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3"/>
  </p:notesMasterIdLst>
  <p:sldIdLst>
    <p:sldId id="256" r:id="rId2"/>
    <p:sldId id="260" r:id="rId3"/>
    <p:sldId id="293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4" r:id="rId25"/>
    <p:sldId id="285" r:id="rId26"/>
    <p:sldId id="294" r:id="rId27"/>
    <p:sldId id="295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80824" autoAdjust="0"/>
  </p:normalViewPr>
  <p:slideViewPr>
    <p:cSldViewPr>
      <p:cViewPr varScale="1">
        <p:scale>
          <a:sx n="88" d="100"/>
          <a:sy n="88" d="100"/>
        </p:scale>
        <p:origin x="-510" y="-96"/>
      </p:cViewPr>
      <p:guideLst>
        <p:guide orient="horz" pos="618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433ED-4631-4496-BF1A-1839C1BDE36E}" type="datetimeFigureOut">
              <a:rPr lang="en-GB" smtClean="0"/>
              <a:pPr/>
              <a:t>29/04/2014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A1A56-1217-45C5-9D72-B4D1C9BA4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A1A56-1217-45C5-9D72-B4D1C9BA4B3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2309E-D3FD-4FB5-A090-398FB136E092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What forces are present in straight and level flight?</a:t>
            </a:r>
          </a:p>
          <a:p>
            <a:r>
              <a:rPr lang="en-GB" dirty="0" smtClean="0"/>
              <a:t>Where do these forces act through? Show Centre of Gravity (CG).</a:t>
            </a:r>
          </a:p>
          <a:p>
            <a:r>
              <a:rPr lang="en-GB" dirty="0" smtClean="0"/>
              <a:t>Could show CG using an odd shaped object.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858F53-C4CF-43BA-AC9F-BF07C7860F67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What forces are present in straight and level flight?</a:t>
            </a:r>
          </a:p>
          <a:p>
            <a:r>
              <a:rPr lang="en-GB" dirty="0" smtClean="0"/>
              <a:t>Where do these forces act through? Show Centre of Gravity (CG).</a:t>
            </a:r>
          </a:p>
          <a:p>
            <a:r>
              <a:rPr lang="en-GB" dirty="0" smtClean="0"/>
              <a:t>Could show CG using an odd shaped object.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D753B-6998-4EC8-8064-A09F7BD35B91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What forces are present in straight and level flight?</a:t>
            </a:r>
          </a:p>
          <a:p>
            <a:r>
              <a:rPr lang="en-GB" dirty="0" smtClean="0"/>
              <a:t>Where do these forces act through? Show Centre of Gravity (CG).</a:t>
            </a:r>
          </a:p>
          <a:p>
            <a:r>
              <a:rPr lang="en-GB" dirty="0" smtClean="0"/>
              <a:t>Could show CG using an odd shaped object.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50E47-C773-48E6-8F55-A03BFF5155AD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What forces are present in straight and level flight?</a:t>
            </a:r>
          </a:p>
          <a:p>
            <a:r>
              <a:rPr lang="en-GB" dirty="0" smtClean="0"/>
              <a:t>Where do these forces act through? Show Centre of Gravity (CG).</a:t>
            </a:r>
          </a:p>
          <a:p>
            <a:r>
              <a:rPr lang="en-GB" dirty="0" smtClean="0"/>
              <a:t>Could show CG using an odd shaped object.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64B54D-2D02-4693-ADF0-333D1242CD96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6E6FF-45CA-4615-8CC6-9F64C5871BE1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30213"/>
            <a:ext cx="4875212" cy="6953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673225"/>
            <a:ext cx="4429125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Presentation sub-heading text</a:t>
            </a:r>
          </a:p>
        </p:txBody>
      </p:sp>
      <p:pic>
        <p:nvPicPr>
          <p:cNvPr id="104452" name="Picture 4" descr="raf_graphic_powerpoint_bottom_horizontal_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2938"/>
            <a:ext cx="9144000" cy="2405062"/>
          </a:xfrm>
          <a:prstGeom prst="rect">
            <a:avLst/>
          </a:prstGeom>
          <a:noFill/>
        </p:spPr>
      </p:pic>
      <p:pic>
        <p:nvPicPr>
          <p:cNvPr id="104454" name="Picture 6" descr="raf_air_cadet_logo_v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088" y="6116638"/>
            <a:ext cx="3908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1900" y="430213"/>
            <a:ext cx="1123950" cy="3452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30213"/>
            <a:ext cx="3224212" cy="3452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73225"/>
            <a:ext cx="2173287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0975" y="1673225"/>
            <a:ext cx="2174875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30213"/>
            <a:ext cx="2670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Slide title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73225"/>
            <a:ext cx="45005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Slide body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3429" name="Picture 5" descr="raf_air_cadet_logo_v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5088" y="6116638"/>
            <a:ext cx="3908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709150" y="404664"/>
            <a:ext cx="37257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Uncontrolled copy not subject to amendment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67544" y="1052736"/>
            <a:ext cx="8229600" cy="417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Principles of Flight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Learning Outcome </a:t>
            </a:r>
            <a:r>
              <a:rPr lang="en-GB" sz="3600" b="1" kern="0" noProof="0" dirty="0" smtClean="0">
                <a:solidFill>
                  <a:srgbClr val="FFFF00"/>
                </a:solidFill>
                <a:cs typeface="+mn-cs"/>
              </a:rPr>
              <a:t>3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Know the principles of flight and control for gliders</a:t>
            </a:r>
          </a:p>
          <a:p>
            <a:pPr algn="ctr"/>
            <a:endParaRPr lang="en-GB" sz="2800" b="1" dirty="0">
              <a:solidFill>
                <a:srgbClr val="FFFF0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Identify forces acting on a glider </a:t>
            </a:r>
            <a:r>
              <a:rPr lang="en-GB" sz="2800" b="1" smtClean="0">
                <a:solidFill>
                  <a:srgbClr val="FFFF00"/>
                </a:solidFill>
              </a:rPr>
              <a:t>in flight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/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8588" y="6410325"/>
            <a:ext cx="3754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bg2"/>
                </a:solidFill>
              </a:rPr>
              <a:t>Revision 2.00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66950" y="3213100"/>
            <a:ext cx="4487863" cy="1301750"/>
            <a:chOff x="1428" y="1536"/>
            <a:chExt cx="2827" cy="820"/>
          </a:xfrm>
        </p:grpSpPr>
        <p:sp>
          <p:nvSpPr>
            <p:cNvPr id="24591" name="Freeform 4"/>
            <p:cNvSpPr>
              <a:spLocks/>
            </p:cNvSpPr>
            <p:nvPr/>
          </p:nvSpPr>
          <p:spPr bwMode="auto">
            <a:xfrm>
              <a:off x="1870" y="1783"/>
              <a:ext cx="501" cy="181"/>
            </a:xfrm>
            <a:custGeom>
              <a:avLst/>
              <a:gdLst>
                <a:gd name="T0" fmla="*/ 498 w 501"/>
                <a:gd name="T1" fmla="*/ 134 h 181"/>
                <a:gd name="T2" fmla="*/ 495 w 501"/>
                <a:gd name="T3" fmla="*/ 133 h 181"/>
                <a:gd name="T4" fmla="*/ 485 w 501"/>
                <a:gd name="T5" fmla="*/ 133 h 181"/>
                <a:gd name="T6" fmla="*/ 469 w 501"/>
                <a:gd name="T7" fmla="*/ 132 h 181"/>
                <a:gd name="T8" fmla="*/ 451 w 501"/>
                <a:gd name="T9" fmla="*/ 130 h 181"/>
                <a:gd name="T10" fmla="*/ 428 w 501"/>
                <a:gd name="T11" fmla="*/ 128 h 181"/>
                <a:gd name="T12" fmla="*/ 399 w 501"/>
                <a:gd name="T13" fmla="*/ 125 h 181"/>
                <a:gd name="T14" fmla="*/ 371 w 501"/>
                <a:gd name="T15" fmla="*/ 124 h 181"/>
                <a:gd name="T16" fmla="*/ 339 w 501"/>
                <a:gd name="T17" fmla="*/ 121 h 181"/>
                <a:gd name="T18" fmla="*/ 308 w 501"/>
                <a:gd name="T19" fmla="*/ 119 h 181"/>
                <a:gd name="T20" fmla="*/ 276 w 501"/>
                <a:gd name="T21" fmla="*/ 116 h 181"/>
                <a:gd name="T22" fmla="*/ 245 w 501"/>
                <a:gd name="T23" fmla="*/ 113 h 181"/>
                <a:gd name="T24" fmla="*/ 216 w 501"/>
                <a:gd name="T25" fmla="*/ 111 h 181"/>
                <a:gd name="T26" fmla="*/ 189 w 501"/>
                <a:gd name="T27" fmla="*/ 109 h 181"/>
                <a:gd name="T28" fmla="*/ 166 w 501"/>
                <a:gd name="T29" fmla="*/ 106 h 181"/>
                <a:gd name="T30" fmla="*/ 146 w 501"/>
                <a:gd name="T31" fmla="*/ 103 h 181"/>
                <a:gd name="T32" fmla="*/ 131 w 501"/>
                <a:gd name="T33" fmla="*/ 101 h 181"/>
                <a:gd name="T34" fmla="*/ 119 w 501"/>
                <a:gd name="T35" fmla="*/ 100 h 181"/>
                <a:gd name="T36" fmla="*/ 107 w 501"/>
                <a:gd name="T37" fmla="*/ 96 h 181"/>
                <a:gd name="T38" fmla="*/ 95 w 501"/>
                <a:gd name="T39" fmla="*/ 89 h 181"/>
                <a:gd name="T40" fmla="*/ 85 w 501"/>
                <a:gd name="T41" fmla="*/ 82 h 181"/>
                <a:gd name="T42" fmla="*/ 74 w 501"/>
                <a:gd name="T43" fmla="*/ 72 h 181"/>
                <a:gd name="T44" fmla="*/ 62 w 501"/>
                <a:gd name="T45" fmla="*/ 63 h 181"/>
                <a:gd name="T46" fmla="*/ 52 w 501"/>
                <a:gd name="T47" fmla="*/ 55 h 181"/>
                <a:gd name="T48" fmla="*/ 41 w 501"/>
                <a:gd name="T49" fmla="*/ 45 h 181"/>
                <a:gd name="T50" fmla="*/ 33 w 501"/>
                <a:gd name="T51" fmla="*/ 36 h 181"/>
                <a:gd name="T52" fmla="*/ 26 w 501"/>
                <a:gd name="T53" fmla="*/ 27 h 181"/>
                <a:gd name="T54" fmla="*/ 18 w 501"/>
                <a:gd name="T55" fmla="*/ 18 h 181"/>
                <a:gd name="T56" fmla="*/ 12 w 501"/>
                <a:gd name="T57" fmla="*/ 11 h 181"/>
                <a:gd name="T58" fmla="*/ 7 w 501"/>
                <a:gd name="T59" fmla="*/ 4 h 181"/>
                <a:gd name="T60" fmla="*/ 3 w 501"/>
                <a:gd name="T61" fmla="*/ 2 h 181"/>
                <a:gd name="T62" fmla="*/ 0 w 501"/>
                <a:gd name="T63" fmla="*/ 0 h 181"/>
                <a:gd name="T64" fmla="*/ 0 w 501"/>
                <a:gd name="T65" fmla="*/ 1 h 181"/>
                <a:gd name="T66" fmla="*/ 6 w 501"/>
                <a:gd name="T67" fmla="*/ 180 h 181"/>
                <a:gd name="T68" fmla="*/ 500 w 501"/>
                <a:gd name="T69" fmla="*/ 176 h 181"/>
                <a:gd name="T70" fmla="*/ 498 w 501"/>
                <a:gd name="T71" fmla="*/ 134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1"/>
                <a:gd name="T110" fmla="*/ 501 w 501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1">
                  <a:moveTo>
                    <a:pt x="498" y="134"/>
                  </a:moveTo>
                  <a:lnTo>
                    <a:pt x="495" y="133"/>
                  </a:lnTo>
                  <a:lnTo>
                    <a:pt x="485" y="133"/>
                  </a:lnTo>
                  <a:lnTo>
                    <a:pt x="469" y="132"/>
                  </a:lnTo>
                  <a:lnTo>
                    <a:pt x="451" y="130"/>
                  </a:lnTo>
                  <a:lnTo>
                    <a:pt x="428" y="128"/>
                  </a:lnTo>
                  <a:lnTo>
                    <a:pt x="399" y="125"/>
                  </a:lnTo>
                  <a:lnTo>
                    <a:pt x="371" y="124"/>
                  </a:lnTo>
                  <a:lnTo>
                    <a:pt x="339" y="121"/>
                  </a:lnTo>
                  <a:lnTo>
                    <a:pt x="308" y="119"/>
                  </a:lnTo>
                  <a:lnTo>
                    <a:pt x="276" y="116"/>
                  </a:lnTo>
                  <a:lnTo>
                    <a:pt x="245" y="113"/>
                  </a:lnTo>
                  <a:lnTo>
                    <a:pt x="216" y="111"/>
                  </a:lnTo>
                  <a:lnTo>
                    <a:pt x="189" y="109"/>
                  </a:lnTo>
                  <a:lnTo>
                    <a:pt x="166" y="106"/>
                  </a:lnTo>
                  <a:lnTo>
                    <a:pt x="146" y="103"/>
                  </a:lnTo>
                  <a:lnTo>
                    <a:pt x="131" y="101"/>
                  </a:lnTo>
                  <a:lnTo>
                    <a:pt x="119" y="100"/>
                  </a:lnTo>
                  <a:lnTo>
                    <a:pt x="107" y="96"/>
                  </a:lnTo>
                  <a:lnTo>
                    <a:pt x="95" y="89"/>
                  </a:lnTo>
                  <a:lnTo>
                    <a:pt x="85" y="82"/>
                  </a:lnTo>
                  <a:lnTo>
                    <a:pt x="74" y="72"/>
                  </a:lnTo>
                  <a:lnTo>
                    <a:pt x="62" y="63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33" y="36"/>
                  </a:lnTo>
                  <a:lnTo>
                    <a:pt x="26" y="27"/>
                  </a:lnTo>
                  <a:lnTo>
                    <a:pt x="18" y="18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80"/>
                  </a:lnTo>
                  <a:lnTo>
                    <a:pt x="500" y="176"/>
                  </a:lnTo>
                  <a:lnTo>
                    <a:pt x="498" y="13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592" name="Freeform 5"/>
            <p:cNvSpPr>
              <a:spLocks/>
            </p:cNvSpPr>
            <p:nvPr/>
          </p:nvSpPr>
          <p:spPr bwMode="auto">
            <a:xfrm>
              <a:off x="1869" y="1785"/>
              <a:ext cx="506" cy="184"/>
            </a:xfrm>
            <a:custGeom>
              <a:avLst/>
              <a:gdLst>
                <a:gd name="T0" fmla="*/ 504 w 506"/>
                <a:gd name="T1" fmla="*/ 134 h 184"/>
                <a:gd name="T2" fmla="*/ 504 w 506"/>
                <a:gd name="T3" fmla="*/ 134 h 184"/>
                <a:gd name="T4" fmla="*/ 501 w 506"/>
                <a:gd name="T5" fmla="*/ 133 h 184"/>
                <a:gd name="T6" fmla="*/ 492 w 506"/>
                <a:gd name="T7" fmla="*/ 133 h 184"/>
                <a:gd name="T8" fmla="*/ 476 w 506"/>
                <a:gd name="T9" fmla="*/ 132 h 184"/>
                <a:gd name="T10" fmla="*/ 456 w 506"/>
                <a:gd name="T11" fmla="*/ 130 h 184"/>
                <a:gd name="T12" fmla="*/ 431 w 506"/>
                <a:gd name="T13" fmla="*/ 128 h 184"/>
                <a:gd name="T14" fmla="*/ 404 w 506"/>
                <a:gd name="T15" fmla="*/ 126 h 184"/>
                <a:gd name="T16" fmla="*/ 375 w 506"/>
                <a:gd name="T17" fmla="*/ 124 h 184"/>
                <a:gd name="T18" fmla="*/ 344 w 506"/>
                <a:gd name="T19" fmla="*/ 121 h 184"/>
                <a:gd name="T20" fmla="*/ 312 w 506"/>
                <a:gd name="T21" fmla="*/ 119 h 184"/>
                <a:gd name="T22" fmla="*/ 279 w 506"/>
                <a:gd name="T23" fmla="*/ 117 h 184"/>
                <a:gd name="T24" fmla="*/ 248 w 506"/>
                <a:gd name="T25" fmla="*/ 115 h 184"/>
                <a:gd name="T26" fmla="*/ 219 w 506"/>
                <a:gd name="T27" fmla="*/ 112 h 184"/>
                <a:gd name="T28" fmla="*/ 190 w 506"/>
                <a:gd name="T29" fmla="*/ 108 h 184"/>
                <a:gd name="T30" fmla="*/ 168 w 506"/>
                <a:gd name="T31" fmla="*/ 108 h 184"/>
                <a:gd name="T32" fmla="*/ 148 w 506"/>
                <a:gd name="T33" fmla="*/ 105 h 184"/>
                <a:gd name="T34" fmla="*/ 133 w 506"/>
                <a:gd name="T35" fmla="*/ 103 h 184"/>
                <a:gd name="T36" fmla="*/ 121 w 506"/>
                <a:gd name="T37" fmla="*/ 101 h 184"/>
                <a:gd name="T38" fmla="*/ 109 w 506"/>
                <a:gd name="T39" fmla="*/ 97 h 184"/>
                <a:gd name="T40" fmla="*/ 96 w 506"/>
                <a:gd name="T41" fmla="*/ 90 h 184"/>
                <a:gd name="T42" fmla="*/ 86 w 506"/>
                <a:gd name="T43" fmla="*/ 83 h 184"/>
                <a:gd name="T44" fmla="*/ 75 w 506"/>
                <a:gd name="T45" fmla="*/ 74 h 184"/>
                <a:gd name="T46" fmla="*/ 63 w 506"/>
                <a:gd name="T47" fmla="*/ 65 h 184"/>
                <a:gd name="T48" fmla="*/ 53 w 506"/>
                <a:gd name="T49" fmla="*/ 54 h 184"/>
                <a:gd name="T50" fmla="*/ 43 w 506"/>
                <a:gd name="T51" fmla="*/ 45 h 184"/>
                <a:gd name="T52" fmla="*/ 33 w 506"/>
                <a:gd name="T53" fmla="*/ 36 h 184"/>
                <a:gd name="T54" fmla="*/ 27 w 506"/>
                <a:gd name="T55" fmla="*/ 26 h 184"/>
                <a:gd name="T56" fmla="*/ 18 w 506"/>
                <a:gd name="T57" fmla="*/ 18 h 184"/>
                <a:gd name="T58" fmla="*/ 13 w 506"/>
                <a:gd name="T59" fmla="*/ 11 h 184"/>
                <a:gd name="T60" fmla="*/ 7 w 506"/>
                <a:gd name="T61" fmla="*/ 4 h 184"/>
                <a:gd name="T62" fmla="*/ 3 w 506"/>
                <a:gd name="T63" fmla="*/ 2 h 184"/>
                <a:gd name="T64" fmla="*/ 1 w 506"/>
                <a:gd name="T65" fmla="*/ 0 h 184"/>
                <a:gd name="T66" fmla="*/ 0 w 506"/>
                <a:gd name="T67" fmla="*/ 1 h 184"/>
                <a:gd name="T68" fmla="*/ 6 w 506"/>
                <a:gd name="T69" fmla="*/ 183 h 184"/>
                <a:gd name="T70" fmla="*/ 505 w 506"/>
                <a:gd name="T71" fmla="*/ 178 h 184"/>
                <a:gd name="T72" fmla="*/ 504 w 506"/>
                <a:gd name="T73" fmla="*/ 134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6"/>
                <a:gd name="T112" fmla="*/ 0 h 184"/>
                <a:gd name="T113" fmla="*/ 506 w 506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6" h="184">
                  <a:moveTo>
                    <a:pt x="504" y="134"/>
                  </a:moveTo>
                  <a:lnTo>
                    <a:pt x="504" y="134"/>
                  </a:lnTo>
                  <a:lnTo>
                    <a:pt x="501" y="133"/>
                  </a:lnTo>
                  <a:lnTo>
                    <a:pt x="492" y="133"/>
                  </a:lnTo>
                  <a:lnTo>
                    <a:pt x="476" y="132"/>
                  </a:lnTo>
                  <a:lnTo>
                    <a:pt x="456" y="130"/>
                  </a:lnTo>
                  <a:lnTo>
                    <a:pt x="431" y="128"/>
                  </a:lnTo>
                  <a:lnTo>
                    <a:pt x="404" y="126"/>
                  </a:lnTo>
                  <a:lnTo>
                    <a:pt x="375" y="124"/>
                  </a:lnTo>
                  <a:lnTo>
                    <a:pt x="344" y="121"/>
                  </a:lnTo>
                  <a:lnTo>
                    <a:pt x="312" y="119"/>
                  </a:lnTo>
                  <a:lnTo>
                    <a:pt x="279" y="117"/>
                  </a:lnTo>
                  <a:lnTo>
                    <a:pt x="248" y="115"/>
                  </a:lnTo>
                  <a:lnTo>
                    <a:pt x="219" y="112"/>
                  </a:lnTo>
                  <a:lnTo>
                    <a:pt x="190" y="108"/>
                  </a:lnTo>
                  <a:lnTo>
                    <a:pt x="168" y="108"/>
                  </a:lnTo>
                  <a:lnTo>
                    <a:pt x="148" y="105"/>
                  </a:lnTo>
                  <a:lnTo>
                    <a:pt x="133" y="103"/>
                  </a:lnTo>
                  <a:lnTo>
                    <a:pt x="121" y="101"/>
                  </a:lnTo>
                  <a:lnTo>
                    <a:pt x="109" y="97"/>
                  </a:lnTo>
                  <a:lnTo>
                    <a:pt x="96" y="90"/>
                  </a:lnTo>
                  <a:lnTo>
                    <a:pt x="86" y="83"/>
                  </a:lnTo>
                  <a:lnTo>
                    <a:pt x="75" y="74"/>
                  </a:lnTo>
                  <a:lnTo>
                    <a:pt x="63" y="65"/>
                  </a:lnTo>
                  <a:lnTo>
                    <a:pt x="53" y="54"/>
                  </a:lnTo>
                  <a:lnTo>
                    <a:pt x="43" y="45"/>
                  </a:lnTo>
                  <a:lnTo>
                    <a:pt x="33" y="36"/>
                  </a:lnTo>
                  <a:lnTo>
                    <a:pt x="27" y="26"/>
                  </a:lnTo>
                  <a:lnTo>
                    <a:pt x="18" y="18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83"/>
                  </a:lnTo>
                  <a:lnTo>
                    <a:pt x="505" y="178"/>
                  </a:lnTo>
                  <a:lnTo>
                    <a:pt x="504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593" name="Freeform 6"/>
            <p:cNvSpPr>
              <a:spLocks/>
            </p:cNvSpPr>
            <p:nvPr/>
          </p:nvSpPr>
          <p:spPr bwMode="auto">
            <a:xfrm>
              <a:off x="1431" y="1536"/>
              <a:ext cx="2633" cy="700"/>
            </a:xfrm>
            <a:custGeom>
              <a:avLst/>
              <a:gdLst>
                <a:gd name="T0" fmla="*/ 2632 w 2633"/>
                <a:gd name="T1" fmla="*/ 523 h 700"/>
                <a:gd name="T2" fmla="*/ 2598 w 2633"/>
                <a:gd name="T3" fmla="*/ 402 h 700"/>
                <a:gd name="T4" fmla="*/ 2555 w 2633"/>
                <a:gd name="T5" fmla="*/ 396 h 700"/>
                <a:gd name="T6" fmla="*/ 2518 w 2633"/>
                <a:gd name="T7" fmla="*/ 390 h 700"/>
                <a:gd name="T8" fmla="*/ 2487 w 2633"/>
                <a:gd name="T9" fmla="*/ 386 h 700"/>
                <a:gd name="T10" fmla="*/ 2457 w 2633"/>
                <a:gd name="T11" fmla="*/ 382 h 700"/>
                <a:gd name="T12" fmla="*/ 2424 w 2633"/>
                <a:gd name="T13" fmla="*/ 379 h 700"/>
                <a:gd name="T14" fmla="*/ 2391 w 2633"/>
                <a:gd name="T15" fmla="*/ 376 h 700"/>
                <a:gd name="T16" fmla="*/ 2355 w 2633"/>
                <a:gd name="T17" fmla="*/ 375 h 700"/>
                <a:gd name="T18" fmla="*/ 2310 w 2633"/>
                <a:gd name="T19" fmla="*/ 370 h 700"/>
                <a:gd name="T20" fmla="*/ 2261 w 2633"/>
                <a:gd name="T21" fmla="*/ 367 h 700"/>
                <a:gd name="T22" fmla="*/ 2201 w 2633"/>
                <a:gd name="T23" fmla="*/ 361 h 700"/>
                <a:gd name="T24" fmla="*/ 2068 w 2633"/>
                <a:gd name="T25" fmla="*/ 304 h 700"/>
                <a:gd name="T26" fmla="*/ 1945 w 2633"/>
                <a:gd name="T27" fmla="*/ 262 h 700"/>
                <a:gd name="T28" fmla="*/ 1829 w 2633"/>
                <a:gd name="T29" fmla="*/ 235 h 700"/>
                <a:gd name="T30" fmla="*/ 1720 w 2633"/>
                <a:gd name="T31" fmla="*/ 220 h 700"/>
                <a:gd name="T32" fmla="*/ 1620 w 2633"/>
                <a:gd name="T33" fmla="*/ 216 h 700"/>
                <a:gd name="T34" fmla="*/ 1533 w 2633"/>
                <a:gd name="T35" fmla="*/ 220 h 700"/>
                <a:gd name="T36" fmla="*/ 1454 w 2633"/>
                <a:gd name="T37" fmla="*/ 229 h 700"/>
                <a:gd name="T38" fmla="*/ 1387 w 2633"/>
                <a:gd name="T39" fmla="*/ 243 h 700"/>
                <a:gd name="T40" fmla="*/ 1329 w 2633"/>
                <a:gd name="T41" fmla="*/ 258 h 700"/>
                <a:gd name="T42" fmla="*/ 1287 w 2633"/>
                <a:gd name="T43" fmla="*/ 273 h 700"/>
                <a:gd name="T44" fmla="*/ 1244 w 2633"/>
                <a:gd name="T45" fmla="*/ 290 h 700"/>
                <a:gd name="T46" fmla="*/ 1169 w 2633"/>
                <a:gd name="T47" fmla="*/ 316 h 700"/>
                <a:gd name="T48" fmla="*/ 1086 w 2633"/>
                <a:gd name="T49" fmla="*/ 339 h 700"/>
                <a:gd name="T50" fmla="*/ 1009 w 2633"/>
                <a:gd name="T51" fmla="*/ 359 h 700"/>
                <a:gd name="T52" fmla="*/ 951 w 2633"/>
                <a:gd name="T53" fmla="*/ 373 h 700"/>
                <a:gd name="T54" fmla="*/ 924 w 2633"/>
                <a:gd name="T55" fmla="*/ 379 h 700"/>
                <a:gd name="T56" fmla="*/ 912 w 2633"/>
                <a:gd name="T57" fmla="*/ 381 h 700"/>
                <a:gd name="T58" fmla="*/ 885 w 2633"/>
                <a:gd name="T59" fmla="*/ 388 h 700"/>
                <a:gd name="T60" fmla="*/ 845 w 2633"/>
                <a:gd name="T61" fmla="*/ 396 h 700"/>
                <a:gd name="T62" fmla="*/ 795 w 2633"/>
                <a:gd name="T63" fmla="*/ 405 h 700"/>
                <a:gd name="T64" fmla="*/ 740 w 2633"/>
                <a:gd name="T65" fmla="*/ 410 h 700"/>
                <a:gd name="T66" fmla="*/ 682 w 2633"/>
                <a:gd name="T67" fmla="*/ 411 h 700"/>
                <a:gd name="T68" fmla="*/ 625 w 2633"/>
                <a:gd name="T69" fmla="*/ 407 h 700"/>
                <a:gd name="T70" fmla="*/ 574 w 2633"/>
                <a:gd name="T71" fmla="*/ 394 h 700"/>
                <a:gd name="T72" fmla="*/ 526 w 2633"/>
                <a:gd name="T73" fmla="*/ 370 h 700"/>
                <a:gd name="T74" fmla="*/ 489 w 2633"/>
                <a:gd name="T75" fmla="*/ 335 h 700"/>
                <a:gd name="T76" fmla="*/ 316 w 2633"/>
                <a:gd name="T77" fmla="*/ 41 h 700"/>
                <a:gd name="T78" fmla="*/ 305 w 2633"/>
                <a:gd name="T79" fmla="*/ 27 h 700"/>
                <a:gd name="T80" fmla="*/ 276 w 2633"/>
                <a:gd name="T81" fmla="*/ 8 h 700"/>
                <a:gd name="T82" fmla="*/ 228 w 2633"/>
                <a:gd name="T83" fmla="*/ 1 h 700"/>
                <a:gd name="T84" fmla="*/ 188 w 2633"/>
                <a:gd name="T85" fmla="*/ 2 h 700"/>
                <a:gd name="T86" fmla="*/ 147 w 2633"/>
                <a:gd name="T87" fmla="*/ 2 h 700"/>
                <a:gd name="T88" fmla="*/ 111 w 2633"/>
                <a:gd name="T89" fmla="*/ 2 h 700"/>
                <a:gd name="T90" fmla="*/ 83 w 2633"/>
                <a:gd name="T91" fmla="*/ 3 h 700"/>
                <a:gd name="T92" fmla="*/ 72 w 2633"/>
                <a:gd name="T93" fmla="*/ 5 h 700"/>
                <a:gd name="T94" fmla="*/ 57 w 2633"/>
                <a:gd name="T95" fmla="*/ 126 h 700"/>
                <a:gd name="T96" fmla="*/ 46 w 2633"/>
                <a:gd name="T97" fmla="*/ 247 h 700"/>
                <a:gd name="T98" fmla="*/ 33 w 2633"/>
                <a:gd name="T99" fmla="*/ 368 h 700"/>
                <a:gd name="T100" fmla="*/ 21 w 2633"/>
                <a:gd name="T101" fmla="*/ 489 h 700"/>
                <a:gd name="T102" fmla="*/ 6 w 2633"/>
                <a:gd name="T103" fmla="*/ 610 h 700"/>
                <a:gd name="T104" fmla="*/ 0 w 2633"/>
                <a:gd name="T105" fmla="*/ 659 h 700"/>
                <a:gd name="T106" fmla="*/ 3 w 2633"/>
                <a:gd name="T107" fmla="*/ 671 h 700"/>
                <a:gd name="T108" fmla="*/ 28 w 2633"/>
                <a:gd name="T109" fmla="*/ 679 h 7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3"/>
                <a:gd name="T166" fmla="*/ 0 h 700"/>
                <a:gd name="T167" fmla="*/ 2633 w 2633"/>
                <a:gd name="T168" fmla="*/ 700 h 7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3" h="700">
                  <a:moveTo>
                    <a:pt x="201" y="695"/>
                  </a:moveTo>
                  <a:lnTo>
                    <a:pt x="198" y="621"/>
                  </a:lnTo>
                  <a:lnTo>
                    <a:pt x="2632" y="523"/>
                  </a:lnTo>
                  <a:lnTo>
                    <a:pt x="2630" y="407"/>
                  </a:lnTo>
                  <a:lnTo>
                    <a:pt x="2613" y="404"/>
                  </a:lnTo>
                  <a:lnTo>
                    <a:pt x="2598" y="402"/>
                  </a:lnTo>
                  <a:lnTo>
                    <a:pt x="2583" y="399"/>
                  </a:lnTo>
                  <a:lnTo>
                    <a:pt x="2569" y="398"/>
                  </a:lnTo>
                  <a:lnTo>
                    <a:pt x="2555" y="396"/>
                  </a:lnTo>
                  <a:lnTo>
                    <a:pt x="2543" y="394"/>
                  </a:lnTo>
                  <a:lnTo>
                    <a:pt x="2530" y="393"/>
                  </a:lnTo>
                  <a:lnTo>
                    <a:pt x="2518" y="390"/>
                  </a:lnTo>
                  <a:lnTo>
                    <a:pt x="2509" y="388"/>
                  </a:lnTo>
                  <a:lnTo>
                    <a:pt x="2497" y="387"/>
                  </a:lnTo>
                  <a:lnTo>
                    <a:pt x="2487" y="386"/>
                  </a:lnTo>
                  <a:lnTo>
                    <a:pt x="2476" y="385"/>
                  </a:lnTo>
                  <a:lnTo>
                    <a:pt x="2465" y="384"/>
                  </a:lnTo>
                  <a:lnTo>
                    <a:pt x="2457" y="382"/>
                  </a:lnTo>
                  <a:lnTo>
                    <a:pt x="2445" y="381"/>
                  </a:lnTo>
                  <a:lnTo>
                    <a:pt x="2435" y="381"/>
                  </a:lnTo>
                  <a:lnTo>
                    <a:pt x="2424" y="379"/>
                  </a:lnTo>
                  <a:lnTo>
                    <a:pt x="2414" y="379"/>
                  </a:lnTo>
                  <a:lnTo>
                    <a:pt x="2403" y="377"/>
                  </a:lnTo>
                  <a:lnTo>
                    <a:pt x="2391" y="376"/>
                  </a:lnTo>
                  <a:lnTo>
                    <a:pt x="2379" y="376"/>
                  </a:lnTo>
                  <a:lnTo>
                    <a:pt x="2367" y="374"/>
                  </a:lnTo>
                  <a:lnTo>
                    <a:pt x="2355" y="375"/>
                  </a:lnTo>
                  <a:lnTo>
                    <a:pt x="2340" y="372"/>
                  </a:lnTo>
                  <a:lnTo>
                    <a:pt x="2326" y="371"/>
                  </a:lnTo>
                  <a:lnTo>
                    <a:pt x="2310" y="370"/>
                  </a:lnTo>
                  <a:lnTo>
                    <a:pt x="2294" y="370"/>
                  </a:lnTo>
                  <a:lnTo>
                    <a:pt x="2279" y="368"/>
                  </a:lnTo>
                  <a:lnTo>
                    <a:pt x="2261" y="367"/>
                  </a:lnTo>
                  <a:lnTo>
                    <a:pt x="2241" y="365"/>
                  </a:lnTo>
                  <a:lnTo>
                    <a:pt x="2222" y="363"/>
                  </a:lnTo>
                  <a:lnTo>
                    <a:pt x="2201" y="361"/>
                  </a:lnTo>
                  <a:lnTo>
                    <a:pt x="2155" y="340"/>
                  </a:lnTo>
                  <a:lnTo>
                    <a:pt x="2111" y="320"/>
                  </a:lnTo>
                  <a:lnTo>
                    <a:pt x="2068" y="304"/>
                  </a:lnTo>
                  <a:lnTo>
                    <a:pt x="2027" y="289"/>
                  </a:lnTo>
                  <a:lnTo>
                    <a:pt x="1985" y="275"/>
                  </a:lnTo>
                  <a:lnTo>
                    <a:pt x="1945" y="262"/>
                  </a:lnTo>
                  <a:lnTo>
                    <a:pt x="1905" y="253"/>
                  </a:lnTo>
                  <a:lnTo>
                    <a:pt x="1866" y="243"/>
                  </a:lnTo>
                  <a:lnTo>
                    <a:pt x="1829" y="235"/>
                  </a:lnTo>
                  <a:lnTo>
                    <a:pt x="1792" y="230"/>
                  </a:lnTo>
                  <a:lnTo>
                    <a:pt x="1755" y="224"/>
                  </a:lnTo>
                  <a:lnTo>
                    <a:pt x="1720" y="220"/>
                  </a:lnTo>
                  <a:lnTo>
                    <a:pt x="1686" y="218"/>
                  </a:lnTo>
                  <a:lnTo>
                    <a:pt x="1653" y="217"/>
                  </a:lnTo>
                  <a:lnTo>
                    <a:pt x="1620" y="216"/>
                  </a:lnTo>
                  <a:lnTo>
                    <a:pt x="1592" y="216"/>
                  </a:lnTo>
                  <a:lnTo>
                    <a:pt x="1561" y="218"/>
                  </a:lnTo>
                  <a:lnTo>
                    <a:pt x="1533" y="220"/>
                  </a:lnTo>
                  <a:lnTo>
                    <a:pt x="1506" y="223"/>
                  </a:lnTo>
                  <a:lnTo>
                    <a:pt x="1480" y="225"/>
                  </a:lnTo>
                  <a:lnTo>
                    <a:pt x="1454" y="229"/>
                  </a:lnTo>
                  <a:lnTo>
                    <a:pt x="1430" y="233"/>
                  </a:lnTo>
                  <a:lnTo>
                    <a:pt x="1408" y="239"/>
                  </a:lnTo>
                  <a:lnTo>
                    <a:pt x="1387" y="243"/>
                  </a:lnTo>
                  <a:lnTo>
                    <a:pt x="1367" y="247"/>
                  </a:lnTo>
                  <a:lnTo>
                    <a:pt x="1347" y="252"/>
                  </a:lnTo>
                  <a:lnTo>
                    <a:pt x="1329" y="258"/>
                  </a:lnTo>
                  <a:lnTo>
                    <a:pt x="1313" y="262"/>
                  </a:lnTo>
                  <a:lnTo>
                    <a:pt x="1300" y="268"/>
                  </a:lnTo>
                  <a:lnTo>
                    <a:pt x="1287" y="273"/>
                  </a:lnTo>
                  <a:lnTo>
                    <a:pt x="1273" y="279"/>
                  </a:lnTo>
                  <a:lnTo>
                    <a:pt x="1264" y="283"/>
                  </a:lnTo>
                  <a:lnTo>
                    <a:pt x="1244" y="290"/>
                  </a:lnTo>
                  <a:lnTo>
                    <a:pt x="1221" y="298"/>
                  </a:lnTo>
                  <a:lnTo>
                    <a:pt x="1195" y="307"/>
                  </a:lnTo>
                  <a:lnTo>
                    <a:pt x="1169" y="316"/>
                  </a:lnTo>
                  <a:lnTo>
                    <a:pt x="1142" y="323"/>
                  </a:lnTo>
                  <a:lnTo>
                    <a:pt x="1113" y="331"/>
                  </a:lnTo>
                  <a:lnTo>
                    <a:pt x="1086" y="339"/>
                  </a:lnTo>
                  <a:lnTo>
                    <a:pt x="1060" y="347"/>
                  </a:lnTo>
                  <a:lnTo>
                    <a:pt x="1034" y="353"/>
                  </a:lnTo>
                  <a:lnTo>
                    <a:pt x="1009" y="359"/>
                  </a:lnTo>
                  <a:lnTo>
                    <a:pt x="987" y="364"/>
                  </a:lnTo>
                  <a:lnTo>
                    <a:pt x="967" y="369"/>
                  </a:lnTo>
                  <a:lnTo>
                    <a:pt x="951" y="373"/>
                  </a:lnTo>
                  <a:lnTo>
                    <a:pt x="938" y="375"/>
                  </a:lnTo>
                  <a:lnTo>
                    <a:pt x="929" y="377"/>
                  </a:lnTo>
                  <a:lnTo>
                    <a:pt x="924" y="379"/>
                  </a:lnTo>
                  <a:lnTo>
                    <a:pt x="923" y="379"/>
                  </a:lnTo>
                  <a:lnTo>
                    <a:pt x="919" y="380"/>
                  </a:lnTo>
                  <a:lnTo>
                    <a:pt x="912" y="381"/>
                  </a:lnTo>
                  <a:lnTo>
                    <a:pt x="904" y="383"/>
                  </a:lnTo>
                  <a:lnTo>
                    <a:pt x="896" y="386"/>
                  </a:lnTo>
                  <a:lnTo>
                    <a:pt x="885" y="388"/>
                  </a:lnTo>
                  <a:lnTo>
                    <a:pt x="873" y="390"/>
                  </a:lnTo>
                  <a:lnTo>
                    <a:pt x="861" y="394"/>
                  </a:lnTo>
                  <a:lnTo>
                    <a:pt x="845" y="396"/>
                  </a:lnTo>
                  <a:lnTo>
                    <a:pt x="830" y="400"/>
                  </a:lnTo>
                  <a:lnTo>
                    <a:pt x="813" y="402"/>
                  </a:lnTo>
                  <a:lnTo>
                    <a:pt x="795" y="405"/>
                  </a:lnTo>
                  <a:lnTo>
                    <a:pt x="778" y="408"/>
                  </a:lnTo>
                  <a:lnTo>
                    <a:pt x="760" y="410"/>
                  </a:lnTo>
                  <a:lnTo>
                    <a:pt x="740" y="410"/>
                  </a:lnTo>
                  <a:lnTo>
                    <a:pt x="722" y="412"/>
                  </a:lnTo>
                  <a:lnTo>
                    <a:pt x="702" y="411"/>
                  </a:lnTo>
                  <a:lnTo>
                    <a:pt x="682" y="411"/>
                  </a:lnTo>
                  <a:lnTo>
                    <a:pt x="663" y="411"/>
                  </a:lnTo>
                  <a:lnTo>
                    <a:pt x="644" y="410"/>
                  </a:lnTo>
                  <a:lnTo>
                    <a:pt x="625" y="407"/>
                  </a:lnTo>
                  <a:lnTo>
                    <a:pt x="607" y="403"/>
                  </a:lnTo>
                  <a:lnTo>
                    <a:pt x="590" y="399"/>
                  </a:lnTo>
                  <a:lnTo>
                    <a:pt x="574" y="394"/>
                  </a:lnTo>
                  <a:lnTo>
                    <a:pt x="557" y="387"/>
                  </a:lnTo>
                  <a:lnTo>
                    <a:pt x="541" y="379"/>
                  </a:lnTo>
                  <a:lnTo>
                    <a:pt x="526" y="370"/>
                  </a:lnTo>
                  <a:lnTo>
                    <a:pt x="513" y="359"/>
                  </a:lnTo>
                  <a:lnTo>
                    <a:pt x="500" y="348"/>
                  </a:lnTo>
                  <a:lnTo>
                    <a:pt x="489" y="335"/>
                  </a:lnTo>
                  <a:lnTo>
                    <a:pt x="480" y="318"/>
                  </a:lnTo>
                  <a:lnTo>
                    <a:pt x="472" y="302"/>
                  </a:lnTo>
                  <a:lnTo>
                    <a:pt x="316" y="41"/>
                  </a:lnTo>
                  <a:lnTo>
                    <a:pt x="313" y="38"/>
                  </a:lnTo>
                  <a:lnTo>
                    <a:pt x="310" y="33"/>
                  </a:lnTo>
                  <a:lnTo>
                    <a:pt x="305" y="27"/>
                  </a:lnTo>
                  <a:lnTo>
                    <a:pt x="298" y="21"/>
                  </a:lnTo>
                  <a:lnTo>
                    <a:pt x="288" y="13"/>
                  </a:lnTo>
                  <a:lnTo>
                    <a:pt x="276" y="8"/>
                  </a:lnTo>
                  <a:lnTo>
                    <a:pt x="259" y="4"/>
                  </a:lnTo>
                  <a:lnTo>
                    <a:pt x="239" y="2"/>
                  </a:lnTo>
                  <a:lnTo>
                    <a:pt x="228" y="1"/>
                  </a:lnTo>
                  <a:lnTo>
                    <a:pt x="217" y="1"/>
                  </a:lnTo>
                  <a:lnTo>
                    <a:pt x="202" y="1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62" y="1"/>
                  </a:lnTo>
                  <a:lnTo>
                    <a:pt x="147" y="2"/>
                  </a:lnTo>
                  <a:lnTo>
                    <a:pt x="134" y="1"/>
                  </a:lnTo>
                  <a:lnTo>
                    <a:pt x="121" y="1"/>
                  </a:lnTo>
                  <a:lnTo>
                    <a:pt x="111" y="2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66" y="45"/>
                  </a:lnTo>
                  <a:lnTo>
                    <a:pt x="62" y="86"/>
                  </a:lnTo>
                  <a:lnTo>
                    <a:pt x="57" y="126"/>
                  </a:lnTo>
                  <a:lnTo>
                    <a:pt x="53" y="166"/>
                  </a:lnTo>
                  <a:lnTo>
                    <a:pt x="48" y="207"/>
                  </a:lnTo>
                  <a:lnTo>
                    <a:pt x="46" y="247"/>
                  </a:lnTo>
                  <a:lnTo>
                    <a:pt x="41" y="288"/>
                  </a:lnTo>
                  <a:lnTo>
                    <a:pt x="36" y="329"/>
                  </a:lnTo>
                  <a:lnTo>
                    <a:pt x="33" y="368"/>
                  </a:lnTo>
                  <a:lnTo>
                    <a:pt x="28" y="409"/>
                  </a:lnTo>
                  <a:lnTo>
                    <a:pt x="24" y="450"/>
                  </a:lnTo>
                  <a:lnTo>
                    <a:pt x="21" y="489"/>
                  </a:lnTo>
                  <a:lnTo>
                    <a:pt x="15" y="530"/>
                  </a:lnTo>
                  <a:lnTo>
                    <a:pt x="11" y="570"/>
                  </a:lnTo>
                  <a:lnTo>
                    <a:pt x="6" y="610"/>
                  </a:lnTo>
                  <a:lnTo>
                    <a:pt x="1" y="651"/>
                  </a:lnTo>
                  <a:lnTo>
                    <a:pt x="1" y="656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2" y="668"/>
                  </a:lnTo>
                  <a:lnTo>
                    <a:pt x="3" y="671"/>
                  </a:lnTo>
                  <a:lnTo>
                    <a:pt x="9" y="674"/>
                  </a:lnTo>
                  <a:lnTo>
                    <a:pt x="16" y="677"/>
                  </a:lnTo>
                  <a:lnTo>
                    <a:pt x="28" y="679"/>
                  </a:lnTo>
                  <a:lnTo>
                    <a:pt x="163" y="699"/>
                  </a:lnTo>
                  <a:lnTo>
                    <a:pt x="201" y="69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594" name="Freeform 7"/>
            <p:cNvSpPr>
              <a:spLocks/>
            </p:cNvSpPr>
            <p:nvPr/>
          </p:nvSpPr>
          <p:spPr bwMode="auto">
            <a:xfrm>
              <a:off x="1428" y="1539"/>
              <a:ext cx="2640" cy="703"/>
            </a:xfrm>
            <a:custGeom>
              <a:avLst/>
              <a:gdLst>
                <a:gd name="T0" fmla="*/ 2639 w 2640"/>
                <a:gd name="T1" fmla="*/ 523 h 703"/>
                <a:gd name="T2" fmla="*/ 2607 w 2640"/>
                <a:gd name="T3" fmla="*/ 401 h 703"/>
                <a:gd name="T4" fmla="*/ 2563 w 2640"/>
                <a:gd name="T5" fmla="*/ 395 h 703"/>
                <a:gd name="T6" fmla="*/ 2527 w 2640"/>
                <a:gd name="T7" fmla="*/ 390 h 703"/>
                <a:gd name="T8" fmla="*/ 2495 w 2640"/>
                <a:gd name="T9" fmla="*/ 385 h 703"/>
                <a:gd name="T10" fmla="*/ 2464 w 2640"/>
                <a:gd name="T11" fmla="*/ 381 h 703"/>
                <a:gd name="T12" fmla="*/ 2432 w 2640"/>
                <a:gd name="T13" fmla="*/ 378 h 703"/>
                <a:gd name="T14" fmla="*/ 2399 w 2640"/>
                <a:gd name="T15" fmla="*/ 374 h 703"/>
                <a:gd name="T16" fmla="*/ 2362 w 2640"/>
                <a:gd name="T17" fmla="*/ 373 h 703"/>
                <a:gd name="T18" fmla="*/ 2318 w 2640"/>
                <a:gd name="T19" fmla="*/ 369 h 703"/>
                <a:gd name="T20" fmla="*/ 2268 w 2640"/>
                <a:gd name="T21" fmla="*/ 366 h 703"/>
                <a:gd name="T22" fmla="*/ 2208 w 2640"/>
                <a:gd name="T23" fmla="*/ 361 h 703"/>
                <a:gd name="T24" fmla="*/ 2076 w 2640"/>
                <a:gd name="T25" fmla="*/ 303 h 703"/>
                <a:gd name="T26" fmla="*/ 1952 w 2640"/>
                <a:gd name="T27" fmla="*/ 262 h 703"/>
                <a:gd name="T28" fmla="*/ 1836 w 2640"/>
                <a:gd name="T29" fmla="*/ 234 h 703"/>
                <a:gd name="T30" fmla="*/ 1727 w 2640"/>
                <a:gd name="T31" fmla="*/ 219 h 703"/>
                <a:gd name="T32" fmla="*/ 1627 w 2640"/>
                <a:gd name="T33" fmla="*/ 216 h 703"/>
                <a:gd name="T34" fmla="*/ 1539 w 2640"/>
                <a:gd name="T35" fmla="*/ 219 h 703"/>
                <a:gd name="T36" fmla="*/ 1460 w 2640"/>
                <a:gd name="T37" fmla="*/ 228 h 703"/>
                <a:gd name="T38" fmla="*/ 1391 w 2640"/>
                <a:gd name="T39" fmla="*/ 243 h 703"/>
                <a:gd name="T40" fmla="*/ 1334 w 2640"/>
                <a:gd name="T41" fmla="*/ 258 h 703"/>
                <a:gd name="T42" fmla="*/ 1290 w 2640"/>
                <a:gd name="T43" fmla="*/ 273 h 703"/>
                <a:gd name="T44" fmla="*/ 1248 w 2640"/>
                <a:gd name="T45" fmla="*/ 290 h 703"/>
                <a:gd name="T46" fmla="*/ 1174 w 2640"/>
                <a:gd name="T47" fmla="*/ 316 h 703"/>
                <a:gd name="T48" fmla="*/ 1090 w 2640"/>
                <a:gd name="T49" fmla="*/ 340 h 703"/>
                <a:gd name="T50" fmla="*/ 1013 w 2640"/>
                <a:gd name="T51" fmla="*/ 360 h 703"/>
                <a:gd name="T52" fmla="*/ 955 w 2640"/>
                <a:gd name="T53" fmla="*/ 374 h 703"/>
                <a:gd name="T54" fmla="*/ 928 w 2640"/>
                <a:gd name="T55" fmla="*/ 379 h 703"/>
                <a:gd name="T56" fmla="*/ 916 w 2640"/>
                <a:gd name="T57" fmla="*/ 381 h 703"/>
                <a:gd name="T58" fmla="*/ 889 w 2640"/>
                <a:gd name="T59" fmla="*/ 389 h 703"/>
                <a:gd name="T60" fmla="*/ 849 w 2640"/>
                <a:gd name="T61" fmla="*/ 397 h 703"/>
                <a:gd name="T62" fmla="*/ 799 w 2640"/>
                <a:gd name="T63" fmla="*/ 405 h 703"/>
                <a:gd name="T64" fmla="*/ 744 w 2640"/>
                <a:gd name="T65" fmla="*/ 411 h 703"/>
                <a:gd name="T66" fmla="*/ 686 w 2640"/>
                <a:gd name="T67" fmla="*/ 412 h 703"/>
                <a:gd name="T68" fmla="*/ 628 w 2640"/>
                <a:gd name="T69" fmla="*/ 408 h 703"/>
                <a:gd name="T70" fmla="*/ 576 w 2640"/>
                <a:gd name="T71" fmla="*/ 395 h 703"/>
                <a:gd name="T72" fmla="*/ 529 w 2640"/>
                <a:gd name="T73" fmla="*/ 372 h 703"/>
                <a:gd name="T74" fmla="*/ 492 w 2640"/>
                <a:gd name="T75" fmla="*/ 335 h 703"/>
                <a:gd name="T76" fmla="*/ 318 w 2640"/>
                <a:gd name="T77" fmla="*/ 41 h 703"/>
                <a:gd name="T78" fmla="*/ 308 w 2640"/>
                <a:gd name="T79" fmla="*/ 27 h 703"/>
                <a:gd name="T80" fmla="*/ 278 w 2640"/>
                <a:gd name="T81" fmla="*/ 8 h 703"/>
                <a:gd name="T82" fmla="*/ 230 w 2640"/>
                <a:gd name="T83" fmla="*/ 1 h 703"/>
                <a:gd name="T84" fmla="*/ 190 w 2640"/>
                <a:gd name="T85" fmla="*/ 1 h 703"/>
                <a:gd name="T86" fmla="*/ 149 w 2640"/>
                <a:gd name="T87" fmla="*/ 1 h 703"/>
                <a:gd name="T88" fmla="*/ 113 w 2640"/>
                <a:gd name="T89" fmla="*/ 2 h 703"/>
                <a:gd name="T90" fmla="*/ 84 w 2640"/>
                <a:gd name="T91" fmla="*/ 3 h 703"/>
                <a:gd name="T92" fmla="*/ 74 w 2640"/>
                <a:gd name="T93" fmla="*/ 4 h 703"/>
                <a:gd name="T94" fmla="*/ 59 w 2640"/>
                <a:gd name="T95" fmla="*/ 126 h 703"/>
                <a:gd name="T96" fmla="*/ 47 w 2640"/>
                <a:gd name="T97" fmla="*/ 248 h 703"/>
                <a:gd name="T98" fmla="*/ 34 w 2640"/>
                <a:gd name="T99" fmla="*/ 370 h 703"/>
                <a:gd name="T100" fmla="*/ 21 w 2640"/>
                <a:gd name="T101" fmla="*/ 491 h 703"/>
                <a:gd name="T102" fmla="*/ 7 w 2640"/>
                <a:gd name="T103" fmla="*/ 613 h 703"/>
                <a:gd name="T104" fmla="*/ 0 w 2640"/>
                <a:gd name="T105" fmla="*/ 662 h 703"/>
                <a:gd name="T106" fmla="*/ 4 w 2640"/>
                <a:gd name="T107" fmla="*/ 674 h 703"/>
                <a:gd name="T108" fmla="*/ 29 w 2640"/>
                <a:gd name="T109" fmla="*/ 682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0"/>
                <a:gd name="T166" fmla="*/ 0 h 703"/>
                <a:gd name="T167" fmla="*/ 2640 w 2640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0" h="703">
                  <a:moveTo>
                    <a:pt x="202" y="699"/>
                  </a:moveTo>
                  <a:lnTo>
                    <a:pt x="200" y="623"/>
                  </a:lnTo>
                  <a:lnTo>
                    <a:pt x="2639" y="523"/>
                  </a:lnTo>
                  <a:lnTo>
                    <a:pt x="2638" y="407"/>
                  </a:lnTo>
                  <a:lnTo>
                    <a:pt x="2622" y="403"/>
                  </a:lnTo>
                  <a:lnTo>
                    <a:pt x="2607" y="401"/>
                  </a:lnTo>
                  <a:lnTo>
                    <a:pt x="2592" y="398"/>
                  </a:lnTo>
                  <a:lnTo>
                    <a:pt x="2578" y="397"/>
                  </a:lnTo>
                  <a:lnTo>
                    <a:pt x="2563" y="395"/>
                  </a:lnTo>
                  <a:lnTo>
                    <a:pt x="2551" y="393"/>
                  </a:lnTo>
                  <a:lnTo>
                    <a:pt x="2539" y="392"/>
                  </a:lnTo>
                  <a:lnTo>
                    <a:pt x="2527" y="390"/>
                  </a:lnTo>
                  <a:lnTo>
                    <a:pt x="2517" y="387"/>
                  </a:lnTo>
                  <a:lnTo>
                    <a:pt x="2506" y="386"/>
                  </a:lnTo>
                  <a:lnTo>
                    <a:pt x="2495" y="385"/>
                  </a:lnTo>
                  <a:lnTo>
                    <a:pt x="2484" y="384"/>
                  </a:lnTo>
                  <a:lnTo>
                    <a:pt x="2474" y="383"/>
                  </a:lnTo>
                  <a:lnTo>
                    <a:pt x="2464" y="381"/>
                  </a:lnTo>
                  <a:lnTo>
                    <a:pt x="2453" y="380"/>
                  </a:lnTo>
                  <a:lnTo>
                    <a:pt x="2443" y="380"/>
                  </a:lnTo>
                  <a:lnTo>
                    <a:pt x="2432" y="378"/>
                  </a:lnTo>
                  <a:lnTo>
                    <a:pt x="2422" y="378"/>
                  </a:lnTo>
                  <a:lnTo>
                    <a:pt x="2410" y="377"/>
                  </a:lnTo>
                  <a:lnTo>
                    <a:pt x="2399" y="374"/>
                  </a:lnTo>
                  <a:lnTo>
                    <a:pt x="2387" y="374"/>
                  </a:lnTo>
                  <a:lnTo>
                    <a:pt x="2374" y="372"/>
                  </a:lnTo>
                  <a:lnTo>
                    <a:pt x="2362" y="373"/>
                  </a:lnTo>
                  <a:lnTo>
                    <a:pt x="2348" y="371"/>
                  </a:lnTo>
                  <a:lnTo>
                    <a:pt x="2334" y="370"/>
                  </a:lnTo>
                  <a:lnTo>
                    <a:pt x="2318" y="369"/>
                  </a:lnTo>
                  <a:lnTo>
                    <a:pt x="2302" y="369"/>
                  </a:lnTo>
                  <a:lnTo>
                    <a:pt x="2286" y="366"/>
                  </a:lnTo>
                  <a:lnTo>
                    <a:pt x="2268" y="366"/>
                  </a:lnTo>
                  <a:lnTo>
                    <a:pt x="2248" y="365"/>
                  </a:lnTo>
                  <a:lnTo>
                    <a:pt x="2230" y="362"/>
                  </a:lnTo>
                  <a:lnTo>
                    <a:pt x="2208" y="361"/>
                  </a:lnTo>
                  <a:lnTo>
                    <a:pt x="2162" y="340"/>
                  </a:lnTo>
                  <a:lnTo>
                    <a:pt x="2119" y="320"/>
                  </a:lnTo>
                  <a:lnTo>
                    <a:pt x="2076" y="303"/>
                  </a:lnTo>
                  <a:lnTo>
                    <a:pt x="2034" y="288"/>
                  </a:lnTo>
                  <a:lnTo>
                    <a:pt x="1991" y="274"/>
                  </a:lnTo>
                  <a:lnTo>
                    <a:pt x="1952" y="262"/>
                  </a:lnTo>
                  <a:lnTo>
                    <a:pt x="1912" y="252"/>
                  </a:lnTo>
                  <a:lnTo>
                    <a:pt x="1873" y="243"/>
                  </a:lnTo>
                  <a:lnTo>
                    <a:pt x="1836" y="234"/>
                  </a:lnTo>
                  <a:lnTo>
                    <a:pt x="1799" y="229"/>
                  </a:lnTo>
                  <a:lnTo>
                    <a:pt x="1762" y="224"/>
                  </a:lnTo>
                  <a:lnTo>
                    <a:pt x="1727" y="219"/>
                  </a:lnTo>
                  <a:lnTo>
                    <a:pt x="1693" y="217"/>
                  </a:lnTo>
                  <a:lnTo>
                    <a:pt x="1659" y="215"/>
                  </a:lnTo>
                  <a:lnTo>
                    <a:pt x="1627" y="216"/>
                  </a:lnTo>
                  <a:lnTo>
                    <a:pt x="1597" y="215"/>
                  </a:lnTo>
                  <a:lnTo>
                    <a:pt x="1567" y="217"/>
                  </a:lnTo>
                  <a:lnTo>
                    <a:pt x="1539" y="219"/>
                  </a:lnTo>
                  <a:lnTo>
                    <a:pt x="1511" y="222"/>
                  </a:lnTo>
                  <a:lnTo>
                    <a:pt x="1484" y="224"/>
                  </a:lnTo>
                  <a:lnTo>
                    <a:pt x="1460" y="228"/>
                  </a:lnTo>
                  <a:lnTo>
                    <a:pt x="1435" y="232"/>
                  </a:lnTo>
                  <a:lnTo>
                    <a:pt x="1413" y="238"/>
                  </a:lnTo>
                  <a:lnTo>
                    <a:pt x="1391" y="243"/>
                  </a:lnTo>
                  <a:lnTo>
                    <a:pt x="1371" y="247"/>
                  </a:lnTo>
                  <a:lnTo>
                    <a:pt x="1351" y="252"/>
                  </a:lnTo>
                  <a:lnTo>
                    <a:pt x="1334" y="258"/>
                  </a:lnTo>
                  <a:lnTo>
                    <a:pt x="1319" y="262"/>
                  </a:lnTo>
                  <a:lnTo>
                    <a:pt x="1305" y="268"/>
                  </a:lnTo>
                  <a:lnTo>
                    <a:pt x="1290" y="273"/>
                  </a:lnTo>
                  <a:lnTo>
                    <a:pt x="1279" y="278"/>
                  </a:lnTo>
                  <a:lnTo>
                    <a:pt x="1268" y="283"/>
                  </a:lnTo>
                  <a:lnTo>
                    <a:pt x="1248" y="290"/>
                  </a:lnTo>
                  <a:lnTo>
                    <a:pt x="1225" y="298"/>
                  </a:lnTo>
                  <a:lnTo>
                    <a:pt x="1200" y="307"/>
                  </a:lnTo>
                  <a:lnTo>
                    <a:pt x="1174" y="316"/>
                  </a:lnTo>
                  <a:lnTo>
                    <a:pt x="1146" y="323"/>
                  </a:lnTo>
                  <a:lnTo>
                    <a:pt x="1118" y="331"/>
                  </a:lnTo>
                  <a:lnTo>
                    <a:pt x="1090" y="340"/>
                  </a:lnTo>
                  <a:lnTo>
                    <a:pt x="1063" y="348"/>
                  </a:lnTo>
                  <a:lnTo>
                    <a:pt x="1037" y="354"/>
                  </a:lnTo>
                  <a:lnTo>
                    <a:pt x="1013" y="360"/>
                  </a:lnTo>
                  <a:lnTo>
                    <a:pt x="990" y="364"/>
                  </a:lnTo>
                  <a:lnTo>
                    <a:pt x="971" y="369"/>
                  </a:lnTo>
                  <a:lnTo>
                    <a:pt x="955" y="374"/>
                  </a:lnTo>
                  <a:lnTo>
                    <a:pt x="942" y="375"/>
                  </a:lnTo>
                  <a:lnTo>
                    <a:pt x="932" y="377"/>
                  </a:lnTo>
                  <a:lnTo>
                    <a:pt x="928" y="379"/>
                  </a:lnTo>
                  <a:lnTo>
                    <a:pt x="925" y="380"/>
                  </a:lnTo>
                  <a:lnTo>
                    <a:pt x="923" y="381"/>
                  </a:lnTo>
                  <a:lnTo>
                    <a:pt x="916" y="381"/>
                  </a:lnTo>
                  <a:lnTo>
                    <a:pt x="908" y="384"/>
                  </a:lnTo>
                  <a:lnTo>
                    <a:pt x="900" y="386"/>
                  </a:lnTo>
                  <a:lnTo>
                    <a:pt x="889" y="389"/>
                  </a:lnTo>
                  <a:lnTo>
                    <a:pt x="877" y="390"/>
                  </a:lnTo>
                  <a:lnTo>
                    <a:pt x="865" y="395"/>
                  </a:lnTo>
                  <a:lnTo>
                    <a:pt x="849" y="397"/>
                  </a:lnTo>
                  <a:lnTo>
                    <a:pt x="834" y="401"/>
                  </a:lnTo>
                  <a:lnTo>
                    <a:pt x="816" y="403"/>
                  </a:lnTo>
                  <a:lnTo>
                    <a:pt x="799" y="405"/>
                  </a:lnTo>
                  <a:lnTo>
                    <a:pt x="782" y="409"/>
                  </a:lnTo>
                  <a:lnTo>
                    <a:pt x="764" y="409"/>
                  </a:lnTo>
                  <a:lnTo>
                    <a:pt x="744" y="411"/>
                  </a:lnTo>
                  <a:lnTo>
                    <a:pt x="725" y="412"/>
                  </a:lnTo>
                  <a:lnTo>
                    <a:pt x="706" y="413"/>
                  </a:lnTo>
                  <a:lnTo>
                    <a:pt x="686" y="412"/>
                  </a:lnTo>
                  <a:lnTo>
                    <a:pt x="667" y="413"/>
                  </a:lnTo>
                  <a:lnTo>
                    <a:pt x="648" y="412"/>
                  </a:lnTo>
                  <a:lnTo>
                    <a:pt x="628" y="408"/>
                  </a:lnTo>
                  <a:lnTo>
                    <a:pt x="610" y="405"/>
                  </a:lnTo>
                  <a:lnTo>
                    <a:pt x="593" y="400"/>
                  </a:lnTo>
                  <a:lnTo>
                    <a:pt x="576" y="395"/>
                  </a:lnTo>
                  <a:lnTo>
                    <a:pt x="560" y="388"/>
                  </a:lnTo>
                  <a:lnTo>
                    <a:pt x="544" y="380"/>
                  </a:lnTo>
                  <a:lnTo>
                    <a:pt x="529" y="372"/>
                  </a:lnTo>
                  <a:lnTo>
                    <a:pt x="515" y="361"/>
                  </a:lnTo>
                  <a:lnTo>
                    <a:pt x="503" y="349"/>
                  </a:lnTo>
                  <a:lnTo>
                    <a:pt x="492" y="335"/>
                  </a:lnTo>
                  <a:lnTo>
                    <a:pt x="483" y="319"/>
                  </a:lnTo>
                  <a:lnTo>
                    <a:pt x="474" y="303"/>
                  </a:lnTo>
                  <a:lnTo>
                    <a:pt x="318" y="41"/>
                  </a:lnTo>
                  <a:lnTo>
                    <a:pt x="316" y="38"/>
                  </a:lnTo>
                  <a:lnTo>
                    <a:pt x="313" y="34"/>
                  </a:lnTo>
                  <a:lnTo>
                    <a:pt x="308" y="27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8"/>
                  </a:lnTo>
                  <a:lnTo>
                    <a:pt x="261" y="4"/>
                  </a:lnTo>
                  <a:lnTo>
                    <a:pt x="241" y="1"/>
                  </a:lnTo>
                  <a:lnTo>
                    <a:pt x="230" y="1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0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36" y="1"/>
                  </a:lnTo>
                  <a:lnTo>
                    <a:pt x="123" y="1"/>
                  </a:lnTo>
                  <a:lnTo>
                    <a:pt x="113" y="2"/>
                  </a:lnTo>
                  <a:lnTo>
                    <a:pt x="102" y="2"/>
                  </a:lnTo>
                  <a:lnTo>
                    <a:pt x="92" y="3"/>
                  </a:lnTo>
                  <a:lnTo>
                    <a:pt x="84" y="3"/>
                  </a:lnTo>
                  <a:lnTo>
                    <a:pt x="78" y="4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68" y="45"/>
                  </a:lnTo>
                  <a:lnTo>
                    <a:pt x="64" y="86"/>
                  </a:lnTo>
                  <a:lnTo>
                    <a:pt x="59" y="126"/>
                  </a:lnTo>
                  <a:lnTo>
                    <a:pt x="55" y="167"/>
                  </a:lnTo>
                  <a:lnTo>
                    <a:pt x="50" y="208"/>
                  </a:lnTo>
                  <a:lnTo>
                    <a:pt x="47" y="248"/>
                  </a:lnTo>
                  <a:lnTo>
                    <a:pt x="42" y="289"/>
                  </a:lnTo>
                  <a:lnTo>
                    <a:pt x="37" y="329"/>
                  </a:lnTo>
                  <a:lnTo>
                    <a:pt x="34" y="370"/>
                  </a:lnTo>
                  <a:lnTo>
                    <a:pt x="30" y="411"/>
                  </a:lnTo>
                  <a:lnTo>
                    <a:pt x="25" y="450"/>
                  </a:lnTo>
                  <a:lnTo>
                    <a:pt x="21" y="491"/>
                  </a:lnTo>
                  <a:lnTo>
                    <a:pt x="17" y="532"/>
                  </a:lnTo>
                  <a:lnTo>
                    <a:pt x="12" y="572"/>
                  </a:lnTo>
                  <a:lnTo>
                    <a:pt x="7" y="613"/>
                  </a:lnTo>
                  <a:lnTo>
                    <a:pt x="2" y="654"/>
                  </a:lnTo>
                  <a:lnTo>
                    <a:pt x="2" y="658"/>
                  </a:lnTo>
                  <a:lnTo>
                    <a:pt x="0" y="662"/>
                  </a:lnTo>
                  <a:lnTo>
                    <a:pt x="1" y="667"/>
                  </a:lnTo>
                  <a:lnTo>
                    <a:pt x="3" y="671"/>
                  </a:lnTo>
                  <a:lnTo>
                    <a:pt x="4" y="674"/>
                  </a:lnTo>
                  <a:lnTo>
                    <a:pt x="10" y="676"/>
                  </a:lnTo>
                  <a:lnTo>
                    <a:pt x="17" y="679"/>
                  </a:lnTo>
                  <a:lnTo>
                    <a:pt x="29" y="682"/>
                  </a:lnTo>
                  <a:lnTo>
                    <a:pt x="165" y="702"/>
                  </a:lnTo>
                  <a:lnTo>
                    <a:pt x="202" y="6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595" name="Freeform 8"/>
            <p:cNvSpPr>
              <a:spLocks/>
            </p:cNvSpPr>
            <p:nvPr/>
          </p:nvSpPr>
          <p:spPr bwMode="auto">
            <a:xfrm>
              <a:off x="2777" y="1750"/>
              <a:ext cx="854" cy="195"/>
            </a:xfrm>
            <a:custGeom>
              <a:avLst/>
              <a:gdLst>
                <a:gd name="T0" fmla="*/ 853 w 854"/>
                <a:gd name="T1" fmla="*/ 149 h 195"/>
                <a:gd name="T2" fmla="*/ 838 w 854"/>
                <a:gd name="T3" fmla="*/ 185 h 195"/>
                <a:gd name="T4" fmla="*/ 836 w 854"/>
                <a:gd name="T5" fmla="*/ 190 h 195"/>
                <a:gd name="T6" fmla="*/ 688 w 854"/>
                <a:gd name="T7" fmla="*/ 194 h 195"/>
                <a:gd name="T8" fmla="*/ 52 w 854"/>
                <a:gd name="T9" fmla="*/ 97 h 195"/>
                <a:gd name="T10" fmla="*/ 0 w 854"/>
                <a:gd name="T11" fmla="*/ 38 h 195"/>
                <a:gd name="T12" fmla="*/ 1 w 854"/>
                <a:gd name="T13" fmla="*/ 37 h 195"/>
                <a:gd name="T14" fmla="*/ 4 w 854"/>
                <a:gd name="T15" fmla="*/ 37 h 195"/>
                <a:gd name="T16" fmla="*/ 9 w 854"/>
                <a:gd name="T17" fmla="*/ 34 h 195"/>
                <a:gd name="T18" fmla="*/ 17 w 854"/>
                <a:gd name="T19" fmla="*/ 31 h 195"/>
                <a:gd name="T20" fmla="*/ 25 w 854"/>
                <a:gd name="T21" fmla="*/ 29 h 195"/>
                <a:gd name="T22" fmla="*/ 37 w 854"/>
                <a:gd name="T23" fmla="*/ 26 h 195"/>
                <a:gd name="T24" fmla="*/ 50 w 854"/>
                <a:gd name="T25" fmla="*/ 24 h 195"/>
                <a:gd name="T26" fmla="*/ 64 w 854"/>
                <a:gd name="T27" fmla="*/ 20 h 195"/>
                <a:gd name="T28" fmla="*/ 81 w 854"/>
                <a:gd name="T29" fmla="*/ 17 h 195"/>
                <a:gd name="T30" fmla="*/ 98 w 854"/>
                <a:gd name="T31" fmla="*/ 13 h 195"/>
                <a:gd name="T32" fmla="*/ 119 w 854"/>
                <a:gd name="T33" fmla="*/ 9 h 195"/>
                <a:gd name="T34" fmla="*/ 141 w 854"/>
                <a:gd name="T35" fmla="*/ 7 h 195"/>
                <a:gd name="T36" fmla="*/ 163 w 854"/>
                <a:gd name="T37" fmla="*/ 5 h 195"/>
                <a:gd name="T38" fmla="*/ 188 w 854"/>
                <a:gd name="T39" fmla="*/ 2 h 195"/>
                <a:gd name="T40" fmla="*/ 215 w 854"/>
                <a:gd name="T41" fmla="*/ 2 h 195"/>
                <a:gd name="T42" fmla="*/ 242 w 854"/>
                <a:gd name="T43" fmla="*/ 1 h 195"/>
                <a:gd name="T44" fmla="*/ 271 w 854"/>
                <a:gd name="T45" fmla="*/ 0 h 195"/>
                <a:gd name="T46" fmla="*/ 303 w 854"/>
                <a:gd name="T47" fmla="*/ 1 h 195"/>
                <a:gd name="T48" fmla="*/ 334 w 854"/>
                <a:gd name="T49" fmla="*/ 3 h 195"/>
                <a:gd name="T50" fmla="*/ 367 w 854"/>
                <a:gd name="T51" fmla="*/ 5 h 195"/>
                <a:gd name="T52" fmla="*/ 402 w 854"/>
                <a:gd name="T53" fmla="*/ 7 h 195"/>
                <a:gd name="T54" fmla="*/ 438 w 854"/>
                <a:gd name="T55" fmla="*/ 13 h 195"/>
                <a:gd name="T56" fmla="*/ 476 w 854"/>
                <a:gd name="T57" fmla="*/ 19 h 195"/>
                <a:gd name="T58" fmla="*/ 512 w 854"/>
                <a:gd name="T59" fmla="*/ 27 h 195"/>
                <a:gd name="T60" fmla="*/ 551 w 854"/>
                <a:gd name="T61" fmla="*/ 36 h 195"/>
                <a:gd name="T62" fmla="*/ 592 w 854"/>
                <a:gd name="T63" fmla="*/ 47 h 195"/>
                <a:gd name="T64" fmla="*/ 633 w 854"/>
                <a:gd name="T65" fmla="*/ 60 h 195"/>
                <a:gd name="T66" fmla="*/ 675 w 854"/>
                <a:gd name="T67" fmla="*/ 74 h 195"/>
                <a:gd name="T68" fmla="*/ 719 w 854"/>
                <a:gd name="T69" fmla="*/ 88 h 195"/>
                <a:gd name="T70" fmla="*/ 762 w 854"/>
                <a:gd name="T71" fmla="*/ 108 h 195"/>
                <a:gd name="T72" fmla="*/ 807 w 854"/>
                <a:gd name="T73" fmla="*/ 127 h 195"/>
                <a:gd name="T74" fmla="*/ 853 w 854"/>
                <a:gd name="T75" fmla="*/ 149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95"/>
                <a:gd name="T116" fmla="*/ 854 w 854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95">
                  <a:moveTo>
                    <a:pt x="853" y="149"/>
                  </a:moveTo>
                  <a:lnTo>
                    <a:pt x="838" y="185"/>
                  </a:lnTo>
                  <a:lnTo>
                    <a:pt x="836" y="190"/>
                  </a:lnTo>
                  <a:lnTo>
                    <a:pt x="688" y="194"/>
                  </a:lnTo>
                  <a:lnTo>
                    <a:pt x="52" y="97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5" y="29"/>
                  </a:lnTo>
                  <a:lnTo>
                    <a:pt x="37" y="26"/>
                  </a:lnTo>
                  <a:lnTo>
                    <a:pt x="50" y="24"/>
                  </a:lnTo>
                  <a:lnTo>
                    <a:pt x="64" y="20"/>
                  </a:lnTo>
                  <a:lnTo>
                    <a:pt x="81" y="17"/>
                  </a:lnTo>
                  <a:lnTo>
                    <a:pt x="98" y="13"/>
                  </a:lnTo>
                  <a:lnTo>
                    <a:pt x="119" y="9"/>
                  </a:lnTo>
                  <a:lnTo>
                    <a:pt x="141" y="7"/>
                  </a:lnTo>
                  <a:lnTo>
                    <a:pt x="163" y="5"/>
                  </a:lnTo>
                  <a:lnTo>
                    <a:pt x="188" y="2"/>
                  </a:lnTo>
                  <a:lnTo>
                    <a:pt x="215" y="2"/>
                  </a:lnTo>
                  <a:lnTo>
                    <a:pt x="242" y="1"/>
                  </a:lnTo>
                  <a:lnTo>
                    <a:pt x="271" y="0"/>
                  </a:lnTo>
                  <a:lnTo>
                    <a:pt x="303" y="1"/>
                  </a:lnTo>
                  <a:lnTo>
                    <a:pt x="334" y="3"/>
                  </a:lnTo>
                  <a:lnTo>
                    <a:pt x="367" y="5"/>
                  </a:lnTo>
                  <a:lnTo>
                    <a:pt x="402" y="7"/>
                  </a:lnTo>
                  <a:lnTo>
                    <a:pt x="438" y="13"/>
                  </a:lnTo>
                  <a:lnTo>
                    <a:pt x="476" y="19"/>
                  </a:lnTo>
                  <a:lnTo>
                    <a:pt x="512" y="27"/>
                  </a:lnTo>
                  <a:lnTo>
                    <a:pt x="551" y="36"/>
                  </a:lnTo>
                  <a:lnTo>
                    <a:pt x="592" y="47"/>
                  </a:lnTo>
                  <a:lnTo>
                    <a:pt x="633" y="60"/>
                  </a:lnTo>
                  <a:lnTo>
                    <a:pt x="675" y="74"/>
                  </a:lnTo>
                  <a:lnTo>
                    <a:pt x="719" y="88"/>
                  </a:lnTo>
                  <a:lnTo>
                    <a:pt x="762" y="108"/>
                  </a:lnTo>
                  <a:lnTo>
                    <a:pt x="807" y="127"/>
                  </a:lnTo>
                  <a:lnTo>
                    <a:pt x="853" y="149"/>
                  </a:lnTo>
                </a:path>
              </a:pathLst>
            </a:custGeom>
            <a:solidFill>
              <a:srgbClr val="99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596" name="Freeform 9"/>
            <p:cNvSpPr>
              <a:spLocks/>
            </p:cNvSpPr>
            <p:nvPr/>
          </p:nvSpPr>
          <p:spPr bwMode="auto">
            <a:xfrm>
              <a:off x="2775" y="1753"/>
              <a:ext cx="862" cy="196"/>
            </a:xfrm>
            <a:custGeom>
              <a:avLst/>
              <a:gdLst>
                <a:gd name="T0" fmla="*/ 861 w 862"/>
                <a:gd name="T1" fmla="*/ 148 h 196"/>
                <a:gd name="T2" fmla="*/ 845 w 862"/>
                <a:gd name="T3" fmla="*/ 185 h 196"/>
                <a:gd name="T4" fmla="*/ 844 w 862"/>
                <a:gd name="T5" fmla="*/ 190 h 196"/>
                <a:gd name="T6" fmla="*/ 693 w 862"/>
                <a:gd name="T7" fmla="*/ 195 h 196"/>
                <a:gd name="T8" fmla="*/ 53 w 862"/>
                <a:gd name="T9" fmla="*/ 101 h 196"/>
                <a:gd name="T10" fmla="*/ 0 w 862"/>
                <a:gd name="T11" fmla="*/ 39 h 196"/>
                <a:gd name="T12" fmla="*/ 2 w 862"/>
                <a:gd name="T13" fmla="*/ 38 h 196"/>
                <a:gd name="T14" fmla="*/ 4 w 862"/>
                <a:gd name="T15" fmla="*/ 38 h 196"/>
                <a:gd name="T16" fmla="*/ 9 w 862"/>
                <a:gd name="T17" fmla="*/ 36 h 196"/>
                <a:gd name="T18" fmla="*/ 17 w 862"/>
                <a:gd name="T19" fmla="*/ 33 h 196"/>
                <a:gd name="T20" fmla="*/ 25 w 862"/>
                <a:gd name="T21" fmla="*/ 30 h 196"/>
                <a:gd name="T22" fmla="*/ 38 w 862"/>
                <a:gd name="T23" fmla="*/ 28 h 196"/>
                <a:gd name="T24" fmla="*/ 50 w 862"/>
                <a:gd name="T25" fmla="*/ 24 h 196"/>
                <a:gd name="T26" fmla="*/ 65 w 862"/>
                <a:gd name="T27" fmla="*/ 21 h 196"/>
                <a:gd name="T28" fmla="*/ 82 w 862"/>
                <a:gd name="T29" fmla="*/ 17 h 196"/>
                <a:gd name="T30" fmla="*/ 100 w 862"/>
                <a:gd name="T31" fmla="*/ 14 h 196"/>
                <a:gd name="T32" fmla="*/ 120 w 862"/>
                <a:gd name="T33" fmla="*/ 10 h 196"/>
                <a:gd name="T34" fmla="*/ 143 w 862"/>
                <a:gd name="T35" fmla="*/ 7 h 196"/>
                <a:gd name="T36" fmla="*/ 165 w 862"/>
                <a:gd name="T37" fmla="*/ 5 h 196"/>
                <a:gd name="T38" fmla="*/ 190 w 862"/>
                <a:gd name="T39" fmla="*/ 2 h 196"/>
                <a:gd name="T40" fmla="*/ 216 w 862"/>
                <a:gd name="T41" fmla="*/ 1 h 196"/>
                <a:gd name="T42" fmla="*/ 245 w 862"/>
                <a:gd name="T43" fmla="*/ 1 h 196"/>
                <a:gd name="T44" fmla="*/ 274 w 862"/>
                <a:gd name="T45" fmla="*/ 0 h 196"/>
                <a:gd name="T46" fmla="*/ 306 w 862"/>
                <a:gd name="T47" fmla="*/ 0 h 196"/>
                <a:gd name="T48" fmla="*/ 337 w 862"/>
                <a:gd name="T49" fmla="*/ 2 h 196"/>
                <a:gd name="T50" fmla="*/ 371 w 862"/>
                <a:gd name="T51" fmla="*/ 4 h 196"/>
                <a:gd name="T52" fmla="*/ 406 w 862"/>
                <a:gd name="T53" fmla="*/ 7 h 196"/>
                <a:gd name="T54" fmla="*/ 443 w 862"/>
                <a:gd name="T55" fmla="*/ 12 h 196"/>
                <a:gd name="T56" fmla="*/ 479 w 862"/>
                <a:gd name="T57" fmla="*/ 18 h 196"/>
                <a:gd name="T58" fmla="*/ 517 w 862"/>
                <a:gd name="T59" fmla="*/ 25 h 196"/>
                <a:gd name="T60" fmla="*/ 557 w 862"/>
                <a:gd name="T61" fmla="*/ 35 h 196"/>
                <a:gd name="T62" fmla="*/ 598 w 862"/>
                <a:gd name="T63" fmla="*/ 45 h 196"/>
                <a:gd name="T64" fmla="*/ 639 w 862"/>
                <a:gd name="T65" fmla="*/ 59 h 196"/>
                <a:gd name="T66" fmla="*/ 682 w 862"/>
                <a:gd name="T67" fmla="*/ 72 h 196"/>
                <a:gd name="T68" fmla="*/ 725 w 862"/>
                <a:gd name="T69" fmla="*/ 88 h 196"/>
                <a:gd name="T70" fmla="*/ 769 w 862"/>
                <a:gd name="T71" fmla="*/ 106 h 196"/>
                <a:gd name="T72" fmla="*/ 814 w 862"/>
                <a:gd name="T73" fmla="*/ 126 h 196"/>
                <a:gd name="T74" fmla="*/ 861 w 862"/>
                <a:gd name="T75" fmla="*/ 14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2"/>
                <a:gd name="T115" fmla="*/ 0 h 196"/>
                <a:gd name="T116" fmla="*/ 862 w 862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2" h="196">
                  <a:moveTo>
                    <a:pt x="861" y="148"/>
                  </a:moveTo>
                  <a:lnTo>
                    <a:pt x="845" y="185"/>
                  </a:lnTo>
                  <a:lnTo>
                    <a:pt x="844" y="190"/>
                  </a:lnTo>
                  <a:lnTo>
                    <a:pt x="693" y="195"/>
                  </a:lnTo>
                  <a:lnTo>
                    <a:pt x="53" y="101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28"/>
                  </a:lnTo>
                  <a:lnTo>
                    <a:pt x="50" y="24"/>
                  </a:lnTo>
                  <a:lnTo>
                    <a:pt x="65" y="21"/>
                  </a:lnTo>
                  <a:lnTo>
                    <a:pt x="82" y="17"/>
                  </a:lnTo>
                  <a:lnTo>
                    <a:pt x="100" y="14"/>
                  </a:lnTo>
                  <a:lnTo>
                    <a:pt x="120" y="10"/>
                  </a:lnTo>
                  <a:lnTo>
                    <a:pt x="143" y="7"/>
                  </a:lnTo>
                  <a:lnTo>
                    <a:pt x="165" y="5"/>
                  </a:lnTo>
                  <a:lnTo>
                    <a:pt x="190" y="2"/>
                  </a:lnTo>
                  <a:lnTo>
                    <a:pt x="216" y="1"/>
                  </a:lnTo>
                  <a:lnTo>
                    <a:pt x="245" y="1"/>
                  </a:lnTo>
                  <a:lnTo>
                    <a:pt x="274" y="0"/>
                  </a:lnTo>
                  <a:lnTo>
                    <a:pt x="306" y="0"/>
                  </a:lnTo>
                  <a:lnTo>
                    <a:pt x="337" y="2"/>
                  </a:lnTo>
                  <a:lnTo>
                    <a:pt x="371" y="4"/>
                  </a:lnTo>
                  <a:lnTo>
                    <a:pt x="406" y="7"/>
                  </a:lnTo>
                  <a:lnTo>
                    <a:pt x="443" y="12"/>
                  </a:lnTo>
                  <a:lnTo>
                    <a:pt x="479" y="18"/>
                  </a:lnTo>
                  <a:lnTo>
                    <a:pt x="517" y="25"/>
                  </a:lnTo>
                  <a:lnTo>
                    <a:pt x="557" y="35"/>
                  </a:lnTo>
                  <a:lnTo>
                    <a:pt x="598" y="45"/>
                  </a:lnTo>
                  <a:lnTo>
                    <a:pt x="639" y="59"/>
                  </a:lnTo>
                  <a:lnTo>
                    <a:pt x="682" y="72"/>
                  </a:lnTo>
                  <a:lnTo>
                    <a:pt x="725" y="88"/>
                  </a:lnTo>
                  <a:lnTo>
                    <a:pt x="769" y="106"/>
                  </a:lnTo>
                  <a:lnTo>
                    <a:pt x="814" y="126"/>
                  </a:lnTo>
                  <a:lnTo>
                    <a:pt x="861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597" name="Freeform 10"/>
            <p:cNvSpPr>
              <a:spLocks/>
            </p:cNvSpPr>
            <p:nvPr/>
          </p:nvSpPr>
          <p:spPr bwMode="auto">
            <a:xfrm>
              <a:off x="1596" y="2054"/>
              <a:ext cx="2482" cy="188"/>
            </a:xfrm>
            <a:custGeom>
              <a:avLst/>
              <a:gdLst>
                <a:gd name="T0" fmla="*/ 50 w 2482"/>
                <a:gd name="T1" fmla="*/ 183 h 188"/>
                <a:gd name="T2" fmla="*/ 150 w 2482"/>
                <a:gd name="T3" fmla="*/ 185 h 188"/>
                <a:gd name="T4" fmla="*/ 251 w 2482"/>
                <a:gd name="T5" fmla="*/ 184 h 188"/>
                <a:gd name="T6" fmla="*/ 350 w 2482"/>
                <a:gd name="T7" fmla="*/ 187 h 188"/>
                <a:gd name="T8" fmla="*/ 450 w 2482"/>
                <a:gd name="T9" fmla="*/ 185 h 188"/>
                <a:gd name="T10" fmla="*/ 551 w 2482"/>
                <a:gd name="T11" fmla="*/ 185 h 188"/>
                <a:gd name="T12" fmla="*/ 651 w 2482"/>
                <a:gd name="T13" fmla="*/ 184 h 188"/>
                <a:gd name="T14" fmla="*/ 752 w 2482"/>
                <a:gd name="T15" fmla="*/ 183 h 188"/>
                <a:gd name="T16" fmla="*/ 851 w 2482"/>
                <a:gd name="T17" fmla="*/ 180 h 188"/>
                <a:gd name="T18" fmla="*/ 953 w 2482"/>
                <a:gd name="T19" fmla="*/ 180 h 188"/>
                <a:gd name="T20" fmla="*/ 1052 w 2482"/>
                <a:gd name="T21" fmla="*/ 177 h 188"/>
                <a:gd name="T22" fmla="*/ 1152 w 2482"/>
                <a:gd name="T23" fmla="*/ 176 h 188"/>
                <a:gd name="T24" fmla="*/ 1252 w 2482"/>
                <a:gd name="T25" fmla="*/ 176 h 188"/>
                <a:gd name="T26" fmla="*/ 1351 w 2482"/>
                <a:gd name="T27" fmla="*/ 176 h 188"/>
                <a:gd name="T28" fmla="*/ 1449 w 2482"/>
                <a:gd name="T29" fmla="*/ 174 h 188"/>
                <a:gd name="T30" fmla="*/ 1547 w 2482"/>
                <a:gd name="T31" fmla="*/ 176 h 188"/>
                <a:gd name="T32" fmla="*/ 1644 w 2482"/>
                <a:gd name="T33" fmla="*/ 176 h 188"/>
                <a:gd name="T34" fmla="*/ 1728 w 2482"/>
                <a:gd name="T35" fmla="*/ 178 h 188"/>
                <a:gd name="T36" fmla="*/ 1801 w 2482"/>
                <a:gd name="T37" fmla="*/ 178 h 188"/>
                <a:gd name="T38" fmla="*/ 1862 w 2482"/>
                <a:gd name="T39" fmla="*/ 179 h 188"/>
                <a:gd name="T40" fmla="*/ 1914 w 2482"/>
                <a:gd name="T41" fmla="*/ 178 h 188"/>
                <a:gd name="T42" fmla="*/ 1955 w 2482"/>
                <a:gd name="T43" fmla="*/ 178 h 188"/>
                <a:gd name="T44" fmla="*/ 1989 w 2482"/>
                <a:gd name="T45" fmla="*/ 178 h 188"/>
                <a:gd name="T46" fmla="*/ 2014 w 2482"/>
                <a:gd name="T47" fmla="*/ 178 h 188"/>
                <a:gd name="T48" fmla="*/ 2034 w 2482"/>
                <a:gd name="T49" fmla="*/ 177 h 188"/>
                <a:gd name="T50" fmla="*/ 2047 w 2482"/>
                <a:gd name="T51" fmla="*/ 175 h 188"/>
                <a:gd name="T52" fmla="*/ 2057 w 2482"/>
                <a:gd name="T53" fmla="*/ 175 h 188"/>
                <a:gd name="T54" fmla="*/ 2061 w 2482"/>
                <a:gd name="T55" fmla="*/ 176 h 188"/>
                <a:gd name="T56" fmla="*/ 2063 w 2482"/>
                <a:gd name="T57" fmla="*/ 174 h 188"/>
                <a:gd name="T58" fmla="*/ 2062 w 2482"/>
                <a:gd name="T59" fmla="*/ 176 h 188"/>
                <a:gd name="T60" fmla="*/ 2069 w 2482"/>
                <a:gd name="T61" fmla="*/ 175 h 188"/>
                <a:gd name="T62" fmla="*/ 2085 w 2482"/>
                <a:gd name="T63" fmla="*/ 175 h 188"/>
                <a:gd name="T64" fmla="*/ 2109 w 2482"/>
                <a:gd name="T65" fmla="*/ 176 h 188"/>
                <a:gd name="T66" fmla="*/ 2134 w 2482"/>
                <a:gd name="T67" fmla="*/ 175 h 188"/>
                <a:gd name="T68" fmla="*/ 2164 w 2482"/>
                <a:gd name="T69" fmla="*/ 175 h 188"/>
                <a:gd name="T70" fmla="*/ 2191 w 2482"/>
                <a:gd name="T71" fmla="*/ 176 h 188"/>
                <a:gd name="T72" fmla="*/ 2216 w 2482"/>
                <a:gd name="T73" fmla="*/ 175 h 188"/>
                <a:gd name="T74" fmla="*/ 2233 w 2482"/>
                <a:gd name="T75" fmla="*/ 174 h 188"/>
                <a:gd name="T76" fmla="*/ 2245 w 2482"/>
                <a:gd name="T77" fmla="*/ 172 h 188"/>
                <a:gd name="T78" fmla="*/ 2270 w 2482"/>
                <a:gd name="T79" fmla="*/ 169 h 188"/>
                <a:gd name="T80" fmla="*/ 2302 w 2482"/>
                <a:gd name="T81" fmla="*/ 162 h 188"/>
                <a:gd name="T82" fmla="*/ 2340 w 2482"/>
                <a:gd name="T83" fmla="*/ 152 h 188"/>
                <a:gd name="T84" fmla="*/ 2380 w 2482"/>
                <a:gd name="T85" fmla="*/ 140 h 188"/>
                <a:gd name="T86" fmla="*/ 2418 w 2482"/>
                <a:gd name="T87" fmla="*/ 123 h 188"/>
                <a:gd name="T88" fmla="*/ 2451 w 2482"/>
                <a:gd name="T89" fmla="*/ 101 h 188"/>
                <a:gd name="T90" fmla="*/ 2465 w 2482"/>
                <a:gd name="T91" fmla="*/ 52 h 188"/>
                <a:gd name="T92" fmla="*/ 2479 w 2482"/>
                <a:gd name="T93" fmla="*/ 0 h 188"/>
                <a:gd name="T94" fmla="*/ 33 w 2482"/>
                <a:gd name="T95" fmla="*/ 110 h 188"/>
                <a:gd name="T96" fmla="*/ 32 w 2482"/>
                <a:gd name="T97" fmla="*/ 134 h 188"/>
                <a:gd name="T98" fmla="*/ 29 w 2482"/>
                <a:gd name="T99" fmla="*/ 157 h 188"/>
                <a:gd name="T100" fmla="*/ 16 w 2482"/>
                <a:gd name="T101" fmla="*/ 176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2"/>
                <a:gd name="T154" fmla="*/ 0 h 188"/>
                <a:gd name="T155" fmla="*/ 2482 w 2482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2" h="188">
                  <a:moveTo>
                    <a:pt x="0" y="182"/>
                  </a:moveTo>
                  <a:lnTo>
                    <a:pt x="50" y="183"/>
                  </a:lnTo>
                  <a:lnTo>
                    <a:pt x="100" y="184"/>
                  </a:lnTo>
                  <a:lnTo>
                    <a:pt x="150" y="185"/>
                  </a:lnTo>
                  <a:lnTo>
                    <a:pt x="200" y="186"/>
                  </a:lnTo>
                  <a:lnTo>
                    <a:pt x="251" y="184"/>
                  </a:lnTo>
                  <a:lnTo>
                    <a:pt x="301" y="185"/>
                  </a:lnTo>
                  <a:lnTo>
                    <a:pt x="350" y="187"/>
                  </a:lnTo>
                  <a:lnTo>
                    <a:pt x="401" y="186"/>
                  </a:lnTo>
                  <a:lnTo>
                    <a:pt x="450" y="185"/>
                  </a:lnTo>
                  <a:lnTo>
                    <a:pt x="501" y="185"/>
                  </a:lnTo>
                  <a:lnTo>
                    <a:pt x="551" y="185"/>
                  </a:lnTo>
                  <a:lnTo>
                    <a:pt x="601" y="184"/>
                  </a:lnTo>
                  <a:lnTo>
                    <a:pt x="651" y="184"/>
                  </a:lnTo>
                  <a:lnTo>
                    <a:pt x="700" y="182"/>
                  </a:lnTo>
                  <a:lnTo>
                    <a:pt x="752" y="183"/>
                  </a:lnTo>
                  <a:lnTo>
                    <a:pt x="801" y="182"/>
                  </a:lnTo>
                  <a:lnTo>
                    <a:pt x="851" y="180"/>
                  </a:lnTo>
                  <a:lnTo>
                    <a:pt x="903" y="180"/>
                  </a:lnTo>
                  <a:lnTo>
                    <a:pt x="953" y="180"/>
                  </a:lnTo>
                  <a:lnTo>
                    <a:pt x="1003" y="179"/>
                  </a:lnTo>
                  <a:lnTo>
                    <a:pt x="1052" y="177"/>
                  </a:lnTo>
                  <a:lnTo>
                    <a:pt x="1102" y="176"/>
                  </a:lnTo>
                  <a:lnTo>
                    <a:pt x="1152" y="176"/>
                  </a:lnTo>
                  <a:lnTo>
                    <a:pt x="1203" y="175"/>
                  </a:lnTo>
                  <a:lnTo>
                    <a:pt x="1252" y="176"/>
                  </a:lnTo>
                  <a:lnTo>
                    <a:pt x="1301" y="176"/>
                  </a:lnTo>
                  <a:lnTo>
                    <a:pt x="1351" y="176"/>
                  </a:lnTo>
                  <a:lnTo>
                    <a:pt x="1399" y="175"/>
                  </a:lnTo>
                  <a:lnTo>
                    <a:pt x="1449" y="174"/>
                  </a:lnTo>
                  <a:lnTo>
                    <a:pt x="1498" y="175"/>
                  </a:lnTo>
                  <a:lnTo>
                    <a:pt x="1547" y="176"/>
                  </a:lnTo>
                  <a:lnTo>
                    <a:pt x="1597" y="175"/>
                  </a:lnTo>
                  <a:lnTo>
                    <a:pt x="1644" y="176"/>
                  </a:lnTo>
                  <a:lnTo>
                    <a:pt x="1689" y="177"/>
                  </a:lnTo>
                  <a:lnTo>
                    <a:pt x="1728" y="178"/>
                  </a:lnTo>
                  <a:lnTo>
                    <a:pt x="1767" y="179"/>
                  </a:lnTo>
                  <a:lnTo>
                    <a:pt x="1801" y="178"/>
                  </a:lnTo>
                  <a:lnTo>
                    <a:pt x="1832" y="179"/>
                  </a:lnTo>
                  <a:lnTo>
                    <a:pt x="1862" y="179"/>
                  </a:lnTo>
                  <a:lnTo>
                    <a:pt x="1888" y="180"/>
                  </a:lnTo>
                  <a:lnTo>
                    <a:pt x="1914" y="178"/>
                  </a:lnTo>
                  <a:lnTo>
                    <a:pt x="1936" y="178"/>
                  </a:lnTo>
                  <a:lnTo>
                    <a:pt x="1955" y="178"/>
                  </a:lnTo>
                  <a:lnTo>
                    <a:pt x="1973" y="178"/>
                  </a:lnTo>
                  <a:lnTo>
                    <a:pt x="1989" y="178"/>
                  </a:lnTo>
                  <a:lnTo>
                    <a:pt x="2002" y="178"/>
                  </a:lnTo>
                  <a:lnTo>
                    <a:pt x="2014" y="178"/>
                  </a:lnTo>
                  <a:lnTo>
                    <a:pt x="2024" y="177"/>
                  </a:lnTo>
                  <a:lnTo>
                    <a:pt x="2034" y="177"/>
                  </a:lnTo>
                  <a:lnTo>
                    <a:pt x="2042" y="176"/>
                  </a:lnTo>
                  <a:lnTo>
                    <a:pt x="2047" y="175"/>
                  </a:lnTo>
                  <a:lnTo>
                    <a:pt x="2053" y="176"/>
                  </a:lnTo>
                  <a:lnTo>
                    <a:pt x="2057" y="175"/>
                  </a:lnTo>
                  <a:lnTo>
                    <a:pt x="2060" y="176"/>
                  </a:lnTo>
                  <a:lnTo>
                    <a:pt x="2061" y="176"/>
                  </a:lnTo>
                  <a:lnTo>
                    <a:pt x="2062" y="175"/>
                  </a:lnTo>
                  <a:lnTo>
                    <a:pt x="2063" y="174"/>
                  </a:lnTo>
                  <a:lnTo>
                    <a:pt x="2062" y="175"/>
                  </a:lnTo>
                  <a:lnTo>
                    <a:pt x="2062" y="176"/>
                  </a:lnTo>
                  <a:lnTo>
                    <a:pt x="2064" y="176"/>
                  </a:lnTo>
                  <a:lnTo>
                    <a:pt x="2069" y="175"/>
                  </a:lnTo>
                  <a:lnTo>
                    <a:pt x="2077" y="176"/>
                  </a:lnTo>
                  <a:lnTo>
                    <a:pt x="2085" y="175"/>
                  </a:lnTo>
                  <a:lnTo>
                    <a:pt x="2096" y="176"/>
                  </a:lnTo>
                  <a:lnTo>
                    <a:pt x="2109" y="176"/>
                  </a:lnTo>
                  <a:lnTo>
                    <a:pt x="2121" y="176"/>
                  </a:lnTo>
                  <a:lnTo>
                    <a:pt x="2134" y="175"/>
                  </a:lnTo>
                  <a:lnTo>
                    <a:pt x="2150" y="177"/>
                  </a:lnTo>
                  <a:lnTo>
                    <a:pt x="2164" y="175"/>
                  </a:lnTo>
                  <a:lnTo>
                    <a:pt x="2178" y="176"/>
                  </a:lnTo>
                  <a:lnTo>
                    <a:pt x="2191" y="176"/>
                  </a:lnTo>
                  <a:lnTo>
                    <a:pt x="2203" y="176"/>
                  </a:lnTo>
                  <a:lnTo>
                    <a:pt x="2216" y="175"/>
                  </a:lnTo>
                  <a:lnTo>
                    <a:pt x="2225" y="175"/>
                  </a:lnTo>
                  <a:lnTo>
                    <a:pt x="2233" y="174"/>
                  </a:lnTo>
                  <a:lnTo>
                    <a:pt x="2237" y="172"/>
                  </a:lnTo>
                  <a:lnTo>
                    <a:pt x="2245" y="172"/>
                  </a:lnTo>
                  <a:lnTo>
                    <a:pt x="2257" y="170"/>
                  </a:lnTo>
                  <a:lnTo>
                    <a:pt x="2270" y="169"/>
                  </a:lnTo>
                  <a:lnTo>
                    <a:pt x="2286" y="165"/>
                  </a:lnTo>
                  <a:lnTo>
                    <a:pt x="2302" y="162"/>
                  </a:lnTo>
                  <a:lnTo>
                    <a:pt x="2321" y="159"/>
                  </a:lnTo>
                  <a:lnTo>
                    <a:pt x="2340" y="152"/>
                  </a:lnTo>
                  <a:lnTo>
                    <a:pt x="2359" y="147"/>
                  </a:lnTo>
                  <a:lnTo>
                    <a:pt x="2380" y="140"/>
                  </a:lnTo>
                  <a:lnTo>
                    <a:pt x="2400" y="131"/>
                  </a:lnTo>
                  <a:lnTo>
                    <a:pt x="2418" y="123"/>
                  </a:lnTo>
                  <a:lnTo>
                    <a:pt x="2437" y="113"/>
                  </a:lnTo>
                  <a:lnTo>
                    <a:pt x="2451" y="101"/>
                  </a:lnTo>
                  <a:lnTo>
                    <a:pt x="2466" y="89"/>
                  </a:lnTo>
                  <a:lnTo>
                    <a:pt x="2465" y="52"/>
                  </a:lnTo>
                  <a:lnTo>
                    <a:pt x="2481" y="47"/>
                  </a:lnTo>
                  <a:lnTo>
                    <a:pt x="2479" y="0"/>
                  </a:lnTo>
                  <a:lnTo>
                    <a:pt x="34" y="97"/>
                  </a:lnTo>
                  <a:lnTo>
                    <a:pt x="33" y="110"/>
                  </a:lnTo>
                  <a:lnTo>
                    <a:pt x="32" y="121"/>
                  </a:lnTo>
                  <a:lnTo>
                    <a:pt x="32" y="134"/>
                  </a:lnTo>
                  <a:lnTo>
                    <a:pt x="32" y="146"/>
                  </a:lnTo>
                  <a:lnTo>
                    <a:pt x="29" y="157"/>
                  </a:lnTo>
                  <a:lnTo>
                    <a:pt x="24" y="167"/>
                  </a:lnTo>
                  <a:lnTo>
                    <a:pt x="16" y="176"/>
                  </a:lnTo>
                  <a:lnTo>
                    <a:pt x="0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598" name="Freeform 11"/>
            <p:cNvSpPr>
              <a:spLocks/>
            </p:cNvSpPr>
            <p:nvPr/>
          </p:nvSpPr>
          <p:spPr bwMode="auto">
            <a:xfrm>
              <a:off x="1594" y="2056"/>
              <a:ext cx="2490" cy="191"/>
            </a:xfrm>
            <a:custGeom>
              <a:avLst/>
              <a:gdLst>
                <a:gd name="T0" fmla="*/ 0 w 2490"/>
                <a:gd name="T1" fmla="*/ 186 h 191"/>
                <a:gd name="T2" fmla="*/ 100 w 2490"/>
                <a:gd name="T3" fmla="*/ 188 h 191"/>
                <a:gd name="T4" fmla="*/ 200 w 2490"/>
                <a:gd name="T5" fmla="*/ 190 h 191"/>
                <a:gd name="T6" fmla="*/ 301 w 2490"/>
                <a:gd name="T7" fmla="*/ 189 h 191"/>
                <a:gd name="T8" fmla="*/ 402 w 2490"/>
                <a:gd name="T9" fmla="*/ 189 h 191"/>
                <a:gd name="T10" fmla="*/ 502 w 2490"/>
                <a:gd name="T11" fmla="*/ 188 h 191"/>
                <a:gd name="T12" fmla="*/ 602 w 2490"/>
                <a:gd name="T13" fmla="*/ 187 h 191"/>
                <a:gd name="T14" fmla="*/ 703 w 2490"/>
                <a:gd name="T15" fmla="*/ 185 h 191"/>
                <a:gd name="T16" fmla="*/ 804 w 2490"/>
                <a:gd name="T17" fmla="*/ 185 h 191"/>
                <a:gd name="T18" fmla="*/ 904 w 2490"/>
                <a:gd name="T19" fmla="*/ 183 h 191"/>
                <a:gd name="T20" fmla="*/ 1006 w 2490"/>
                <a:gd name="T21" fmla="*/ 181 h 191"/>
                <a:gd name="T22" fmla="*/ 1105 w 2490"/>
                <a:gd name="T23" fmla="*/ 179 h 191"/>
                <a:gd name="T24" fmla="*/ 1205 w 2490"/>
                <a:gd name="T25" fmla="*/ 178 h 191"/>
                <a:gd name="T26" fmla="*/ 1305 w 2490"/>
                <a:gd name="T27" fmla="*/ 177 h 191"/>
                <a:gd name="T28" fmla="*/ 1403 w 2490"/>
                <a:gd name="T29" fmla="*/ 177 h 191"/>
                <a:gd name="T30" fmla="*/ 1503 w 2490"/>
                <a:gd name="T31" fmla="*/ 177 h 191"/>
                <a:gd name="T32" fmla="*/ 1600 w 2490"/>
                <a:gd name="T33" fmla="*/ 178 h 191"/>
                <a:gd name="T34" fmla="*/ 1693 w 2490"/>
                <a:gd name="T35" fmla="*/ 179 h 191"/>
                <a:gd name="T36" fmla="*/ 1772 w 2490"/>
                <a:gd name="T37" fmla="*/ 180 h 191"/>
                <a:gd name="T38" fmla="*/ 1838 w 2490"/>
                <a:gd name="T39" fmla="*/ 181 h 191"/>
                <a:gd name="T40" fmla="*/ 1895 w 2490"/>
                <a:gd name="T41" fmla="*/ 182 h 191"/>
                <a:gd name="T42" fmla="*/ 1941 w 2490"/>
                <a:gd name="T43" fmla="*/ 180 h 191"/>
                <a:gd name="T44" fmla="*/ 1979 w 2490"/>
                <a:gd name="T45" fmla="*/ 181 h 191"/>
                <a:gd name="T46" fmla="*/ 2008 w 2490"/>
                <a:gd name="T47" fmla="*/ 180 h 191"/>
                <a:gd name="T48" fmla="*/ 2031 w 2490"/>
                <a:gd name="T49" fmla="*/ 179 h 191"/>
                <a:gd name="T50" fmla="*/ 2047 w 2490"/>
                <a:gd name="T51" fmla="*/ 178 h 191"/>
                <a:gd name="T52" fmla="*/ 2059 w 2490"/>
                <a:gd name="T53" fmla="*/ 177 h 191"/>
                <a:gd name="T54" fmla="*/ 2064 w 2490"/>
                <a:gd name="T55" fmla="*/ 178 h 191"/>
                <a:gd name="T56" fmla="*/ 2069 w 2490"/>
                <a:gd name="T57" fmla="*/ 177 h 191"/>
                <a:gd name="T58" fmla="*/ 2069 w 2490"/>
                <a:gd name="T59" fmla="*/ 177 h 191"/>
                <a:gd name="T60" fmla="*/ 2071 w 2490"/>
                <a:gd name="T61" fmla="*/ 178 h 191"/>
                <a:gd name="T62" fmla="*/ 2082 w 2490"/>
                <a:gd name="T63" fmla="*/ 177 h 191"/>
                <a:gd name="T64" fmla="*/ 2102 w 2490"/>
                <a:gd name="T65" fmla="*/ 178 h 191"/>
                <a:gd name="T66" fmla="*/ 2128 w 2490"/>
                <a:gd name="T67" fmla="*/ 178 h 191"/>
                <a:gd name="T68" fmla="*/ 2155 w 2490"/>
                <a:gd name="T69" fmla="*/ 179 h 191"/>
                <a:gd name="T70" fmla="*/ 2184 w 2490"/>
                <a:gd name="T71" fmla="*/ 178 h 191"/>
                <a:gd name="T72" fmla="*/ 2210 w 2490"/>
                <a:gd name="T73" fmla="*/ 177 h 191"/>
                <a:gd name="T74" fmla="*/ 2232 w 2490"/>
                <a:gd name="T75" fmla="*/ 176 h 191"/>
                <a:gd name="T76" fmla="*/ 2244 w 2490"/>
                <a:gd name="T77" fmla="*/ 173 h 191"/>
                <a:gd name="T78" fmla="*/ 2262 w 2490"/>
                <a:gd name="T79" fmla="*/ 172 h 191"/>
                <a:gd name="T80" fmla="*/ 2293 w 2490"/>
                <a:gd name="T81" fmla="*/ 167 h 191"/>
                <a:gd name="T82" fmla="*/ 2328 w 2490"/>
                <a:gd name="T83" fmla="*/ 160 h 191"/>
                <a:gd name="T84" fmla="*/ 2367 w 2490"/>
                <a:gd name="T85" fmla="*/ 148 h 191"/>
                <a:gd name="T86" fmla="*/ 2407 w 2490"/>
                <a:gd name="T87" fmla="*/ 133 h 191"/>
                <a:gd name="T88" fmla="*/ 2445 w 2490"/>
                <a:gd name="T89" fmla="*/ 114 h 191"/>
                <a:gd name="T90" fmla="*/ 2473 w 2490"/>
                <a:gd name="T91" fmla="*/ 89 h 191"/>
                <a:gd name="T92" fmla="*/ 2489 w 2490"/>
                <a:gd name="T93" fmla="*/ 48 h 191"/>
                <a:gd name="T94" fmla="*/ 34 w 2490"/>
                <a:gd name="T95" fmla="*/ 101 h 191"/>
                <a:gd name="T96" fmla="*/ 31 w 2490"/>
                <a:gd name="T97" fmla="*/ 125 h 191"/>
                <a:gd name="T98" fmla="*/ 32 w 2490"/>
                <a:gd name="T99" fmla="*/ 149 h 191"/>
                <a:gd name="T100" fmla="*/ 24 w 2490"/>
                <a:gd name="T101" fmla="*/ 170 h 191"/>
                <a:gd name="T102" fmla="*/ 0 w 2490"/>
                <a:gd name="T103" fmla="*/ 186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0"/>
                <a:gd name="T157" fmla="*/ 0 h 191"/>
                <a:gd name="T158" fmla="*/ 2490 w 2490"/>
                <a:gd name="T159" fmla="*/ 191 h 1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0" h="191">
                  <a:moveTo>
                    <a:pt x="0" y="186"/>
                  </a:moveTo>
                  <a:lnTo>
                    <a:pt x="0" y="186"/>
                  </a:lnTo>
                  <a:lnTo>
                    <a:pt x="50" y="187"/>
                  </a:lnTo>
                  <a:lnTo>
                    <a:pt x="100" y="188"/>
                  </a:lnTo>
                  <a:lnTo>
                    <a:pt x="150" y="189"/>
                  </a:lnTo>
                  <a:lnTo>
                    <a:pt x="200" y="190"/>
                  </a:lnTo>
                  <a:lnTo>
                    <a:pt x="251" y="189"/>
                  </a:lnTo>
                  <a:lnTo>
                    <a:pt x="301" y="189"/>
                  </a:lnTo>
                  <a:lnTo>
                    <a:pt x="350" y="190"/>
                  </a:lnTo>
                  <a:lnTo>
                    <a:pt x="402" y="189"/>
                  </a:lnTo>
                  <a:lnTo>
                    <a:pt x="452" y="189"/>
                  </a:lnTo>
                  <a:lnTo>
                    <a:pt x="502" y="188"/>
                  </a:lnTo>
                  <a:lnTo>
                    <a:pt x="553" y="188"/>
                  </a:lnTo>
                  <a:lnTo>
                    <a:pt x="602" y="187"/>
                  </a:lnTo>
                  <a:lnTo>
                    <a:pt x="653" y="186"/>
                  </a:lnTo>
                  <a:lnTo>
                    <a:pt x="703" y="185"/>
                  </a:lnTo>
                  <a:lnTo>
                    <a:pt x="753" y="186"/>
                  </a:lnTo>
                  <a:lnTo>
                    <a:pt x="804" y="185"/>
                  </a:lnTo>
                  <a:lnTo>
                    <a:pt x="854" y="183"/>
                  </a:lnTo>
                  <a:lnTo>
                    <a:pt x="904" y="183"/>
                  </a:lnTo>
                  <a:lnTo>
                    <a:pt x="955" y="181"/>
                  </a:lnTo>
                  <a:lnTo>
                    <a:pt x="1006" y="181"/>
                  </a:lnTo>
                  <a:lnTo>
                    <a:pt x="1056" y="180"/>
                  </a:lnTo>
                  <a:lnTo>
                    <a:pt x="1105" y="179"/>
                  </a:lnTo>
                  <a:lnTo>
                    <a:pt x="1156" y="179"/>
                  </a:lnTo>
                  <a:lnTo>
                    <a:pt x="1205" y="178"/>
                  </a:lnTo>
                  <a:lnTo>
                    <a:pt x="1256" y="177"/>
                  </a:lnTo>
                  <a:lnTo>
                    <a:pt x="1305" y="177"/>
                  </a:lnTo>
                  <a:lnTo>
                    <a:pt x="1355" y="178"/>
                  </a:lnTo>
                  <a:lnTo>
                    <a:pt x="1403" y="177"/>
                  </a:lnTo>
                  <a:lnTo>
                    <a:pt x="1454" y="177"/>
                  </a:lnTo>
                  <a:lnTo>
                    <a:pt x="1503" y="177"/>
                  </a:lnTo>
                  <a:lnTo>
                    <a:pt x="1552" y="178"/>
                  </a:lnTo>
                  <a:lnTo>
                    <a:pt x="1600" y="178"/>
                  </a:lnTo>
                  <a:lnTo>
                    <a:pt x="1648" y="179"/>
                  </a:lnTo>
                  <a:lnTo>
                    <a:pt x="1693" y="179"/>
                  </a:lnTo>
                  <a:lnTo>
                    <a:pt x="1732" y="180"/>
                  </a:lnTo>
                  <a:lnTo>
                    <a:pt x="1772" y="180"/>
                  </a:lnTo>
                  <a:lnTo>
                    <a:pt x="1807" y="181"/>
                  </a:lnTo>
                  <a:lnTo>
                    <a:pt x="1838" y="181"/>
                  </a:lnTo>
                  <a:lnTo>
                    <a:pt x="1868" y="180"/>
                  </a:lnTo>
                  <a:lnTo>
                    <a:pt x="1895" y="182"/>
                  </a:lnTo>
                  <a:lnTo>
                    <a:pt x="1919" y="181"/>
                  </a:lnTo>
                  <a:lnTo>
                    <a:pt x="1941" y="180"/>
                  </a:lnTo>
                  <a:lnTo>
                    <a:pt x="1961" y="180"/>
                  </a:lnTo>
                  <a:lnTo>
                    <a:pt x="1979" y="181"/>
                  </a:lnTo>
                  <a:lnTo>
                    <a:pt x="1994" y="179"/>
                  </a:lnTo>
                  <a:lnTo>
                    <a:pt x="2008" y="180"/>
                  </a:lnTo>
                  <a:lnTo>
                    <a:pt x="2020" y="180"/>
                  </a:lnTo>
                  <a:lnTo>
                    <a:pt x="2031" y="179"/>
                  </a:lnTo>
                  <a:lnTo>
                    <a:pt x="2040" y="179"/>
                  </a:lnTo>
                  <a:lnTo>
                    <a:pt x="2047" y="178"/>
                  </a:lnTo>
                  <a:lnTo>
                    <a:pt x="2053" y="177"/>
                  </a:lnTo>
                  <a:lnTo>
                    <a:pt x="2059" y="177"/>
                  </a:lnTo>
                  <a:lnTo>
                    <a:pt x="2063" y="178"/>
                  </a:lnTo>
                  <a:lnTo>
                    <a:pt x="2064" y="178"/>
                  </a:lnTo>
                  <a:lnTo>
                    <a:pt x="2066" y="177"/>
                  </a:lnTo>
                  <a:lnTo>
                    <a:pt x="2069" y="177"/>
                  </a:lnTo>
                  <a:lnTo>
                    <a:pt x="2069" y="176"/>
                  </a:lnTo>
                  <a:lnTo>
                    <a:pt x="2069" y="177"/>
                  </a:lnTo>
                  <a:lnTo>
                    <a:pt x="2068" y="178"/>
                  </a:lnTo>
                  <a:lnTo>
                    <a:pt x="2071" y="178"/>
                  </a:lnTo>
                  <a:lnTo>
                    <a:pt x="2075" y="177"/>
                  </a:lnTo>
                  <a:lnTo>
                    <a:pt x="2082" y="177"/>
                  </a:lnTo>
                  <a:lnTo>
                    <a:pt x="2091" y="178"/>
                  </a:lnTo>
                  <a:lnTo>
                    <a:pt x="2102" y="178"/>
                  </a:lnTo>
                  <a:lnTo>
                    <a:pt x="2114" y="178"/>
                  </a:lnTo>
                  <a:lnTo>
                    <a:pt x="2128" y="178"/>
                  </a:lnTo>
                  <a:lnTo>
                    <a:pt x="2140" y="177"/>
                  </a:lnTo>
                  <a:lnTo>
                    <a:pt x="2155" y="179"/>
                  </a:lnTo>
                  <a:lnTo>
                    <a:pt x="2169" y="177"/>
                  </a:lnTo>
                  <a:lnTo>
                    <a:pt x="2184" y="178"/>
                  </a:lnTo>
                  <a:lnTo>
                    <a:pt x="2198" y="177"/>
                  </a:lnTo>
                  <a:lnTo>
                    <a:pt x="2210" y="177"/>
                  </a:lnTo>
                  <a:lnTo>
                    <a:pt x="2222" y="175"/>
                  </a:lnTo>
                  <a:lnTo>
                    <a:pt x="2232" y="176"/>
                  </a:lnTo>
                  <a:lnTo>
                    <a:pt x="2240" y="175"/>
                  </a:lnTo>
                  <a:lnTo>
                    <a:pt x="2244" y="173"/>
                  </a:lnTo>
                  <a:lnTo>
                    <a:pt x="2252" y="173"/>
                  </a:lnTo>
                  <a:lnTo>
                    <a:pt x="2262" y="172"/>
                  </a:lnTo>
                  <a:lnTo>
                    <a:pt x="2276" y="170"/>
                  </a:lnTo>
                  <a:lnTo>
                    <a:pt x="2293" y="167"/>
                  </a:lnTo>
                  <a:lnTo>
                    <a:pt x="2309" y="163"/>
                  </a:lnTo>
                  <a:lnTo>
                    <a:pt x="2328" y="160"/>
                  </a:lnTo>
                  <a:lnTo>
                    <a:pt x="2347" y="153"/>
                  </a:lnTo>
                  <a:lnTo>
                    <a:pt x="2367" y="148"/>
                  </a:lnTo>
                  <a:lnTo>
                    <a:pt x="2388" y="141"/>
                  </a:lnTo>
                  <a:lnTo>
                    <a:pt x="2407" y="133"/>
                  </a:lnTo>
                  <a:lnTo>
                    <a:pt x="2425" y="124"/>
                  </a:lnTo>
                  <a:lnTo>
                    <a:pt x="2445" y="114"/>
                  </a:lnTo>
                  <a:lnTo>
                    <a:pt x="2459" y="102"/>
                  </a:lnTo>
                  <a:lnTo>
                    <a:pt x="2473" y="89"/>
                  </a:lnTo>
                  <a:lnTo>
                    <a:pt x="2472" y="52"/>
                  </a:lnTo>
                  <a:lnTo>
                    <a:pt x="2489" y="48"/>
                  </a:lnTo>
                  <a:lnTo>
                    <a:pt x="2487" y="0"/>
                  </a:lnTo>
                  <a:lnTo>
                    <a:pt x="34" y="101"/>
                  </a:lnTo>
                  <a:lnTo>
                    <a:pt x="33" y="113"/>
                  </a:lnTo>
                  <a:lnTo>
                    <a:pt x="31" y="125"/>
                  </a:lnTo>
                  <a:lnTo>
                    <a:pt x="32" y="138"/>
                  </a:lnTo>
                  <a:lnTo>
                    <a:pt x="32" y="149"/>
                  </a:lnTo>
                  <a:lnTo>
                    <a:pt x="29" y="161"/>
                  </a:lnTo>
                  <a:lnTo>
                    <a:pt x="24" y="170"/>
                  </a:lnTo>
                  <a:lnTo>
                    <a:pt x="15" y="179"/>
                  </a:lnTo>
                  <a:lnTo>
                    <a:pt x="0" y="1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599" name="Freeform 12"/>
            <p:cNvSpPr>
              <a:spLocks/>
            </p:cNvSpPr>
            <p:nvPr/>
          </p:nvSpPr>
          <p:spPr bwMode="auto">
            <a:xfrm>
              <a:off x="3528" y="2187"/>
              <a:ext cx="140" cy="114"/>
            </a:xfrm>
            <a:custGeom>
              <a:avLst/>
              <a:gdLst>
                <a:gd name="T0" fmla="*/ 79 w 140"/>
                <a:gd name="T1" fmla="*/ 26 h 114"/>
                <a:gd name="T2" fmla="*/ 72 w 140"/>
                <a:gd name="T3" fmla="*/ 38 h 114"/>
                <a:gd name="T4" fmla="*/ 61 w 140"/>
                <a:gd name="T5" fmla="*/ 44 h 114"/>
                <a:gd name="T6" fmla="*/ 51 w 140"/>
                <a:gd name="T7" fmla="*/ 53 h 114"/>
                <a:gd name="T8" fmla="*/ 35 w 140"/>
                <a:gd name="T9" fmla="*/ 56 h 114"/>
                <a:gd name="T10" fmla="*/ 22 w 140"/>
                <a:gd name="T11" fmla="*/ 59 h 114"/>
                <a:gd name="T12" fmla="*/ 12 w 140"/>
                <a:gd name="T13" fmla="*/ 60 h 114"/>
                <a:gd name="T14" fmla="*/ 3 w 140"/>
                <a:gd name="T15" fmla="*/ 60 h 114"/>
                <a:gd name="T16" fmla="*/ 1 w 140"/>
                <a:gd name="T17" fmla="*/ 59 h 114"/>
                <a:gd name="T18" fmla="*/ 0 w 140"/>
                <a:gd name="T19" fmla="*/ 113 h 114"/>
                <a:gd name="T20" fmla="*/ 2 w 140"/>
                <a:gd name="T21" fmla="*/ 112 h 114"/>
                <a:gd name="T22" fmla="*/ 7 w 140"/>
                <a:gd name="T23" fmla="*/ 112 h 114"/>
                <a:gd name="T24" fmla="*/ 12 w 140"/>
                <a:gd name="T25" fmla="*/ 113 h 114"/>
                <a:gd name="T26" fmla="*/ 20 w 140"/>
                <a:gd name="T27" fmla="*/ 112 h 114"/>
                <a:gd name="T28" fmla="*/ 29 w 140"/>
                <a:gd name="T29" fmla="*/ 111 h 114"/>
                <a:gd name="T30" fmla="*/ 39 w 140"/>
                <a:gd name="T31" fmla="*/ 109 h 114"/>
                <a:gd name="T32" fmla="*/ 50 w 140"/>
                <a:gd name="T33" fmla="*/ 106 h 114"/>
                <a:gd name="T34" fmla="*/ 61 w 140"/>
                <a:gd name="T35" fmla="*/ 103 h 114"/>
                <a:gd name="T36" fmla="*/ 74 w 140"/>
                <a:gd name="T37" fmla="*/ 99 h 114"/>
                <a:gd name="T38" fmla="*/ 85 w 140"/>
                <a:gd name="T39" fmla="*/ 94 h 114"/>
                <a:gd name="T40" fmla="*/ 97 w 140"/>
                <a:gd name="T41" fmla="*/ 87 h 114"/>
                <a:gd name="T42" fmla="*/ 109 w 140"/>
                <a:gd name="T43" fmla="*/ 78 h 114"/>
                <a:gd name="T44" fmla="*/ 118 w 140"/>
                <a:gd name="T45" fmla="*/ 68 h 114"/>
                <a:gd name="T46" fmla="*/ 127 w 140"/>
                <a:gd name="T47" fmla="*/ 58 h 114"/>
                <a:gd name="T48" fmla="*/ 132 w 140"/>
                <a:gd name="T49" fmla="*/ 46 h 114"/>
                <a:gd name="T50" fmla="*/ 139 w 140"/>
                <a:gd name="T51" fmla="*/ 30 h 114"/>
                <a:gd name="T52" fmla="*/ 139 w 140"/>
                <a:gd name="T53" fmla="*/ 26 h 114"/>
                <a:gd name="T54" fmla="*/ 138 w 140"/>
                <a:gd name="T55" fmla="*/ 21 h 114"/>
                <a:gd name="T56" fmla="*/ 135 w 140"/>
                <a:gd name="T57" fmla="*/ 16 h 114"/>
                <a:gd name="T58" fmla="*/ 132 w 140"/>
                <a:gd name="T59" fmla="*/ 12 h 114"/>
                <a:gd name="T60" fmla="*/ 128 w 140"/>
                <a:gd name="T61" fmla="*/ 6 h 114"/>
                <a:gd name="T62" fmla="*/ 125 w 140"/>
                <a:gd name="T63" fmla="*/ 2 h 114"/>
                <a:gd name="T64" fmla="*/ 120 w 140"/>
                <a:gd name="T65" fmla="*/ 0 h 114"/>
                <a:gd name="T66" fmla="*/ 113 w 140"/>
                <a:gd name="T67" fmla="*/ 0 h 114"/>
                <a:gd name="T68" fmla="*/ 108 w 140"/>
                <a:gd name="T69" fmla="*/ 1 h 114"/>
                <a:gd name="T70" fmla="*/ 101 w 140"/>
                <a:gd name="T71" fmla="*/ 3 h 114"/>
                <a:gd name="T72" fmla="*/ 97 w 140"/>
                <a:gd name="T73" fmla="*/ 3 h 114"/>
                <a:gd name="T74" fmla="*/ 91 w 140"/>
                <a:gd name="T75" fmla="*/ 6 h 114"/>
                <a:gd name="T76" fmla="*/ 88 w 140"/>
                <a:gd name="T77" fmla="*/ 10 h 114"/>
                <a:gd name="T78" fmla="*/ 84 w 140"/>
                <a:gd name="T79" fmla="*/ 13 h 114"/>
                <a:gd name="T80" fmla="*/ 81 w 140"/>
                <a:gd name="T81" fmla="*/ 19 h 114"/>
                <a:gd name="T82" fmla="*/ 79 w 140"/>
                <a:gd name="T83" fmla="*/ 26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114"/>
                <a:gd name="T128" fmla="*/ 140 w 140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114">
                  <a:moveTo>
                    <a:pt x="79" y="26"/>
                  </a:moveTo>
                  <a:lnTo>
                    <a:pt x="72" y="38"/>
                  </a:lnTo>
                  <a:lnTo>
                    <a:pt x="61" y="44"/>
                  </a:lnTo>
                  <a:lnTo>
                    <a:pt x="51" y="53"/>
                  </a:lnTo>
                  <a:lnTo>
                    <a:pt x="35" y="56"/>
                  </a:lnTo>
                  <a:lnTo>
                    <a:pt x="22" y="59"/>
                  </a:lnTo>
                  <a:lnTo>
                    <a:pt x="12" y="60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113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12" y="113"/>
                  </a:lnTo>
                  <a:lnTo>
                    <a:pt x="20" y="112"/>
                  </a:lnTo>
                  <a:lnTo>
                    <a:pt x="29" y="111"/>
                  </a:lnTo>
                  <a:lnTo>
                    <a:pt x="39" y="109"/>
                  </a:lnTo>
                  <a:lnTo>
                    <a:pt x="50" y="106"/>
                  </a:lnTo>
                  <a:lnTo>
                    <a:pt x="61" y="103"/>
                  </a:lnTo>
                  <a:lnTo>
                    <a:pt x="74" y="99"/>
                  </a:lnTo>
                  <a:lnTo>
                    <a:pt x="85" y="94"/>
                  </a:lnTo>
                  <a:lnTo>
                    <a:pt x="97" y="87"/>
                  </a:lnTo>
                  <a:lnTo>
                    <a:pt x="109" y="78"/>
                  </a:lnTo>
                  <a:lnTo>
                    <a:pt x="118" y="68"/>
                  </a:lnTo>
                  <a:lnTo>
                    <a:pt x="127" y="58"/>
                  </a:lnTo>
                  <a:lnTo>
                    <a:pt x="132" y="46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28" y="6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8" y="1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8" y="10"/>
                  </a:lnTo>
                  <a:lnTo>
                    <a:pt x="84" y="13"/>
                  </a:lnTo>
                  <a:lnTo>
                    <a:pt x="81" y="19"/>
                  </a:lnTo>
                  <a:lnTo>
                    <a:pt x="79" y="26"/>
                  </a:lnTo>
                </a:path>
              </a:pathLst>
            </a:custGeom>
            <a:solidFill>
              <a:srgbClr val="669999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00" name="Freeform 13"/>
            <p:cNvSpPr>
              <a:spLocks/>
            </p:cNvSpPr>
            <p:nvPr/>
          </p:nvSpPr>
          <p:spPr bwMode="auto">
            <a:xfrm>
              <a:off x="3527" y="2188"/>
              <a:ext cx="147" cy="119"/>
            </a:xfrm>
            <a:custGeom>
              <a:avLst/>
              <a:gdLst>
                <a:gd name="T0" fmla="*/ 82 w 147"/>
                <a:gd name="T1" fmla="*/ 27 h 119"/>
                <a:gd name="T2" fmla="*/ 82 w 147"/>
                <a:gd name="T3" fmla="*/ 27 h 119"/>
                <a:gd name="T4" fmla="*/ 75 w 147"/>
                <a:gd name="T5" fmla="*/ 40 h 119"/>
                <a:gd name="T6" fmla="*/ 64 w 147"/>
                <a:gd name="T7" fmla="*/ 47 h 119"/>
                <a:gd name="T8" fmla="*/ 53 w 147"/>
                <a:gd name="T9" fmla="*/ 54 h 119"/>
                <a:gd name="T10" fmla="*/ 36 w 147"/>
                <a:gd name="T11" fmla="*/ 59 h 119"/>
                <a:gd name="T12" fmla="*/ 23 w 147"/>
                <a:gd name="T13" fmla="*/ 61 h 119"/>
                <a:gd name="T14" fmla="*/ 12 w 147"/>
                <a:gd name="T15" fmla="*/ 62 h 119"/>
                <a:gd name="T16" fmla="*/ 3 w 147"/>
                <a:gd name="T17" fmla="*/ 63 h 119"/>
                <a:gd name="T18" fmla="*/ 1 w 147"/>
                <a:gd name="T19" fmla="*/ 62 h 119"/>
                <a:gd name="T20" fmla="*/ 0 w 147"/>
                <a:gd name="T21" fmla="*/ 118 h 119"/>
                <a:gd name="T22" fmla="*/ 1 w 147"/>
                <a:gd name="T23" fmla="*/ 117 h 119"/>
                <a:gd name="T24" fmla="*/ 6 w 147"/>
                <a:gd name="T25" fmla="*/ 118 h 119"/>
                <a:gd name="T26" fmla="*/ 10 w 147"/>
                <a:gd name="T27" fmla="*/ 117 h 119"/>
                <a:gd name="T28" fmla="*/ 20 w 147"/>
                <a:gd name="T29" fmla="*/ 117 h 119"/>
                <a:gd name="T30" fmla="*/ 28 w 147"/>
                <a:gd name="T31" fmla="*/ 115 h 119"/>
                <a:gd name="T32" fmla="*/ 40 w 147"/>
                <a:gd name="T33" fmla="*/ 115 h 119"/>
                <a:gd name="T34" fmla="*/ 51 w 147"/>
                <a:gd name="T35" fmla="*/ 111 h 119"/>
                <a:gd name="T36" fmla="*/ 64 w 147"/>
                <a:gd name="T37" fmla="*/ 108 h 119"/>
                <a:gd name="T38" fmla="*/ 77 w 147"/>
                <a:gd name="T39" fmla="*/ 104 h 119"/>
                <a:gd name="T40" fmla="*/ 89 w 147"/>
                <a:gd name="T41" fmla="*/ 99 h 119"/>
                <a:gd name="T42" fmla="*/ 101 w 147"/>
                <a:gd name="T43" fmla="*/ 92 h 119"/>
                <a:gd name="T44" fmla="*/ 113 w 147"/>
                <a:gd name="T45" fmla="*/ 82 h 119"/>
                <a:gd name="T46" fmla="*/ 123 w 147"/>
                <a:gd name="T47" fmla="*/ 72 h 119"/>
                <a:gd name="T48" fmla="*/ 132 w 147"/>
                <a:gd name="T49" fmla="*/ 62 h 119"/>
                <a:gd name="T50" fmla="*/ 139 w 147"/>
                <a:gd name="T51" fmla="*/ 48 h 119"/>
                <a:gd name="T52" fmla="*/ 145 w 147"/>
                <a:gd name="T53" fmla="*/ 32 h 119"/>
                <a:gd name="T54" fmla="*/ 146 w 147"/>
                <a:gd name="T55" fmla="*/ 28 h 119"/>
                <a:gd name="T56" fmla="*/ 145 w 147"/>
                <a:gd name="T57" fmla="*/ 22 h 119"/>
                <a:gd name="T58" fmla="*/ 141 w 147"/>
                <a:gd name="T59" fmla="*/ 17 h 119"/>
                <a:gd name="T60" fmla="*/ 138 w 147"/>
                <a:gd name="T61" fmla="*/ 13 h 119"/>
                <a:gd name="T62" fmla="*/ 133 w 147"/>
                <a:gd name="T63" fmla="*/ 7 h 119"/>
                <a:gd name="T64" fmla="*/ 129 w 147"/>
                <a:gd name="T65" fmla="*/ 2 h 119"/>
                <a:gd name="T66" fmla="*/ 125 w 147"/>
                <a:gd name="T67" fmla="*/ 0 h 119"/>
                <a:gd name="T68" fmla="*/ 118 w 147"/>
                <a:gd name="T69" fmla="*/ 0 h 119"/>
                <a:gd name="T70" fmla="*/ 111 w 147"/>
                <a:gd name="T71" fmla="*/ 2 h 119"/>
                <a:gd name="T72" fmla="*/ 106 w 147"/>
                <a:gd name="T73" fmla="*/ 3 h 119"/>
                <a:gd name="T74" fmla="*/ 101 w 147"/>
                <a:gd name="T75" fmla="*/ 5 h 119"/>
                <a:gd name="T76" fmla="*/ 95 w 147"/>
                <a:gd name="T77" fmla="*/ 7 h 119"/>
                <a:gd name="T78" fmla="*/ 90 w 147"/>
                <a:gd name="T79" fmla="*/ 11 h 119"/>
                <a:gd name="T80" fmla="*/ 88 w 147"/>
                <a:gd name="T81" fmla="*/ 14 h 119"/>
                <a:gd name="T82" fmla="*/ 85 w 147"/>
                <a:gd name="T83" fmla="*/ 20 h 119"/>
                <a:gd name="T84" fmla="*/ 82 w 147"/>
                <a:gd name="T85" fmla="*/ 27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19"/>
                <a:gd name="T131" fmla="*/ 147 w 147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19">
                  <a:moveTo>
                    <a:pt x="82" y="27"/>
                  </a:moveTo>
                  <a:lnTo>
                    <a:pt x="82" y="27"/>
                  </a:lnTo>
                  <a:lnTo>
                    <a:pt x="75" y="40"/>
                  </a:lnTo>
                  <a:lnTo>
                    <a:pt x="64" y="47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23" y="61"/>
                  </a:lnTo>
                  <a:lnTo>
                    <a:pt x="12" y="62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6" y="118"/>
                  </a:lnTo>
                  <a:lnTo>
                    <a:pt x="10" y="117"/>
                  </a:lnTo>
                  <a:lnTo>
                    <a:pt x="20" y="117"/>
                  </a:lnTo>
                  <a:lnTo>
                    <a:pt x="28" y="115"/>
                  </a:lnTo>
                  <a:lnTo>
                    <a:pt x="40" y="115"/>
                  </a:lnTo>
                  <a:lnTo>
                    <a:pt x="51" y="111"/>
                  </a:lnTo>
                  <a:lnTo>
                    <a:pt x="64" y="108"/>
                  </a:lnTo>
                  <a:lnTo>
                    <a:pt x="77" y="104"/>
                  </a:lnTo>
                  <a:lnTo>
                    <a:pt x="89" y="99"/>
                  </a:lnTo>
                  <a:lnTo>
                    <a:pt x="101" y="92"/>
                  </a:lnTo>
                  <a:lnTo>
                    <a:pt x="113" y="82"/>
                  </a:lnTo>
                  <a:lnTo>
                    <a:pt x="123" y="72"/>
                  </a:lnTo>
                  <a:lnTo>
                    <a:pt x="132" y="62"/>
                  </a:lnTo>
                  <a:lnTo>
                    <a:pt x="139" y="48"/>
                  </a:lnTo>
                  <a:lnTo>
                    <a:pt x="145" y="32"/>
                  </a:lnTo>
                  <a:lnTo>
                    <a:pt x="146" y="28"/>
                  </a:lnTo>
                  <a:lnTo>
                    <a:pt x="145" y="22"/>
                  </a:lnTo>
                  <a:lnTo>
                    <a:pt x="141" y="17"/>
                  </a:lnTo>
                  <a:lnTo>
                    <a:pt x="138" y="13"/>
                  </a:lnTo>
                  <a:lnTo>
                    <a:pt x="133" y="7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3"/>
                  </a:lnTo>
                  <a:lnTo>
                    <a:pt x="101" y="5"/>
                  </a:lnTo>
                  <a:lnTo>
                    <a:pt x="95" y="7"/>
                  </a:lnTo>
                  <a:lnTo>
                    <a:pt x="90" y="11"/>
                  </a:lnTo>
                  <a:lnTo>
                    <a:pt x="88" y="14"/>
                  </a:lnTo>
                  <a:lnTo>
                    <a:pt x="85" y="20"/>
                  </a:lnTo>
                  <a:lnTo>
                    <a:pt x="82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01" name="Freeform 14"/>
            <p:cNvSpPr>
              <a:spLocks/>
            </p:cNvSpPr>
            <p:nvPr/>
          </p:nvSpPr>
          <p:spPr bwMode="auto">
            <a:xfrm>
              <a:off x="4079" y="1951"/>
              <a:ext cx="170" cy="148"/>
            </a:xfrm>
            <a:custGeom>
              <a:avLst/>
              <a:gdLst>
                <a:gd name="T0" fmla="*/ 3 w 170"/>
                <a:gd name="T1" fmla="*/ 147 h 148"/>
                <a:gd name="T2" fmla="*/ 9 w 170"/>
                <a:gd name="T3" fmla="*/ 145 h 148"/>
                <a:gd name="T4" fmla="*/ 19 w 170"/>
                <a:gd name="T5" fmla="*/ 143 h 148"/>
                <a:gd name="T6" fmla="*/ 29 w 170"/>
                <a:gd name="T7" fmla="*/ 141 h 148"/>
                <a:gd name="T8" fmla="*/ 44 w 170"/>
                <a:gd name="T9" fmla="*/ 138 h 148"/>
                <a:gd name="T10" fmla="*/ 56 w 170"/>
                <a:gd name="T11" fmla="*/ 135 h 148"/>
                <a:gd name="T12" fmla="*/ 68 w 170"/>
                <a:gd name="T13" fmla="*/ 130 h 148"/>
                <a:gd name="T14" fmla="*/ 84 w 170"/>
                <a:gd name="T15" fmla="*/ 126 h 148"/>
                <a:gd name="T16" fmla="*/ 98 w 170"/>
                <a:gd name="T17" fmla="*/ 122 h 148"/>
                <a:gd name="T18" fmla="*/ 110 w 170"/>
                <a:gd name="T19" fmla="*/ 117 h 148"/>
                <a:gd name="T20" fmla="*/ 126 w 170"/>
                <a:gd name="T21" fmla="*/ 112 h 148"/>
                <a:gd name="T22" fmla="*/ 137 w 170"/>
                <a:gd name="T23" fmla="*/ 107 h 148"/>
                <a:gd name="T24" fmla="*/ 147 w 170"/>
                <a:gd name="T25" fmla="*/ 100 h 148"/>
                <a:gd name="T26" fmla="*/ 155 w 170"/>
                <a:gd name="T27" fmla="*/ 93 h 148"/>
                <a:gd name="T28" fmla="*/ 162 w 170"/>
                <a:gd name="T29" fmla="*/ 89 h 148"/>
                <a:gd name="T30" fmla="*/ 167 w 170"/>
                <a:gd name="T31" fmla="*/ 82 h 148"/>
                <a:gd name="T32" fmla="*/ 169 w 170"/>
                <a:gd name="T33" fmla="*/ 75 h 148"/>
                <a:gd name="T34" fmla="*/ 166 w 170"/>
                <a:gd name="T35" fmla="*/ 67 h 148"/>
                <a:gd name="T36" fmla="*/ 161 w 170"/>
                <a:gd name="T37" fmla="*/ 61 h 148"/>
                <a:gd name="T38" fmla="*/ 153 w 170"/>
                <a:gd name="T39" fmla="*/ 52 h 148"/>
                <a:gd name="T40" fmla="*/ 143 w 170"/>
                <a:gd name="T41" fmla="*/ 47 h 148"/>
                <a:gd name="T42" fmla="*/ 130 w 170"/>
                <a:gd name="T43" fmla="*/ 41 h 148"/>
                <a:gd name="T44" fmla="*/ 115 w 170"/>
                <a:gd name="T45" fmla="*/ 34 h 148"/>
                <a:gd name="T46" fmla="*/ 100 w 170"/>
                <a:gd name="T47" fmla="*/ 27 h 148"/>
                <a:gd name="T48" fmla="*/ 85 w 170"/>
                <a:gd name="T49" fmla="*/ 22 h 148"/>
                <a:gd name="T50" fmla="*/ 70 w 170"/>
                <a:gd name="T51" fmla="*/ 17 h 148"/>
                <a:gd name="T52" fmla="*/ 54 w 170"/>
                <a:gd name="T53" fmla="*/ 12 h 148"/>
                <a:gd name="T54" fmla="*/ 40 w 170"/>
                <a:gd name="T55" fmla="*/ 7 h 148"/>
                <a:gd name="T56" fmla="*/ 27 w 170"/>
                <a:gd name="T57" fmla="*/ 5 h 148"/>
                <a:gd name="T58" fmla="*/ 15 w 170"/>
                <a:gd name="T59" fmla="*/ 2 h 148"/>
                <a:gd name="T60" fmla="*/ 8 w 170"/>
                <a:gd name="T61" fmla="*/ 0 h 148"/>
                <a:gd name="T62" fmla="*/ 2 w 170"/>
                <a:gd name="T63" fmla="*/ 1 h 148"/>
                <a:gd name="T64" fmla="*/ 0 w 170"/>
                <a:gd name="T65" fmla="*/ 0 h 148"/>
                <a:gd name="T66" fmla="*/ 3 w 170"/>
                <a:gd name="T67" fmla="*/ 1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0"/>
                <a:gd name="T103" fmla="*/ 0 h 148"/>
                <a:gd name="T104" fmla="*/ 170 w 170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0" h="148">
                  <a:moveTo>
                    <a:pt x="3" y="147"/>
                  </a:moveTo>
                  <a:lnTo>
                    <a:pt x="9" y="145"/>
                  </a:lnTo>
                  <a:lnTo>
                    <a:pt x="19" y="143"/>
                  </a:lnTo>
                  <a:lnTo>
                    <a:pt x="29" y="141"/>
                  </a:lnTo>
                  <a:lnTo>
                    <a:pt x="44" y="138"/>
                  </a:lnTo>
                  <a:lnTo>
                    <a:pt x="56" y="135"/>
                  </a:lnTo>
                  <a:lnTo>
                    <a:pt x="68" y="130"/>
                  </a:lnTo>
                  <a:lnTo>
                    <a:pt x="84" y="126"/>
                  </a:lnTo>
                  <a:lnTo>
                    <a:pt x="98" y="122"/>
                  </a:lnTo>
                  <a:lnTo>
                    <a:pt x="110" y="117"/>
                  </a:lnTo>
                  <a:lnTo>
                    <a:pt x="126" y="112"/>
                  </a:lnTo>
                  <a:lnTo>
                    <a:pt x="137" y="107"/>
                  </a:lnTo>
                  <a:lnTo>
                    <a:pt x="147" y="100"/>
                  </a:lnTo>
                  <a:lnTo>
                    <a:pt x="155" y="93"/>
                  </a:lnTo>
                  <a:lnTo>
                    <a:pt x="162" y="89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6" y="67"/>
                  </a:lnTo>
                  <a:lnTo>
                    <a:pt x="161" y="61"/>
                  </a:lnTo>
                  <a:lnTo>
                    <a:pt x="153" y="52"/>
                  </a:lnTo>
                  <a:lnTo>
                    <a:pt x="143" y="47"/>
                  </a:lnTo>
                  <a:lnTo>
                    <a:pt x="130" y="41"/>
                  </a:lnTo>
                  <a:lnTo>
                    <a:pt x="115" y="34"/>
                  </a:lnTo>
                  <a:lnTo>
                    <a:pt x="100" y="27"/>
                  </a:lnTo>
                  <a:lnTo>
                    <a:pt x="85" y="22"/>
                  </a:lnTo>
                  <a:lnTo>
                    <a:pt x="70" y="17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7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4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02" name="Freeform 15"/>
            <p:cNvSpPr>
              <a:spLocks/>
            </p:cNvSpPr>
            <p:nvPr/>
          </p:nvSpPr>
          <p:spPr bwMode="auto">
            <a:xfrm>
              <a:off x="4079" y="1951"/>
              <a:ext cx="176" cy="153"/>
            </a:xfrm>
            <a:custGeom>
              <a:avLst/>
              <a:gdLst>
                <a:gd name="T0" fmla="*/ 3 w 176"/>
                <a:gd name="T1" fmla="*/ 152 h 153"/>
                <a:gd name="T2" fmla="*/ 3 w 176"/>
                <a:gd name="T3" fmla="*/ 152 h 153"/>
                <a:gd name="T4" fmla="*/ 9 w 176"/>
                <a:gd name="T5" fmla="*/ 151 h 153"/>
                <a:gd name="T6" fmla="*/ 19 w 176"/>
                <a:gd name="T7" fmla="*/ 150 h 153"/>
                <a:gd name="T8" fmla="*/ 30 w 176"/>
                <a:gd name="T9" fmla="*/ 146 h 153"/>
                <a:gd name="T10" fmla="*/ 43 w 176"/>
                <a:gd name="T11" fmla="*/ 144 h 153"/>
                <a:gd name="T12" fmla="*/ 57 w 176"/>
                <a:gd name="T13" fmla="*/ 140 h 153"/>
                <a:gd name="T14" fmla="*/ 71 w 176"/>
                <a:gd name="T15" fmla="*/ 137 h 153"/>
                <a:gd name="T16" fmla="*/ 85 w 176"/>
                <a:gd name="T17" fmla="*/ 132 h 153"/>
                <a:gd name="T18" fmla="*/ 101 w 176"/>
                <a:gd name="T19" fmla="*/ 127 h 153"/>
                <a:gd name="T20" fmla="*/ 114 w 176"/>
                <a:gd name="T21" fmla="*/ 122 h 153"/>
                <a:gd name="T22" fmla="*/ 128 w 176"/>
                <a:gd name="T23" fmla="*/ 116 h 153"/>
                <a:gd name="T24" fmla="*/ 141 w 176"/>
                <a:gd name="T25" fmla="*/ 111 h 153"/>
                <a:gd name="T26" fmla="*/ 151 w 176"/>
                <a:gd name="T27" fmla="*/ 104 h 153"/>
                <a:gd name="T28" fmla="*/ 161 w 176"/>
                <a:gd name="T29" fmla="*/ 98 h 153"/>
                <a:gd name="T30" fmla="*/ 168 w 176"/>
                <a:gd name="T31" fmla="*/ 92 h 153"/>
                <a:gd name="T32" fmla="*/ 173 w 176"/>
                <a:gd name="T33" fmla="*/ 85 h 153"/>
                <a:gd name="T34" fmla="*/ 175 w 176"/>
                <a:gd name="T35" fmla="*/ 78 h 153"/>
                <a:gd name="T36" fmla="*/ 172 w 176"/>
                <a:gd name="T37" fmla="*/ 70 h 153"/>
                <a:gd name="T38" fmla="*/ 166 w 176"/>
                <a:gd name="T39" fmla="*/ 63 h 153"/>
                <a:gd name="T40" fmla="*/ 158 w 176"/>
                <a:gd name="T41" fmla="*/ 55 h 153"/>
                <a:gd name="T42" fmla="*/ 148 w 176"/>
                <a:gd name="T43" fmla="*/ 49 h 153"/>
                <a:gd name="T44" fmla="*/ 134 w 176"/>
                <a:gd name="T45" fmla="*/ 43 h 153"/>
                <a:gd name="T46" fmla="*/ 119 w 176"/>
                <a:gd name="T47" fmla="*/ 35 h 153"/>
                <a:gd name="T48" fmla="*/ 103 w 176"/>
                <a:gd name="T49" fmla="*/ 29 h 153"/>
                <a:gd name="T50" fmla="*/ 88 w 176"/>
                <a:gd name="T51" fmla="*/ 23 h 153"/>
                <a:gd name="T52" fmla="*/ 72 w 176"/>
                <a:gd name="T53" fmla="*/ 18 h 153"/>
                <a:gd name="T54" fmla="*/ 56 w 176"/>
                <a:gd name="T55" fmla="*/ 13 h 153"/>
                <a:gd name="T56" fmla="*/ 41 w 176"/>
                <a:gd name="T57" fmla="*/ 8 h 153"/>
                <a:gd name="T58" fmla="*/ 28 w 176"/>
                <a:gd name="T59" fmla="*/ 5 h 153"/>
                <a:gd name="T60" fmla="*/ 16 w 176"/>
                <a:gd name="T61" fmla="*/ 3 h 153"/>
                <a:gd name="T62" fmla="*/ 8 w 176"/>
                <a:gd name="T63" fmla="*/ 0 h 153"/>
                <a:gd name="T64" fmla="*/ 2 w 176"/>
                <a:gd name="T65" fmla="*/ 1 h 153"/>
                <a:gd name="T66" fmla="*/ 0 w 176"/>
                <a:gd name="T67" fmla="*/ 0 h 153"/>
                <a:gd name="T68" fmla="*/ 3 w 176"/>
                <a:gd name="T69" fmla="*/ 152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53"/>
                <a:gd name="T107" fmla="*/ 176 w 176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53">
                  <a:moveTo>
                    <a:pt x="3" y="152"/>
                  </a:moveTo>
                  <a:lnTo>
                    <a:pt x="3" y="152"/>
                  </a:lnTo>
                  <a:lnTo>
                    <a:pt x="9" y="151"/>
                  </a:lnTo>
                  <a:lnTo>
                    <a:pt x="19" y="150"/>
                  </a:lnTo>
                  <a:lnTo>
                    <a:pt x="30" y="146"/>
                  </a:lnTo>
                  <a:lnTo>
                    <a:pt x="43" y="144"/>
                  </a:lnTo>
                  <a:lnTo>
                    <a:pt x="57" y="140"/>
                  </a:lnTo>
                  <a:lnTo>
                    <a:pt x="71" y="137"/>
                  </a:lnTo>
                  <a:lnTo>
                    <a:pt x="85" y="132"/>
                  </a:lnTo>
                  <a:lnTo>
                    <a:pt x="101" y="127"/>
                  </a:lnTo>
                  <a:lnTo>
                    <a:pt x="114" y="122"/>
                  </a:lnTo>
                  <a:lnTo>
                    <a:pt x="128" y="116"/>
                  </a:lnTo>
                  <a:lnTo>
                    <a:pt x="141" y="111"/>
                  </a:lnTo>
                  <a:lnTo>
                    <a:pt x="151" y="104"/>
                  </a:lnTo>
                  <a:lnTo>
                    <a:pt x="161" y="98"/>
                  </a:lnTo>
                  <a:lnTo>
                    <a:pt x="168" y="92"/>
                  </a:lnTo>
                  <a:lnTo>
                    <a:pt x="173" y="85"/>
                  </a:lnTo>
                  <a:lnTo>
                    <a:pt x="175" y="78"/>
                  </a:lnTo>
                  <a:lnTo>
                    <a:pt x="172" y="70"/>
                  </a:lnTo>
                  <a:lnTo>
                    <a:pt x="166" y="63"/>
                  </a:lnTo>
                  <a:lnTo>
                    <a:pt x="158" y="55"/>
                  </a:lnTo>
                  <a:lnTo>
                    <a:pt x="148" y="49"/>
                  </a:lnTo>
                  <a:lnTo>
                    <a:pt x="134" y="43"/>
                  </a:lnTo>
                  <a:lnTo>
                    <a:pt x="119" y="35"/>
                  </a:lnTo>
                  <a:lnTo>
                    <a:pt x="103" y="29"/>
                  </a:lnTo>
                  <a:lnTo>
                    <a:pt x="88" y="23"/>
                  </a:lnTo>
                  <a:lnTo>
                    <a:pt x="72" y="18"/>
                  </a:lnTo>
                  <a:lnTo>
                    <a:pt x="56" y="13"/>
                  </a:lnTo>
                  <a:lnTo>
                    <a:pt x="41" y="8"/>
                  </a:lnTo>
                  <a:lnTo>
                    <a:pt x="28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03" name="Freeform 16"/>
            <p:cNvSpPr>
              <a:spLocks/>
            </p:cNvSpPr>
            <p:nvPr/>
          </p:nvSpPr>
          <p:spPr bwMode="auto">
            <a:xfrm>
              <a:off x="4086" y="1952"/>
              <a:ext cx="162" cy="76"/>
            </a:xfrm>
            <a:custGeom>
              <a:avLst/>
              <a:gdLst>
                <a:gd name="T0" fmla="*/ 161 w 162"/>
                <a:gd name="T1" fmla="*/ 75 h 76"/>
                <a:gd name="T2" fmla="*/ 159 w 162"/>
                <a:gd name="T3" fmla="*/ 69 h 76"/>
                <a:gd name="T4" fmla="*/ 154 w 162"/>
                <a:gd name="T5" fmla="*/ 61 h 76"/>
                <a:gd name="T6" fmla="*/ 147 w 162"/>
                <a:gd name="T7" fmla="*/ 54 h 76"/>
                <a:gd name="T8" fmla="*/ 136 w 162"/>
                <a:gd name="T9" fmla="*/ 47 h 76"/>
                <a:gd name="T10" fmla="*/ 126 w 162"/>
                <a:gd name="T11" fmla="*/ 42 h 76"/>
                <a:gd name="T12" fmla="*/ 111 w 162"/>
                <a:gd name="T13" fmla="*/ 35 h 76"/>
                <a:gd name="T14" fmla="*/ 97 w 162"/>
                <a:gd name="T15" fmla="*/ 30 h 76"/>
                <a:gd name="T16" fmla="*/ 82 w 162"/>
                <a:gd name="T17" fmla="*/ 24 h 76"/>
                <a:gd name="T18" fmla="*/ 67 w 162"/>
                <a:gd name="T19" fmla="*/ 20 h 76"/>
                <a:gd name="T20" fmla="*/ 52 w 162"/>
                <a:gd name="T21" fmla="*/ 14 h 76"/>
                <a:gd name="T22" fmla="*/ 37 w 162"/>
                <a:gd name="T23" fmla="*/ 10 h 76"/>
                <a:gd name="T24" fmla="*/ 26 w 162"/>
                <a:gd name="T25" fmla="*/ 7 h 76"/>
                <a:gd name="T26" fmla="*/ 15 w 162"/>
                <a:gd name="T27" fmla="*/ 5 h 76"/>
                <a:gd name="T28" fmla="*/ 7 w 162"/>
                <a:gd name="T29" fmla="*/ 2 h 76"/>
                <a:gd name="T30" fmla="*/ 1 w 162"/>
                <a:gd name="T31" fmla="*/ 1 h 76"/>
                <a:gd name="T32" fmla="*/ 0 w 162"/>
                <a:gd name="T33" fmla="*/ 0 h 76"/>
                <a:gd name="T34" fmla="*/ 3 w 162"/>
                <a:gd name="T35" fmla="*/ 75 h 76"/>
                <a:gd name="T36" fmla="*/ 161 w 162"/>
                <a:gd name="T37" fmla="*/ 75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76"/>
                <a:gd name="T59" fmla="*/ 162 w 16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76">
                  <a:moveTo>
                    <a:pt x="161" y="75"/>
                  </a:moveTo>
                  <a:lnTo>
                    <a:pt x="159" y="69"/>
                  </a:lnTo>
                  <a:lnTo>
                    <a:pt x="154" y="61"/>
                  </a:lnTo>
                  <a:lnTo>
                    <a:pt x="147" y="54"/>
                  </a:lnTo>
                  <a:lnTo>
                    <a:pt x="136" y="47"/>
                  </a:lnTo>
                  <a:lnTo>
                    <a:pt x="126" y="42"/>
                  </a:lnTo>
                  <a:lnTo>
                    <a:pt x="111" y="35"/>
                  </a:lnTo>
                  <a:lnTo>
                    <a:pt x="97" y="30"/>
                  </a:lnTo>
                  <a:lnTo>
                    <a:pt x="82" y="24"/>
                  </a:lnTo>
                  <a:lnTo>
                    <a:pt x="67" y="20"/>
                  </a:lnTo>
                  <a:lnTo>
                    <a:pt x="52" y="14"/>
                  </a:lnTo>
                  <a:lnTo>
                    <a:pt x="37" y="10"/>
                  </a:lnTo>
                  <a:lnTo>
                    <a:pt x="26" y="7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75"/>
                  </a:lnTo>
                  <a:lnTo>
                    <a:pt x="161" y="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04" name="Freeform 17"/>
            <p:cNvSpPr>
              <a:spLocks/>
            </p:cNvSpPr>
            <p:nvPr/>
          </p:nvSpPr>
          <p:spPr bwMode="auto">
            <a:xfrm>
              <a:off x="4086" y="1953"/>
              <a:ext cx="168" cy="81"/>
            </a:xfrm>
            <a:custGeom>
              <a:avLst/>
              <a:gdLst>
                <a:gd name="T0" fmla="*/ 167 w 168"/>
                <a:gd name="T1" fmla="*/ 77 h 81"/>
                <a:gd name="T2" fmla="*/ 167 w 168"/>
                <a:gd name="T3" fmla="*/ 77 h 81"/>
                <a:gd name="T4" fmla="*/ 165 w 168"/>
                <a:gd name="T5" fmla="*/ 71 h 81"/>
                <a:gd name="T6" fmla="*/ 159 w 168"/>
                <a:gd name="T7" fmla="*/ 63 h 81"/>
                <a:gd name="T8" fmla="*/ 152 w 168"/>
                <a:gd name="T9" fmla="*/ 55 h 81"/>
                <a:gd name="T10" fmla="*/ 141 w 168"/>
                <a:gd name="T11" fmla="*/ 48 h 81"/>
                <a:gd name="T12" fmla="*/ 130 w 168"/>
                <a:gd name="T13" fmla="*/ 43 h 81"/>
                <a:gd name="T14" fmla="*/ 115 w 168"/>
                <a:gd name="T15" fmla="*/ 35 h 81"/>
                <a:gd name="T16" fmla="*/ 99 w 168"/>
                <a:gd name="T17" fmla="*/ 30 h 81"/>
                <a:gd name="T18" fmla="*/ 85 w 168"/>
                <a:gd name="T19" fmla="*/ 24 h 81"/>
                <a:gd name="T20" fmla="*/ 68 w 168"/>
                <a:gd name="T21" fmla="*/ 19 h 81"/>
                <a:gd name="T22" fmla="*/ 53 w 168"/>
                <a:gd name="T23" fmla="*/ 14 h 81"/>
                <a:gd name="T24" fmla="*/ 38 w 168"/>
                <a:gd name="T25" fmla="*/ 10 h 81"/>
                <a:gd name="T26" fmla="*/ 27 w 168"/>
                <a:gd name="T27" fmla="*/ 7 h 81"/>
                <a:gd name="T28" fmla="*/ 15 w 168"/>
                <a:gd name="T29" fmla="*/ 5 h 81"/>
                <a:gd name="T30" fmla="*/ 6 w 168"/>
                <a:gd name="T31" fmla="*/ 2 h 81"/>
                <a:gd name="T32" fmla="*/ 1 w 168"/>
                <a:gd name="T33" fmla="*/ 1 h 81"/>
                <a:gd name="T34" fmla="*/ 0 w 168"/>
                <a:gd name="T35" fmla="*/ 0 h 81"/>
                <a:gd name="T36" fmla="*/ 1 w 168"/>
                <a:gd name="T37" fmla="*/ 80 h 81"/>
                <a:gd name="T38" fmla="*/ 167 w 168"/>
                <a:gd name="T39" fmla="*/ 7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81"/>
                <a:gd name="T62" fmla="*/ 168 w 168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81">
                  <a:moveTo>
                    <a:pt x="167" y="77"/>
                  </a:moveTo>
                  <a:lnTo>
                    <a:pt x="167" y="77"/>
                  </a:lnTo>
                  <a:lnTo>
                    <a:pt x="165" y="71"/>
                  </a:lnTo>
                  <a:lnTo>
                    <a:pt x="159" y="63"/>
                  </a:lnTo>
                  <a:lnTo>
                    <a:pt x="152" y="55"/>
                  </a:lnTo>
                  <a:lnTo>
                    <a:pt x="141" y="48"/>
                  </a:lnTo>
                  <a:lnTo>
                    <a:pt x="130" y="43"/>
                  </a:lnTo>
                  <a:lnTo>
                    <a:pt x="115" y="35"/>
                  </a:lnTo>
                  <a:lnTo>
                    <a:pt x="99" y="30"/>
                  </a:lnTo>
                  <a:lnTo>
                    <a:pt x="85" y="24"/>
                  </a:lnTo>
                  <a:lnTo>
                    <a:pt x="68" y="19"/>
                  </a:lnTo>
                  <a:lnTo>
                    <a:pt x="53" y="14"/>
                  </a:lnTo>
                  <a:lnTo>
                    <a:pt x="38" y="10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80"/>
                  </a:lnTo>
                  <a:lnTo>
                    <a:pt x="167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05" name="Freeform 18"/>
            <p:cNvSpPr>
              <a:spLocks/>
            </p:cNvSpPr>
            <p:nvPr/>
          </p:nvSpPr>
          <p:spPr bwMode="auto">
            <a:xfrm>
              <a:off x="4057" y="1946"/>
              <a:ext cx="198" cy="165"/>
            </a:xfrm>
            <a:custGeom>
              <a:avLst/>
              <a:gdLst>
                <a:gd name="T0" fmla="*/ 8 w 198"/>
                <a:gd name="T1" fmla="*/ 164 h 165"/>
                <a:gd name="T2" fmla="*/ 8 w 198"/>
                <a:gd name="T3" fmla="*/ 164 h 165"/>
                <a:gd name="T4" fmla="*/ 17 w 198"/>
                <a:gd name="T5" fmla="*/ 162 h 165"/>
                <a:gd name="T6" fmla="*/ 26 w 198"/>
                <a:gd name="T7" fmla="*/ 159 h 165"/>
                <a:gd name="T8" fmla="*/ 38 w 198"/>
                <a:gd name="T9" fmla="*/ 157 h 165"/>
                <a:gd name="T10" fmla="*/ 51 w 198"/>
                <a:gd name="T11" fmla="*/ 152 h 165"/>
                <a:gd name="T12" fmla="*/ 66 w 198"/>
                <a:gd name="T13" fmla="*/ 150 h 165"/>
                <a:gd name="T14" fmla="*/ 84 w 198"/>
                <a:gd name="T15" fmla="*/ 145 h 165"/>
                <a:gd name="T16" fmla="*/ 99 w 198"/>
                <a:gd name="T17" fmla="*/ 140 h 165"/>
                <a:gd name="T18" fmla="*/ 115 w 198"/>
                <a:gd name="T19" fmla="*/ 135 h 165"/>
                <a:gd name="T20" fmla="*/ 130 w 198"/>
                <a:gd name="T21" fmla="*/ 129 h 165"/>
                <a:gd name="T22" fmla="*/ 146 w 198"/>
                <a:gd name="T23" fmla="*/ 122 h 165"/>
                <a:gd name="T24" fmla="*/ 160 w 198"/>
                <a:gd name="T25" fmla="*/ 117 h 165"/>
                <a:gd name="T26" fmla="*/ 172 w 198"/>
                <a:gd name="T27" fmla="*/ 110 h 165"/>
                <a:gd name="T28" fmla="*/ 182 w 198"/>
                <a:gd name="T29" fmla="*/ 104 h 165"/>
                <a:gd name="T30" fmla="*/ 190 w 198"/>
                <a:gd name="T31" fmla="*/ 97 h 165"/>
                <a:gd name="T32" fmla="*/ 195 w 198"/>
                <a:gd name="T33" fmla="*/ 89 h 165"/>
                <a:gd name="T34" fmla="*/ 197 w 198"/>
                <a:gd name="T35" fmla="*/ 83 h 165"/>
                <a:gd name="T36" fmla="*/ 194 w 198"/>
                <a:gd name="T37" fmla="*/ 74 h 165"/>
                <a:gd name="T38" fmla="*/ 188 w 198"/>
                <a:gd name="T39" fmla="*/ 66 h 165"/>
                <a:gd name="T40" fmla="*/ 178 w 198"/>
                <a:gd name="T41" fmla="*/ 58 h 165"/>
                <a:gd name="T42" fmla="*/ 165 w 198"/>
                <a:gd name="T43" fmla="*/ 52 h 165"/>
                <a:gd name="T44" fmla="*/ 150 w 198"/>
                <a:gd name="T45" fmla="*/ 45 h 165"/>
                <a:gd name="T46" fmla="*/ 133 w 198"/>
                <a:gd name="T47" fmla="*/ 37 h 165"/>
                <a:gd name="T48" fmla="*/ 116 w 198"/>
                <a:gd name="T49" fmla="*/ 31 h 165"/>
                <a:gd name="T50" fmla="*/ 98 w 198"/>
                <a:gd name="T51" fmla="*/ 25 h 165"/>
                <a:gd name="T52" fmla="*/ 80 w 198"/>
                <a:gd name="T53" fmla="*/ 19 h 165"/>
                <a:gd name="T54" fmla="*/ 62 w 198"/>
                <a:gd name="T55" fmla="*/ 14 h 165"/>
                <a:gd name="T56" fmla="*/ 46 w 198"/>
                <a:gd name="T57" fmla="*/ 10 h 165"/>
                <a:gd name="T58" fmla="*/ 31 w 198"/>
                <a:gd name="T59" fmla="*/ 6 h 165"/>
                <a:gd name="T60" fmla="*/ 17 w 198"/>
                <a:gd name="T61" fmla="*/ 3 h 165"/>
                <a:gd name="T62" fmla="*/ 7 w 198"/>
                <a:gd name="T63" fmla="*/ 1 h 165"/>
                <a:gd name="T64" fmla="*/ 1 w 198"/>
                <a:gd name="T65" fmla="*/ 1 h 165"/>
                <a:gd name="T66" fmla="*/ 0 w 198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65"/>
                <a:gd name="T104" fmla="*/ 198 w 198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65">
                  <a:moveTo>
                    <a:pt x="8" y="164"/>
                  </a:moveTo>
                  <a:lnTo>
                    <a:pt x="8" y="164"/>
                  </a:lnTo>
                  <a:lnTo>
                    <a:pt x="17" y="162"/>
                  </a:lnTo>
                  <a:lnTo>
                    <a:pt x="26" y="159"/>
                  </a:lnTo>
                  <a:lnTo>
                    <a:pt x="38" y="157"/>
                  </a:lnTo>
                  <a:lnTo>
                    <a:pt x="51" y="152"/>
                  </a:lnTo>
                  <a:lnTo>
                    <a:pt x="66" y="150"/>
                  </a:lnTo>
                  <a:lnTo>
                    <a:pt x="84" y="145"/>
                  </a:lnTo>
                  <a:lnTo>
                    <a:pt x="99" y="140"/>
                  </a:lnTo>
                  <a:lnTo>
                    <a:pt x="115" y="135"/>
                  </a:lnTo>
                  <a:lnTo>
                    <a:pt x="130" y="129"/>
                  </a:lnTo>
                  <a:lnTo>
                    <a:pt x="146" y="122"/>
                  </a:lnTo>
                  <a:lnTo>
                    <a:pt x="160" y="117"/>
                  </a:lnTo>
                  <a:lnTo>
                    <a:pt x="172" y="110"/>
                  </a:lnTo>
                  <a:lnTo>
                    <a:pt x="182" y="104"/>
                  </a:lnTo>
                  <a:lnTo>
                    <a:pt x="190" y="97"/>
                  </a:lnTo>
                  <a:lnTo>
                    <a:pt x="195" y="89"/>
                  </a:lnTo>
                  <a:lnTo>
                    <a:pt x="197" y="83"/>
                  </a:lnTo>
                  <a:lnTo>
                    <a:pt x="194" y="74"/>
                  </a:lnTo>
                  <a:lnTo>
                    <a:pt x="188" y="66"/>
                  </a:lnTo>
                  <a:lnTo>
                    <a:pt x="178" y="58"/>
                  </a:lnTo>
                  <a:lnTo>
                    <a:pt x="165" y="52"/>
                  </a:lnTo>
                  <a:lnTo>
                    <a:pt x="150" y="45"/>
                  </a:lnTo>
                  <a:lnTo>
                    <a:pt x="133" y="37"/>
                  </a:lnTo>
                  <a:lnTo>
                    <a:pt x="116" y="31"/>
                  </a:lnTo>
                  <a:lnTo>
                    <a:pt x="98" y="25"/>
                  </a:lnTo>
                  <a:lnTo>
                    <a:pt x="80" y="19"/>
                  </a:lnTo>
                  <a:lnTo>
                    <a:pt x="62" y="14"/>
                  </a:lnTo>
                  <a:lnTo>
                    <a:pt x="46" y="10"/>
                  </a:lnTo>
                  <a:lnTo>
                    <a:pt x="31" y="6"/>
                  </a:lnTo>
                  <a:lnTo>
                    <a:pt x="17" y="3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06" name="Line 19"/>
            <p:cNvSpPr>
              <a:spLocks noChangeShapeType="1"/>
            </p:cNvSpPr>
            <p:nvPr/>
          </p:nvSpPr>
          <p:spPr bwMode="auto">
            <a:xfrm>
              <a:off x="4085" y="1957"/>
              <a:ext cx="3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/>
            </a:p>
          </p:txBody>
        </p:sp>
        <p:sp>
          <p:nvSpPr>
            <p:cNvPr id="24607" name="Line 20"/>
            <p:cNvSpPr>
              <a:spLocks noChangeShapeType="1"/>
            </p:cNvSpPr>
            <p:nvPr/>
          </p:nvSpPr>
          <p:spPr bwMode="auto">
            <a:xfrm flipH="1">
              <a:off x="1676" y="1544"/>
              <a:ext cx="10" cy="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/>
            </a:p>
          </p:txBody>
        </p:sp>
        <p:sp>
          <p:nvSpPr>
            <p:cNvPr id="24608" name="Freeform 21"/>
            <p:cNvSpPr>
              <a:spLocks/>
            </p:cNvSpPr>
            <p:nvPr/>
          </p:nvSpPr>
          <p:spPr bwMode="auto">
            <a:xfrm>
              <a:off x="1621" y="1541"/>
              <a:ext cx="60" cy="629"/>
            </a:xfrm>
            <a:custGeom>
              <a:avLst/>
              <a:gdLst>
                <a:gd name="T0" fmla="*/ 59 w 60"/>
                <a:gd name="T1" fmla="*/ 0 h 629"/>
                <a:gd name="T2" fmla="*/ 59 w 60"/>
                <a:gd name="T3" fmla="*/ 0 h 629"/>
                <a:gd name="T4" fmla="*/ 58 w 60"/>
                <a:gd name="T5" fmla="*/ 3 h 629"/>
                <a:gd name="T6" fmla="*/ 57 w 60"/>
                <a:gd name="T7" fmla="*/ 14 h 629"/>
                <a:gd name="T8" fmla="*/ 59 w 60"/>
                <a:gd name="T9" fmla="*/ 27 h 629"/>
                <a:gd name="T10" fmla="*/ 59 w 60"/>
                <a:gd name="T11" fmla="*/ 43 h 629"/>
                <a:gd name="T12" fmla="*/ 59 w 60"/>
                <a:gd name="T13" fmla="*/ 59 h 629"/>
                <a:gd name="T14" fmla="*/ 59 w 60"/>
                <a:gd name="T15" fmla="*/ 74 h 629"/>
                <a:gd name="T16" fmla="*/ 59 w 60"/>
                <a:gd name="T17" fmla="*/ 84 h 629"/>
                <a:gd name="T18" fmla="*/ 59 w 60"/>
                <a:gd name="T19" fmla="*/ 87 h 629"/>
                <a:gd name="T20" fmla="*/ 0 w 60"/>
                <a:gd name="T21" fmla="*/ 87 h 629"/>
                <a:gd name="T22" fmla="*/ 6 w 60"/>
                <a:gd name="T23" fmla="*/ 628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9"/>
                <a:gd name="T38" fmla="*/ 60 w 60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9">
                  <a:moveTo>
                    <a:pt x="59" y="0"/>
                  </a:moveTo>
                  <a:lnTo>
                    <a:pt x="59" y="0"/>
                  </a:lnTo>
                  <a:lnTo>
                    <a:pt x="58" y="3"/>
                  </a:lnTo>
                  <a:lnTo>
                    <a:pt x="57" y="14"/>
                  </a:lnTo>
                  <a:lnTo>
                    <a:pt x="59" y="27"/>
                  </a:lnTo>
                  <a:lnTo>
                    <a:pt x="59" y="43"/>
                  </a:lnTo>
                  <a:lnTo>
                    <a:pt x="59" y="59"/>
                  </a:lnTo>
                  <a:lnTo>
                    <a:pt x="59" y="74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0" y="87"/>
                  </a:lnTo>
                  <a:lnTo>
                    <a:pt x="6" y="6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09" name="Freeform 22"/>
            <p:cNvSpPr>
              <a:spLocks/>
            </p:cNvSpPr>
            <p:nvPr/>
          </p:nvSpPr>
          <p:spPr bwMode="auto">
            <a:xfrm>
              <a:off x="2775" y="1791"/>
              <a:ext cx="862" cy="158"/>
            </a:xfrm>
            <a:custGeom>
              <a:avLst/>
              <a:gdLst>
                <a:gd name="T0" fmla="*/ 861 w 862"/>
                <a:gd name="T1" fmla="*/ 109 h 158"/>
                <a:gd name="T2" fmla="*/ 845 w 862"/>
                <a:gd name="T3" fmla="*/ 151 h 158"/>
                <a:gd name="T4" fmla="*/ 693 w 862"/>
                <a:gd name="T5" fmla="*/ 157 h 158"/>
                <a:gd name="T6" fmla="*/ 51 w 862"/>
                <a:gd name="T7" fmla="*/ 62 h 158"/>
                <a:gd name="T8" fmla="*/ 49 w 862"/>
                <a:gd name="T9" fmla="*/ 59 h 158"/>
                <a:gd name="T10" fmla="*/ 44 w 862"/>
                <a:gd name="T11" fmla="*/ 52 h 158"/>
                <a:gd name="T12" fmla="*/ 35 w 862"/>
                <a:gd name="T13" fmla="*/ 43 h 158"/>
                <a:gd name="T14" fmla="*/ 25 w 862"/>
                <a:gd name="T15" fmla="*/ 31 h 158"/>
                <a:gd name="T16" fmla="*/ 15 w 862"/>
                <a:gd name="T17" fmla="*/ 20 h 158"/>
                <a:gd name="T18" fmla="*/ 7 w 862"/>
                <a:gd name="T19" fmla="*/ 10 h 158"/>
                <a:gd name="T20" fmla="*/ 2 w 862"/>
                <a:gd name="T21" fmla="*/ 3 h 158"/>
                <a:gd name="T22" fmla="*/ 0 w 862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2"/>
                <a:gd name="T37" fmla="*/ 0 h 158"/>
                <a:gd name="T38" fmla="*/ 862 w 862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2" h="158">
                  <a:moveTo>
                    <a:pt x="861" y="109"/>
                  </a:moveTo>
                  <a:lnTo>
                    <a:pt x="845" y="151"/>
                  </a:lnTo>
                  <a:lnTo>
                    <a:pt x="693" y="157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4" y="52"/>
                  </a:lnTo>
                  <a:lnTo>
                    <a:pt x="35" y="43"/>
                  </a:lnTo>
                  <a:lnTo>
                    <a:pt x="25" y="31"/>
                  </a:lnTo>
                  <a:lnTo>
                    <a:pt x="15" y="20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10" name="Freeform 23"/>
            <p:cNvSpPr>
              <a:spLocks/>
            </p:cNvSpPr>
            <p:nvPr/>
          </p:nvSpPr>
          <p:spPr bwMode="auto">
            <a:xfrm>
              <a:off x="2753" y="1799"/>
              <a:ext cx="896" cy="171"/>
            </a:xfrm>
            <a:custGeom>
              <a:avLst/>
              <a:gdLst>
                <a:gd name="T0" fmla="*/ 895 w 896"/>
                <a:gd name="T1" fmla="*/ 101 h 171"/>
                <a:gd name="T2" fmla="*/ 868 w 896"/>
                <a:gd name="T3" fmla="*/ 165 h 171"/>
                <a:gd name="T4" fmla="*/ 710 w 896"/>
                <a:gd name="T5" fmla="*/ 170 h 171"/>
                <a:gd name="T6" fmla="*/ 60 w 896"/>
                <a:gd name="T7" fmla="*/ 74 h 171"/>
                <a:gd name="T8" fmla="*/ 0 w 896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171"/>
                <a:gd name="T17" fmla="*/ 896 w 89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171">
                  <a:moveTo>
                    <a:pt x="895" y="101"/>
                  </a:moveTo>
                  <a:lnTo>
                    <a:pt x="868" y="165"/>
                  </a:lnTo>
                  <a:lnTo>
                    <a:pt x="710" y="170"/>
                  </a:lnTo>
                  <a:lnTo>
                    <a:pt x="60" y="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11" name="Freeform 24"/>
            <p:cNvSpPr>
              <a:spLocks/>
            </p:cNvSpPr>
            <p:nvPr/>
          </p:nvSpPr>
          <p:spPr bwMode="auto">
            <a:xfrm>
              <a:off x="1457" y="1682"/>
              <a:ext cx="58" cy="263"/>
            </a:xfrm>
            <a:custGeom>
              <a:avLst/>
              <a:gdLst>
                <a:gd name="T0" fmla="*/ 28 w 58"/>
                <a:gd name="T1" fmla="*/ 0 h 263"/>
                <a:gd name="T2" fmla="*/ 57 w 58"/>
                <a:gd name="T3" fmla="*/ 0 h 263"/>
                <a:gd name="T4" fmla="*/ 55 w 58"/>
                <a:gd name="T5" fmla="*/ 11 h 263"/>
                <a:gd name="T6" fmla="*/ 52 w 58"/>
                <a:gd name="T7" fmla="*/ 39 h 263"/>
                <a:gd name="T8" fmla="*/ 48 w 58"/>
                <a:gd name="T9" fmla="*/ 80 h 263"/>
                <a:gd name="T10" fmla="*/ 44 w 58"/>
                <a:gd name="T11" fmla="*/ 128 h 263"/>
                <a:gd name="T12" fmla="*/ 38 w 58"/>
                <a:gd name="T13" fmla="*/ 175 h 263"/>
                <a:gd name="T14" fmla="*/ 34 w 58"/>
                <a:gd name="T15" fmla="*/ 215 h 263"/>
                <a:gd name="T16" fmla="*/ 31 w 58"/>
                <a:gd name="T17" fmla="*/ 245 h 263"/>
                <a:gd name="T18" fmla="*/ 29 w 58"/>
                <a:gd name="T19" fmla="*/ 255 h 263"/>
                <a:gd name="T20" fmla="*/ 32 w 58"/>
                <a:gd name="T21" fmla="*/ 256 h 263"/>
                <a:gd name="T22" fmla="*/ 35 w 58"/>
                <a:gd name="T23" fmla="*/ 257 h 263"/>
                <a:gd name="T24" fmla="*/ 39 w 58"/>
                <a:gd name="T25" fmla="*/ 257 h 263"/>
                <a:gd name="T26" fmla="*/ 45 w 58"/>
                <a:gd name="T27" fmla="*/ 257 h 263"/>
                <a:gd name="T28" fmla="*/ 48 w 58"/>
                <a:gd name="T29" fmla="*/ 257 h 263"/>
                <a:gd name="T30" fmla="*/ 50 w 58"/>
                <a:gd name="T31" fmla="*/ 258 h 263"/>
                <a:gd name="T32" fmla="*/ 51 w 58"/>
                <a:gd name="T33" fmla="*/ 257 h 263"/>
                <a:gd name="T34" fmla="*/ 51 w 58"/>
                <a:gd name="T35" fmla="*/ 262 h 263"/>
                <a:gd name="T36" fmla="*/ 0 w 58"/>
                <a:gd name="T37" fmla="*/ 261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63"/>
                <a:gd name="T59" fmla="*/ 58 w 58"/>
                <a:gd name="T60" fmla="*/ 263 h 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63">
                  <a:moveTo>
                    <a:pt x="28" y="0"/>
                  </a:moveTo>
                  <a:lnTo>
                    <a:pt x="57" y="0"/>
                  </a:lnTo>
                  <a:lnTo>
                    <a:pt x="55" y="11"/>
                  </a:lnTo>
                  <a:lnTo>
                    <a:pt x="52" y="39"/>
                  </a:lnTo>
                  <a:lnTo>
                    <a:pt x="48" y="80"/>
                  </a:lnTo>
                  <a:lnTo>
                    <a:pt x="44" y="128"/>
                  </a:lnTo>
                  <a:lnTo>
                    <a:pt x="38" y="175"/>
                  </a:lnTo>
                  <a:lnTo>
                    <a:pt x="34" y="215"/>
                  </a:lnTo>
                  <a:lnTo>
                    <a:pt x="31" y="245"/>
                  </a:lnTo>
                  <a:lnTo>
                    <a:pt x="29" y="255"/>
                  </a:lnTo>
                  <a:lnTo>
                    <a:pt x="32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5" y="257"/>
                  </a:lnTo>
                  <a:lnTo>
                    <a:pt x="48" y="257"/>
                  </a:lnTo>
                  <a:lnTo>
                    <a:pt x="50" y="258"/>
                  </a:lnTo>
                  <a:lnTo>
                    <a:pt x="51" y="257"/>
                  </a:lnTo>
                  <a:lnTo>
                    <a:pt x="51" y="262"/>
                  </a:lnTo>
                  <a:lnTo>
                    <a:pt x="0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12" name="Freeform 25"/>
            <p:cNvSpPr>
              <a:spLocks/>
            </p:cNvSpPr>
            <p:nvPr/>
          </p:nvSpPr>
          <p:spPr bwMode="auto">
            <a:xfrm>
              <a:off x="3957" y="2038"/>
              <a:ext cx="67" cy="34"/>
            </a:xfrm>
            <a:custGeom>
              <a:avLst/>
              <a:gdLst>
                <a:gd name="T0" fmla="*/ 66 w 67"/>
                <a:gd name="T1" fmla="*/ 19 h 34"/>
                <a:gd name="T2" fmla="*/ 64 w 67"/>
                <a:gd name="T3" fmla="*/ 17 h 34"/>
                <a:gd name="T4" fmla="*/ 61 w 67"/>
                <a:gd name="T5" fmla="*/ 16 h 34"/>
                <a:gd name="T6" fmla="*/ 53 w 67"/>
                <a:gd name="T7" fmla="*/ 14 h 34"/>
                <a:gd name="T8" fmla="*/ 46 w 67"/>
                <a:gd name="T9" fmla="*/ 11 h 34"/>
                <a:gd name="T10" fmla="*/ 38 w 67"/>
                <a:gd name="T11" fmla="*/ 9 h 34"/>
                <a:gd name="T12" fmla="*/ 28 w 67"/>
                <a:gd name="T13" fmla="*/ 8 h 34"/>
                <a:gd name="T14" fmla="*/ 18 w 67"/>
                <a:gd name="T15" fmla="*/ 3 h 34"/>
                <a:gd name="T16" fmla="*/ 9 w 67"/>
                <a:gd name="T17" fmla="*/ 0 h 34"/>
                <a:gd name="T18" fmla="*/ 4 w 67"/>
                <a:gd name="T19" fmla="*/ 0 h 34"/>
                <a:gd name="T20" fmla="*/ 1 w 67"/>
                <a:gd name="T21" fmla="*/ 2 h 34"/>
                <a:gd name="T22" fmla="*/ 0 w 67"/>
                <a:gd name="T23" fmla="*/ 7 h 34"/>
                <a:gd name="T24" fmla="*/ 1 w 67"/>
                <a:gd name="T25" fmla="*/ 14 h 34"/>
                <a:gd name="T26" fmla="*/ 1 w 67"/>
                <a:gd name="T27" fmla="*/ 20 h 34"/>
                <a:gd name="T28" fmla="*/ 2 w 67"/>
                <a:gd name="T29" fmla="*/ 26 h 34"/>
                <a:gd name="T30" fmla="*/ 5 w 67"/>
                <a:gd name="T31" fmla="*/ 31 h 34"/>
                <a:gd name="T32" fmla="*/ 8 w 67"/>
                <a:gd name="T33" fmla="*/ 33 h 34"/>
                <a:gd name="T34" fmla="*/ 16 w 67"/>
                <a:gd name="T35" fmla="*/ 29 h 34"/>
                <a:gd name="T36" fmla="*/ 24 w 67"/>
                <a:gd name="T37" fmla="*/ 28 h 34"/>
                <a:gd name="T38" fmla="*/ 34 w 67"/>
                <a:gd name="T39" fmla="*/ 26 h 34"/>
                <a:gd name="T40" fmla="*/ 43 w 67"/>
                <a:gd name="T41" fmla="*/ 24 h 34"/>
                <a:gd name="T42" fmla="*/ 52 w 67"/>
                <a:gd name="T43" fmla="*/ 23 h 34"/>
                <a:gd name="T44" fmla="*/ 59 w 67"/>
                <a:gd name="T45" fmla="*/ 21 h 34"/>
                <a:gd name="T46" fmla="*/ 65 w 67"/>
                <a:gd name="T47" fmla="*/ 20 h 34"/>
                <a:gd name="T48" fmla="*/ 66 w 67"/>
                <a:gd name="T49" fmla="*/ 19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34"/>
                <a:gd name="T77" fmla="*/ 67 w 6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34">
                  <a:moveTo>
                    <a:pt x="66" y="19"/>
                  </a:moveTo>
                  <a:lnTo>
                    <a:pt x="64" y="17"/>
                  </a:lnTo>
                  <a:lnTo>
                    <a:pt x="61" y="16"/>
                  </a:lnTo>
                  <a:lnTo>
                    <a:pt x="53" y="14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18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24" y="28"/>
                  </a:lnTo>
                  <a:lnTo>
                    <a:pt x="34" y="26"/>
                  </a:lnTo>
                  <a:lnTo>
                    <a:pt x="43" y="24"/>
                  </a:lnTo>
                  <a:lnTo>
                    <a:pt x="52" y="23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66" y="1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13" name="Freeform 26"/>
            <p:cNvSpPr>
              <a:spLocks/>
            </p:cNvSpPr>
            <p:nvPr/>
          </p:nvSpPr>
          <p:spPr bwMode="auto">
            <a:xfrm>
              <a:off x="3956" y="2039"/>
              <a:ext cx="73" cy="39"/>
            </a:xfrm>
            <a:custGeom>
              <a:avLst/>
              <a:gdLst>
                <a:gd name="T0" fmla="*/ 72 w 73"/>
                <a:gd name="T1" fmla="*/ 20 h 39"/>
                <a:gd name="T2" fmla="*/ 72 w 73"/>
                <a:gd name="T3" fmla="*/ 20 h 39"/>
                <a:gd name="T4" fmla="*/ 71 w 73"/>
                <a:gd name="T5" fmla="*/ 18 h 39"/>
                <a:gd name="T6" fmla="*/ 67 w 73"/>
                <a:gd name="T7" fmla="*/ 16 h 39"/>
                <a:gd name="T8" fmla="*/ 58 w 73"/>
                <a:gd name="T9" fmla="*/ 15 h 39"/>
                <a:gd name="T10" fmla="*/ 51 w 73"/>
                <a:gd name="T11" fmla="*/ 13 h 39"/>
                <a:gd name="T12" fmla="*/ 41 w 73"/>
                <a:gd name="T13" fmla="*/ 10 h 39"/>
                <a:gd name="T14" fmla="*/ 31 w 73"/>
                <a:gd name="T15" fmla="*/ 8 h 39"/>
                <a:gd name="T16" fmla="*/ 19 w 73"/>
                <a:gd name="T17" fmla="*/ 4 h 39"/>
                <a:gd name="T18" fmla="*/ 9 w 73"/>
                <a:gd name="T19" fmla="*/ 0 h 39"/>
                <a:gd name="T20" fmla="*/ 5 w 73"/>
                <a:gd name="T21" fmla="*/ 0 h 39"/>
                <a:gd name="T22" fmla="*/ 2 w 73"/>
                <a:gd name="T23" fmla="*/ 3 h 39"/>
                <a:gd name="T24" fmla="*/ 0 w 73"/>
                <a:gd name="T25" fmla="*/ 9 h 39"/>
                <a:gd name="T26" fmla="*/ 0 w 73"/>
                <a:gd name="T27" fmla="*/ 16 h 39"/>
                <a:gd name="T28" fmla="*/ 0 w 73"/>
                <a:gd name="T29" fmla="*/ 24 h 39"/>
                <a:gd name="T30" fmla="*/ 2 w 73"/>
                <a:gd name="T31" fmla="*/ 31 h 39"/>
                <a:gd name="T32" fmla="*/ 5 w 73"/>
                <a:gd name="T33" fmla="*/ 35 h 39"/>
                <a:gd name="T34" fmla="*/ 9 w 73"/>
                <a:gd name="T35" fmla="*/ 38 h 39"/>
                <a:gd name="T36" fmla="*/ 17 w 73"/>
                <a:gd name="T37" fmla="*/ 34 h 39"/>
                <a:gd name="T38" fmla="*/ 27 w 73"/>
                <a:gd name="T39" fmla="*/ 32 h 39"/>
                <a:gd name="T40" fmla="*/ 36 w 73"/>
                <a:gd name="T41" fmla="*/ 28 h 39"/>
                <a:gd name="T42" fmla="*/ 47 w 73"/>
                <a:gd name="T43" fmla="*/ 26 h 39"/>
                <a:gd name="T44" fmla="*/ 57 w 73"/>
                <a:gd name="T45" fmla="*/ 26 h 39"/>
                <a:gd name="T46" fmla="*/ 64 w 73"/>
                <a:gd name="T47" fmla="*/ 23 h 39"/>
                <a:gd name="T48" fmla="*/ 70 w 73"/>
                <a:gd name="T49" fmla="*/ 22 h 39"/>
                <a:gd name="T50" fmla="*/ 72 w 73"/>
                <a:gd name="T51" fmla="*/ 2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9"/>
                <a:gd name="T80" fmla="*/ 73 w 73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9">
                  <a:moveTo>
                    <a:pt x="72" y="20"/>
                  </a:moveTo>
                  <a:lnTo>
                    <a:pt x="72" y="20"/>
                  </a:lnTo>
                  <a:lnTo>
                    <a:pt x="71" y="18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51" y="13"/>
                  </a:lnTo>
                  <a:lnTo>
                    <a:pt x="41" y="10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6" y="28"/>
                  </a:lnTo>
                  <a:lnTo>
                    <a:pt x="47" y="26"/>
                  </a:lnTo>
                  <a:lnTo>
                    <a:pt x="57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2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14" name="Freeform 27"/>
            <p:cNvSpPr>
              <a:spLocks/>
            </p:cNvSpPr>
            <p:nvPr/>
          </p:nvSpPr>
          <p:spPr bwMode="auto">
            <a:xfrm>
              <a:off x="2385" y="1798"/>
              <a:ext cx="116" cy="86"/>
            </a:xfrm>
            <a:custGeom>
              <a:avLst/>
              <a:gdLst>
                <a:gd name="T0" fmla="*/ 5 w 116"/>
                <a:gd name="T1" fmla="*/ 14 h 86"/>
                <a:gd name="T2" fmla="*/ 1 w 116"/>
                <a:gd name="T3" fmla="*/ 15 h 86"/>
                <a:gd name="T4" fmla="*/ 0 w 116"/>
                <a:gd name="T5" fmla="*/ 18 h 86"/>
                <a:gd name="T6" fmla="*/ 2 w 116"/>
                <a:gd name="T7" fmla="*/ 20 h 86"/>
                <a:gd name="T8" fmla="*/ 6 w 116"/>
                <a:gd name="T9" fmla="*/ 22 h 86"/>
                <a:gd name="T10" fmla="*/ 58 w 116"/>
                <a:gd name="T11" fmla="*/ 12 h 86"/>
                <a:gd name="T12" fmla="*/ 83 w 116"/>
                <a:gd name="T13" fmla="*/ 85 h 86"/>
                <a:gd name="T14" fmla="*/ 115 w 116"/>
                <a:gd name="T15" fmla="*/ 77 h 86"/>
                <a:gd name="T16" fmla="*/ 75 w 116"/>
                <a:gd name="T17" fmla="*/ 8 h 86"/>
                <a:gd name="T18" fmla="*/ 84 w 116"/>
                <a:gd name="T19" fmla="*/ 8 h 86"/>
                <a:gd name="T20" fmla="*/ 86 w 116"/>
                <a:gd name="T21" fmla="*/ 5 h 86"/>
                <a:gd name="T22" fmla="*/ 87 w 116"/>
                <a:gd name="T23" fmla="*/ 2 h 86"/>
                <a:gd name="T24" fmla="*/ 86 w 116"/>
                <a:gd name="T25" fmla="*/ 0 h 86"/>
                <a:gd name="T26" fmla="*/ 81 w 116"/>
                <a:gd name="T27" fmla="*/ 0 h 86"/>
                <a:gd name="T28" fmla="*/ 5 w 116"/>
                <a:gd name="T29" fmla="*/ 14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86"/>
                <a:gd name="T47" fmla="*/ 116 w 11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86">
                  <a:moveTo>
                    <a:pt x="5" y="14"/>
                  </a:move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8" y="12"/>
                  </a:lnTo>
                  <a:lnTo>
                    <a:pt x="83" y="85"/>
                  </a:lnTo>
                  <a:lnTo>
                    <a:pt x="115" y="77"/>
                  </a:lnTo>
                  <a:lnTo>
                    <a:pt x="75" y="8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5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15" name="Freeform 28"/>
            <p:cNvSpPr>
              <a:spLocks/>
            </p:cNvSpPr>
            <p:nvPr/>
          </p:nvSpPr>
          <p:spPr bwMode="auto">
            <a:xfrm>
              <a:off x="2383" y="1799"/>
              <a:ext cx="122" cy="93"/>
            </a:xfrm>
            <a:custGeom>
              <a:avLst/>
              <a:gdLst>
                <a:gd name="T0" fmla="*/ 6 w 122"/>
                <a:gd name="T1" fmla="*/ 15 h 93"/>
                <a:gd name="T2" fmla="*/ 6 w 122"/>
                <a:gd name="T3" fmla="*/ 15 h 93"/>
                <a:gd name="T4" fmla="*/ 2 w 122"/>
                <a:gd name="T5" fmla="*/ 17 h 93"/>
                <a:gd name="T6" fmla="*/ 0 w 122"/>
                <a:gd name="T7" fmla="*/ 21 h 93"/>
                <a:gd name="T8" fmla="*/ 3 w 122"/>
                <a:gd name="T9" fmla="*/ 23 h 93"/>
                <a:gd name="T10" fmla="*/ 7 w 122"/>
                <a:gd name="T11" fmla="*/ 25 h 93"/>
                <a:gd name="T12" fmla="*/ 62 w 122"/>
                <a:gd name="T13" fmla="*/ 14 h 93"/>
                <a:gd name="T14" fmla="*/ 87 w 122"/>
                <a:gd name="T15" fmla="*/ 92 h 93"/>
                <a:gd name="T16" fmla="*/ 121 w 122"/>
                <a:gd name="T17" fmla="*/ 83 h 93"/>
                <a:gd name="T18" fmla="*/ 80 w 122"/>
                <a:gd name="T19" fmla="*/ 9 h 93"/>
                <a:gd name="T20" fmla="*/ 89 w 122"/>
                <a:gd name="T21" fmla="*/ 8 h 93"/>
                <a:gd name="T22" fmla="*/ 90 w 122"/>
                <a:gd name="T23" fmla="*/ 5 h 93"/>
                <a:gd name="T24" fmla="*/ 92 w 122"/>
                <a:gd name="T25" fmla="*/ 2 h 93"/>
                <a:gd name="T26" fmla="*/ 90 w 122"/>
                <a:gd name="T27" fmla="*/ 0 h 93"/>
                <a:gd name="T28" fmla="*/ 86 w 122"/>
                <a:gd name="T29" fmla="*/ 0 h 93"/>
                <a:gd name="T30" fmla="*/ 6 w 122"/>
                <a:gd name="T31" fmla="*/ 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93"/>
                <a:gd name="T50" fmla="*/ 122 w 122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93">
                  <a:moveTo>
                    <a:pt x="6" y="15"/>
                  </a:moveTo>
                  <a:lnTo>
                    <a:pt x="6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62" y="14"/>
                  </a:lnTo>
                  <a:lnTo>
                    <a:pt x="87" y="92"/>
                  </a:lnTo>
                  <a:lnTo>
                    <a:pt x="121" y="83"/>
                  </a:lnTo>
                  <a:lnTo>
                    <a:pt x="80" y="9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6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16" name="Freeform 29"/>
            <p:cNvSpPr>
              <a:spLocks/>
            </p:cNvSpPr>
            <p:nvPr/>
          </p:nvSpPr>
          <p:spPr bwMode="auto">
            <a:xfrm>
              <a:off x="2631" y="1940"/>
              <a:ext cx="137" cy="164"/>
            </a:xfrm>
            <a:custGeom>
              <a:avLst/>
              <a:gdLst>
                <a:gd name="T0" fmla="*/ 111 w 137"/>
                <a:gd name="T1" fmla="*/ 0 h 164"/>
                <a:gd name="T2" fmla="*/ 23 w 137"/>
                <a:gd name="T3" fmla="*/ 10 h 164"/>
                <a:gd name="T4" fmla="*/ 13 w 137"/>
                <a:gd name="T5" fmla="*/ 12 h 164"/>
                <a:gd name="T6" fmla="*/ 6 w 137"/>
                <a:gd name="T7" fmla="*/ 18 h 164"/>
                <a:gd name="T8" fmla="*/ 2 w 137"/>
                <a:gd name="T9" fmla="*/ 27 h 164"/>
                <a:gd name="T10" fmla="*/ 0 w 137"/>
                <a:gd name="T11" fmla="*/ 38 h 164"/>
                <a:gd name="T12" fmla="*/ 1 w 137"/>
                <a:gd name="T13" fmla="*/ 138 h 164"/>
                <a:gd name="T14" fmla="*/ 3 w 137"/>
                <a:gd name="T15" fmla="*/ 145 h 164"/>
                <a:gd name="T16" fmla="*/ 4 w 137"/>
                <a:gd name="T17" fmla="*/ 150 h 164"/>
                <a:gd name="T18" fmla="*/ 7 w 137"/>
                <a:gd name="T19" fmla="*/ 153 h 164"/>
                <a:gd name="T20" fmla="*/ 9 w 137"/>
                <a:gd name="T21" fmla="*/ 158 h 164"/>
                <a:gd name="T22" fmla="*/ 13 w 137"/>
                <a:gd name="T23" fmla="*/ 160 h 164"/>
                <a:gd name="T24" fmla="*/ 17 w 137"/>
                <a:gd name="T25" fmla="*/ 161 h 164"/>
                <a:gd name="T26" fmla="*/ 21 w 137"/>
                <a:gd name="T27" fmla="*/ 163 h 164"/>
                <a:gd name="T28" fmla="*/ 25 w 137"/>
                <a:gd name="T29" fmla="*/ 163 h 164"/>
                <a:gd name="T30" fmla="*/ 115 w 137"/>
                <a:gd name="T31" fmla="*/ 154 h 164"/>
                <a:gd name="T32" fmla="*/ 123 w 137"/>
                <a:gd name="T33" fmla="*/ 152 h 164"/>
                <a:gd name="T34" fmla="*/ 131 w 137"/>
                <a:gd name="T35" fmla="*/ 145 h 164"/>
                <a:gd name="T36" fmla="*/ 134 w 137"/>
                <a:gd name="T37" fmla="*/ 135 h 164"/>
                <a:gd name="T38" fmla="*/ 136 w 137"/>
                <a:gd name="T39" fmla="*/ 125 h 164"/>
                <a:gd name="T40" fmla="*/ 133 w 137"/>
                <a:gd name="T41" fmla="*/ 24 h 164"/>
                <a:gd name="T42" fmla="*/ 133 w 137"/>
                <a:gd name="T43" fmla="*/ 19 h 164"/>
                <a:gd name="T44" fmla="*/ 133 w 137"/>
                <a:gd name="T45" fmla="*/ 14 h 164"/>
                <a:gd name="T46" fmla="*/ 130 w 137"/>
                <a:gd name="T47" fmla="*/ 9 h 164"/>
                <a:gd name="T48" fmla="*/ 127 w 137"/>
                <a:gd name="T49" fmla="*/ 5 h 164"/>
                <a:gd name="T50" fmla="*/ 123 w 137"/>
                <a:gd name="T51" fmla="*/ 3 h 164"/>
                <a:gd name="T52" fmla="*/ 120 w 137"/>
                <a:gd name="T53" fmla="*/ 1 h 164"/>
                <a:gd name="T54" fmla="*/ 116 w 137"/>
                <a:gd name="T55" fmla="*/ 1 h 164"/>
                <a:gd name="T56" fmla="*/ 111 w 137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164"/>
                <a:gd name="T89" fmla="*/ 137 w 137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164">
                  <a:moveTo>
                    <a:pt x="111" y="0"/>
                  </a:moveTo>
                  <a:lnTo>
                    <a:pt x="23" y="1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2" y="27"/>
                  </a:lnTo>
                  <a:lnTo>
                    <a:pt x="0" y="38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8"/>
                  </a:lnTo>
                  <a:lnTo>
                    <a:pt x="13" y="160"/>
                  </a:lnTo>
                  <a:lnTo>
                    <a:pt x="17" y="161"/>
                  </a:lnTo>
                  <a:lnTo>
                    <a:pt x="21" y="163"/>
                  </a:lnTo>
                  <a:lnTo>
                    <a:pt x="25" y="163"/>
                  </a:lnTo>
                  <a:lnTo>
                    <a:pt x="115" y="154"/>
                  </a:lnTo>
                  <a:lnTo>
                    <a:pt x="123" y="152"/>
                  </a:lnTo>
                  <a:lnTo>
                    <a:pt x="131" y="145"/>
                  </a:lnTo>
                  <a:lnTo>
                    <a:pt x="134" y="135"/>
                  </a:lnTo>
                  <a:lnTo>
                    <a:pt x="136" y="125"/>
                  </a:lnTo>
                  <a:lnTo>
                    <a:pt x="133" y="24"/>
                  </a:lnTo>
                  <a:lnTo>
                    <a:pt x="133" y="19"/>
                  </a:lnTo>
                  <a:lnTo>
                    <a:pt x="133" y="14"/>
                  </a:lnTo>
                  <a:lnTo>
                    <a:pt x="130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17" name="Freeform 30"/>
            <p:cNvSpPr>
              <a:spLocks/>
            </p:cNvSpPr>
            <p:nvPr/>
          </p:nvSpPr>
          <p:spPr bwMode="auto">
            <a:xfrm>
              <a:off x="2630" y="1941"/>
              <a:ext cx="143" cy="170"/>
            </a:xfrm>
            <a:custGeom>
              <a:avLst/>
              <a:gdLst>
                <a:gd name="T0" fmla="*/ 115 w 143"/>
                <a:gd name="T1" fmla="*/ 0 h 170"/>
                <a:gd name="T2" fmla="*/ 24 w 143"/>
                <a:gd name="T3" fmla="*/ 10 h 170"/>
                <a:gd name="T4" fmla="*/ 13 w 143"/>
                <a:gd name="T5" fmla="*/ 12 h 170"/>
                <a:gd name="T6" fmla="*/ 6 w 143"/>
                <a:gd name="T7" fmla="*/ 19 h 170"/>
                <a:gd name="T8" fmla="*/ 2 w 143"/>
                <a:gd name="T9" fmla="*/ 28 h 170"/>
                <a:gd name="T10" fmla="*/ 0 w 143"/>
                <a:gd name="T11" fmla="*/ 39 h 170"/>
                <a:gd name="T12" fmla="*/ 2 w 143"/>
                <a:gd name="T13" fmla="*/ 144 h 170"/>
                <a:gd name="T14" fmla="*/ 4 w 143"/>
                <a:gd name="T15" fmla="*/ 149 h 170"/>
                <a:gd name="T16" fmla="*/ 5 w 143"/>
                <a:gd name="T17" fmla="*/ 154 h 170"/>
                <a:gd name="T18" fmla="*/ 6 w 143"/>
                <a:gd name="T19" fmla="*/ 159 h 170"/>
                <a:gd name="T20" fmla="*/ 10 w 143"/>
                <a:gd name="T21" fmla="*/ 163 h 170"/>
                <a:gd name="T22" fmla="*/ 14 w 143"/>
                <a:gd name="T23" fmla="*/ 166 h 170"/>
                <a:gd name="T24" fmla="*/ 18 w 143"/>
                <a:gd name="T25" fmla="*/ 167 h 170"/>
                <a:gd name="T26" fmla="*/ 22 w 143"/>
                <a:gd name="T27" fmla="*/ 169 h 170"/>
                <a:gd name="T28" fmla="*/ 27 w 143"/>
                <a:gd name="T29" fmla="*/ 169 h 170"/>
                <a:gd name="T30" fmla="*/ 118 w 143"/>
                <a:gd name="T31" fmla="*/ 160 h 170"/>
                <a:gd name="T32" fmla="*/ 128 w 143"/>
                <a:gd name="T33" fmla="*/ 157 h 170"/>
                <a:gd name="T34" fmla="*/ 135 w 143"/>
                <a:gd name="T35" fmla="*/ 149 h 170"/>
                <a:gd name="T36" fmla="*/ 139 w 143"/>
                <a:gd name="T37" fmla="*/ 140 h 170"/>
                <a:gd name="T38" fmla="*/ 142 w 143"/>
                <a:gd name="T39" fmla="*/ 130 h 170"/>
                <a:gd name="T40" fmla="*/ 138 w 143"/>
                <a:gd name="T41" fmla="*/ 24 h 170"/>
                <a:gd name="T42" fmla="*/ 137 w 143"/>
                <a:gd name="T43" fmla="*/ 19 h 170"/>
                <a:gd name="T44" fmla="*/ 137 w 143"/>
                <a:gd name="T45" fmla="*/ 14 h 170"/>
                <a:gd name="T46" fmla="*/ 135 w 143"/>
                <a:gd name="T47" fmla="*/ 10 h 170"/>
                <a:gd name="T48" fmla="*/ 132 w 143"/>
                <a:gd name="T49" fmla="*/ 5 h 170"/>
                <a:gd name="T50" fmla="*/ 128 w 143"/>
                <a:gd name="T51" fmla="*/ 3 h 170"/>
                <a:gd name="T52" fmla="*/ 124 w 143"/>
                <a:gd name="T53" fmla="*/ 2 h 170"/>
                <a:gd name="T54" fmla="*/ 120 w 143"/>
                <a:gd name="T55" fmla="*/ 1 h 170"/>
                <a:gd name="T56" fmla="*/ 115 w 143"/>
                <a:gd name="T57" fmla="*/ 0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70"/>
                <a:gd name="T89" fmla="*/ 143 w 143"/>
                <a:gd name="T90" fmla="*/ 170 h 1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70">
                  <a:moveTo>
                    <a:pt x="115" y="0"/>
                  </a:moveTo>
                  <a:lnTo>
                    <a:pt x="24" y="1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2" y="144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4" y="166"/>
                  </a:lnTo>
                  <a:lnTo>
                    <a:pt x="18" y="167"/>
                  </a:lnTo>
                  <a:lnTo>
                    <a:pt x="22" y="169"/>
                  </a:lnTo>
                  <a:lnTo>
                    <a:pt x="27" y="169"/>
                  </a:lnTo>
                  <a:lnTo>
                    <a:pt x="118" y="160"/>
                  </a:lnTo>
                  <a:lnTo>
                    <a:pt x="128" y="157"/>
                  </a:lnTo>
                  <a:lnTo>
                    <a:pt x="135" y="149"/>
                  </a:lnTo>
                  <a:lnTo>
                    <a:pt x="139" y="140"/>
                  </a:lnTo>
                  <a:lnTo>
                    <a:pt x="142" y="130"/>
                  </a:lnTo>
                  <a:lnTo>
                    <a:pt x="138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5" y="10"/>
                  </a:lnTo>
                  <a:lnTo>
                    <a:pt x="132" y="5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18" name="Line 31"/>
            <p:cNvSpPr>
              <a:spLocks noChangeShapeType="1"/>
            </p:cNvSpPr>
            <p:nvPr/>
          </p:nvSpPr>
          <p:spPr bwMode="auto">
            <a:xfrm flipH="1" flipV="1">
              <a:off x="4149" y="1680"/>
              <a:ext cx="11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/>
            </a:p>
          </p:txBody>
        </p:sp>
        <p:sp>
          <p:nvSpPr>
            <p:cNvPr id="24619" name="Line 32"/>
            <p:cNvSpPr>
              <a:spLocks noChangeShapeType="1"/>
            </p:cNvSpPr>
            <p:nvPr/>
          </p:nvSpPr>
          <p:spPr bwMode="auto">
            <a:xfrm>
              <a:off x="4158" y="2088"/>
              <a:ext cx="2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/>
            </a:p>
          </p:txBody>
        </p:sp>
        <p:sp>
          <p:nvSpPr>
            <p:cNvPr id="24620" name="Freeform 33"/>
            <p:cNvSpPr>
              <a:spLocks/>
            </p:cNvSpPr>
            <p:nvPr/>
          </p:nvSpPr>
          <p:spPr bwMode="auto">
            <a:xfrm>
              <a:off x="1656" y="1988"/>
              <a:ext cx="600" cy="16"/>
            </a:xfrm>
            <a:custGeom>
              <a:avLst/>
              <a:gdLst>
                <a:gd name="T0" fmla="*/ 267 w 600"/>
                <a:gd name="T1" fmla="*/ 15 h 16"/>
                <a:gd name="T2" fmla="*/ 210 w 600"/>
                <a:gd name="T3" fmla="*/ 14 h 16"/>
                <a:gd name="T4" fmla="*/ 155 w 600"/>
                <a:gd name="T5" fmla="*/ 14 h 16"/>
                <a:gd name="T6" fmla="*/ 108 w 600"/>
                <a:gd name="T7" fmla="*/ 14 h 16"/>
                <a:gd name="T8" fmla="*/ 67 w 600"/>
                <a:gd name="T9" fmla="*/ 14 h 16"/>
                <a:gd name="T10" fmla="*/ 35 w 600"/>
                <a:gd name="T11" fmla="*/ 13 h 16"/>
                <a:gd name="T12" fmla="*/ 13 w 600"/>
                <a:gd name="T13" fmla="*/ 11 h 16"/>
                <a:gd name="T14" fmla="*/ 1 w 600"/>
                <a:gd name="T15" fmla="*/ 11 h 16"/>
                <a:gd name="T16" fmla="*/ 1 w 600"/>
                <a:gd name="T17" fmla="*/ 10 h 16"/>
                <a:gd name="T18" fmla="*/ 12 w 600"/>
                <a:gd name="T19" fmla="*/ 8 h 16"/>
                <a:gd name="T20" fmla="*/ 36 w 600"/>
                <a:gd name="T21" fmla="*/ 6 h 16"/>
                <a:gd name="T22" fmla="*/ 67 w 600"/>
                <a:gd name="T23" fmla="*/ 5 h 16"/>
                <a:gd name="T24" fmla="*/ 108 w 600"/>
                <a:gd name="T25" fmla="*/ 3 h 16"/>
                <a:gd name="T26" fmla="*/ 155 w 600"/>
                <a:gd name="T27" fmla="*/ 3 h 16"/>
                <a:gd name="T28" fmla="*/ 209 w 600"/>
                <a:gd name="T29" fmla="*/ 2 h 16"/>
                <a:gd name="T30" fmla="*/ 267 w 600"/>
                <a:gd name="T31" fmla="*/ 0 h 16"/>
                <a:gd name="T32" fmla="*/ 329 w 600"/>
                <a:gd name="T33" fmla="*/ 0 h 16"/>
                <a:gd name="T34" fmla="*/ 387 w 600"/>
                <a:gd name="T35" fmla="*/ 0 h 16"/>
                <a:gd name="T36" fmla="*/ 441 w 600"/>
                <a:gd name="T37" fmla="*/ 1 h 16"/>
                <a:gd name="T38" fmla="*/ 489 w 600"/>
                <a:gd name="T39" fmla="*/ 1 h 16"/>
                <a:gd name="T40" fmla="*/ 530 w 600"/>
                <a:gd name="T41" fmla="*/ 2 h 16"/>
                <a:gd name="T42" fmla="*/ 561 w 600"/>
                <a:gd name="T43" fmla="*/ 3 h 16"/>
                <a:gd name="T44" fmla="*/ 585 w 600"/>
                <a:gd name="T45" fmla="*/ 3 h 16"/>
                <a:gd name="T46" fmla="*/ 597 w 600"/>
                <a:gd name="T47" fmla="*/ 4 h 16"/>
                <a:gd name="T48" fmla="*/ 597 w 600"/>
                <a:gd name="T49" fmla="*/ 5 h 16"/>
                <a:gd name="T50" fmla="*/ 586 w 600"/>
                <a:gd name="T51" fmla="*/ 8 h 16"/>
                <a:gd name="T52" fmla="*/ 561 w 600"/>
                <a:gd name="T53" fmla="*/ 9 h 16"/>
                <a:gd name="T54" fmla="*/ 530 w 600"/>
                <a:gd name="T55" fmla="*/ 11 h 16"/>
                <a:gd name="T56" fmla="*/ 488 w 600"/>
                <a:gd name="T57" fmla="*/ 13 h 16"/>
                <a:gd name="T58" fmla="*/ 441 w 600"/>
                <a:gd name="T59" fmla="*/ 12 h 16"/>
                <a:gd name="T60" fmla="*/ 387 w 600"/>
                <a:gd name="T61" fmla="*/ 14 h 16"/>
                <a:gd name="T62" fmla="*/ 330 w 600"/>
                <a:gd name="T63" fmla="*/ 14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16"/>
                <a:gd name="T98" fmla="*/ 600 w 60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16">
                  <a:moveTo>
                    <a:pt x="299" y="14"/>
                  </a:moveTo>
                  <a:lnTo>
                    <a:pt x="267" y="15"/>
                  </a:lnTo>
                  <a:lnTo>
                    <a:pt x="239" y="15"/>
                  </a:lnTo>
                  <a:lnTo>
                    <a:pt x="210" y="14"/>
                  </a:lnTo>
                  <a:lnTo>
                    <a:pt x="181" y="15"/>
                  </a:lnTo>
                  <a:lnTo>
                    <a:pt x="155" y="14"/>
                  </a:lnTo>
                  <a:lnTo>
                    <a:pt x="132" y="15"/>
                  </a:lnTo>
                  <a:lnTo>
                    <a:pt x="108" y="14"/>
                  </a:lnTo>
                  <a:lnTo>
                    <a:pt x="87" y="14"/>
                  </a:lnTo>
                  <a:lnTo>
                    <a:pt x="67" y="14"/>
                  </a:lnTo>
                  <a:lnTo>
                    <a:pt x="50" y="12"/>
                  </a:lnTo>
                  <a:lnTo>
                    <a:pt x="35" y="13"/>
                  </a:lnTo>
                  <a:lnTo>
                    <a:pt x="22" y="12"/>
                  </a:lnTo>
                  <a:lnTo>
                    <a:pt x="13" y="11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8"/>
                  </a:lnTo>
                  <a:lnTo>
                    <a:pt x="12" y="8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50" y="6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08" y="3"/>
                  </a:lnTo>
                  <a:lnTo>
                    <a:pt x="131" y="2"/>
                  </a:lnTo>
                  <a:lnTo>
                    <a:pt x="155" y="3"/>
                  </a:lnTo>
                  <a:lnTo>
                    <a:pt x="182" y="2"/>
                  </a:lnTo>
                  <a:lnTo>
                    <a:pt x="209" y="2"/>
                  </a:lnTo>
                  <a:lnTo>
                    <a:pt x="238" y="1"/>
                  </a:lnTo>
                  <a:lnTo>
                    <a:pt x="267" y="0"/>
                  </a:lnTo>
                  <a:lnTo>
                    <a:pt x="298" y="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415" y="0"/>
                  </a:lnTo>
                  <a:lnTo>
                    <a:pt x="441" y="1"/>
                  </a:lnTo>
                  <a:lnTo>
                    <a:pt x="466" y="1"/>
                  </a:lnTo>
                  <a:lnTo>
                    <a:pt x="489" y="1"/>
                  </a:lnTo>
                  <a:lnTo>
                    <a:pt x="510" y="1"/>
                  </a:lnTo>
                  <a:lnTo>
                    <a:pt x="530" y="2"/>
                  </a:lnTo>
                  <a:lnTo>
                    <a:pt x="547" y="2"/>
                  </a:lnTo>
                  <a:lnTo>
                    <a:pt x="561" y="3"/>
                  </a:lnTo>
                  <a:lnTo>
                    <a:pt x="575" y="3"/>
                  </a:lnTo>
                  <a:lnTo>
                    <a:pt x="585" y="3"/>
                  </a:lnTo>
                  <a:lnTo>
                    <a:pt x="593" y="3"/>
                  </a:lnTo>
                  <a:lnTo>
                    <a:pt x="597" y="4"/>
                  </a:lnTo>
                  <a:lnTo>
                    <a:pt x="599" y="5"/>
                  </a:lnTo>
                  <a:lnTo>
                    <a:pt x="597" y="5"/>
                  </a:lnTo>
                  <a:lnTo>
                    <a:pt x="593" y="6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1" y="9"/>
                  </a:lnTo>
                  <a:lnTo>
                    <a:pt x="547" y="10"/>
                  </a:lnTo>
                  <a:lnTo>
                    <a:pt x="530" y="11"/>
                  </a:lnTo>
                  <a:lnTo>
                    <a:pt x="510" y="10"/>
                  </a:lnTo>
                  <a:lnTo>
                    <a:pt x="488" y="13"/>
                  </a:lnTo>
                  <a:lnTo>
                    <a:pt x="466" y="12"/>
                  </a:lnTo>
                  <a:lnTo>
                    <a:pt x="441" y="12"/>
                  </a:lnTo>
                  <a:lnTo>
                    <a:pt x="414" y="13"/>
                  </a:lnTo>
                  <a:lnTo>
                    <a:pt x="387" y="14"/>
                  </a:lnTo>
                  <a:lnTo>
                    <a:pt x="360" y="13"/>
                  </a:lnTo>
                  <a:lnTo>
                    <a:pt x="330" y="14"/>
                  </a:lnTo>
                  <a:lnTo>
                    <a:pt x="299" y="1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21" name="Freeform 34"/>
            <p:cNvSpPr>
              <a:spLocks/>
            </p:cNvSpPr>
            <p:nvPr/>
          </p:nvSpPr>
          <p:spPr bwMode="auto">
            <a:xfrm>
              <a:off x="1654" y="1990"/>
              <a:ext cx="608" cy="19"/>
            </a:xfrm>
            <a:custGeom>
              <a:avLst/>
              <a:gdLst>
                <a:gd name="T0" fmla="*/ 302 w 608"/>
                <a:gd name="T1" fmla="*/ 16 h 19"/>
                <a:gd name="T2" fmla="*/ 242 w 608"/>
                <a:gd name="T3" fmla="*/ 16 h 19"/>
                <a:gd name="T4" fmla="*/ 184 w 608"/>
                <a:gd name="T5" fmla="*/ 17 h 19"/>
                <a:gd name="T6" fmla="*/ 133 w 608"/>
                <a:gd name="T7" fmla="*/ 18 h 19"/>
                <a:gd name="T8" fmla="*/ 89 w 608"/>
                <a:gd name="T9" fmla="*/ 18 h 19"/>
                <a:gd name="T10" fmla="*/ 50 w 608"/>
                <a:gd name="T11" fmla="*/ 17 h 19"/>
                <a:gd name="T12" fmla="*/ 21 w 608"/>
                <a:gd name="T13" fmla="*/ 16 h 19"/>
                <a:gd name="T14" fmla="*/ 5 w 608"/>
                <a:gd name="T15" fmla="*/ 15 h 19"/>
                <a:gd name="T16" fmla="*/ 0 w 608"/>
                <a:gd name="T17" fmla="*/ 13 h 19"/>
                <a:gd name="T18" fmla="*/ 4 w 608"/>
                <a:gd name="T19" fmla="*/ 11 h 19"/>
                <a:gd name="T20" fmla="*/ 23 w 608"/>
                <a:gd name="T21" fmla="*/ 10 h 19"/>
                <a:gd name="T22" fmla="*/ 51 w 608"/>
                <a:gd name="T23" fmla="*/ 9 h 19"/>
                <a:gd name="T24" fmla="*/ 88 w 608"/>
                <a:gd name="T25" fmla="*/ 8 h 19"/>
                <a:gd name="T26" fmla="*/ 132 w 608"/>
                <a:gd name="T27" fmla="*/ 5 h 19"/>
                <a:gd name="T28" fmla="*/ 184 w 608"/>
                <a:gd name="T29" fmla="*/ 4 h 19"/>
                <a:gd name="T30" fmla="*/ 240 w 608"/>
                <a:gd name="T31" fmla="*/ 2 h 19"/>
                <a:gd name="T32" fmla="*/ 302 w 608"/>
                <a:gd name="T33" fmla="*/ 2 h 19"/>
                <a:gd name="T34" fmla="*/ 363 w 608"/>
                <a:gd name="T35" fmla="*/ 1 h 19"/>
                <a:gd name="T36" fmla="*/ 420 w 608"/>
                <a:gd name="T37" fmla="*/ 0 h 19"/>
                <a:gd name="T38" fmla="*/ 472 w 608"/>
                <a:gd name="T39" fmla="*/ 1 h 19"/>
                <a:gd name="T40" fmla="*/ 517 w 608"/>
                <a:gd name="T41" fmla="*/ 2 h 19"/>
                <a:gd name="T42" fmla="*/ 554 w 608"/>
                <a:gd name="T43" fmla="*/ 2 h 19"/>
                <a:gd name="T44" fmla="*/ 582 w 608"/>
                <a:gd name="T45" fmla="*/ 3 h 19"/>
                <a:gd name="T46" fmla="*/ 600 w 608"/>
                <a:gd name="T47" fmla="*/ 4 h 19"/>
                <a:gd name="T48" fmla="*/ 607 w 608"/>
                <a:gd name="T49" fmla="*/ 6 h 19"/>
                <a:gd name="T50" fmla="*/ 600 w 608"/>
                <a:gd name="T51" fmla="*/ 6 h 19"/>
                <a:gd name="T52" fmla="*/ 582 w 608"/>
                <a:gd name="T53" fmla="*/ 10 h 19"/>
                <a:gd name="T54" fmla="*/ 554 w 608"/>
                <a:gd name="T55" fmla="*/ 11 h 19"/>
                <a:gd name="T56" fmla="*/ 517 w 608"/>
                <a:gd name="T57" fmla="*/ 12 h 19"/>
                <a:gd name="T58" fmla="*/ 471 w 608"/>
                <a:gd name="T59" fmla="*/ 13 h 19"/>
                <a:gd name="T60" fmla="*/ 419 w 608"/>
                <a:gd name="T61" fmla="*/ 15 h 19"/>
                <a:gd name="T62" fmla="*/ 364 w 608"/>
                <a:gd name="T63" fmla="*/ 15 h 19"/>
                <a:gd name="T64" fmla="*/ 302 w 608"/>
                <a:gd name="T65" fmla="*/ 16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19"/>
                <a:gd name="T101" fmla="*/ 608 w 608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19">
                  <a:moveTo>
                    <a:pt x="302" y="16"/>
                  </a:moveTo>
                  <a:lnTo>
                    <a:pt x="302" y="16"/>
                  </a:lnTo>
                  <a:lnTo>
                    <a:pt x="270" y="17"/>
                  </a:lnTo>
                  <a:lnTo>
                    <a:pt x="242" y="16"/>
                  </a:lnTo>
                  <a:lnTo>
                    <a:pt x="213" y="17"/>
                  </a:lnTo>
                  <a:lnTo>
                    <a:pt x="184" y="17"/>
                  </a:lnTo>
                  <a:lnTo>
                    <a:pt x="158" y="18"/>
                  </a:lnTo>
                  <a:lnTo>
                    <a:pt x="133" y="18"/>
                  </a:lnTo>
                  <a:lnTo>
                    <a:pt x="110" y="16"/>
                  </a:lnTo>
                  <a:lnTo>
                    <a:pt x="89" y="18"/>
                  </a:lnTo>
                  <a:lnTo>
                    <a:pt x="68" y="17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2" y="12"/>
                  </a:lnTo>
                  <a:lnTo>
                    <a:pt x="23" y="10"/>
                  </a:lnTo>
                  <a:lnTo>
                    <a:pt x="36" y="9"/>
                  </a:lnTo>
                  <a:lnTo>
                    <a:pt x="51" y="9"/>
                  </a:lnTo>
                  <a:lnTo>
                    <a:pt x="68" y="8"/>
                  </a:lnTo>
                  <a:lnTo>
                    <a:pt x="88" y="8"/>
                  </a:lnTo>
                  <a:lnTo>
                    <a:pt x="109" y="6"/>
                  </a:lnTo>
                  <a:lnTo>
                    <a:pt x="132" y="5"/>
                  </a:lnTo>
                  <a:lnTo>
                    <a:pt x="157" y="5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0" y="2"/>
                  </a:lnTo>
                  <a:lnTo>
                    <a:pt x="271" y="2"/>
                  </a:lnTo>
                  <a:lnTo>
                    <a:pt x="302" y="2"/>
                  </a:lnTo>
                  <a:lnTo>
                    <a:pt x="333" y="1"/>
                  </a:lnTo>
                  <a:lnTo>
                    <a:pt x="363" y="1"/>
                  </a:lnTo>
                  <a:lnTo>
                    <a:pt x="391" y="1"/>
                  </a:lnTo>
                  <a:lnTo>
                    <a:pt x="420" y="0"/>
                  </a:lnTo>
                  <a:lnTo>
                    <a:pt x="446" y="2"/>
                  </a:lnTo>
                  <a:lnTo>
                    <a:pt x="472" y="1"/>
                  </a:lnTo>
                  <a:lnTo>
                    <a:pt x="495" y="2"/>
                  </a:lnTo>
                  <a:lnTo>
                    <a:pt x="517" y="2"/>
                  </a:lnTo>
                  <a:lnTo>
                    <a:pt x="537" y="2"/>
                  </a:lnTo>
                  <a:lnTo>
                    <a:pt x="554" y="2"/>
                  </a:lnTo>
                  <a:lnTo>
                    <a:pt x="569" y="3"/>
                  </a:lnTo>
                  <a:lnTo>
                    <a:pt x="582" y="3"/>
                  </a:lnTo>
                  <a:lnTo>
                    <a:pt x="593" y="3"/>
                  </a:lnTo>
                  <a:lnTo>
                    <a:pt x="600" y="4"/>
                  </a:lnTo>
                  <a:lnTo>
                    <a:pt x="605" y="5"/>
                  </a:lnTo>
                  <a:lnTo>
                    <a:pt x="607" y="6"/>
                  </a:lnTo>
                  <a:lnTo>
                    <a:pt x="605" y="6"/>
                  </a:lnTo>
                  <a:lnTo>
                    <a:pt x="600" y="6"/>
                  </a:lnTo>
                  <a:lnTo>
                    <a:pt x="593" y="8"/>
                  </a:lnTo>
                  <a:lnTo>
                    <a:pt x="582" y="10"/>
                  </a:lnTo>
                  <a:lnTo>
                    <a:pt x="569" y="9"/>
                  </a:lnTo>
                  <a:lnTo>
                    <a:pt x="554" y="11"/>
                  </a:lnTo>
                  <a:lnTo>
                    <a:pt x="536" y="10"/>
                  </a:lnTo>
                  <a:lnTo>
                    <a:pt x="517" y="12"/>
                  </a:lnTo>
                  <a:lnTo>
                    <a:pt x="494" y="12"/>
                  </a:lnTo>
                  <a:lnTo>
                    <a:pt x="471" y="13"/>
                  </a:lnTo>
                  <a:lnTo>
                    <a:pt x="446" y="13"/>
                  </a:lnTo>
                  <a:lnTo>
                    <a:pt x="419" y="15"/>
                  </a:lnTo>
                  <a:lnTo>
                    <a:pt x="392" y="15"/>
                  </a:lnTo>
                  <a:lnTo>
                    <a:pt x="364" y="15"/>
                  </a:lnTo>
                  <a:lnTo>
                    <a:pt x="334" y="16"/>
                  </a:lnTo>
                  <a:lnTo>
                    <a:pt x="30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22" name="Freeform 35"/>
            <p:cNvSpPr>
              <a:spLocks/>
            </p:cNvSpPr>
            <p:nvPr/>
          </p:nvSpPr>
          <p:spPr bwMode="auto">
            <a:xfrm>
              <a:off x="1725" y="1774"/>
              <a:ext cx="71" cy="12"/>
            </a:xfrm>
            <a:custGeom>
              <a:avLst/>
              <a:gdLst>
                <a:gd name="T0" fmla="*/ 36 w 71"/>
                <a:gd name="T1" fmla="*/ 10 h 12"/>
                <a:gd name="T2" fmla="*/ 28 w 71"/>
                <a:gd name="T3" fmla="*/ 11 h 12"/>
                <a:gd name="T4" fmla="*/ 21 w 71"/>
                <a:gd name="T5" fmla="*/ 8 h 12"/>
                <a:gd name="T6" fmla="*/ 16 w 71"/>
                <a:gd name="T7" fmla="*/ 9 h 12"/>
                <a:gd name="T8" fmla="*/ 11 w 71"/>
                <a:gd name="T9" fmla="*/ 7 h 12"/>
                <a:gd name="T10" fmla="*/ 5 w 71"/>
                <a:gd name="T11" fmla="*/ 6 h 12"/>
                <a:gd name="T12" fmla="*/ 3 w 71"/>
                <a:gd name="T13" fmla="*/ 6 h 12"/>
                <a:gd name="T14" fmla="*/ 1 w 71"/>
                <a:gd name="T15" fmla="*/ 6 h 12"/>
                <a:gd name="T16" fmla="*/ 0 w 71"/>
                <a:gd name="T17" fmla="*/ 4 h 12"/>
                <a:gd name="T18" fmla="*/ 2 w 71"/>
                <a:gd name="T19" fmla="*/ 3 h 12"/>
                <a:gd name="T20" fmla="*/ 3 w 71"/>
                <a:gd name="T21" fmla="*/ 4 h 12"/>
                <a:gd name="T22" fmla="*/ 7 w 71"/>
                <a:gd name="T23" fmla="*/ 3 h 12"/>
                <a:gd name="T24" fmla="*/ 10 w 71"/>
                <a:gd name="T25" fmla="*/ 2 h 12"/>
                <a:gd name="T26" fmla="*/ 16 w 71"/>
                <a:gd name="T27" fmla="*/ 2 h 12"/>
                <a:gd name="T28" fmla="*/ 22 w 71"/>
                <a:gd name="T29" fmla="*/ 0 h 12"/>
                <a:gd name="T30" fmla="*/ 28 w 71"/>
                <a:gd name="T31" fmla="*/ 0 h 12"/>
                <a:gd name="T32" fmla="*/ 35 w 71"/>
                <a:gd name="T33" fmla="*/ 0 h 12"/>
                <a:gd name="T34" fmla="*/ 42 w 71"/>
                <a:gd name="T35" fmla="*/ 1 h 12"/>
                <a:gd name="T36" fmla="*/ 49 w 71"/>
                <a:gd name="T37" fmla="*/ 2 h 12"/>
                <a:gd name="T38" fmla="*/ 56 w 71"/>
                <a:gd name="T39" fmla="*/ 3 h 12"/>
                <a:gd name="T40" fmla="*/ 60 w 71"/>
                <a:gd name="T41" fmla="*/ 4 h 12"/>
                <a:gd name="T42" fmla="*/ 65 w 71"/>
                <a:gd name="T43" fmla="*/ 5 h 12"/>
                <a:gd name="T44" fmla="*/ 67 w 71"/>
                <a:gd name="T45" fmla="*/ 5 h 12"/>
                <a:gd name="T46" fmla="*/ 69 w 71"/>
                <a:gd name="T47" fmla="*/ 6 h 12"/>
                <a:gd name="T48" fmla="*/ 70 w 71"/>
                <a:gd name="T49" fmla="*/ 7 h 12"/>
                <a:gd name="T50" fmla="*/ 69 w 71"/>
                <a:gd name="T51" fmla="*/ 7 h 12"/>
                <a:gd name="T52" fmla="*/ 67 w 71"/>
                <a:gd name="T53" fmla="*/ 8 h 12"/>
                <a:gd name="T54" fmla="*/ 64 w 71"/>
                <a:gd name="T55" fmla="*/ 10 h 12"/>
                <a:gd name="T56" fmla="*/ 59 w 71"/>
                <a:gd name="T57" fmla="*/ 9 h 12"/>
                <a:gd name="T58" fmla="*/ 55 w 71"/>
                <a:gd name="T59" fmla="*/ 9 h 12"/>
                <a:gd name="T60" fmla="*/ 49 w 71"/>
                <a:gd name="T61" fmla="*/ 8 h 12"/>
                <a:gd name="T62" fmla="*/ 42 w 71"/>
                <a:gd name="T63" fmla="*/ 10 h 12"/>
                <a:gd name="T64" fmla="*/ 36 w 71"/>
                <a:gd name="T65" fmla="*/ 1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2"/>
                <a:gd name="T101" fmla="*/ 71 w 7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2">
                  <a:moveTo>
                    <a:pt x="36" y="10"/>
                  </a:moveTo>
                  <a:lnTo>
                    <a:pt x="28" y="11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8"/>
                  </a:lnTo>
                  <a:lnTo>
                    <a:pt x="64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6" y="1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23" name="Freeform 36"/>
            <p:cNvSpPr>
              <a:spLocks/>
            </p:cNvSpPr>
            <p:nvPr/>
          </p:nvSpPr>
          <p:spPr bwMode="auto">
            <a:xfrm>
              <a:off x="1723" y="1777"/>
              <a:ext cx="78" cy="13"/>
            </a:xfrm>
            <a:custGeom>
              <a:avLst/>
              <a:gdLst>
                <a:gd name="T0" fmla="*/ 39 w 78"/>
                <a:gd name="T1" fmla="*/ 12 h 13"/>
                <a:gd name="T2" fmla="*/ 39 w 78"/>
                <a:gd name="T3" fmla="*/ 12 h 13"/>
                <a:gd name="T4" fmla="*/ 31 w 78"/>
                <a:gd name="T5" fmla="*/ 11 h 13"/>
                <a:gd name="T6" fmla="*/ 23 w 78"/>
                <a:gd name="T7" fmla="*/ 10 h 13"/>
                <a:gd name="T8" fmla="*/ 17 w 78"/>
                <a:gd name="T9" fmla="*/ 11 h 13"/>
                <a:gd name="T10" fmla="*/ 12 w 78"/>
                <a:gd name="T11" fmla="*/ 10 h 13"/>
                <a:gd name="T12" fmla="*/ 6 w 78"/>
                <a:gd name="T13" fmla="*/ 10 h 13"/>
                <a:gd name="T14" fmla="*/ 3 w 78"/>
                <a:gd name="T15" fmla="*/ 9 h 13"/>
                <a:gd name="T16" fmla="*/ 1 w 78"/>
                <a:gd name="T17" fmla="*/ 9 h 13"/>
                <a:gd name="T18" fmla="*/ 0 w 78"/>
                <a:gd name="T19" fmla="*/ 7 h 13"/>
                <a:gd name="T20" fmla="*/ 1 w 78"/>
                <a:gd name="T21" fmla="*/ 6 h 13"/>
                <a:gd name="T22" fmla="*/ 3 w 78"/>
                <a:gd name="T23" fmla="*/ 5 h 13"/>
                <a:gd name="T24" fmla="*/ 6 w 78"/>
                <a:gd name="T25" fmla="*/ 4 h 13"/>
                <a:gd name="T26" fmla="*/ 11 w 78"/>
                <a:gd name="T27" fmla="*/ 3 h 13"/>
                <a:gd name="T28" fmla="*/ 17 w 78"/>
                <a:gd name="T29" fmla="*/ 3 h 13"/>
                <a:gd name="T30" fmla="*/ 24 w 78"/>
                <a:gd name="T31" fmla="*/ 1 h 13"/>
                <a:gd name="T32" fmla="*/ 31 w 78"/>
                <a:gd name="T33" fmla="*/ 1 h 13"/>
                <a:gd name="T34" fmla="*/ 39 w 78"/>
                <a:gd name="T35" fmla="*/ 1 h 13"/>
                <a:gd name="T36" fmla="*/ 47 w 78"/>
                <a:gd name="T37" fmla="*/ 0 h 13"/>
                <a:gd name="T38" fmla="*/ 54 w 78"/>
                <a:gd name="T39" fmla="*/ 3 h 13"/>
                <a:gd name="T40" fmla="*/ 60 w 78"/>
                <a:gd name="T41" fmla="*/ 3 h 13"/>
                <a:gd name="T42" fmla="*/ 66 w 78"/>
                <a:gd name="T43" fmla="*/ 3 h 13"/>
                <a:gd name="T44" fmla="*/ 71 w 78"/>
                <a:gd name="T45" fmla="*/ 3 h 13"/>
                <a:gd name="T46" fmla="*/ 74 w 78"/>
                <a:gd name="T47" fmla="*/ 4 h 13"/>
                <a:gd name="T48" fmla="*/ 76 w 78"/>
                <a:gd name="T49" fmla="*/ 6 h 13"/>
                <a:gd name="T50" fmla="*/ 77 w 78"/>
                <a:gd name="T51" fmla="*/ 6 h 13"/>
                <a:gd name="T52" fmla="*/ 76 w 78"/>
                <a:gd name="T53" fmla="*/ 7 h 13"/>
                <a:gd name="T54" fmla="*/ 74 w 78"/>
                <a:gd name="T55" fmla="*/ 8 h 13"/>
                <a:gd name="T56" fmla="*/ 70 w 78"/>
                <a:gd name="T57" fmla="*/ 9 h 13"/>
                <a:gd name="T58" fmla="*/ 66 w 78"/>
                <a:gd name="T59" fmla="*/ 9 h 13"/>
                <a:gd name="T60" fmla="*/ 60 w 78"/>
                <a:gd name="T61" fmla="*/ 10 h 13"/>
                <a:gd name="T62" fmla="*/ 54 w 78"/>
                <a:gd name="T63" fmla="*/ 11 h 13"/>
                <a:gd name="T64" fmla="*/ 47 w 78"/>
                <a:gd name="T65" fmla="*/ 12 h 13"/>
                <a:gd name="T66" fmla="*/ 39 w 78"/>
                <a:gd name="T67" fmla="*/ 12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13"/>
                <a:gd name="T104" fmla="*/ 78 w 78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13">
                  <a:moveTo>
                    <a:pt x="39" y="12"/>
                  </a:moveTo>
                  <a:lnTo>
                    <a:pt x="39" y="12"/>
                  </a:lnTo>
                  <a:lnTo>
                    <a:pt x="31" y="11"/>
                  </a:lnTo>
                  <a:lnTo>
                    <a:pt x="23" y="10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0" y="9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4" y="11"/>
                  </a:lnTo>
                  <a:lnTo>
                    <a:pt x="47" y="12"/>
                  </a:lnTo>
                  <a:lnTo>
                    <a:pt x="39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24" name="Freeform 37"/>
            <p:cNvSpPr>
              <a:spLocks/>
            </p:cNvSpPr>
            <p:nvPr/>
          </p:nvSpPr>
          <p:spPr bwMode="auto">
            <a:xfrm>
              <a:off x="2680" y="2137"/>
              <a:ext cx="862" cy="102"/>
            </a:xfrm>
            <a:custGeom>
              <a:avLst/>
              <a:gdLst>
                <a:gd name="T0" fmla="*/ 729 w 862"/>
                <a:gd name="T1" fmla="*/ 1 h 102"/>
                <a:gd name="T2" fmla="*/ 723 w 862"/>
                <a:gd name="T3" fmla="*/ 2 h 102"/>
                <a:gd name="T4" fmla="*/ 710 w 862"/>
                <a:gd name="T5" fmla="*/ 1 h 102"/>
                <a:gd name="T6" fmla="*/ 692 w 862"/>
                <a:gd name="T7" fmla="*/ 2 h 102"/>
                <a:gd name="T8" fmla="*/ 670 w 862"/>
                <a:gd name="T9" fmla="*/ 0 h 102"/>
                <a:gd name="T10" fmla="*/ 640 w 862"/>
                <a:gd name="T11" fmla="*/ 1 h 102"/>
                <a:gd name="T12" fmla="*/ 603 w 862"/>
                <a:gd name="T13" fmla="*/ 2 h 102"/>
                <a:gd name="T14" fmla="*/ 563 w 862"/>
                <a:gd name="T15" fmla="*/ 5 h 102"/>
                <a:gd name="T16" fmla="*/ 516 w 862"/>
                <a:gd name="T17" fmla="*/ 9 h 102"/>
                <a:gd name="T18" fmla="*/ 464 w 862"/>
                <a:gd name="T19" fmla="*/ 15 h 102"/>
                <a:gd name="T20" fmla="*/ 406 w 862"/>
                <a:gd name="T21" fmla="*/ 21 h 102"/>
                <a:gd name="T22" fmla="*/ 345 w 862"/>
                <a:gd name="T23" fmla="*/ 29 h 102"/>
                <a:gd name="T24" fmla="*/ 277 w 862"/>
                <a:gd name="T25" fmla="*/ 40 h 102"/>
                <a:gd name="T26" fmla="*/ 204 w 862"/>
                <a:gd name="T27" fmla="*/ 55 h 102"/>
                <a:gd name="T28" fmla="*/ 126 w 862"/>
                <a:gd name="T29" fmla="*/ 69 h 102"/>
                <a:gd name="T30" fmla="*/ 44 w 862"/>
                <a:gd name="T31" fmla="*/ 87 h 102"/>
                <a:gd name="T32" fmla="*/ 2 w 862"/>
                <a:gd name="T33" fmla="*/ 98 h 102"/>
                <a:gd name="T34" fmla="*/ 9 w 862"/>
                <a:gd name="T35" fmla="*/ 99 h 102"/>
                <a:gd name="T36" fmla="*/ 24 w 862"/>
                <a:gd name="T37" fmla="*/ 98 h 102"/>
                <a:gd name="T38" fmla="*/ 44 w 862"/>
                <a:gd name="T39" fmla="*/ 97 h 102"/>
                <a:gd name="T40" fmla="*/ 70 w 862"/>
                <a:gd name="T41" fmla="*/ 97 h 102"/>
                <a:gd name="T42" fmla="*/ 104 w 862"/>
                <a:gd name="T43" fmla="*/ 98 h 102"/>
                <a:gd name="T44" fmla="*/ 144 w 862"/>
                <a:gd name="T45" fmla="*/ 97 h 102"/>
                <a:gd name="T46" fmla="*/ 188 w 862"/>
                <a:gd name="T47" fmla="*/ 96 h 102"/>
                <a:gd name="T48" fmla="*/ 237 w 862"/>
                <a:gd name="T49" fmla="*/ 94 h 102"/>
                <a:gd name="T50" fmla="*/ 290 w 862"/>
                <a:gd name="T51" fmla="*/ 94 h 102"/>
                <a:gd name="T52" fmla="*/ 350 w 862"/>
                <a:gd name="T53" fmla="*/ 95 h 102"/>
                <a:gd name="T54" fmla="*/ 411 w 862"/>
                <a:gd name="T55" fmla="*/ 93 h 102"/>
                <a:gd name="T56" fmla="*/ 476 w 862"/>
                <a:gd name="T57" fmla="*/ 94 h 102"/>
                <a:gd name="T58" fmla="*/ 547 w 862"/>
                <a:gd name="T59" fmla="*/ 95 h 102"/>
                <a:gd name="T60" fmla="*/ 618 w 862"/>
                <a:gd name="T61" fmla="*/ 96 h 102"/>
                <a:gd name="T62" fmla="*/ 693 w 862"/>
                <a:gd name="T63" fmla="*/ 99 h 102"/>
                <a:gd name="T64" fmla="*/ 737 w 862"/>
                <a:gd name="T65" fmla="*/ 100 h 102"/>
                <a:gd name="T66" fmla="*/ 754 w 862"/>
                <a:gd name="T67" fmla="*/ 99 h 102"/>
                <a:gd name="T68" fmla="*/ 775 w 862"/>
                <a:gd name="T69" fmla="*/ 100 h 102"/>
                <a:gd name="T70" fmla="*/ 796 w 862"/>
                <a:gd name="T71" fmla="*/ 96 h 102"/>
                <a:gd name="T72" fmla="*/ 817 w 862"/>
                <a:gd name="T73" fmla="*/ 92 h 102"/>
                <a:gd name="T74" fmla="*/ 837 w 862"/>
                <a:gd name="T75" fmla="*/ 85 h 102"/>
                <a:gd name="T76" fmla="*/ 852 w 862"/>
                <a:gd name="T77" fmla="*/ 77 h 102"/>
                <a:gd name="T78" fmla="*/ 858 w 862"/>
                <a:gd name="T79" fmla="*/ 66 h 102"/>
                <a:gd name="T80" fmla="*/ 860 w 862"/>
                <a:gd name="T81" fmla="*/ 56 h 102"/>
                <a:gd name="T82" fmla="*/ 861 w 862"/>
                <a:gd name="T83" fmla="*/ 49 h 102"/>
                <a:gd name="T84" fmla="*/ 856 w 862"/>
                <a:gd name="T85" fmla="*/ 42 h 102"/>
                <a:gd name="T86" fmla="*/ 844 w 862"/>
                <a:gd name="T87" fmla="*/ 33 h 102"/>
                <a:gd name="T88" fmla="*/ 826 w 862"/>
                <a:gd name="T89" fmla="*/ 23 h 102"/>
                <a:gd name="T90" fmla="*/ 805 w 862"/>
                <a:gd name="T91" fmla="*/ 14 h 102"/>
                <a:gd name="T92" fmla="*/ 778 w 862"/>
                <a:gd name="T93" fmla="*/ 8 h 102"/>
                <a:gd name="T94" fmla="*/ 747 w 862"/>
                <a:gd name="T95" fmla="*/ 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2"/>
                <a:gd name="T145" fmla="*/ 0 h 102"/>
                <a:gd name="T146" fmla="*/ 862 w 8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2" h="102">
                  <a:moveTo>
                    <a:pt x="729" y="1"/>
                  </a:moveTo>
                  <a:lnTo>
                    <a:pt x="729" y="1"/>
                  </a:lnTo>
                  <a:lnTo>
                    <a:pt x="726" y="1"/>
                  </a:lnTo>
                  <a:lnTo>
                    <a:pt x="723" y="2"/>
                  </a:lnTo>
                  <a:lnTo>
                    <a:pt x="717" y="0"/>
                  </a:lnTo>
                  <a:lnTo>
                    <a:pt x="710" y="1"/>
                  </a:lnTo>
                  <a:lnTo>
                    <a:pt x="702" y="2"/>
                  </a:lnTo>
                  <a:lnTo>
                    <a:pt x="692" y="2"/>
                  </a:lnTo>
                  <a:lnTo>
                    <a:pt x="681" y="0"/>
                  </a:lnTo>
                  <a:lnTo>
                    <a:pt x="670" y="0"/>
                  </a:lnTo>
                  <a:lnTo>
                    <a:pt x="656" y="1"/>
                  </a:lnTo>
                  <a:lnTo>
                    <a:pt x="640" y="1"/>
                  </a:lnTo>
                  <a:lnTo>
                    <a:pt x="622" y="2"/>
                  </a:lnTo>
                  <a:lnTo>
                    <a:pt x="603" y="2"/>
                  </a:lnTo>
                  <a:lnTo>
                    <a:pt x="584" y="4"/>
                  </a:lnTo>
                  <a:lnTo>
                    <a:pt x="563" y="5"/>
                  </a:lnTo>
                  <a:lnTo>
                    <a:pt x="540" y="7"/>
                  </a:lnTo>
                  <a:lnTo>
                    <a:pt x="516" y="9"/>
                  </a:lnTo>
                  <a:lnTo>
                    <a:pt x="491" y="11"/>
                  </a:lnTo>
                  <a:lnTo>
                    <a:pt x="464" y="15"/>
                  </a:lnTo>
                  <a:lnTo>
                    <a:pt x="435" y="17"/>
                  </a:lnTo>
                  <a:lnTo>
                    <a:pt x="406" y="21"/>
                  </a:lnTo>
                  <a:lnTo>
                    <a:pt x="377" y="24"/>
                  </a:lnTo>
                  <a:lnTo>
                    <a:pt x="345" y="29"/>
                  </a:lnTo>
                  <a:lnTo>
                    <a:pt x="311" y="34"/>
                  </a:lnTo>
                  <a:lnTo>
                    <a:pt x="277" y="40"/>
                  </a:lnTo>
                  <a:lnTo>
                    <a:pt x="241" y="47"/>
                  </a:lnTo>
                  <a:lnTo>
                    <a:pt x="204" y="55"/>
                  </a:lnTo>
                  <a:lnTo>
                    <a:pt x="165" y="61"/>
                  </a:lnTo>
                  <a:lnTo>
                    <a:pt x="126" y="69"/>
                  </a:lnTo>
                  <a:lnTo>
                    <a:pt x="85" y="77"/>
                  </a:lnTo>
                  <a:lnTo>
                    <a:pt x="44" y="87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8"/>
                  </a:lnTo>
                  <a:lnTo>
                    <a:pt x="24" y="98"/>
                  </a:lnTo>
                  <a:lnTo>
                    <a:pt x="33" y="99"/>
                  </a:lnTo>
                  <a:lnTo>
                    <a:pt x="44" y="97"/>
                  </a:lnTo>
                  <a:lnTo>
                    <a:pt x="57" y="98"/>
                  </a:lnTo>
                  <a:lnTo>
                    <a:pt x="70" y="97"/>
                  </a:lnTo>
                  <a:lnTo>
                    <a:pt x="86" y="97"/>
                  </a:lnTo>
                  <a:lnTo>
                    <a:pt x="104" y="98"/>
                  </a:lnTo>
                  <a:lnTo>
                    <a:pt x="123" y="96"/>
                  </a:lnTo>
                  <a:lnTo>
                    <a:pt x="144" y="97"/>
                  </a:lnTo>
                  <a:lnTo>
                    <a:pt x="165" y="95"/>
                  </a:lnTo>
                  <a:lnTo>
                    <a:pt x="188" y="96"/>
                  </a:lnTo>
                  <a:lnTo>
                    <a:pt x="212" y="94"/>
                  </a:lnTo>
                  <a:lnTo>
                    <a:pt x="237" y="94"/>
                  </a:lnTo>
                  <a:lnTo>
                    <a:pt x="263" y="95"/>
                  </a:lnTo>
                  <a:lnTo>
                    <a:pt x="290" y="94"/>
                  </a:lnTo>
                  <a:lnTo>
                    <a:pt x="319" y="94"/>
                  </a:lnTo>
                  <a:lnTo>
                    <a:pt x="350" y="95"/>
                  </a:lnTo>
                  <a:lnTo>
                    <a:pt x="379" y="93"/>
                  </a:lnTo>
                  <a:lnTo>
                    <a:pt x="411" y="93"/>
                  </a:lnTo>
                  <a:lnTo>
                    <a:pt x="443" y="95"/>
                  </a:lnTo>
                  <a:lnTo>
                    <a:pt x="476" y="94"/>
                  </a:lnTo>
                  <a:lnTo>
                    <a:pt x="511" y="94"/>
                  </a:lnTo>
                  <a:lnTo>
                    <a:pt x="547" y="95"/>
                  </a:lnTo>
                  <a:lnTo>
                    <a:pt x="583" y="96"/>
                  </a:lnTo>
                  <a:lnTo>
                    <a:pt x="618" y="96"/>
                  </a:lnTo>
                  <a:lnTo>
                    <a:pt x="655" y="97"/>
                  </a:lnTo>
                  <a:lnTo>
                    <a:pt x="693" y="99"/>
                  </a:lnTo>
                  <a:lnTo>
                    <a:pt x="732" y="101"/>
                  </a:lnTo>
                  <a:lnTo>
                    <a:pt x="737" y="100"/>
                  </a:lnTo>
                  <a:lnTo>
                    <a:pt x="744" y="100"/>
                  </a:lnTo>
                  <a:lnTo>
                    <a:pt x="754" y="99"/>
                  </a:lnTo>
                  <a:lnTo>
                    <a:pt x="763" y="100"/>
                  </a:lnTo>
                  <a:lnTo>
                    <a:pt x="775" y="100"/>
                  </a:lnTo>
                  <a:lnTo>
                    <a:pt x="784" y="98"/>
                  </a:lnTo>
                  <a:lnTo>
                    <a:pt x="796" y="96"/>
                  </a:lnTo>
                  <a:lnTo>
                    <a:pt x="807" y="95"/>
                  </a:lnTo>
                  <a:lnTo>
                    <a:pt x="817" y="92"/>
                  </a:lnTo>
                  <a:lnTo>
                    <a:pt x="828" y="89"/>
                  </a:lnTo>
                  <a:lnTo>
                    <a:pt x="837" y="85"/>
                  </a:lnTo>
                  <a:lnTo>
                    <a:pt x="845" y="81"/>
                  </a:lnTo>
                  <a:lnTo>
                    <a:pt x="852" y="77"/>
                  </a:lnTo>
                  <a:lnTo>
                    <a:pt x="856" y="70"/>
                  </a:lnTo>
                  <a:lnTo>
                    <a:pt x="858" y="66"/>
                  </a:lnTo>
                  <a:lnTo>
                    <a:pt x="857" y="58"/>
                  </a:lnTo>
                  <a:lnTo>
                    <a:pt x="860" y="56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59" y="46"/>
                  </a:lnTo>
                  <a:lnTo>
                    <a:pt x="856" y="42"/>
                  </a:lnTo>
                  <a:lnTo>
                    <a:pt x="851" y="37"/>
                  </a:lnTo>
                  <a:lnTo>
                    <a:pt x="844" y="33"/>
                  </a:lnTo>
                  <a:lnTo>
                    <a:pt x="836" y="29"/>
                  </a:lnTo>
                  <a:lnTo>
                    <a:pt x="826" y="23"/>
                  </a:lnTo>
                  <a:lnTo>
                    <a:pt x="817" y="18"/>
                  </a:lnTo>
                  <a:lnTo>
                    <a:pt x="805" y="14"/>
                  </a:lnTo>
                  <a:lnTo>
                    <a:pt x="793" y="10"/>
                  </a:lnTo>
                  <a:lnTo>
                    <a:pt x="778" y="8"/>
                  </a:lnTo>
                  <a:lnTo>
                    <a:pt x="763" y="5"/>
                  </a:lnTo>
                  <a:lnTo>
                    <a:pt x="747" y="3"/>
                  </a:lnTo>
                  <a:lnTo>
                    <a:pt x="729" y="1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25" name="Freeform 38"/>
            <p:cNvSpPr>
              <a:spLocks/>
            </p:cNvSpPr>
            <p:nvPr/>
          </p:nvSpPr>
          <p:spPr bwMode="auto">
            <a:xfrm>
              <a:off x="2678" y="2139"/>
              <a:ext cx="870" cy="104"/>
            </a:xfrm>
            <a:custGeom>
              <a:avLst/>
              <a:gdLst>
                <a:gd name="T0" fmla="*/ 736 w 870"/>
                <a:gd name="T1" fmla="*/ 1 h 104"/>
                <a:gd name="T2" fmla="*/ 729 w 870"/>
                <a:gd name="T3" fmla="*/ 2 h 104"/>
                <a:gd name="T4" fmla="*/ 716 w 870"/>
                <a:gd name="T5" fmla="*/ 1 h 104"/>
                <a:gd name="T6" fmla="*/ 699 w 870"/>
                <a:gd name="T7" fmla="*/ 1 h 104"/>
                <a:gd name="T8" fmla="*/ 675 w 870"/>
                <a:gd name="T9" fmla="*/ 0 h 104"/>
                <a:gd name="T10" fmla="*/ 645 w 870"/>
                <a:gd name="T11" fmla="*/ 1 h 104"/>
                <a:gd name="T12" fmla="*/ 609 w 870"/>
                <a:gd name="T13" fmla="*/ 3 h 104"/>
                <a:gd name="T14" fmla="*/ 568 w 870"/>
                <a:gd name="T15" fmla="*/ 5 h 104"/>
                <a:gd name="T16" fmla="*/ 520 w 870"/>
                <a:gd name="T17" fmla="*/ 10 h 104"/>
                <a:gd name="T18" fmla="*/ 468 w 870"/>
                <a:gd name="T19" fmla="*/ 16 h 104"/>
                <a:gd name="T20" fmla="*/ 411 w 870"/>
                <a:gd name="T21" fmla="*/ 22 h 104"/>
                <a:gd name="T22" fmla="*/ 347 w 870"/>
                <a:gd name="T23" fmla="*/ 31 h 104"/>
                <a:gd name="T24" fmla="*/ 279 w 870"/>
                <a:gd name="T25" fmla="*/ 42 h 104"/>
                <a:gd name="T26" fmla="*/ 206 w 870"/>
                <a:gd name="T27" fmla="*/ 56 h 104"/>
                <a:gd name="T28" fmla="*/ 128 w 870"/>
                <a:gd name="T29" fmla="*/ 72 h 104"/>
                <a:gd name="T30" fmla="*/ 44 w 870"/>
                <a:gd name="T31" fmla="*/ 91 h 104"/>
                <a:gd name="T32" fmla="*/ 2 w 870"/>
                <a:gd name="T33" fmla="*/ 102 h 104"/>
                <a:gd name="T34" fmla="*/ 9 w 870"/>
                <a:gd name="T35" fmla="*/ 102 h 104"/>
                <a:gd name="T36" fmla="*/ 24 w 870"/>
                <a:gd name="T37" fmla="*/ 102 h 104"/>
                <a:gd name="T38" fmla="*/ 44 w 870"/>
                <a:gd name="T39" fmla="*/ 101 h 104"/>
                <a:gd name="T40" fmla="*/ 71 w 870"/>
                <a:gd name="T41" fmla="*/ 101 h 104"/>
                <a:gd name="T42" fmla="*/ 106 w 870"/>
                <a:gd name="T43" fmla="*/ 101 h 104"/>
                <a:gd name="T44" fmla="*/ 145 w 870"/>
                <a:gd name="T45" fmla="*/ 99 h 104"/>
                <a:gd name="T46" fmla="*/ 189 w 870"/>
                <a:gd name="T47" fmla="*/ 99 h 104"/>
                <a:gd name="T48" fmla="*/ 240 w 870"/>
                <a:gd name="T49" fmla="*/ 98 h 104"/>
                <a:gd name="T50" fmla="*/ 293 w 870"/>
                <a:gd name="T51" fmla="*/ 97 h 104"/>
                <a:gd name="T52" fmla="*/ 351 w 870"/>
                <a:gd name="T53" fmla="*/ 97 h 104"/>
                <a:gd name="T54" fmla="*/ 415 w 870"/>
                <a:gd name="T55" fmla="*/ 96 h 104"/>
                <a:gd name="T56" fmla="*/ 480 w 870"/>
                <a:gd name="T57" fmla="*/ 96 h 104"/>
                <a:gd name="T58" fmla="*/ 550 w 870"/>
                <a:gd name="T59" fmla="*/ 97 h 104"/>
                <a:gd name="T60" fmla="*/ 623 w 870"/>
                <a:gd name="T61" fmla="*/ 98 h 104"/>
                <a:gd name="T62" fmla="*/ 699 w 870"/>
                <a:gd name="T63" fmla="*/ 101 h 104"/>
                <a:gd name="T64" fmla="*/ 742 w 870"/>
                <a:gd name="T65" fmla="*/ 102 h 104"/>
                <a:gd name="T66" fmla="*/ 759 w 870"/>
                <a:gd name="T67" fmla="*/ 101 h 104"/>
                <a:gd name="T68" fmla="*/ 780 w 870"/>
                <a:gd name="T69" fmla="*/ 101 h 104"/>
                <a:gd name="T70" fmla="*/ 803 w 870"/>
                <a:gd name="T71" fmla="*/ 97 h 104"/>
                <a:gd name="T72" fmla="*/ 825 w 870"/>
                <a:gd name="T73" fmla="*/ 93 h 104"/>
                <a:gd name="T74" fmla="*/ 844 w 870"/>
                <a:gd name="T75" fmla="*/ 86 h 104"/>
                <a:gd name="T76" fmla="*/ 859 w 870"/>
                <a:gd name="T77" fmla="*/ 78 h 104"/>
                <a:gd name="T78" fmla="*/ 865 w 870"/>
                <a:gd name="T79" fmla="*/ 67 h 104"/>
                <a:gd name="T80" fmla="*/ 868 w 870"/>
                <a:gd name="T81" fmla="*/ 57 h 104"/>
                <a:gd name="T82" fmla="*/ 869 w 870"/>
                <a:gd name="T83" fmla="*/ 50 h 104"/>
                <a:gd name="T84" fmla="*/ 864 w 870"/>
                <a:gd name="T85" fmla="*/ 42 h 104"/>
                <a:gd name="T86" fmla="*/ 852 w 870"/>
                <a:gd name="T87" fmla="*/ 33 h 104"/>
                <a:gd name="T88" fmla="*/ 833 w 870"/>
                <a:gd name="T89" fmla="*/ 23 h 104"/>
                <a:gd name="T90" fmla="*/ 812 w 870"/>
                <a:gd name="T91" fmla="*/ 15 h 104"/>
                <a:gd name="T92" fmla="*/ 784 w 870"/>
                <a:gd name="T93" fmla="*/ 8 h 104"/>
                <a:gd name="T94" fmla="*/ 754 w 870"/>
                <a:gd name="T95" fmla="*/ 4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0"/>
                <a:gd name="T145" fmla="*/ 0 h 104"/>
                <a:gd name="T146" fmla="*/ 870 w 870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0" h="104">
                  <a:moveTo>
                    <a:pt x="736" y="1"/>
                  </a:moveTo>
                  <a:lnTo>
                    <a:pt x="736" y="1"/>
                  </a:lnTo>
                  <a:lnTo>
                    <a:pt x="732" y="1"/>
                  </a:lnTo>
                  <a:lnTo>
                    <a:pt x="729" y="2"/>
                  </a:lnTo>
                  <a:lnTo>
                    <a:pt x="724" y="1"/>
                  </a:lnTo>
                  <a:lnTo>
                    <a:pt x="716" y="1"/>
                  </a:lnTo>
                  <a:lnTo>
                    <a:pt x="709" y="1"/>
                  </a:lnTo>
                  <a:lnTo>
                    <a:pt x="699" y="1"/>
                  </a:lnTo>
                  <a:lnTo>
                    <a:pt x="688" y="1"/>
                  </a:lnTo>
                  <a:lnTo>
                    <a:pt x="675" y="0"/>
                  </a:lnTo>
                  <a:lnTo>
                    <a:pt x="660" y="1"/>
                  </a:lnTo>
                  <a:lnTo>
                    <a:pt x="645" y="1"/>
                  </a:lnTo>
                  <a:lnTo>
                    <a:pt x="627" y="3"/>
                  </a:lnTo>
                  <a:lnTo>
                    <a:pt x="609" y="3"/>
                  </a:lnTo>
                  <a:lnTo>
                    <a:pt x="589" y="5"/>
                  </a:lnTo>
                  <a:lnTo>
                    <a:pt x="568" y="5"/>
                  </a:lnTo>
                  <a:lnTo>
                    <a:pt x="544" y="7"/>
                  </a:lnTo>
                  <a:lnTo>
                    <a:pt x="520" y="10"/>
                  </a:lnTo>
                  <a:lnTo>
                    <a:pt x="495" y="12"/>
                  </a:lnTo>
                  <a:lnTo>
                    <a:pt x="468" y="16"/>
                  </a:lnTo>
                  <a:lnTo>
                    <a:pt x="440" y="18"/>
                  </a:lnTo>
                  <a:lnTo>
                    <a:pt x="411" y="22"/>
                  </a:lnTo>
                  <a:lnTo>
                    <a:pt x="380" y="26"/>
                  </a:lnTo>
                  <a:lnTo>
                    <a:pt x="347" y="31"/>
                  </a:lnTo>
                  <a:lnTo>
                    <a:pt x="314" y="36"/>
                  </a:lnTo>
                  <a:lnTo>
                    <a:pt x="279" y="42"/>
                  </a:lnTo>
                  <a:lnTo>
                    <a:pt x="243" y="50"/>
                  </a:lnTo>
                  <a:lnTo>
                    <a:pt x="206" y="56"/>
                  </a:lnTo>
                  <a:lnTo>
                    <a:pt x="167" y="64"/>
                  </a:lnTo>
                  <a:lnTo>
                    <a:pt x="128" y="72"/>
                  </a:lnTo>
                  <a:lnTo>
                    <a:pt x="85" y="80"/>
                  </a:lnTo>
                  <a:lnTo>
                    <a:pt x="44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9" y="102"/>
                  </a:lnTo>
                  <a:lnTo>
                    <a:pt x="15" y="101"/>
                  </a:lnTo>
                  <a:lnTo>
                    <a:pt x="24" y="102"/>
                  </a:lnTo>
                  <a:lnTo>
                    <a:pt x="33" y="103"/>
                  </a:lnTo>
                  <a:lnTo>
                    <a:pt x="44" y="101"/>
                  </a:lnTo>
                  <a:lnTo>
                    <a:pt x="57" y="100"/>
                  </a:lnTo>
                  <a:lnTo>
                    <a:pt x="71" y="101"/>
                  </a:lnTo>
                  <a:lnTo>
                    <a:pt x="88" y="100"/>
                  </a:lnTo>
                  <a:lnTo>
                    <a:pt x="106" y="101"/>
                  </a:lnTo>
                  <a:lnTo>
                    <a:pt x="124" y="100"/>
                  </a:lnTo>
                  <a:lnTo>
                    <a:pt x="145" y="99"/>
                  </a:lnTo>
                  <a:lnTo>
                    <a:pt x="166" y="99"/>
                  </a:lnTo>
                  <a:lnTo>
                    <a:pt x="189" y="99"/>
                  </a:lnTo>
                  <a:lnTo>
                    <a:pt x="213" y="98"/>
                  </a:lnTo>
                  <a:lnTo>
                    <a:pt x="240" y="98"/>
                  </a:lnTo>
                  <a:lnTo>
                    <a:pt x="265" y="97"/>
                  </a:lnTo>
                  <a:lnTo>
                    <a:pt x="293" y="97"/>
                  </a:lnTo>
                  <a:lnTo>
                    <a:pt x="322" y="97"/>
                  </a:lnTo>
                  <a:lnTo>
                    <a:pt x="351" y="97"/>
                  </a:lnTo>
                  <a:lnTo>
                    <a:pt x="383" y="96"/>
                  </a:lnTo>
                  <a:lnTo>
                    <a:pt x="415" y="96"/>
                  </a:lnTo>
                  <a:lnTo>
                    <a:pt x="447" y="96"/>
                  </a:lnTo>
                  <a:lnTo>
                    <a:pt x="480" y="96"/>
                  </a:lnTo>
                  <a:lnTo>
                    <a:pt x="515" y="97"/>
                  </a:lnTo>
                  <a:lnTo>
                    <a:pt x="550" y="97"/>
                  </a:lnTo>
                  <a:lnTo>
                    <a:pt x="586" y="98"/>
                  </a:lnTo>
                  <a:lnTo>
                    <a:pt x="623" y="98"/>
                  </a:lnTo>
                  <a:lnTo>
                    <a:pt x="660" y="99"/>
                  </a:lnTo>
                  <a:lnTo>
                    <a:pt x="699" y="101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50" y="102"/>
                  </a:lnTo>
                  <a:lnTo>
                    <a:pt x="759" y="101"/>
                  </a:lnTo>
                  <a:lnTo>
                    <a:pt x="769" y="100"/>
                  </a:lnTo>
                  <a:lnTo>
                    <a:pt x="780" y="101"/>
                  </a:lnTo>
                  <a:lnTo>
                    <a:pt x="792" y="99"/>
                  </a:lnTo>
                  <a:lnTo>
                    <a:pt x="803" y="97"/>
                  </a:lnTo>
                  <a:lnTo>
                    <a:pt x="815" y="96"/>
                  </a:lnTo>
                  <a:lnTo>
                    <a:pt x="825" y="93"/>
                  </a:lnTo>
                  <a:lnTo>
                    <a:pt x="835" y="91"/>
                  </a:lnTo>
                  <a:lnTo>
                    <a:pt x="844" y="86"/>
                  </a:lnTo>
                  <a:lnTo>
                    <a:pt x="852" y="81"/>
                  </a:lnTo>
                  <a:lnTo>
                    <a:pt x="859" y="78"/>
                  </a:lnTo>
                  <a:lnTo>
                    <a:pt x="863" y="71"/>
                  </a:lnTo>
                  <a:lnTo>
                    <a:pt x="865" y="67"/>
                  </a:lnTo>
                  <a:lnTo>
                    <a:pt x="865" y="59"/>
                  </a:lnTo>
                  <a:lnTo>
                    <a:pt x="868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7" y="47"/>
                  </a:lnTo>
                  <a:lnTo>
                    <a:pt x="864" y="42"/>
                  </a:lnTo>
                  <a:lnTo>
                    <a:pt x="858" y="37"/>
                  </a:lnTo>
                  <a:lnTo>
                    <a:pt x="852" y="33"/>
                  </a:lnTo>
                  <a:lnTo>
                    <a:pt x="843" y="29"/>
                  </a:lnTo>
                  <a:lnTo>
                    <a:pt x="833" y="23"/>
                  </a:lnTo>
                  <a:lnTo>
                    <a:pt x="824" y="18"/>
                  </a:lnTo>
                  <a:lnTo>
                    <a:pt x="812" y="15"/>
                  </a:lnTo>
                  <a:lnTo>
                    <a:pt x="799" y="10"/>
                  </a:lnTo>
                  <a:lnTo>
                    <a:pt x="784" y="8"/>
                  </a:lnTo>
                  <a:lnTo>
                    <a:pt x="769" y="5"/>
                  </a:lnTo>
                  <a:lnTo>
                    <a:pt x="754" y="4"/>
                  </a:lnTo>
                  <a:lnTo>
                    <a:pt x="736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26" name="Freeform 39"/>
            <p:cNvSpPr>
              <a:spLocks/>
            </p:cNvSpPr>
            <p:nvPr/>
          </p:nvSpPr>
          <p:spPr bwMode="auto">
            <a:xfrm>
              <a:off x="2940" y="2144"/>
              <a:ext cx="524" cy="62"/>
            </a:xfrm>
            <a:custGeom>
              <a:avLst/>
              <a:gdLst>
                <a:gd name="T0" fmla="*/ 443 w 524"/>
                <a:gd name="T1" fmla="*/ 1 h 62"/>
                <a:gd name="T2" fmla="*/ 440 w 524"/>
                <a:gd name="T3" fmla="*/ 2 h 62"/>
                <a:gd name="T4" fmla="*/ 432 w 524"/>
                <a:gd name="T5" fmla="*/ 2 h 62"/>
                <a:gd name="T6" fmla="*/ 421 w 524"/>
                <a:gd name="T7" fmla="*/ 1 h 62"/>
                <a:gd name="T8" fmla="*/ 408 w 524"/>
                <a:gd name="T9" fmla="*/ 1 h 62"/>
                <a:gd name="T10" fmla="*/ 389 w 524"/>
                <a:gd name="T11" fmla="*/ 1 h 62"/>
                <a:gd name="T12" fmla="*/ 367 w 524"/>
                <a:gd name="T13" fmla="*/ 2 h 62"/>
                <a:gd name="T14" fmla="*/ 343 w 524"/>
                <a:gd name="T15" fmla="*/ 3 h 62"/>
                <a:gd name="T16" fmla="*/ 315 w 524"/>
                <a:gd name="T17" fmla="*/ 5 h 62"/>
                <a:gd name="T18" fmla="*/ 283 w 524"/>
                <a:gd name="T19" fmla="*/ 8 h 62"/>
                <a:gd name="T20" fmla="*/ 247 w 524"/>
                <a:gd name="T21" fmla="*/ 12 h 62"/>
                <a:gd name="T22" fmla="*/ 210 w 524"/>
                <a:gd name="T23" fmla="*/ 18 h 62"/>
                <a:gd name="T24" fmla="*/ 170 w 524"/>
                <a:gd name="T25" fmla="*/ 24 h 62"/>
                <a:gd name="T26" fmla="*/ 125 w 524"/>
                <a:gd name="T27" fmla="*/ 32 h 62"/>
                <a:gd name="T28" fmla="*/ 78 w 524"/>
                <a:gd name="T29" fmla="*/ 41 h 62"/>
                <a:gd name="T30" fmla="*/ 27 w 524"/>
                <a:gd name="T31" fmla="*/ 52 h 62"/>
                <a:gd name="T32" fmla="*/ 1 w 524"/>
                <a:gd name="T33" fmla="*/ 59 h 62"/>
                <a:gd name="T34" fmla="*/ 6 w 524"/>
                <a:gd name="T35" fmla="*/ 59 h 62"/>
                <a:gd name="T36" fmla="*/ 14 w 524"/>
                <a:gd name="T37" fmla="*/ 58 h 62"/>
                <a:gd name="T38" fmla="*/ 28 w 524"/>
                <a:gd name="T39" fmla="*/ 60 h 62"/>
                <a:gd name="T40" fmla="*/ 44 w 524"/>
                <a:gd name="T41" fmla="*/ 58 h 62"/>
                <a:gd name="T42" fmla="*/ 65 w 524"/>
                <a:gd name="T43" fmla="*/ 59 h 62"/>
                <a:gd name="T44" fmla="*/ 88 w 524"/>
                <a:gd name="T45" fmla="*/ 58 h 62"/>
                <a:gd name="T46" fmla="*/ 114 w 524"/>
                <a:gd name="T47" fmla="*/ 58 h 62"/>
                <a:gd name="T48" fmla="*/ 145 w 524"/>
                <a:gd name="T49" fmla="*/ 58 h 62"/>
                <a:gd name="T50" fmla="*/ 177 w 524"/>
                <a:gd name="T51" fmla="*/ 57 h 62"/>
                <a:gd name="T52" fmla="*/ 213 w 524"/>
                <a:gd name="T53" fmla="*/ 56 h 62"/>
                <a:gd name="T54" fmla="*/ 251 w 524"/>
                <a:gd name="T55" fmla="*/ 57 h 62"/>
                <a:gd name="T56" fmla="*/ 291 w 524"/>
                <a:gd name="T57" fmla="*/ 58 h 62"/>
                <a:gd name="T58" fmla="*/ 333 w 524"/>
                <a:gd name="T59" fmla="*/ 58 h 62"/>
                <a:gd name="T60" fmla="*/ 376 w 524"/>
                <a:gd name="T61" fmla="*/ 60 h 62"/>
                <a:gd name="T62" fmla="*/ 422 w 524"/>
                <a:gd name="T63" fmla="*/ 60 h 62"/>
                <a:gd name="T64" fmla="*/ 453 w 524"/>
                <a:gd name="T65" fmla="*/ 60 h 62"/>
                <a:gd name="T66" fmla="*/ 477 w 524"/>
                <a:gd name="T67" fmla="*/ 60 h 62"/>
                <a:gd name="T68" fmla="*/ 503 w 524"/>
                <a:gd name="T69" fmla="*/ 54 h 62"/>
                <a:gd name="T70" fmla="*/ 520 w 524"/>
                <a:gd name="T71" fmla="*/ 43 h 62"/>
                <a:gd name="T72" fmla="*/ 523 w 524"/>
                <a:gd name="T73" fmla="*/ 33 h 62"/>
                <a:gd name="T74" fmla="*/ 517 w 524"/>
                <a:gd name="T75" fmla="*/ 24 h 62"/>
                <a:gd name="T76" fmla="*/ 496 w 524"/>
                <a:gd name="T77" fmla="*/ 12 h 62"/>
                <a:gd name="T78" fmla="*/ 464 w 524"/>
                <a:gd name="T79" fmla="*/ 4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4"/>
                <a:gd name="T121" fmla="*/ 0 h 62"/>
                <a:gd name="T122" fmla="*/ 524 w 52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4" h="62">
                  <a:moveTo>
                    <a:pt x="444" y="1"/>
                  </a:moveTo>
                  <a:lnTo>
                    <a:pt x="443" y="1"/>
                  </a:lnTo>
                  <a:lnTo>
                    <a:pt x="442" y="1"/>
                  </a:lnTo>
                  <a:lnTo>
                    <a:pt x="440" y="2"/>
                  </a:lnTo>
                  <a:lnTo>
                    <a:pt x="436" y="2"/>
                  </a:lnTo>
                  <a:lnTo>
                    <a:pt x="432" y="2"/>
                  </a:lnTo>
                  <a:lnTo>
                    <a:pt x="427" y="1"/>
                  </a:lnTo>
                  <a:lnTo>
                    <a:pt x="421" y="1"/>
                  </a:lnTo>
                  <a:lnTo>
                    <a:pt x="414" y="0"/>
                  </a:lnTo>
                  <a:lnTo>
                    <a:pt x="408" y="1"/>
                  </a:lnTo>
                  <a:lnTo>
                    <a:pt x="399" y="0"/>
                  </a:lnTo>
                  <a:lnTo>
                    <a:pt x="389" y="1"/>
                  </a:lnTo>
                  <a:lnTo>
                    <a:pt x="379" y="3"/>
                  </a:lnTo>
                  <a:lnTo>
                    <a:pt x="367" y="2"/>
                  </a:lnTo>
                  <a:lnTo>
                    <a:pt x="356" y="2"/>
                  </a:lnTo>
                  <a:lnTo>
                    <a:pt x="343" y="3"/>
                  </a:lnTo>
                  <a:lnTo>
                    <a:pt x="328" y="5"/>
                  </a:lnTo>
                  <a:lnTo>
                    <a:pt x="315" y="5"/>
                  </a:lnTo>
                  <a:lnTo>
                    <a:pt x="299" y="7"/>
                  </a:lnTo>
                  <a:lnTo>
                    <a:pt x="283" y="8"/>
                  </a:lnTo>
                  <a:lnTo>
                    <a:pt x="265" y="11"/>
                  </a:lnTo>
                  <a:lnTo>
                    <a:pt x="247" y="12"/>
                  </a:lnTo>
                  <a:lnTo>
                    <a:pt x="230" y="15"/>
                  </a:lnTo>
                  <a:lnTo>
                    <a:pt x="210" y="18"/>
                  </a:lnTo>
                  <a:lnTo>
                    <a:pt x="190" y="21"/>
                  </a:lnTo>
                  <a:lnTo>
                    <a:pt x="170" y="24"/>
                  </a:lnTo>
                  <a:lnTo>
                    <a:pt x="147" y="27"/>
                  </a:lnTo>
                  <a:lnTo>
                    <a:pt x="125" y="32"/>
                  </a:lnTo>
                  <a:lnTo>
                    <a:pt x="101" y="37"/>
                  </a:lnTo>
                  <a:lnTo>
                    <a:pt x="78" y="41"/>
                  </a:lnTo>
                  <a:lnTo>
                    <a:pt x="53" y="46"/>
                  </a:lnTo>
                  <a:lnTo>
                    <a:pt x="27" y="52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8" y="60"/>
                  </a:lnTo>
                  <a:lnTo>
                    <a:pt x="36" y="58"/>
                  </a:lnTo>
                  <a:lnTo>
                    <a:pt x="44" y="58"/>
                  </a:lnTo>
                  <a:lnTo>
                    <a:pt x="53" y="58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8" y="58"/>
                  </a:lnTo>
                  <a:lnTo>
                    <a:pt x="102" y="57"/>
                  </a:lnTo>
                  <a:lnTo>
                    <a:pt x="114" y="58"/>
                  </a:lnTo>
                  <a:lnTo>
                    <a:pt x="130" y="57"/>
                  </a:lnTo>
                  <a:lnTo>
                    <a:pt x="145" y="58"/>
                  </a:lnTo>
                  <a:lnTo>
                    <a:pt x="160" y="58"/>
                  </a:lnTo>
                  <a:lnTo>
                    <a:pt x="177" y="57"/>
                  </a:lnTo>
                  <a:lnTo>
                    <a:pt x="194" y="56"/>
                  </a:lnTo>
                  <a:lnTo>
                    <a:pt x="213" y="56"/>
                  </a:lnTo>
                  <a:lnTo>
                    <a:pt x="232" y="57"/>
                  </a:lnTo>
                  <a:lnTo>
                    <a:pt x="251" y="57"/>
                  </a:lnTo>
                  <a:lnTo>
                    <a:pt x="271" y="56"/>
                  </a:lnTo>
                  <a:lnTo>
                    <a:pt x="291" y="58"/>
                  </a:lnTo>
                  <a:lnTo>
                    <a:pt x="312" y="56"/>
                  </a:lnTo>
                  <a:lnTo>
                    <a:pt x="333" y="58"/>
                  </a:lnTo>
                  <a:lnTo>
                    <a:pt x="354" y="58"/>
                  </a:lnTo>
                  <a:lnTo>
                    <a:pt x="376" y="60"/>
                  </a:lnTo>
                  <a:lnTo>
                    <a:pt x="398" y="59"/>
                  </a:lnTo>
                  <a:lnTo>
                    <a:pt x="422" y="60"/>
                  </a:lnTo>
                  <a:lnTo>
                    <a:pt x="445" y="61"/>
                  </a:lnTo>
                  <a:lnTo>
                    <a:pt x="453" y="60"/>
                  </a:lnTo>
                  <a:lnTo>
                    <a:pt x="464" y="61"/>
                  </a:lnTo>
                  <a:lnTo>
                    <a:pt x="477" y="60"/>
                  </a:lnTo>
                  <a:lnTo>
                    <a:pt x="491" y="57"/>
                  </a:lnTo>
                  <a:lnTo>
                    <a:pt x="503" y="54"/>
                  </a:lnTo>
                  <a:lnTo>
                    <a:pt x="514" y="48"/>
                  </a:lnTo>
                  <a:lnTo>
                    <a:pt x="520" y="43"/>
                  </a:lnTo>
                  <a:lnTo>
                    <a:pt x="521" y="36"/>
                  </a:lnTo>
                  <a:lnTo>
                    <a:pt x="523" y="33"/>
                  </a:lnTo>
                  <a:lnTo>
                    <a:pt x="522" y="29"/>
                  </a:lnTo>
                  <a:lnTo>
                    <a:pt x="517" y="24"/>
                  </a:lnTo>
                  <a:lnTo>
                    <a:pt x="507" y="17"/>
                  </a:lnTo>
                  <a:lnTo>
                    <a:pt x="496" y="12"/>
                  </a:lnTo>
                  <a:lnTo>
                    <a:pt x="481" y="7"/>
                  </a:lnTo>
                  <a:lnTo>
                    <a:pt x="464" y="4"/>
                  </a:lnTo>
                  <a:lnTo>
                    <a:pt x="444" y="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27" name="Freeform 40"/>
            <p:cNvSpPr>
              <a:spLocks/>
            </p:cNvSpPr>
            <p:nvPr/>
          </p:nvSpPr>
          <p:spPr bwMode="auto">
            <a:xfrm>
              <a:off x="2938" y="2146"/>
              <a:ext cx="531" cy="64"/>
            </a:xfrm>
            <a:custGeom>
              <a:avLst/>
              <a:gdLst>
                <a:gd name="T0" fmla="*/ 450 w 531"/>
                <a:gd name="T1" fmla="*/ 1 h 64"/>
                <a:gd name="T2" fmla="*/ 449 w 531"/>
                <a:gd name="T3" fmla="*/ 1 h 64"/>
                <a:gd name="T4" fmla="*/ 443 w 531"/>
                <a:gd name="T5" fmla="*/ 1 h 64"/>
                <a:gd name="T6" fmla="*/ 433 w 531"/>
                <a:gd name="T7" fmla="*/ 0 h 64"/>
                <a:gd name="T8" fmla="*/ 421 w 531"/>
                <a:gd name="T9" fmla="*/ 1 h 64"/>
                <a:gd name="T10" fmla="*/ 405 w 531"/>
                <a:gd name="T11" fmla="*/ 1 h 64"/>
                <a:gd name="T12" fmla="*/ 384 w 531"/>
                <a:gd name="T13" fmla="*/ 3 h 64"/>
                <a:gd name="T14" fmla="*/ 360 w 531"/>
                <a:gd name="T15" fmla="*/ 2 h 64"/>
                <a:gd name="T16" fmla="*/ 333 w 531"/>
                <a:gd name="T17" fmla="*/ 5 h 64"/>
                <a:gd name="T18" fmla="*/ 302 w 531"/>
                <a:gd name="T19" fmla="*/ 8 h 64"/>
                <a:gd name="T20" fmla="*/ 269 w 531"/>
                <a:gd name="T21" fmla="*/ 12 h 64"/>
                <a:gd name="T22" fmla="*/ 233 w 531"/>
                <a:gd name="T23" fmla="*/ 17 h 64"/>
                <a:gd name="T24" fmla="*/ 193 w 531"/>
                <a:gd name="T25" fmla="*/ 22 h 64"/>
                <a:gd name="T26" fmla="*/ 150 w 531"/>
                <a:gd name="T27" fmla="*/ 30 h 64"/>
                <a:gd name="T28" fmla="*/ 103 w 531"/>
                <a:gd name="T29" fmla="*/ 38 h 64"/>
                <a:gd name="T30" fmla="*/ 53 w 531"/>
                <a:gd name="T31" fmla="*/ 49 h 64"/>
                <a:gd name="T32" fmla="*/ 0 w 531"/>
                <a:gd name="T33" fmla="*/ 62 h 64"/>
                <a:gd name="T34" fmla="*/ 4 w 531"/>
                <a:gd name="T35" fmla="*/ 63 h 64"/>
                <a:gd name="T36" fmla="*/ 10 w 531"/>
                <a:gd name="T37" fmla="*/ 63 h 64"/>
                <a:gd name="T38" fmla="*/ 21 w 531"/>
                <a:gd name="T39" fmla="*/ 62 h 64"/>
                <a:gd name="T40" fmla="*/ 36 w 531"/>
                <a:gd name="T41" fmla="*/ 62 h 64"/>
                <a:gd name="T42" fmla="*/ 55 w 531"/>
                <a:gd name="T43" fmla="*/ 61 h 64"/>
                <a:gd name="T44" fmla="*/ 77 w 531"/>
                <a:gd name="T45" fmla="*/ 61 h 64"/>
                <a:gd name="T46" fmla="*/ 103 w 531"/>
                <a:gd name="T47" fmla="*/ 60 h 64"/>
                <a:gd name="T48" fmla="*/ 131 w 531"/>
                <a:gd name="T49" fmla="*/ 60 h 64"/>
                <a:gd name="T50" fmla="*/ 163 w 531"/>
                <a:gd name="T51" fmla="*/ 60 h 64"/>
                <a:gd name="T52" fmla="*/ 197 w 531"/>
                <a:gd name="T53" fmla="*/ 58 h 64"/>
                <a:gd name="T54" fmla="*/ 235 w 531"/>
                <a:gd name="T55" fmla="*/ 59 h 64"/>
                <a:gd name="T56" fmla="*/ 274 w 531"/>
                <a:gd name="T57" fmla="*/ 58 h 64"/>
                <a:gd name="T58" fmla="*/ 316 w 531"/>
                <a:gd name="T59" fmla="*/ 60 h 64"/>
                <a:gd name="T60" fmla="*/ 358 w 531"/>
                <a:gd name="T61" fmla="*/ 60 h 64"/>
                <a:gd name="T62" fmla="*/ 403 w 531"/>
                <a:gd name="T63" fmla="*/ 62 h 64"/>
                <a:gd name="T64" fmla="*/ 450 w 531"/>
                <a:gd name="T65" fmla="*/ 63 h 64"/>
                <a:gd name="T66" fmla="*/ 471 w 531"/>
                <a:gd name="T67" fmla="*/ 62 h 64"/>
                <a:gd name="T68" fmla="*/ 497 w 531"/>
                <a:gd name="T69" fmla="*/ 58 h 64"/>
                <a:gd name="T70" fmla="*/ 521 w 531"/>
                <a:gd name="T71" fmla="*/ 51 h 64"/>
                <a:gd name="T72" fmla="*/ 528 w 531"/>
                <a:gd name="T73" fmla="*/ 36 h 64"/>
                <a:gd name="T74" fmla="*/ 529 w 531"/>
                <a:gd name="T75" fmla="*/ 29 h 64"/>
                <a:gd name="T76" fmla="*/ 514 w 531"/>
                <a:gd name="T77" fmla="*/ 17 h 64"/>
                <a:gd name="T78" fmla="*/ 488 w 531"/>
                <a:gd name="T79" fmla="*/ 6 h 64"/>
                <a:gd name="T80" fmla="*/ 450 w 531"/>
                <a:gd name="T81" fmla="*/ 1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1"/>
                <a:gd name="T124" fmla="*/ 0 h 64"/>
                <a:gd name="T125" fmla="*/ 531 w 531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1" h="64">
                  <a:moveTo>
                    <a:pt x="450" y="1"/>
                  </a:moveTo>
                  <a:lnTo>
                    <a:pt x="450" y="1"/>
                  </a:lnTo>
                  <a:lnTo>
                    <a:pt x="449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1"/>
                  </a:lnTo>
                  <a:lnTo>
                    <a:pt x="439" y="2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1" y="1"/>
                  </a:lnTo>
                  <a:lnTo>
                    <a:pt x="414" y="2"/>
                  </a:lnTo>
                  <a:lnTo>
                    <a:pt x="405" y="1"/>
                  </a:lnTo>
                  <a:lnTo>
                    <a:pt x="395" y="1"/>
                  </a:lnTo>
                  <a:lnTo>
                    <a:pt x="384" y="3"/>
                  </a:lnTo>
                  <a:lnTo>
                    <a:pt x="373" y="2"/>
                  </a:lnTo>
                  <a:lnTo>
                    <a:pt x="360" y="2"/>
                  </a:lnTo>
                  <a:lnTo>
                    <a:pt x="347" y="5"/>
                  </a:lnTo>
                  <a:lnTo>
                    <a:pt x="333" y="5"/>
                  </a:lnTo>
                  <a:lnTo>
                    <a:pt x="319" y="7"/>
                  </a:lnTo>
                  <a:lnTo>
                    <a:pt x="302" y="8"/>
                  </a:lnTo>
                  <a:lnTo>
                    <a:pt x="287" y="9"/>
                  </a:lnTo>
                  <a:lnTo>
                    <a:pt x="269" y="12"/>
                  </a:lnTo>
                  <a:lnTo>
                    <a:pt x="251" y="13"/>
                  </a:lnTo>
                  <a:lnTo>
                    <a:pt x="233" y="17"/>
                  </a:lnTo>
                  <a:lnTo>
                    <a:pt x="213" y="20"/>
                  </a:lnTo>
                  <a:lnTo>
                    <a:pt x="193" y="22"/>
                  </a:lnTo>
                  <a:lnTo>
                    <a:pt x="171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103" y="38"/>
                  </a:lnTo>
                  <a:lnTo>
                    <a:pt x="79" y="45"/>
                  </a:lnTo>
                  <a:lnTo>
                    <a:pt x="53" y="49"/>
                  </a:lnTo>
                  <a:lnTo>
                    <a:pt x="27" y="56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55" y="61"/>
                  </a:lnTo>
                  <a:lnTo>
                    <a:pt x="66" y="62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3" y="60"/>
                  </a:lnTo>
                  <a:lnTo>
                    <a:pt x="116" y="60"/>
                  </a:lnTo>
                  <a:lnTo>
                    <a:pt x="131" y="60"/>
                  </a:lnTo>
                  <a:lnTo>
                    <a:pt x="147" y="60"/>
                  </a:lnTo>
                  <a:lnTo>
                    <a:pt x="163" y="60"/>
                  </a:lnTo>
                  <a:lnTo>
                    <a:pt x="179" y="59"/>
                  </a:lnTo>
                  <a:lnTo>
                    <a:pt x="197" y="58"/>
                  </a:lnTo>
                  <a:lnTo>
                    <a:pt x="215" y="59"/>
                  </a:lnTo>
                  <a:lnTo>
                    <a:pt x="235" y="59"/>
                  </a:lnTo>
                  <a:lnTo>
                    <a:pt x="254" y="59"/>
                  </a:lnTo>
                  <a:lnTo>
                    <a:pt x="274" y="58"/>
                  </a:lnTo>
                  <a:lnTo>
                    <a:pt x="294" y="60"/>
                  </a:lnTo>
                  <a:lnTo>
                    <a:pt x="316" y="60"/>
                  </a:lnTo>
                  <a:lnTo>
                    <a:pt x="336" y="60"/>
                  </a:lnTo>
                  <a:lnTo>
                    <a:pt x="358" y="60"/>
                  </a:lnTo>
                  <a:lnTo>
                    <a:pt x="382" y="60"/>
                  </a:lnTo>
                  <a:lnTo>
                    <a:pt x="403" y="62"/>
                  </a:lnTo>
                  <a:lnTo>
                    <a:pt x="427" y="61"/>
                  </a:lnTo>
                  <a:lnTo>
                    <a:pt x="450" y="63"/>
                  </a:lnTo>
                  <a:lnTo>
                    <a:pt x="459" y="62"/>
                  </a:lnTo>
                  <a:lnTo>
                    <a:pt x="471" y="62"/>
                  </a:lnTo>
                  <a:lnTo>
                    <a:pt x="484" y="61"/>
                  </a:lnTo>
                  <a:lnTo>
                    <a:pt x="497" y="58"/>
                  </a:lnTo>
                  <a:lnTo>
                    <a:pt x="511" y="55"/>
                  </a:lnTo>
                  <a:lnTo>
                    <a:pt x="521" y="51"/>
                  </a:lnTo>
                  <a:lnTo>
                    <a:pt x="527" y="45"/>
                  </a:lnTo>
                  <a:lnTo>
                    <a:pt x="528" y="36"/>
                  </a:lnTo>
                  <a:lnTo>
                    <a:pt x="530" y="33"/>
                  </a:lnTo>
                  <a:lnTo>
                    <a:pt x="529" y="29"/>
                  </a:lnTo>
                  <a:lnTo>
                    <a:pt x="525" y="24"/>
                  </a:lnTo>
                  <a:lnTo>
                    <a:pt x="514" y="17"/>
                  </a:lnTo>
                  <a:lnTo>
                    <a:pt x="503" y="12"/>
                  </a:lnTo>
                  <a:lnTo>
                    <a:pt x="488" y="6"/>
                  </a:lnTo>
                  <a:lnTo>
                    <a:pt x="470" y="3"/>
                  </a:lnTo>
                  <a:lnTo>
                    <a:pt x="45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28" name="Freeform 41"/>
            <p:cNvSpPr>
              <a:spLocks/>
            </p:cNvSpPr>
            <p:nvPr/>
          </p:nvSpPr>
          <p:spPr bwMode="auto">
            <a:xfrm>
              <a:off x="1621" y="1980"/>
              <a:ext cx="317" cy="34"/>
            </a:xfrm>
            <a:custGeom>
              <a:avLst/>
              <a:gdLst>
                <a:gd name="T0" fmla="*/ 268 w 317"/>
                <a:gd name="T1" fmla="*/ 4 h 34"/>
                <a:gd name="T2" fmla="*/ 265 w 317"/>
                <a:gd name="T3" fmla="*/ 5 h 34"/>
                <a:gd name="T4" fmla="*/ 262 w 317"/>
                <a:gd name="T5" fmla="*/ 2 h 34"/>
                <a:gd name="T6" fmla="*/ 257 w 317"/>
                <a:gd name="T7" fmla="*/ 0 h 34"/>
                <a:gd name="T8" fmla="*/ 249 w 317"/>
                <a:gd name="T9" fmla="*/ 1 h 34"/>
                <a:gd name="T10" fmla="*/ 240 w 317"/>
                <a:gd name="T11" fmla="*/ 1 h 34"/>
                <a:gd name="T12" fmla="*/ 228 w 317"/>
                <a:gd name="T13" fmla="*/ 1 h 34"/>
                <a:gd name="T14" fmla="*/ 213 w 317"/>
                <a:gd name="T15" fmla="*/ 1 h 34"/>
                <a:gd name="T16" fmla="*/ 197 w 317"/>
                <a:gd name="T17" fmla="*/ 0 h 34"/>
                <a:gd name="T18" fmla="*/ 179 w 317"/>
                <a:gd name="T19" fmla="*/ 2 h 34"/>
                <a:gd name="T20" fmla="*/ 157 w 317"/>
                <a:gd name="T21" fmla="*/ 2 h 34"/>
                <a:gd name="T22" fmla="*/ 136 w 317"/>
                <a:gd name="T23" fmla="*/ 4 h 34"/>
                <a:gd name="T24" fmla="*/ 112 w 317"/>
                <a:gd name="T25" fmla="*/ 6 h 34"/>
                <a:gd name="T26" fmla="*/ 86 w 317"/>
                <a:gd name="T27" fmla="*/ 7 h 34"/>
                <a:gd name="T28" fmla="*/ 59 w 317"/>
                <a:gd name="T29" fmla="*/ 11 h 34"/>
                <a:gd name="T30" fmla="*/ 30 w 317"/>
                <a:gd name="T31" fmla="*/ 16 h 34"/>
                <a:gd name="T32" fmla="*/ 0 w 317"/>
                <a:gd name="T33" fmla="*/ 21 h 34"/>
                <a:gd name="T34" fmla="*/ 1 w 317"/>
                <a:gd name="T35" fmla="*/ 22 h 34"/>
                <a:gd name="T36" fmla="*/ 4 w 317"/>
                <a:gd name="T37" fmla="*/ 22 h 34"/>
                <a:gd name="T38" fmla="*/ 11 w 317"/>
                <a:gd name="T39" fmla="*/ 25 h 34"/>
                <a:gd name="T40" fmla="*/ 20 w 317"/>
                <a:gd name="T41" fmla="*/ 25 h 34"/>
                <a:gd name="T42" fmla="*/ 31 w 317"/>
                <a:gd name="T43" fmla="*/ 25 h 34"/>
                <a:gd name="T44" fmla="*/ 43 w 317"/>
                <a:gd name="T45" fmla="*/ 27 h 34"/>
                <a:gd name="T46" fmla="*/ 59 w 317"/>
                <a:gd name="T47" fmla="*/ 28 h 34"/>
                <a:gd name="T48" fmla="*/ 76 w 317"/>
                <a:gd name="T49" fmla="*/ 29 h 34"/>
                <a:gd name="T50" fmla="*/ 95 w 317"/>
                <a:gd name="T51" fmla="*/ 30 h 34"/>
                <a:gd name="T52" fmla="*/ 116 w 317"/>
                <a:gd name="T53" fmla="*/ 31 h 34"/>
                <a:gd name="T54" fmla="*/ 137 w 317"/>
                <a:gd name="T55" fmla="*/ 32 h 34"/>
                <a:gd name="T56" fmla="*/ 161 w 317"/>
                <a:gd name="T57" fmla="*/ 32 h 34"/>
                <a:gd name="T58" fmla="*/ 185 w 317"/>
                <a:gd name="T59" fmla="*/ 33 h 34"/>
                <a:gd name="T60" fmla="*/ 212 w 317"/>
                <a:gd name="T61" fmla="*/ 33 h 34"/>
                <a:gd name="T62" fmla="*/ 239 w 317"/>
                <a:gd name="T63" fmla="*/ 32 h 34"/>
                <a:gd name="T64" fmla="*/ 268 w 317"/>
                <a:gd name="T65" fmla="*/ 31 h 34"/>
                <a:gd name="T66" fmla="*/ 273 w 317"/>
                <a:gd name="T67" fmla="*/ 31 h 34"/>
                <a:gd name="T68" fmla="*/ 280 w 317"/>
                <a:gd name="T69" fmla="*/ 31 h 34"/>
                <a:gd name="T70" fmla="*/ 287 w 317"/>
                <a:gd name="T71" fmla="*/ 31 h 34"/>
                <a:gd name="T72" fmla="*/ 296 w 317"/>
                <a:gd name="T73" fmla="*/ 29 h 34"/>
                <a:gd name="T74" fmla="*/ 303 w 317"/>
                <a:gd name="T75" fmla="*/ 27 h 34"/>
                <a:gd name="T76" fmla="*/ 310 w 317"/>
                <a:gd name="T77" fmla="*/ 24 h 34"/>
                <a:gd name="T78" fmla="*/ 313 w 317"/>
                <a:gd name="T79" fmla="*/ 22 h 34"/>
                <a:gd name="T80" fmla="*/ 314 w 317"/>
                <a:gd name="T81" fmla="*/ 17 h 34"/>
                <a:gd name="T82" fmla="*/ 316 w 317"/>
                <a:gd name="T83" fmla="*/ 15 h 34"/>
                <a:gd name="T84" fmla="*/ 314 w 317"/>
                <a:gd name="T85" fmla="*/ 12 h 34"/>
                <a:gd name="T86" fmla="*/ 311 w 317"/>
                <a:gd name="T87" fmla="*/ 11 h 34"/>
                <a:gd name="T88" fmla="*/ 306 w 317"/>
                <a:gd name="T89" fmla="*/ 9 h 34"/>
                <a:gd name="T90" fmla="*/ 298 w 317"/>
                <a:gd name="T91" fmla="*/ 7 h 34"/>
                <a:gd name="T92" fmla="*/ 290 w 317"/>
                <a:gd name="T93" fmla="*/ 6 h 34"/>
                <a:gd name="T94" fmla="*/ 279 w 317"/>
                <a:gd name="T95" fmla="*/ 5 h 34"/>
                <a:gd name="T96" fmla="*/ 268 w 317"/>
                <a:gd name="T97" fmla="*/ 4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4"/>
                <a:gd name="T149" fmla="*/ 317 w 317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4">
                  <a:moveTo>
                    <a:pt x="268" y="4"/>
                  </a:moveTo>
                  <a:lnTo>
                    <a:pt x="265" y="5"/>
                  </a:lnTo>
                  <a:lnTo>
                    <a:pt x="262" y="2"/>
                  </a:lnTo>
                  <a:lnTo>
                    <a:pt x="257" y="0"/>
                  </a:lnTo>
                  <a:lnTo>
                    <a:pt x="249" y="1"/>
                  </a:lnTo>
                  <a:lnTo>
                    <a:pt x="240" y="1"/>
                  </a:lnTo>
                  <a:lnTo>
                    <a:pt x="228" y="1"/>
                  </a:lnTo>
                  <a:lnTo>
                    <a:pt x="213" y="1"/>
                  </a:lnTo>
                  <a:lnTo>
                    <a:pt x="197" y="0"/>
                  </a:lnTo>
                  <a:lnTo>
                    <a:pt x="179" y="2"/>
                  </a:lnTo>
                  <a:lnTo>
                    <a:pt x="157" y="2"/>
                  </a:lnTo>
                  <a:lnTo>
                    <a:pt x="136" y="4"/>
                  </a:lnTo>
                  <a:lnTo>
                    <a:pt x="112" y="6"/>
                  </a:lnTo>
                  <a:lnTo>
                    <a:pt x="86" y="7"/>
                  </a:lnTo>
                  <a:lnTo>
                    <a:pt x="59" y="11"/>
                  </a:lnTo>
                  <a:lnTo>
                    <a:pt x="30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11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3" y="27"/>
                  </a:lnTo>
                  <a:lnTo>
                    <a:pt x="59" y="28"/>
                  </a:lnTo>
                  <a:lnTo>
                    <a:pt x="76" y="29"/>
                  </a:lnTo>
                  <a:lnTo>
                    <a:pt x="95" y="30"/>
                  </a:lnTo>
                  <a:lnTo>
                    <a:pt x="116" y="31"/>
                  </a:lnTo>
                  <a:lnTo>
                    <a:pt x="137" y="32"/>
                  </a:lnTo>
                  <a:lnTo>
                    <a:pt x="161" y="32"/>
                  </a:lnTo>
                  <a:lnTo>
                    <a:pt x="185" y="33"/>
                  </a:lnTo>
                  <a:lnTo>
                    <a:pt x="212" y="33"/>
                  </a:lnTo>
                  <a:lnTo>
                    <a:pt x="239" y="32"/>
                  </a:lnTo>
                  <a:lnTo>
                    <a:pt x="268" y="31"/>
                  </a:lnTo>
                  <a:lnTo>
                    <a:pt x="273" y="31"/>
                  </a:lnTo>
                  <a:lnTo>
                    <a:pt x="280" y="31"/>
                  </a:lnTo>
                  <a:lnTo>
                    <a:pt x="287" y="31"/>
                  </a:lnTo>
                  <a:lnTo>
                    <a:pt x="296" y="29"/>
                  </a:lnTo>
                  <a:lnTo>
                    <a:pt x="303" y="27"/>
                  </a:lnTo>
                  <a:lnTo>
                    <a:pt x="310" y="24"/>
                  </a:lnTo>
                  <a:lnTo>
                    <a:pt x="313" y="22"/>
                  </a:lnTo>
                  <a:lnTo>
                    <a:pt x="314" y="17"/>
                  </a:lnTo>
                  <a:lnTo>
                    <a:pt x="316" y="15"/>
                  </a:lnTo>
                  <a:lnTo>
                    <a:pt x="314" y="12"/>
                  </a:lnTo>
                  <a:lnTo>
                    <a:pt x="311" y="11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0" y="6"/>
                  </a:lnTo>
                  <a:lnTo>
                    <a:pt x="279" y="5"/>
                  </a:lnTo>
                  <a:lnTo>
                    <a:pt x="268" y="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29" name="Freeform 42"/>
            <p:cNvSpPr>
              <a:spLocks/>
            </p:cNvSpPr>
            <p:nvPr/>
          </p:nvSpPr>
          <p:spPr bwMode="auto">
            <a:xfrm>
              <a:off x="1618" y="1983"/>
              <a:ext cx="326" cy="35"/>
            </a:xfrm>
            <a:custGeom>
              <a:avLst/>
              <a:gdLst>
                <a:gd name="T0" fmla="*/ 275 w 326"/>
                <a:gd name="T1" fmla="*/ 3 h 35"/>
                <a:gd name="T2" fmla="*/ 275 w 326"/>
                <a:gd name="T3" fmla="*/ 3 h 35"/>
                <a:gd name="T4" fmla="*/ 273 w 326"/>
                <a:gd name="T5" fmla="*/ 3 h 35"/>
                <a:gd name="T6" fmla="*/ 269 w 326"/>
                <a:gd name="T7" fmla="*/ 2 h 35"/>
                <a:gd name="T8" fmla="*/ 264 w 326"/>
                <a:gd name="T9" fmla="*/ 0 h 35"/>
                <a:gd name="T10" fmla="*/ 256 w 326"/>
                <a:gd name="T11" fmla="*/ 1 h 35"/>
                <a:gd name="T12" fmla="*/ 246 w 326"/>
                <a:gd name="T13" fmla="*/ 0 h 35"/>
                <a:gd name="T14" fmla="*/ 233 w 326"/>
                <a:gd name="T15" fmla="*/ 1 h 35"/>
                <a:gd name="T16" fmla="*/ 219 w 326"/>
                <a:gd name="T17" fmla="*/ 0 h 35"/>
                <a:gd name="T18" fmla="*/ 202 w 326"/>
                <a:gd name="T19" fmla="*/ 1 h 35"/>
                <a:gd name="T20" fmla="*/ 184 w 326"/>
                <a:gd name="T21" fmla="*/ 2 h 35"/>
                <a:gd name="T22" fmla="*/ 163 w 326"/>
                <a:gd name="T23" fmla="*/ 2 h 35"/>
                <a:gd name="T24" fmla="*/ 140 w 326"/>
                <a:gd name="T25" fmla="*/ 4 h 35"/>
                <a:gd name="T26" fmla="*/ 116 w 326"/>
                <a:gd name="T27" fmla="*/ 7 h 35"/>
                <a:gd name="T28" fmla="*/ 90 w 326"/>
                <a:gd name="T29" fmla="*/ 9 h 35"/>
                <a:gd name="T30" fmla="*/ 61 w 326"/>
                <a:gd name="T31" fmla="*/ 14 h 35"/>
                <a:gd name="T32" fmla="*/ 32 w 326"/>
                <a:gd name="T33" fmla="*/ 18 h 35"/>
                <a:gd name="T34" fmla="*/ 0 w 326"/>
                <a:gd name="T35" fmla="*/ 24 h 35"/>
                <a:gd name="T36" fmla="*/ 1 w 326"/>
                <a:gd name="T37" fmla="*/ 25 h 35"/>
                <a:gd name="T38" fmla="*/ 4 w 326"/>
                <a:gd name="T39" fmla="*/ 24 h 35"/>
                <a:gd name="T40" fmla="*/ 12 w 326"/>
                <a:gd name="T41" fmla="*/ 27 h 35"/>
                <a:gd name="T42" fmla="*/ 21 w 326"/>
                <a:gd name="T43" fmla="*/ 27 h 35"/>
                <a:gd name="T44" fmla="*/ 33 w 326"/>
                <a:gd name="T45" fmla="*/ 28 h 35"/>
                <a:gd name="T46" fmla="*/ 45 w 326"/>
                <a:gd name="T47" fmla="*/ 29 h 35"/>
                <a:gd name="T48" fmla="*/ 61 w 326"/>
                <a:gd name="T49" fmla="*/ 30 h 35"/>
                <a:gd name="T50" fmla="*/ 79 w 326"/>
                <a:gd name="T51" fmla="*/ 31 h 35"/>
                <a:gd name="T52" fmla="*/ 98 w 326"/>
                <a:gd name="T53" fmla="*/ 33 h 35"/>
                <a:gd name="T54" fmla="*/ 120 w 326"/>
                <a:gd name="T55" fmla="*/ 31 h 35"/>
                <a:gd name="T56" fmla="*/ 141 w 326"/>
                <a:gd name="T57" fmla="*/ 34 h 35"/>
                <a:gd name="T58" fmla="*/ 165 w 326"/>
                <a:gd name="T59" fmla="*/ 33 h 35"/>
                <a:gd name="T60" fmla="*/ 191 w 326"/>
                <a:gd name="T61" fmla="*/ 34 h 35"/>
                <a:gd name="T62" fmla="*/ 218 w 326"/>
                <a:gd name="T63" fmla="*/ 34 h 35"/>
                <a:gd name="T64" fmla="*/ 246 w 326"/>
                <a:gd name="T65" fmla="*/ 32 h 35"/>
                <a:gd name="T66" fmla="*/ 274 w 326"/>
                <a:gd name="T67" fmla="*/ 31 h 35"/>
                <a:gd name="T68" fmla="*/ 279 w 326"/>
                <a:gd name="T69" fmla="*/ 32 h 35"/>
                <a:gd name="T70" fmla="*/ 285 w 326"/>
                <a:gd name="T71" fmla="*/ 31 h 35"/>
                <a:gd name="T72" fmla="*/ 296 w 326"/>
                <a:gd name="T73" fmla="*/ 31 h 35"/>
                <a:gd name="T74" fmla="*/ 304 w 326"/>
                <a:gd name="T75" fmla="*/ 29 h 35"/>
                <a:gd name="T76" fmla="*/ 312 w 326"/>
                <a:gd name="T77" fmla="*/ 27 h 35"/>
                <a:gd name="T78" fmla="*/ 318 w 326"/>
                <a:gd name="T79" fmla="*/ 24 h 35"/>
                <a:gd name="T80" fmla="*/ 322 w 326"/>
                <a:gd name="T81" fmla="*/ 21 h 35"/>
                <a:gd name="T82" fmla="*/ 323 w 326"/>
                <a:gd name="T83" fmla="*/ 16 h 35"/>
                <a:gd name="T84" fmla="*/ 325 w 326"/>
                <a:gd name="T85" fmla="*/ 15 h 35"/>
                <a:gd name="T86" fmla="*/ 323 w 326"/>
                <a:gd name="T87" fmla="*/ 11 h 35"/>
                <a:gd name="T88" fmla="*/ 320 w 326"/>
                <a:gd name="T89" fmla="*/ 10 h 35"/>
                <a:gd name="T90" fmla="*/ 314 w 326"/>
                <a:gd name="T91" fmla="*/ 8 h 35"/>
                <a:gd name="T92" fmla="*/ 307 w 326"/>
                <a:gd name="T93" fmla="*/ 7 h 35"/>
                <a:gd name="T94" fmla="*/ 297 w 326"/>
                <a:gd name="T95" fmla="*/ 5 h 35"/>
                <a:gd name="T96" fmla="*/ 287 w 326"/>
                <a:gd name="T97" fmla="*/ 4 h 35"/>
                <a:gd name="T98" fmla="*/ 275 w 326"/>
                <a:gd name="T99" fmla="*/ 3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35"/>
                <a:gd name="T152" fmla="*/ 326 w 326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35">
                  <a:moveTo>
                    <a:pt x="275" y="3"/>
                  </a:moveTo>
                  <a:lnTo>
                    <a:pt x="275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4" y="0"/>
                  </a:lnTo>
                  <a:lnTo>
                    <a:pt x="256" y="1"/>
                  </a:lnTo>
                  <a:lnTo>
                    <a:pt x="246" y="0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02" y="1"/>
                  </a:lnTo>
                  <a:lnTo>
                    <a:pt x="184" y="2"/>
                  </a:lnTo>
                  <a:lnTo>
                    <a:pt x="163" y="2"/>
                  </a:lnTo>
                  <a:lnTo>
                    <a:pt x="140" y="4"/>
                  </a:lnTo>
                  <a:lnTo>
                    <a:pt x="116" y="7"/>
                  </a:lnTo>
                  <a:lnTo>
                    <a:pt x="90" y="9"/>
                  </a:lnTo>
                  <a:lnTo>
                    <a:pt x="61" y="14"/>
                  </a:lnTo>
                  <a:lnTo>
                    <a:pt x="32" y="18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33" y="28"/>
                  </a:lnTo>
                  <a:lnTo>
                    <a:pt x="45" y="29"/>
                  </a:lnTo>
                  <a:lnTo>
                    <a:pt x="61" y="30"/>
                  </a:lnTo>
                  <a:lnTo>
                    <a:pt x="79" y="31"/>
                  </a:lnTo>
                  <a:lnTo>
                    <a:pt x="98" y="33"/>
                  </a:lnTo>
                  <a:lnTo>
                    <a:pt x="120" y="31"/>
                  </a:lnTo>
                  <a:lnTo>
                    <a:pt x="141" y="34"/>
                  </a:lnTo>
                  <a:lnTo>
                    <a:pt x="165" y="33"/>
                  </a:lnTo>
                  <a:lnTo>
                    <a:pt x="191" y="34"/>
                  </a:lnTo>
                  <a:lnTo>
                    <a:pt x="218" y="34"/>
                  </a:lnTo>
                  <a:lnTo>
                    <a:pt x="246" y="32"/>
                  </a:lnTo>
                  <a:lnTo>
                    <a:pt x="274" y="31"/>
                  </a:lnTo>
                  <a:lnTo>
                    <a:pt x="279" y="32"/>
                  </a:lnTo>
                  <a:lnTo>
                    <a:pt x="285" y="31"/>
                  </a:lnTo>
                  <a:lnTo>
                    <a:pt x="296" y="31"/>
                  </a:lnTo>
                  <a:lnTo>
                    <a:pt x="304" y="29"/>
                  </a:lnTo>
                  <a:lnTo>
                    <a:pt x="312" y="27"/>
                  </a:lnTo>
                  <a:lnTo>
                    <a:pt x="318" y="24"/>
                  </a:lnTo>
                  <a:lnTo>
                    <a:pt x="322" y="21"/>
                  </a:lnTo>
                  <a:lnTo>
                    <a:pt x="323" y="16"/>
                  </a:lnTo>
                  <a:lnTo>
                    <a:pt x="325" y="15"/>
                  </a:lnTo>
                  <a:lnTo>
                    <a:pt x="323" y="11"/>
                  </a:lnTo>
                  <a:lnTo>
                    <a:pt x="320" y="10"/>
                  </a:lnTo>
                  <a:lnTo>
                    <a:pt x="314" y="8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7" y="4"/>
                  </a:lnTo>
                  <a:lnTo>
                    <a:pt x="27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30" name="Freeform 43"/>
            <p:cNvSpPr>
              <a:spLocks/>
            </p:cNvSpPr>
            <p:nvPr/>
          </p:nvSpPr>
          <p:spPr bwMode="auto">
            <a:xfrm>
              <a:off x="3176" y="1760"/>
              <a:ext cx="93" cy="152"/>
            </a:xfrm>
            <a:custGeom>
              <a:avLst/>
              <a:gdLst>
                <a:gd name="T0" fmla="*/ 92 w 93"/>
                <a:gd name="T1" fmla="*/ 151 h 152"/>
                <a:gd name="T2" fmla="*/ 71 w 93"/>
                <a:gd name="T3" fmla="*/ 148 h 152"/>
                <a:gd name="T4" fmla="*/ 0 w 93"/>
                <a:gd name="T5" fmla="*/ 0 h 152"/>
                <a:gd name="T6" fmla="*/ 22 w 93"/>
                <a:gd name="T7" fmla="*/ 3 h 152"/>
                <a:gd name="T8" fmla="*/ 92 w 93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2"/>
                <a:gd name="T17" fmla="*/ 93 w 9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2">
                  <a:moveTo>
                    <a:pt x="92" y="151"/>
                  </a:moveTo>
                  <a:lnTo>
                    <a:pt x="71" y="148"/>
                  </a:lnTo>
                  <a:lnTo>
                    <a:pt x="0" y="0"/>
                  </a:lnTo>
                  <a:lnTo>
                    <a:pt x="22" y="3"/>
                  </a:lnTo>
                  <a:lnTo>
                    <a:pt x="92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31" name="Freeform 44"/>
            <p:cNvSpPr>
              <a:spLocks/>
            </p:cNvSpPr>
            <p:nvPr/>
          </p:nvSpPr>
          <p:spPr bwMode="auto">
            <a:xfrm>
              <a:off x="3176" y="1760"/>
              <a:ext cx="95" cy="159"/>
            </a:xfrm>
            <a:custGeom>
              <a:avLst/>
              <a:gdLst>
                <a:gd name="T0" fmla="*/ 94 w 95"/>
                <a:gd name="T1" fmla="*/ 158 h 159"/>
                <a:gd name="T2" fmla="*/ 73 w 95"/>
                <a:gd name="T3" fmla="*/ 155 h 159"/>
                <a:gd name="T4" fmla="*/ 0 w 95"/>
                <a:gd name="T5" fmla="*/ 0 h 159"/>
                <a:gd name="T6" fmla="*/ 23 w 95"/>
                <a:gd name="T7" fmla="*/ 3 h 159"/>
                <a:gd name="T8" fmla="*/ 94 w 95"/>
                <a:gd name="T9" fmla="*/ 15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4" y="158"/>
                  </a:moveTo>
                  <a:lnTo>
                    <a:pt x="73" y="155"/>
                  </a:lnTo>
                  <a:lnTo>
                    <a:pt x="0" y="0"/>
                  </a:lnTo>
                  <a:lnTo>
                    <a:pt x="23" y="3"/>
                  </a:lnTo>
                  <a:lnTo>
                    <a:pt x="94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32" name="Freeform 45"/>
            <p:cNvSpPr>
              <a:spLocks/>
            </p:cNvSpPr>
            <p:nvPr/>
          </p:nvSpPr>
          <p:spPr bwMode="auto">
            <a:xfrm>
              <a:off x="3179" y="1759"/>
              <a:ext cx="86" cy="152"/>
            </a:xfrm>
            <a:custGeom>
              <a:avLst/>
              <a:gdLst>
                <a:gd name="T0" fmla="*/ 85 w 86"/>
                <a:gd name="T1" fmla="*/ 151 h 152"/>
                <a:gd name="T2" fmla="*/ 71 w 86"/>
                <a:gd name="T3" fmla="*/ 149 h 152"/>
                <a:gd name="T4" fmla="*/ 0 w 86"/>
                <a:gd name="T5" fmla="*/ 0 h 152"/>
                <a:gd name="T6" fmla="*/ 15 w 86"/>
                <a:gd name="T7" fmla="*/ 3 h 152"/>
                <a:gd name="T8" fmla="*/ 85 w 86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2"/>
                <a:gd name="T17" fmla="*/ 86 w 86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2">
                  <a:moveTo>
                    <a:pt x="85" y="151"/>
                  </a:moveTo>
                  <a:lnTo>
                    <a:pt x="71" y="149"/>
                  </a:lnTo>
                  <a:lnTo>
                    <a:pt x="0" y="0"/>
                  </a:lnTo>
                  <a:lnTo>
                    <a:pt x="15" y="3"/>
                  </a:lnTo>
                  <a:lnTo>
                    <a:pt x="85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33" name="Freeform 46"/>
            <p:cNvSpPr>
              <a:spLocks/>
            </p:cNvSpPr>
            <p:nvPr/>
          </p:nvSpPr>
          <p:spPr bwMode="auto">
            <a:xfrm>
              <a:off x="3179" y="1759"/>
              <a:ext cx="87" cy="160"/>
            </a:xfrm>
            <a:custGeom>
              <a:avLst/>
              <a:gdLst>
                <a:gd name="T0" fmla="*/ 86 w 87"/>
                <a:gd name="T1" fmla="*/ 159 h 160"/>
                <a:gd name="T2" fmla="*/ 73 w 87"/>
                <a:gd name="T3" fmla="*/ 156 h 160"/>
                <a:gd name="T4" fmla="*/ 0 w 87"/>
                <a:gd name="T5" fmla="*/ 0 h 160"/>
                <a:gd name="T6" fmla="*/ 16 w 87"/>
                <a:gd name="T7" fmla="*/ 3 h 160"/>
                <a:gd name="T8" fmla="*/ 86 w 87"/>
                <a:gd name="T9" fmla="*/ 15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60"/>
                <a:gd name="T17" fmla="*/ 87 w 8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60">
                  <a:moveTo>
                    <a:pt x="86" y="159"/>
                  </a:moveTo>
                  <a:lnTo>
                    <a:pt x="73" y="15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86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34" name="Freeform 47"/>
            <p:cNvSpPr>
              <a:spLocks/>
            </p:cNvSpPr>
            <p:nvPr/>
          </p:nvSpPr>
          <p:spPr bwMode="auto">
            <a:xfrm>
              <a:off x="2691" y="2184"/>
              <a:ext cx="850" cy="55"/>
            </a:xfrm>
            <a:custGeom>
              <a:avLst/>
              <a:gdLst>
                <a:gd name="T0" fmla="*/ 849 w 850"/>
                <a:gd name="T1" fmla="*/ 13 h 55"/>
                <a:gd name="T2" fmla="*/ 849 w 850"/>
                <a:gd name="T3" fmla="*/ 13 h 55"/>
                <a:gd name="T4" fmla="*/ 844 w 850"/>
                <a:gd name="T5" fmla="*/ 13 h 55"/>
                <a:gd name="T6" fmla="*/ 836 w 850"/>
                <a:gd name="T7" fmla="*/ 12 h 55"/>
                <a:gd name="T8" fmla="*/ 823 w 850"/>
                <a:gd name="T9" fmla="*/ 11 h 55"/>
                <a:gd name="T10" fmla="*/ 809 w 850"/>
                <a:gd name="T11" fmla="*/ 7 h 55"/>
                <a:gd name="T12" fmla="*/ 795 w 850"/>
                <a:gd name="T13" fmla="*/ 4 h 55"/>
                <a:gd name="T14" fmla="*/ 784 w 850"/>
                <a:gd name="T15" fmla="*/ 1 h 55"/>
                <a:gd name="T16" fmla="*/ 776 w 850"/>
                <a:gd name="T17" fmla="*/ 1 h 55"/>
                <a:gd name="T18" fmla="*/ 773 w 850"/>
                <a:gd name="T19" fmla="*/ 0 h 55"/>
                <a:gd name="T20" fmla="*/ 771 w 850"/>
                <a:gd name="T21" fmla="*/ 0 h 55"/>
                <a:gd name="T22" fmla="*/ 769 w 850"/>
                <a:gd name="T23" fmla="*/ 1 h 55"/>
                <a:gd name="T24" fmla="*/ 761 w 850"/>
                <a:gd name="T25" fmla="*/ 0 h 55"/>
                <a:gd name="T26" fmla="*/ 752 w 850"/>
                <a:gd name="T27" fmla="*/ 1 h 55"/>
                <a:gd name="T28" fmla="*/ 740 w 850"/>
                <a:gd name="T29" fmla="*/ 1 h 55"/>
                <a:gd name="T30" fmla="*/ 726 w 850"/>
                <a:gd name="T31" fmla="*/ 2 h 55"/>
                <a:gd name="T32" fmla="*/ 710 w 850"/>
                <a:gd name="T33" fmla="*/ 3 h 55"/>
                <a:gd name="T34" fmla="*/ 693 w 850"/>
                <a:gd name="T35" fmla="*/ 4 h 55"/>
                <a:gd name="T36" fmla="*/ 673 w 850"/>
                <a:gd name="T37" fmla="*/ 4 h 55"/>
                <a:gd name="T38" fmla="*/ 653 w 850"/>
                <a:gd name="T39" fmla="*/ 5 h 55"/>
                <a:gd name="T40" fmla="*/ 630 w 850"/>
                <a:gd name="T41" fmla="*/ 5 h 55"/>
                <a:gd name="T42" fmla="*/ 608 w 850"/>
                <a:gd name="T43" fmla="*/ 7 h 55"/>
                <a:gd name="T44" fmla="*/ 585 w 850"/>
                <a:gd name="T45" fmla="*/ 7 h 55"/>
                <a:gd name="T46" fmla="*/ 560 w 850"/>
                <a:gd name="T47" fmla="*/ 9 h 55"/>
                <a:gd name="T48" fmla="*/ 536 w 850"/>
                <a:gd name="T49" fmla="*/ 11 h 55"/>
                <a:gd name="T50" fmla="*/ 512 w 850"/>
                <a:gd name="T51" fmla="*/ 11 h 55"/>
                <a:gd name="T52" fmla="*/ 487 w 850"/>
                <a:gd name="T53" fmla="*/ 12 h 55"/>
                <a:gd name="T54" fmla="*/ 463 w 850"/>
                <a:gd name="T55" fmla="*/ 13 h 55"/>
                <a:gd name="T56" fmla="*/ 438 w 850"/>
                <a:gd name="T57" fmla="*/ 15 h 55"/>
                <a:gd name="T58" fmla="*/ 414 w 850"/>
                <a:gd name="T59" fmla="*/ 15 h 55"/>
                <a:gd name="T60" fmla="*/ 390 w 850"/>
                <a:gd name="T61" fmla="*/ 15 h 55"/>
                <a:gd name="T62" fmla="*/ 369 w 850"/>
                <a:gd name="T63" fmla="*/ 19 h 55"/>
                <a:gd name="T64" fmla="*/ 348 w 850"/>
                <a:gd name="T65" fmla="*/ 18 h 55"/>
                <a:gd name="T66" fmla="*/ 329 w 850"/>
                <a:gd name="T67" fmla="*/ 19 h 55"/>
                <a:gd name="T68" fmla="*/ 312 w 850"/>
                <a:gd name="T69" fmla="*/ 21 h 55"/>
                <a:gd name="T70" fmla="*/ 295 w 850"/>
                <a:gd name="T71" fmla="*/ 22 h 55"/>
                <a:gd name="T72" fmla="*/ 280 w 850"/>
                <a:gd name="T73" fmla="*/ 23 h 55"/>
                <a:gd name="T74" fmla="*/ 268 w 850"/>
                <a:gd name="T75" fmla="*/ 23 h 55"/>
                <a:gd name="T76" fmla="*/ 259 w 850"/>
                <a:gd name="T77" fmla="*/ 23 h 55"/>
                <a:gd name="T78" fmla="*/ 252 w 850"/>
                <a:gd name="T79" fmla="*/ 24 h 55"/>
                <a:gd name="T80" fmla="*/ 247 w 850"/>
                <a:gd name="T81" fmla="*/ 24 h 55"/>
                <a:gd name="T82" fmla="*/ 246 w 850"/>
                <a:gd name="T83" fmla="*/ 25 h 55"/>
                <a:gd name="T84" fmla="*/ 243 w 850"/>
                <a:gd name="T85" fmla="*/ 26 h 55"/>
                <a:gd name="T86" fmla="*/ 236 w 850"/>
                <a:gd name="T87" fmla="*/ 27 h 55"/>
                <a:gd name="T88" fmla="*/ 223 w 850"/>
                <a:gd name="T89" fmla="*/ 29 h 55"/>
                <a:gd name="T90" fmla="*/ 207 w 850"/>
                <a:gd name="T91" fmla="*/ 31 h 55"/>
                <a:gd name="T92" fmla="*/ 189 w 850"/>
                <a:gd name="T93" fmla="*/ 33 h 55"/>
                <a:gd name="T94" fmla="*/ 167 w 850"/>
                <a:gd name="T95" fmla="*/ 36 h 55"/>
                <a:gd name="T96" fmla="*/ 146 w 850"/>
                <a:gd name="T97" fmla="*/ 39 h 55"/>
                <a:gd name="T98" fmla="*/ 123 w 850"/>
                <a:gd name="T99" fmla="*/ 41 h 55"/>
                <a:gd name="T100" fmla="*/ 101 w 850"/>
                <a:gd name="T101" fmla="*/ 42 h 55"/>
                <a:gd name="T102" fmla="*/ 78 w 850"/>
                <a:gd name="T103" fmla="*/ 46 h 55"/>
                <a:gd name="T104" fmla="*/ 57 w 850"/>
                <a:gd name="T105" fmla="*/ 48 h 55"/>
                <a:gd name="T106" fmla="*/ 39 w 850"/>
                <a:gd name="T107" fmla="*/ 50 h 55"/>
                <a:gd name="T108" fmla="*/ 23 w 850"/>
                <a:gd name="T109" fmla="*/ 51 h 55"/>
                <a:gd name="T110" fmla="*/ 11 w 850"/>
                <a:gd name="T111" fmla="*/ 53 h 55"/>
                <a:gd name="T112" fmla="*/ 3 w 850"/>
                <a:gd name="T113" fmla="*/ 54 h 55"/>
                <a:gd name="T114" fmla="*/ 0 w 850"/>
                <a:gd name="T115" fmla="*/ 5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5"/>
                <a:gd name="T176" fmla="*/ 850 w 850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5">
                  <a:moveTo>
                    <a:pt x="849" y="13"/>
                  </a:moveTo>
                  <a:lnTo>
                    <a:pt x="849" y="13"/>
                  </a:lnTo>
                  <a:lnTo>
                    <a:pt x="844" y="13"/>
                  </a:lnTo>
                  <a:lnTo>
                    <a:pt x="836" y="12"/>
                  </a:lnTo>
                  <a:lnTo>
                    <a:pt x="823" y="11"/>
                  </a:lnTo>
                  <a:lnTo>
                    <a:pt x="809" y="7"/>
                  </a:lnTo>
                  <a:lnTo>
                    <a:pt x="795" y="4"/>
                  </a:lnTo>
                  <a:lnTo>
                    <a:pt x="784" y="1"/>
                  </a:lnTo>
                  <a:lnTo>
                    <a:pt x="776" y="1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69" y="1"/>
                  </a:lnTo>
                  <a:lnTo>
                    <a:pt x="761" y="0"/>
                  </a:lnTo>
                  <a:lnTo>
                    <a:pt x="752" y="1"/>
                  </a:lnTo>
                  <a:lnTo>
                    <a:pt x="740" y="1"/>
                  </a:lnTo>
                  <a:lnTo>
                    <a:pt x="726" y="2"/>
                  </a:lnTo>
                  <a:lnTo>
                    <a:pt x="710" y="3"/>
                  </a:lnTo>
                  <a:lnTo>
                    <a:pt x="693" y="4"/>
                  </a:lnTo>
                  <a:lnTo>
                    <a:pt x="673" y="4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8" y="7"/>
                  </a:lnTo>
                  <a:lnTo>
                    <a:pt x="585" y="7"/>
                  </a:lnTo>
                  <a:lnTo>
                    <a:pt x="560" y="9"/>
                  </a:lnTo>
                  <a:lnTo>
                    <a:pt x="536" y="11"/>
                  </a:lnTo>
                  <a:lnTo>
                    <a:pt x="512" y="11"/>
                  </a:lnTo>
                  <a:lnTo>
                    <a:pt x="487" y="12"/>
                  </a:lnTo>
                  <a:lnTo>
                    <a:pt x="463" y="13"/>
                  </a:lnTo>
                  <a:lnTo>
                    <a:pt x="438" y="15"/>
                  </a:lnTo>
                  <a:lnTo>
                    <a:pt x="414" y="15"/>
                  </a:lnTo>
                  <a:lnTo>
                    <a:pt x="390" y="15"/>
                  </a:lnTo>
                  <a:lnTo>
                    <a:pt x="369" y="19"/>
                  </a:lnTo>
                  <a:lnTo>
                    <a:pt x="348" y="18"/>
                  </a:lnTo>
                  <a:lnTo>
                    <a:pt x="329" y="19"/>
                  </a:lnTo>
                  <a:lnTo>
                    <a:pt x="312" y="21"/>
                  </a:lnTo>
                  <a:lnTo>
                    <a:pt x="295" y="22"/>
                  </a:lnTo>
                  <a:lnTo>
                    <a:pt x="280" y="23"/>
                  </a:lnTo>
                  <a:lnTo>
                    <a:pt x="268" y="23"/>
                  </a:lnTo>
                  <a:lnTo>
                    <a:pt x="259" y="23"/>
                  </a:lnTo>
                  <a:lnTo>
                    <a:pt x="252" y="24"/>
                  </a:lnTo>
                  <a:lnTo>
                    <a:pt x="247" y="24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6" y="27"/>
                  </a:lnTo>
                  <a:lnTo>
                    <a:pt x="223" y="29"/>
                  </a:lnTo>
                  <a:lnTo>
                    <a:pt x="207" y="31"/>
                  </a:lnTo>
                  <a:lnTo>
                    <a:pt x="189" y="33"/>
                  </a:lnTo>
                  <a:lnTo>
                    <a:pt x="167" y="36"/>
                  </a:lnTo>
                  <a:lnTo>
                    <a:pt x="146" y="39"/>
                  </a:lnTo>
                  <a:lnTo>
                    <a:pt x="123" y="41"/>
                  </a:lnTo>
                  <a:lnTo>
                    <a:pt x="101" y="42"/>
                  </a:lnTo>
                  <a:lnTo>
                    <a:pt x="78" y="46"/>
                  </a:lnTo>
                  <a:lnTo>
                    <a:pt x="57" y="48"/>
                  </a:lnTo>
                  <a:lnTo>
                    <a:pt x="39" y="50"/>
                  </a:lnTo>
                  <a:lnTo>
                    <a:pt x="23" y="51"/>
                  </a:lnTo>
                  <a:lnTo>
                    <a:pt x="11" y="53"/>
                  </a:lnTo>
                  <a:lnTo>
                    <a:pt x="3" y="54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35" name="Line 48"/>
            <p:cNvSpPr>
              <a:spLocks noChangeShapeType="1"/>
            </p:cNvSpPr>
            <p:nvPr/>
          </p:nvSpPr>
          <p:spPr bwMode="auto">
            <a:xfrm>
              <a:off x="2484" y="1887"/>
              <a:ext cx="0" cy="0"/>
            </a:xfrm>
            <a:prstGeom prst="line">
              <a:avLst/>
            </a:prstGeom>
            <a:noFill/>
            <a:ln w="12700">
              <a:solidFill>
                <a:srgbClr val="99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/>
            </a:p>
          </p:txBody>
        </p:sp>
        <p:sp>
          <p:nvSpPr>
            <p:cNvPr id="24636" name="Freeform 49"/>
            <p:cNvSpPr>
              <a:spLocks/>
            </p:cNvSpPr>
            <p:nvPr/>
          </p:nvSpPr>
          <p:spPr bwMode="auto">
            <a:xfrm>
              <a:off x="2354" y="1885"/>
              <a:ext cx="131" cy="348"/>
            </a:xfrm>
            <a:custGeom>
              <a:avLst/>
              <a:gdLst>
                <a:gd name="T0" fmla="*/ 126 w 131"/>
                <a:gd name="T1" fmla="*/ 0 h 348"/>
                <a:gd name="T2" fmla="*/ 0 w 131"/>
                <a:gd name="T3" fmla="*/ 33 h 348"/>
                <a:gd name="T4" fmla="*/ 4 w 131"/>
                <a:gd name="T5" fmla="*/ 347 h 348"/>
                <a:gd name="T6" fmla="*/ 130 w 131"/>
                <a:gd name="T7" fmla="*/ 347 h 348"/>
                <a:gd name="T8" fmla="*/ 127 w 131"/>
                <a:gd name="T9" fmla="*/ 1 h 348"/>
                <a:gd name="T10" fmla="*/ 126 w 131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348"/>
                <a:gd name="T20" fmla="*/ 131 w 131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348">
                  <a:moveTo>
                    <a:pt x="126" y="0"/>
                  </a:moveTo>
                  <a:lnTo>
                    <a:pt x="0" y="33"/>
                  </a:lnTo>
                  <a:lnTo>
                    <a:pt x="4" y="347"/>
                  </a:lnTo>
                  <a:lnTo>
                    <a:pt x="130" y="347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37" name="Freeform 50"/>
            <p:cNvSpPr>
              <a:spLocks/>
            </p:cNvSpPr>
            <p:nvPr/>
          </p:nvSpPr>
          <p:spPr bwMode="auto">
            <a:xfrm>
              <a:off x="2353" y="1886"/>
              <a:ext cx="135" cy="354"/>
            </a:xfrm>
            <a:custGeom>
              <a:avLst/>
              <a:gdLst>
                <a:gd name="T0" fmla="*/ 130 w 135"/>
                <a:gd name="T1" fmla="*/ 0 h 354"/>
                <a:gd name="T2" fmla="*/ 0 w 135"/>
                <a:gd name="T3" fmla="*/ 33 h 354"/>
                <a:gd name="T4" fmla="*/ 6 w 135"/>
                <a:gd name="T5" fmla="*/ 353 h 354"/>
                <a:gd name="T6" fmla="*/ 134 w 135"/>
                <a:gd name="T7" fmla="*/ 353 h 354"/>
                <a:gd name="T8" fmla="*/ 131 w 135"/>
                <a:gd name="T9" fmla="*/ 1 h 354"/>
                <a:gd name="T10" fmla="*/ 130 w 135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354"/>
                <a:gd name="T20" fmla="*/ 135 w 135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354">
                  <a:moveTo>
                    <a:pt x="130" y="0"/>
                  </a:moveTo>
                  <a:lnTo>
                    <a:pt x="0" y="33"/>
                  </a:lnTo>
                  <a:lnTo>
                    <a:pt x="6" y="353"/>
                  </a:lnTo>
                  <a:lnTo>
                    <a:pt x="134" y="353"/>
                  </a:lnTo>
                  <a:lnTo>
                    <a:pt x="131" y="1"/>
                  </a:lnTo>
                  <a:lnTo>
                    <a:pt x="1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38" name="Freeform 51"/>
            <p:cNvSpPr>
              <a:spLocks/>
            </p:cNvSpPr>
            <p:nvPr/>
          </p:nvSpPr>
          <p:spPr bwMode="auto">
            <a:xfrm>
              <a:off x="2469" y="1887"/>
              <a:ext cx="18" cy="345"/>
            </a:xfrm>
            <a:custGeom>
              <a:avLst/>
              <a:gdLst>
                <a:gd name="T0" fmla="*/ 15 w 18"/>
                <a:gd name="T1" fmla="*/ 0 h 345"/>
                <a:gd name="T2" fmla="*/ 0 w 18"/>
                <a:gd name="T3" fmla="*/ 4 h 345"/>
                <a:gd name="T4" fmla="*/ 3 w 18"/>
                <a:gd name="T5" fmla="*/ 344 h 345"/>
                <a:gd name="T6" fmla="*/ 17 w 18"/>
                <a:gd name="T7" fmla="*/ 343 h 345"/>
                <a:gd name="T8" fmla="*/ 15 w 18"/>
                <a:gd name="T9" fmla="*/ 0 h 345"/>
                <a:gd name="T10" fmla="*/ 15 w 18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45"/>
                <a:gd name="T20" fmla="*/ 18 w 18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45">
                  <a:moveTo>
                    <a:pt x="15" y="0"/>
                  </a:moveTo>
                  <a:lnTo>
                    <a:pt x="0" y="4"/>
                  </a:lnTo>
                  <a:lnTo>
                    <a:pt x="3" y="344"/>
                  </a:lnTo>
                  <a:lnTo>
                    <a:pt x="17" y="343"/>
                  </a:lnTo>
                  <a:lnTo>
                    <a:pt x="15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39" name="Freeform 52"/>
            <p:cNvSpPr>
              <a:spLocks/>
            </p:cNvSpPr>
            <p:nvPr/>
          </p:nvSpPr>
          <p:spPr bwMode="auto">
            <a:xfrm>
              <a:off x="2469" y="1887"/>
              <a:ext cx="21" cy="353"/>
            </a:xfrm>
            <a:custGeom>
              <a:avLst/>
              <a:gdLst>
                <a:gd name="T0" fmla="*/ 16 w 21"/>
                <a:gd name="T1" fmla="*/ 0 h 353"/>
                <a:gd name="T2" fmla="*/ 0 w 21"/>
                <a:gd name="T3" fmla="*/ 4 h 353"/>
                <a:gd name="T4" fmla="*/ 4 w 21"/>
                <a:gd name="T5" fmla="*/ 352 h 353"/>
                <a:gd name="T6" fmla="*/ 20 w 21"/>
                <a:gd name="T7" fmla="*/ 352 h 353"/>
                <a:gd name="T8" fmla="*/ 15 w 21"/>
                <a:gd name="T9" fmla="*/ 0 h 353"/>
                <a:gd name="T10" fmla="*/ 16 w 21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53"/>
                <a:gd name="T20" fmla="*/ 21 w 21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53">
                  <a:moveTo>
                    <a:pt x="16" y="0"/>
                  </a:moveTo>
                  <a:lnTo>
                    <a:pt x="0" y="4"/>
                  </a:lnTo>
                  <a:lnTo>
                    <a:pt x="4" y="352"/>
                  </a:lnTo>
                  <a:lnTo>
                    <a:pt x="20" y="35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40" name="Freeform 53"/>
            <p:cNvSpPr>
              <a:spLocks/>
            </p:cNvSpPr>
            <p:nvPr/>
          </p:nvSpPr>
          <p:spPr bwMode="auto">
            <a:xfrm>
              <a:off x="2354" y="1914"/>
              <a:ext cx="17" cy="320"/>
            </a:xfrm>
            <a:custGeom>
              <a:avLst/>
              <a:gdLst>
                <a:gd name="T0" fmla="*/ 16 w 17"/>
                <a:gd name="T1" fmla="*/ 0 h 320"/>
                <a:gd name="T2" fmla="*/ 0 w 17"/>
                <a:gd name="T3" fmla="*/ 5 h 320"/>
                <a:gd name="T4" fmla="*/ 2 w 17"/>
                <a:gd name="T5" fmla="*/ 319 h 320"/>
                <a:gd name="T6" fmla="*/ 15 w 17"/>
                <a:gd name="T7" fmla="*/ 319 h 320"/>
                <a:gd name="T8" fmla="*/ 16 w 1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0"/>
                <a:gd name="T17" fmla="*/ 17 w 1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0">
                  <a:moveTo>
                    <a:pt x="16" y="0"/>
                  </a:moveTo>
                  <a:lnTo>
                    <a:pt x="0" y="5"/>
                  </a:lnTo>
                  <a:lnTo>
                    <a:pt x="2" y="319"/>
                  </a:lnTo>
                  <a:lnTo>
                    <a:pt x="15" y="319"/>
                  </a:lnTo>
                  <a:lnTo>
                    <a:pt x="16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41" name="Freeform 54"/>
            <p:cNvSpPr>
              <a:spLocks/>
            </p:cNvSpPr>
            <p:nvPr/>
          </p:nvSpPr>
          <p:spPr bwMode="auto">
            <a:xfrm>
              <a:off x="2354" y="1914"/>
              <a:ext cx="20" cy="327"/>
            </a:xfrm>
            <a:custGeom>
              <a:avLst/>
              <a:gdLst>
                <a:gd name="T0" fmla="*/ 16 w 20"/>
                <a:gd name="T1" fmla="*/ 0 h 327"/>
                <a:gd name="T2" fmla="*/ 0 w 20"/>
                <a:gd name="T3" fmla="*/ 5 h 327"/>
                <a:gd name="T4" fmla="*/ 5 w 20"/>
                <a:gd name="T5" fmla="*/ 326 h 327"/>
                <a:gd name="T6" fmla="*/ 19 w 20"/>
                <a:gd name="T7" fmla="*/ 326 h 327"/>
                <a:gd name="T8" fmla="*/ 16 w 20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7"/>
                <a:gd name="T17" fmla="*/ 20 w 20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7">
                  <a:moveTo>
                    <a:pt x="16" y="0"/>
                  </a:moveTo>
                  <a:lnTo>
                    <a:pt x="0" y="5"/>
                  </a:lnTo>
                  <a:lnTo>
                    <a:pt x="5" y="326"/>
                  </a:lnTo>
                  <a:lnTo>
                    <a:pt x="19" y="32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42" name="Freeform 55"/>
            <p:cNvSpPr>
              <a:spLocks/>
            </p:cNvSpPr>
            <p:nvPr/>
          </p:nvSpPr>
          <p:spPr bwMode="auto">
            <a:xfrm>
              <a:off x="2341" y="1986"/>
              <a:ext cx="160" cy="168"/>
            </a:xfrm>
            <a:custGeom>
              <a:avLst/>
              <a:gdLst>
                <a:gd name="T0" fmla="*/ 81 w 160"/>
                <a:gd name="T1" fmla="*/ 166 h 168"/>
                <a:gd name="T2" fmla="*/ 73 w 160"/>
                <a:gd name="T3" fmla="*/ 167 h 168"/>
                <a:gd name="T4" fmla="*/ 64 w 160"/>
                <a:gd name="T5" fmla="*/ 166 h 168"/>
                <a:gd name="T6" fmla="*/ 58 w 160"/>
                <a:gd name="T7" fmla="*/ 165 h 168"/>
                <a:gd name="T8" fmla="*/ 50 w 160"/>
                <a:gd name="T9" fmla="*/ 161 h 168"/>
                <a:gd name="T10" fmla="*/ 43 w 160"/>
                <a:gd name="T11" fmla="*/ 158 h 168"/>
                <a:gd name="T12" fmla="*/ 37 w 160"/>
                <a:gd name="T13" fmla="*/ 154 h 168"/>
                <a:gd name="T14" fmla="*/ 31 w 160"/>
                <a:gd name="T15" fmla="*/ 149 h 168"/>
                <a:gd name="T16" fmla="*/ 24 w 160"/>
                <a:gd name="T17" fmla="*/ 143 h 168"/>
                <a:gd name="T18" fmla="*/ 18 w 160"/>
                <a:gd name="T19" fmla="*/ 137 h 168"/>
                <a:gd name="T20" fmla="*/ 15 w 160"/>
                <a:gd name="T21" fmla="*/ 132 h 168"/>
                <a:gd name="T22" fmla="*/ 11 w 160"/>
                <a:gd name="T23" fmla="*/ 126 h 168"/>
                <a:gd name="T24" fmla="*/ 7 w 160"/>
                <a:gd name="T25" fmla="*/ 117 h 168"/>
                <a:gd name="T26" fmla="*/ 4 w 160"/>
                <a:gd name="T27" fmla="*/ 111 h 168"/>
                <a:gd name="T28" fmla="*/ 0 w 160"/>
                <a:gd name="T29" fmla="*/ 102 h 168"/>
                <a:gd name="T30" fmla="*/ 1 w 160"/>
                <a:gd name="T31" fmla="*/ 94 h 168"/>
                <a:gd name="T32" fmla="*/ 0 w 160"/>
                <a:gd name="T33" fmla="*/ 86 h 168"/>
                <a:gd name="T34" fmla="*/ 2 w 160"/>
                <a:gd name="T35" fmla="*/ 68 h 168"/>
                <a:gd name="T36" fmla="*/ 6 w 160"/>
                <a:gd name="T37" fmla="*/ 53 h 168"/>
                <a:gd name="T38" fmla="*/ 13 w 160"/>
                <a:gd name="T39" fmla="*/ 38 h 168"/>
                <a:gd name="T40" fmla="*/ 23 w 160"/>
                <a:gd name="T41" fmla="*/ 26 h 168"/>
                <a:gd name="T42" fmla="*/ 34 w 160"/>
                <a:gd name="T43" fmla="*/ 16 h 168"/>
                <a:gd name="T44" fmla="*/ 48 w 160"/>
                <a:gd name="T45" fmla="*/ 6 h 168"/>
                <a:gd name="T46" fmla="*/ 63 w 160"/>
                <a:gd name="T47" fmla="*/ 2 h 168"/>
                <a:gd name="T48" fmla="*/ 78 w 160"/>
                <a:gd name="T49" fmla="*/ 0 h 168"/>
                <a:gd name="T50" fmla="*/ 88 w 160"/>
                <a:gd name="T51" fmla="*/ 0 h 168"/>
                <a:gd name="T52" fmla="*/ 95 w 160"/>
                <a:gd name="T53" fmla="*/ 2 h 168"/>
                <a:gd name="T54" fmla="*/ 103 w 160"/>
                <a:gd name="T55" fmla="*/ 3 h 168"/>
                <a:gd name="T56" fmla="*/ 110 w 160"/>
                <a:gd name="T57" fmla="*/ 6 h 168"/>
                <a:gd name="T58" fmla="*/ 117 w 160"/>
                <a:gd name="T59" fmla="*/ 10 h 168"/>
                <a:gd name="T60" fmla="*/ 123 w 160"/>
                <a:gd name="T61" fmla="*/ 15 h 168"/>
                <a:gd name="T62" fmla="*/ 129 w 160"/>
                <a:gd name="T63" fmla="*/ 19 h 168"/>
                <a:gd name="T64" fmla="*/ 135 w 160"/>
                <a:gd name="T65" fmla="*/ 23 h 168"/>
                <a:gd name="T66" fmla="*/ 141 w 160"/>
                <a:gd name="T67" fmla="*/ 30 h 168"/>
                <a:gd name="T68" fmla="*/ 145 w 160"/>
                <a:gd name="T69" fmla="*/ 37 h 168"/>
                <a:gd name="T70" fmla="*/ 150 w 160"/>
                <a:gd name="T71" fmla="*/ 44 h 168"/>
                <a:gd name="T72" fmla="*/ 153 w 160"/>
                <a:gd name="T73" fmla="*/ 50 h 168"/>
                <a:gd name="T74" fmla="*/ 156 w 160"/>
                <a:gd name="T75" fmla="*/ 59 h 168"/>
                <a:gd name="T76" fmla="*/ 158 w 160"/>
                <a:gd name="T77" fmla="*/ 67 h 168"/>
                <a:gd name="T78" fmla="*/ 159 w 160"/>
                <a:gd name="T79" fmla="*/ 74 h 168"/>
                <a:gd name="T80" fmla="*/ 158 w 160"/>
                <a:gd name="T81" fmla="*/ 83 h 168"/>
                <a:gd name="T82" fmla="*/ 159 w 160"/>
                <a:gd name="T83" fmla="*/ 100 h 168"/>
                <a:gd name="T84" fmla="*/ 152 w 160"/>
                <a:gd name="T85" fmla="*/ 116 h 168"/>
                <a:gd name="T86" fmla="*/ 147 w 160"/>
                <a:gd name="T87" fmla="*/ 130 h 168"/>
                <a:gd name="T88" fmla="*/ 137 w 160"/>
                <a:gd name="T89" fmla="*/ 142 h 168"/>
                <a:gd name="T90" fmla="*/ 125 w 160"/>
                <a:gd name="T91" fmla="*/ 152 h 168"/>
                <a:gd name="T92" fmla="*/ 113 w 160"/>
                <a:gd name="T93" fmla="*/ 161 h 168"/>
                <a:gd name="T94" fmla="*/ 97 w 160"/>
                <a:gd name="T95" fmla="*/ 165 h 168"/>
                <a:gd name="T96" fmla="*/ 81 w 160"/>
                <a:gd name="T97" fmla="*/ 166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81" y="166"/>
                  </a:moveTo>
                  <a:lnTo>
                    <a:pt x="73" y="167"/>
                  </a:lnTo>
                  <a:lnTo>
                    <a:pt x="64" y="166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3" y="158"/>
                  </a:lnTo>
                  <a:lnTo>
                    <a:pt x="37" y="154"/>
                  </a:lnTo>
                  <a:lnTo>
                    <a:pt x="31" y="149"/>
                  </a:lnTo>
                  <a:lnTo>
                    <a:pt x="24" y="143"/>
                  </a:lnTo>
                  <a:lnTo>
                    <a:pt x="18" y="137"/>
                  </a:lnTo>
                  <a:lnTo>
                    <a:pt x="15" y="132"/>
                  </a:lnTo>
                  <a:lnTo>
                    <a:pt x="11" y="126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3" y="26"/>
                  </a:lnTo>
                  <a:lnTo>
                    <a:pt x="34" y="16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41" y="30"/>
                  </a:lnTo>
                  <a:lnTo>
                    <a:pt x="145" y="37"/>
                  </a:lnTo>
                  <a:lnTo>
                    <a:pt x="150" y="44"/>
                  </a:lnTo>
                  <a:lnTo>
                    <a:pt x="153" y="50"/>
                  </a:lnTo>
                  <a:lnTo>
                    <a:pt x="156" y="59"/>
                  </a:lnTo>
                  <a:lnTo>
                    <a:pt x="158" y="67"/>
                  </a:lnTo>
                  <a:lnTo>
                    <a:pt x="159" y="74"/>
                  </a:lnTo>
                  <a:lnTo>
                    <a:pt x="158" y="83"/>
                  </a:lnTo>
                  <a:lnTo>
                    <a:pt x="159" y="100"/>
                  </a:lnTo>
                  <a:lnTo>
                    <a:pt x="152" y="116"/>
                  </a:lnTo>
                  <a:lnTo>
                    <a:pt x="147" y="130"/>
                  </a:lnTo>
                  <a:lnTo>
                    <a:pt x="137" y="142"/>
                  </a:lnTo>
                  <a:lnTo>
                    <a:pt x="125" y="152"/>
                  </a:lnTo>
                  <a:lnTo>
                    <a:pt x="113" y="161"/>
                  </a:lnTo>
                  <a:lnTo>
                    <a:pt x="97" y="165"/>
                  </a:lnTo>
                  <a:lnTo>
                    <a:pt x="81" y="166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43" name="Freeform 56"/>
            <p:cNvSpPr>
              <a:spLocks/>
            </p:cNvSpPr>
            <p:nvPr/>
          </p:nvSpPr>
          <p:spPr bwMode="auto">
            <a:xfrm>
              <a:off x="2340" y="1987"/>
              <a:ext cx="166" cy="175"/>
            </a:xfrm>
            <a:custGeom>
              <a:avLst/>
              <a:gdLst>
                <a:gd name="T0" fmla="*/ 84 w 166"/>
                <a:gd name="T1" fmla="*/ 174 h 175"/>
                <a:gd name="T2" fmla="*/ 84 w 166"/>
                <a:gd name="T3" fmla="*/ 174 h 175"/>
                <a:gd name="T4" fmla="*/ 76 w 166"/>
                <a:gd name="T5" fmla="*/ 173 h 175"/>
                <a:gd name="T6" fmla="*/ 67 w 166"/>
                <a:gd name="T7" fmla="*/ 172 h 175"/>
                <a:gd name="T8" fmla="*/ 59 w 166"/>
                <a:gd name="T9" fmla="*/ 170 h 175"/>
                <a:gd name="T10" fmla="*/ 52 w 166"/>
                <a:gd name="T11" fmla="*/ 166 h 175"/>
                <a:gd name="T12" fmla="*/ 44 w 166"/>
                <a:gd name="T13" fmla="*/ 163 h 175"/>
                <a:gd name="T14" fmla="*/ 37 w 166"/>
                <a:gd name="T15" fmla="*/ 159 h 175"/>
                <a:gd name="T16" fmla="*/ 31 w 166"/>
                <a:gd name="T17" fmla="*/ 155 h 175"/>
                <a:gd name="T18" fmla="*/ 25 w 166"/>
                <a:gd name="T19" fmla="*/ 149 h 175"/>
                <a:gd name="T20" fmla="*/ 19 w 166"/>
                <a:gd name="T21" fmla="*/ 142 h 175"/>
                <a:gd name="T22" fmla="*/ 15 w 166"/>
                <a:gd name="T23" fmla="*/ 136 h 175"/>
                <a:gd name="T24" fmla="*/ 10 w 166"/>
                <a:gd name="T25" fmla="*/ 130 h 175"/>
                <a:gd name="T26" fmla="*/ 7 w 166"/>
                <a:gd name="T27" fmla="*/ 122 h 175"/>
                <a:gd name="T28" fmla="*/ 4 w 166"/>
                <a:gd name="T29" fmla="*/ 114 h 175"/>
                <a:gd name="T30" fmla="*/ 1 w 166"/>
                <a:gd name="T31" fmla="*/ 106 h 175"/>
                <a:gd name="T32" fmla="*/ 0 w 166"/>
                <a:gd name="T33" fmla="*/ 95 h 175"/>
                <a:gd name="T34" fmla="*/ 0 w 166"/>
                <a:gd name="T35" fmla="*/ 88 h 175"/>
                <a:gd name="T36" fmla="*/ 2 w 166"/>
                <a:gd name="T37" fmla="*/ 71 h 175"/>
                <a:gd name="T38" fmla="*/ 5 w 166"/>
                <a:gd name="T39" fmla="*/ 55 h 175"/>
                <a:gd name="T40" fmla="*/ 13 w 166"/>
                <a:gd name="T41" fmla="*/ 39 h 175"/>
                <a:gd name="T42" fmla="*/ 23 w 166"/>
                <a:gd name="T43" fmla="*/ 27 h 175"/>
                <a:gd name="T44" fmla="*/ 35 w 166"/>
                <a:gd name="T45" fmla="*/ 16 h 175"/>
                <a:gd name="T46" fmla="*/ 50 w 166"/>
                <a:gd name="T47" fmla="*/ 7 h 175"/>
                <a:gd name="T48" fmla="*/ 65 w 166"/>
                <a:gd name="T49" fmla="*/ 2 h 175"/>
                <a:gd name="T50" fmla="*/ 81 w 166"/>
                <a:gd name="T51" fmla="*/ 0 h 175"/>
                <a:gd name="T52" fmla="*/ 91 w 166"/>
                <a:gd name="T53" fmla="*/ 1 h 175"/>
                <a:gd name="T54" fmla="*/ 98 w 166"/>
                <a:gd name="T55" fmla="*/ 1 h 175"/>
                <a:gd name="T56" fmla="*/ 107 w 166"/>
                <a:gd name="T57" fmla="*/ 3 h 175"/>
                <a:gd name="T58" fmla="*/ 114 w 166"/>
                <a:gd name="T59" fmla="*/ 6 h 175"/>
                <a:gd name="T60" fmla="*/ 121 w 166"/>
                <a:gd name="T61" fmla="*/ 11 h 175"/>
                <a:gd name="T62" fmla="*/ 128 w 166"/>
                <a:gd name="T63" fmla="*/ 15 h 175"/>
                <a:gd name="T64" fmla="*/ 134 w 166"/>
                <a:gd name="T65" fmla="*/ 19 h 175"/>
                <a:gd name="T66" fmla="*/ 140 w 166"/>
                <a:gd name="T67" fmla="*/ 24 h 175"/>
                <a:gd name="T68" fmla="*/ 146 w 166"/>
                <a:gd name="T69" fmla="*/ 31 h 175"/>
                <a:gd name="T70" fmla="*/ 150 w 166"/>
                <a:gd name="T71" fmla="*/ 39 h 175"/>
                <a:gd name="T72" fmla="*/ 155 w 166"/>
                <a:gd name="T73" fmla="*/ 46 h 175"/>
                <a:gd name="T74" fmla="*/ 159 w 166"/>
                <a:gd name="T75" fmla="*/ 52 h 175"/>
                <a:gd name="T76" fmla="*/ 160 w 166"/>
                <a:gd name="T77" fmla="*/ 61 h 175"/>
                <a:gd name="T78" fmla="*/ 163 w 166"/>
                <a:gd name="T79" fmla="*/ 68 h 175"/>
                <a:gd name="T80" fmla="*/ 164 w 166"/>
                <a:gd name="T81" fmla="*/ 77 h 175"/>
                <a:gd name="T82" fmla="*/ 165 w 166"/>
                <a:gd name="T83" fmla="*/ 86 h 175"/>
                <a:gd name="T84" fmla="*/ 164 w 166"/>
                <a:gd name="T85" fmla="*/ 104 h 175"/>
                <a:gd name="T86" fmla="*/ 158 w 166"/>
                <a:gd name="T87" fmla="*/ 120 h 175"/>
                <a:gd name="T88" fmla="*/ 151 w 166"/>
                <a:gd name="T89" fmla="*/ 135 h 175"/>
                <a:gd name="T90" fmla="*/ 142 w 166"/>
                <a:gd name="T91" fmla="*/ 148 h 175"/>
                <a:gd name="T92" fmla="*/ 130 w 166"/>
                <a:gd name="T93" fmla="*/ 158 h 175"/>
                <a:gd name="T94" fmla="*/ 115 w 166"/>
                <a:gd name="T95" fmla="*/ 167 h 175"/>
                <a:gd name="T96" fmla="*/ 101 w 166"/>
                <a:gd name="T97" fmla="*/ 171 h 175"/>
                <a:gd name="T98" fmla="*/ 84 w 166"/>
                <a:gd name="T99" fmla="*/ 17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75"/>
                <a:gd name="T152" fmla="*/ 166 w 166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75">
                  <a:moveTo>
                    <a:pt x="84" y="174"/>
                  </a:moveTo>
                  <a:lnTo>
                    <a:pt x="84" y="174"/>
                  </a:lnTo>
                  <a:lnTo>
                    <a:pt x="76" y="173"/>
                  </a:lnTo>
                  <a:lnTo>
                    <a:pt x="67" y="172"/>
                  </a:lnTo>
                  <a:lnTo>
                    <a:pt x="59" y="170"/>
                  </a:lnTo>
                  <a:lnTo>
                    <a:pt x="52" y="166"/>
                  </a:lnTo>
                  <a:lnTo>
                    <a:pt x="44" y="163"/>
                  </a:lnTo>
                  <a:lnTo>
                    <a:pt x="37" y="159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0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1" y="10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5" y="55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6"/>
                  </a:lnTo>
                  <a:lnTo>
                    <a:pt x="50" y="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1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4" y="6"/>
                  </a:lnTo>
                  <a:lnTo>
                    <a:pt x="121" y="11"/>
                  </a:lnTo>
                  <a:lnTo>
                    <a:pt x="128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6" y="31"/>
                  </a:lnTo>
                  <a:lnTo>
                    <a:pt x="150" y="39"/>
                  </a:lnTo>
                  <a:lnTo>
                    <a:pt x="155" y="46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3" y="68"/>
                  </a:lnTo>
                  <a:lnTo>
                    <a:pt x="164" y="77"/>
                  </a:lnTo>
                  <a:lnTo>
                    <a:pt x="165" y="86"/>
                  </a:lnTo>
                  <a:lnTo>
                    <a:pt x="164" y="104"/>
                  </a:lnTo>
                  <a:lnTo>
                    <a:pt x="158" y="120"/>
                  </a:lnTo>
                  <a:lnTo>
                    <a:pt x="151" y="135"/>
                  </a:lnTo>
                  <a:lnTo>
                    <a:pt x="142" y="148"/>
                  </a:lnTo>
                  <a:lnTo>
                    <a:pt x="130" y="158"/>
                  </a:lnTo>
                  <a:lnTo>
                    <a:pt x="115" y="167"/>
                  </a:lnTo>
                  <a:lnTo>
                    <a:pt x="101" y="171"/>
                  </a:lnTo>
                  <a:lnTo>
                    <a:pt x="84" y="1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44" name="Freeform 57"/>
            <p:cNvSpPr>
              <a:spLocks/>
            </p:cNvSpPr>
            <p:nvPr/>
          </p:nvSpPr>
          <p:spPr bwMode="auto">
            <a:xfrm>
              <a:off x="2371" y="2022"/>
              <a:ext cx="100" cy="98"/>
            </a:xfrm>
            <a:custGeom>
              <a:avLst/>
              <a:gdLst>
                <a:gd name="T0" fmla="*/ 50 w 100"/>
                <a:gd name="T1" fmla="*/ 97 h 98"/>
                <a:gd name="T2" fmla="*/ 40 w 100"/>
                <a:gd name="T3" fmla="*/ 97 h 98"/>
                <a:gd name="T4" fmla="*/ 32 w 100"/>
                <a:gd name="T5" fmla="*/ 94 h 98"/>
                <a:gd name="T6" fmla="*/ 24 w 100"/>
                <a:gd name="T7" fmla="*/ 89 h 98"/>
                <a:gd name="T8" fmla="*/ 15 w 100"/>
                <a:gd name="T9" fmla="*/ 83 h 98"/>
                <a:gd name="T10" fmla="*/ 10 w 100"/>
                <a:gd name="T11" fmla="*/ 76 h 98"/>
                <a:gd name="T12" fmla="*/ 4 w 100"/>
                <a:gd name="T13" fmla="*/ 67 h 98"/>
                <a:gd name="T14" fmla="*/ 2 w 100"/>
                <a:gd name="T15" fmla="*/ 58 h 98"/>
                <a:gd name="T16" fmla="*/ 0 w 100"/>
                <a:gd name="T17" fmla="*/ 50 h 98"/>
                <a:gd name="T18" fmla="*/ 1 w 100"/>
                <a:gd name="T19" fmla="*/ 38 h 98"/>
                <a:gd name="T20" fmla="*/ 4 w 100"/>
                <a:gd name="T21" fmla="*/ 29 h 98"/>
                <a:gd name="T22" fmla="*/ 8 w 100"/>
                <a:gd name="T23" fmla="*/ 22 h 98"/>
                <a:gd name="T24" fmla="*/ 14 w 100"/>
                <a:gd name="T25" fmla="*/ 14 h 98"/>
                <a:gd name="T26" fmla="*/ 22 w 100"/>
                <a:gd name="T27" fmla="*/ 8 h 98"/>
                <a:gd name="T28" fmla="*/ 30 w 100"/>
                <a:gd name="T29" fmla="*/ 3 h 98"/>
                <a:gd name="T30" fmla="*/ 40 w 100"/>
                <a:gd name="T31" fmla="*/ 0 h 98"/>
                <a:gd name="T32" fmla="*/ 48 w 100"/>
                <a:gd name="T33" fmla="*/ 0 h 98"/>
                <a:gd name="T34" fmla="*/ 59 w 100"/>
                <a:gd name="T35" fmla="*/ 1 h 98"/>
                <a:gd name="T36" fmla="*/ 69 w 100"/>
                <a:gd name="T37" fmla="*/ 2 h 98"/>
                <a:gd name="T38" fmla="*/ 76 w 100"/>
                <a:gd name="T39" fmla="*/ 7 h 98"/>
                <a:gd name="T40" fmla="*/ 83 w 100"/>
                <a:gd name="T41" fmla="*/ 14 h 98"/>
                <a:gd name="T42" fmla="*/ 90 w 100"/>
                <a:gd name="T43" fmla="*/ 19 h 98"/>
                <a:gd name="T44" fmla="*/ 95 w 100"/>
                <a:gd name="T45" fmla="*/ 29 h 98"/>
                <a:gd name="T46" fmla="*/ 98 w 100"/>
                <a:gd name="T47" fmla="*/ 37 h 98"/>
                <a:gd name="T48" fmla="*/ 99 w 100"/>
                <a:gd name="T49" fmla="*/ 46 h 98"/>
                <a:gd name="T50" fmla="*/ 98 w 100"/>
                <a:gd name="T51" fmla="*/ 58 h 98"/>
                <a:gd name="T52" fmla="*/ 96 w 100"/>
                <a:gd name="T53" fmla="*/ 66 h 98"/>
                <a:gd name="T54" fmla="*/ 91 w 100"/>
                <a:gd name="T55" fmla="*/ 74 h 98"/>
                <a:gd name="T56" fmla="*/ 85 w 100"/>
                <a:gd name="T57" fmla="*/ 83 h 98"/>
                <a:gd name="T58" fmla="*/ 79 w 100"/>
                <a:gd name="T59" fmla="*/ 87 h 98"/>
                <a:gd name="T60" fmla="*/ 70 w 100"/>
                <a:gd name="T61" fmla="*/ 93 h 98"/>
                <a:gd name="T62" fmla="*/ 60 w 100"/>
                <a:gd name="T63" fmla="*/ 97 h 98"/>
                <a:gd name="T64" fmla="*/ 50 w 100"/>
                <a:gd name="T65" fmla="*/ 9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8"/>
                <a:gd name="T101" fmla="*/ 100 w 10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8">
                  <a:moveTo>
                    <a:pt x="50" y="97"/>
                  </a:moveTo>
                  <a:lnTo>
                    <a:pt x="40" y="97"/>
                  </a:lnTo>
                  <a:lnTo>
                    <a:pt x="32" y="94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6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3" y="14"/>
                  </a:lnTo>
                  <a:lnTo>
                    <a:pt x="90" y="19"/>
                  </a:lnTo>
                  <a:lnTo>
                    <a:pt x="95" y="29"/>
                  </a:lnTo>
                  <a:lnTo>
                    <a:pt x="98" y="37"/>
                  </a:lnTo>
                  <a:lnTo>
                    <a:pt x="99" y="46"/>
                  </a:lnTo>
                  <a:lnTo>
                    <a:pt x="98" y="58"/>
                  </a:lnTo>
                  <a:lnTo>
                    <a:pt x="96" y="66"/>
                  </a:lnTo>
                  <a:lnTo>
                    <a:pt x="91" y="74"/>
                  </a:lnTo>
                  <a:lnTo>
                    <a:pt x="85" y="83"/>
                  </a:lnTo>
                  <a:lnTo>
                    <a:pt x="79" y="87"/>
                  </a:lnTo>
                  <a:lnTo>
                    <a:pt x="70" y="93"/>
                  </a:lnTo>
                  <a:lnTo>
                    <a:pt x="60" y="97"/>
                  </a:lnTo>
                  <a:lnTo>
                    <a:pt x="50" y="9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45" name="Freeform 58"/>
            <p:cNvSpPr>
              <a:spLocks/>
            </p:cNvSpPr>
            <p:nvPr/>
          </p:nvSpPr>
          <p:spPr bwMode="auto">
            <a:xfrm>
              <a:off x="2402" y="2051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17 w 42"/>
                <a:gd name="T3" fmla="*/ 1 h 42"/>
                <a:gd name="T4" fmla="*/ 12 w 42"/>
                <a:gd name="T5" fmla="*/ 3 h 42"/>
                <a:gd name="T6" fmla="*/ 8 w 42"/>
                <a:gd name="T7" fmla="*/ 4 h 42"/>
                <a:gd name="T8" fmla="*/ 6 w 42"/>
                <a:gd name="T9" fmla="*/ 7 h 42"/>
                <a:gd name="T10" fmla="*/ 3 w 42"/>
                <a:gd name="T11" fmla="*/ 10 h 42"/>
                <a:gd name="T12" fmla="*/ 0 w 42"/>
                <a:gd name="T13" fmla="*/ 14 h 42"/>
                <a:gd name="T14" fmla="*/ 0 w 42"/>
                <a:gd name="T15" fmla="*/ 17 h 42"/>
                <a:gd name="T16" fmla="*/ 0 w 42"/>
                <a:gd name="T17" fmla="*/ 22 h 42"/>
                <a:gd name="T18" fmla="*/ 0 w 42"/>
                <a:gd name="T19" fmla="*/ 25 h 42"/>
                <a:gd name="T20" fmla="*/ 2 w 42"/>
                <a:gd name="T21" fmla="*/ 29 h 42"/>
                <a:gd name="T22" fmla="*/ 5 w 42"/>
                <a:gd name="T23" fmla="*/ 33 h 42"/>
                <a:gd name="T24" fmla="*/ 7 w 42"/>
                <a:gd name="T25" fmla="*/ 35 h 42"/>
                <a:gd name="T26" fmla="*/ 9 w 42"/>
                <a:gd name="T27" fmla="*/ 38 h 42"/>
                <a:gd name="T28" fmla="*/ 14 w 42"/>
                <a:gd name="T29" fmla="*/ 40 h 42"/>
                <a:gd name="T30" fmla="*/ 17 w 42"/>
                <a:gd name="T31" fmla="*/ 40 h 42"/>
                <a:gd name="T32" fmla="*/ 22 w 42"/>
                <a:gd name="T33" fmla="*/ 41 h 42"/>
                <a:gd name="T34" fmla="*/ 29 w 42"/>
                <a:gd name="T35" fmla="*/ 40 h 42"/>
                <a:gd name="T36" fmla="*/ 36 w 42"/>
                <a:gd name="T37" fmla="*/ 35 h 42"/>
                <a:gd name="T38" fmla="*/ 39 w 42"/>
                <a:gd name="T39" fmla="*/ 29 h 42"/>
                <a:gd name="T40" fmla="*/ 41 w 42"/>
                <a:gd name="T41" fmla="*/ 21 h 42"/>
                <a:gd name="T42" fmla="*/ 40 w 42"/>
                <a:gd name="T43" fmla="*/ 17 h 42"/>
                <a:gd name="T44" fmla="*/ 39 w 42"/>
                <a:gd name="T45" fmla="*/ 13 h 42"/>
                <a:gd name="T46" fmla="*/ 37 w 42"/>
                <a:gd name="T47" fmla="*/ 10 h 42"/>
                <a:gd name="T48" fmla="*/ 36 w 42"/>
                <a:gd name="T49" fmla="*/ 7 h 42"/>
                <a:gd name="T50" fmla="*/ 31 w 42"/>
                <a:gd name="T51" fmla="*/ 4 h 42"/>
                <a:gd name="T52" fmla="*/ 28 w 42"/>
                <a:gd name="T53" fmla="*/ 3 h 42"/>
                <a:gd name="T54" fmla="*/ 24 w 42"/>
                <a:gd name="T55" fmla="*/ 1 h 42"/>
                <a:gd name="T56" fmla="*/ 21 w 42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42"/>
                <a:gd name="T89" fmla="*/ 42 w 4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42">
                  <a:moveTo>
                    <a:pt x="21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2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46" name="Freeform 59"/>
            <p:cNvSpPr>
              <a:spLocks/>
            </p:cNvSpPr>
            <p:nvPr/>
          </p:nvSpPr>
          <p:spPr bwMode="auto">
            <a:xfrm>
              <a:off x="1728" y="1808"/>
              <a:ext cx="43" cy="155"/>
            </a:xfrm>
            <a:custGeom>
              <a:avLst/>
              <a:gdLst>
                <a:gd name="T0" fmla="*/ 41 w 43"/>
                <a:gd name="T1" fmla="*/ 0 h 155"/>
                <a:gd name="T2" fmla="*/ 0 w 43"/>
                <a:gd name="T3" fmla="*/ 0 h 155"/>
                <a:gd name="T4" fmla="*/ 0 w 43"/>
                <a:gd name="T5" fmla="*/ 154 h 155"/>
                <a:gd name="T6" fmla="*/ 42 w 43"/>
                <a:gd name="T7" fmla="*/ 154 h 155"/>
                <a:gd name="T8" fmla="*/ 41 w 43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5"/>
                <a:gd name="T17" fmla="*/ 43 w 43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5">
                  <a:moveTo>
                    <a:pt x="41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47" name="Freeform 60"/>
            <p:cNvSpPr>
              <a:spLocks/>
            </p:cNvSpPr>
            <p:nvPr/>
          </p:nvSpPr>
          <p:spPr bwMode="auto">
            <a:xfrm>
              <a:off x="1683" y="1809"/>
              <a:ext cx="43" cy="154"/>
            </a:xfrm>
            <a:custGeom>
              <a:avLst/>
              <a:gdLst>
                <a:gd name="T0" fmla="*/ 41 w 43"/>
                <a:gd name="T1" fmla="*/ 0 h 154"/>
                <a:gd name="T2" fmla="*/ 0 w 43"/>
                <a:gd name="T3" fmla="*/ 0 h 154"/>
                <a:gd name="T4" fmla="*/ 1 w 43"/>
                <a:gd name="T5" fmla="*/ 152 h 154"/>
                <a:gd name="T6" fmla="*/ 42 w 43"/>
                <a:gd name="T7" fmla="*/ 153 h 154"/>
                <a:gd name="T8" fmla="*/ 41 w 4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4"/>
                <a:gd name="T17" fmla="*/ 43 w 4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4">
                  <a:moveTo>
                    <a:pt x="41" y="0"/>
                  </a:moveTo>
                  <a:lnTo>
                    <a:pt x="0" y="0"/>
                  </a:lnTo>
                  <a:lnTo>
                    <a:pt x="1" y="152"/>
                  </a:lnTo>
                  <a:lnTo>
                    <a:pt x="42" y="153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4648" name="Freeform 61"/>
            <p:cNvSpPr>
              <a:spLocks/>
            </p:cNvSpPr>
            <p:nvPr/>
          </p:nvSpPr>
          <p:spPr bwMode="auto">
            <a:xfrm>
              <a:off x="1644" y="1805"/>
              <a:ext cx="42" cy="156"/>
            </a:xfrm>
            <a:custGeom>
              <a:avLst/>
              <a:gdLst>
                <a:gd name="T0" fmla="*/ 41 w 42"/>
                <a:gd name="T1" fmla="*/ 0 h 156"/>
                <a:gd name="T2" fmla="*/ 1 w 42"/>
                <a:gd name="T3" fmla="*/ 1 h 156"/>
                <a:gd name="T4" fmla="*/ 0 w 42"/>
                <a:gd name="T5" fmla="*/ 155 h 156"/>
                <a:gd name="T6" fmla="*/ 41 w 42"/>
                <a:gd name="T7" fmla="*/ 154 h 156"/>
                <a:gd name="T8" fmla="*/ 41 w 4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6"/>
                <a:gd name="T17" fmla="*/ 42 w 4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6">
                  <a:moveTo>
                    <a:pt x="41" y="0"/>
                  </a:moveTo>
                  <a:lnTo>
                    <a:pt x="1" y="1"/>
                  </a:lnTo>
                  <a:lnTo>
                    <a:pt x="0" y="155"/>
                  </a:lnTo>
                  <a:lnTo>
                    <a:pt x="41" y="154"/>
                  </a:lnTo>
                  <a:lnTo>
                    <a:pt x="41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</p:grpSp>
      <p:sp>
        <p:nvSpPr>
          <p:cNvPr id="24580" name="AutoShape 62"/>
          <p:cNvSpPr>
            <a:spLocks noChangeArrowheads="1"/>
          </p:cNvSpPr>
          <p:nvPr/>
        </p:nvSpPr>
        <p:spPr bwMode="auto">
          <a:xfrm>
            <a:off x="4932363" y="4365625"/>
            <a:ext cx="215900" cy="1150938"/>
          </a:xfrm>
          <a:prstGeom prst="downArrow">
            <a:avLst>
              <a:gd name="adj1" fmla="val 50000"/>
              <a:gd name="adj2" fmla="val 1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/>
          </a:p>
        </p:txBody>
      </p:sp>
      <p:sp>
        <p:nvSpPr>
          <p:cNvPr id="329791" name="AutoShape 63"/>
          <p:cNvSpPr>
            <a:spLocks noChangeArrowheads="1"/>
          </p:cNvSpPr>
          <p:nvPr/>
        </p:nvSpPr>
        <p:spPr bwMode="auto">
          <a:xfrm rot="-5400000">
            <a:off x="7344569" y="3466306"/>
            <a:ext cx="215900" cy="1150938"/>
          </a:xfrm>
          <a:prstGeom prst="downArrow">
            <a:avLst>
              <a:gd name="adj1" fmla="val 50000"/>
              <a:gd name="adj2" fmla="val 1332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/>
          </a:p>
        </p:txBody>
      </p:sp>
      <p:sp>
        <p:nvSpPr>
          <p:cNvPr id="24582" name="AutoShape 64"/>
          <p:cNvSpPr>
            <a:spLocks noChangeArrowheads="1"/>
          </p:cNvSpPr>
          <p:nvPr/>
        </p:nvSpPr>
        <p:spPr bwMode="auto">
          <a:xfrm rot="5400000">
            <a:off x="1510507" y="3537744"/>
            <a:ext cx="215900" cy="1150937"/>
          </a:xfrm>
          <a:prstGeom prst="downArrow">
            <a:avLst>
              <a:gd name="adj1" fmla="val 50000"/>
              <a:gd name="adj2" fmla="val 13327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/>
          </a:p>
        </p:txBody>
      </p:sp>
      <p:sp>
        <p:nvSpPr>
          <p:cNvPr id="24583" name="AutoShape 65"/>
          <p:cNvSpPr>
            <a:spLocks noChangeArrowheads="1"/>
          </p:cNvSpPr>
          <p:nvPr/>
        </p:nvSpPr>
        <p:spPr bwMode="auto">
          <a:xfrm flipV="1">
            <a:off x="4932363" y="2349500"/>
            <a:ext cx="215900" cy="1150938"/>
          </a:xfrm>
          <a:prstGeom prst="downArrow">
            <a:avLst>
              <a:gd name="adj1" fmla="val 50000"/>
              <a:gd name="adj2" fmla="val 13327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/>
          </a:p>
        </p:txBody>
      </p:sp>
      <p:sp>
        <p:nvSpPr>
          <p:cNvPr id="329794" name="Text Box 66"/>
          <p:cNvSpPr txBox="1">
            <a:spLocks noChangeArrowheads="1"/>
          </p:cNvSpPr>
          <p:nvPr/>
        </p:nvSpPr>
        <p:spPr bwMode="auto">
          <a:xfrm>
            <a:off x="7885113" y="3789363"/>
            <a:ext cx="2089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Thrust</a:t>
            </a:r>
          </a:p>
        </p:txBody>
      </p:sp>
      <p:sp>
        <p:nvSpPr>
          <p:cNvPr id="24585" name="Text Box 67"/>
          <p:cNvSpPr txBox="1">
            <a:spLocks noChangeArrowheads="1"/>
          </p:cNvSpPr>
          <p:nvPr/>
        </p:nvSpPr>
        <p:spPr bwMode="auto">
          <a:xfrm>
            <a:off x="4283969" y="5589588"/>
            <a:ext cx="3672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</a:t>
            </a:r>
          </a:p>
        </p:txBody>
      </p:sp>
      <p:sp>
        <p:nvSpPr>
          <p:cNvPr id="24586" name="Text Box 68"/>
          <p:cNvSpPr txBox="1">
            <a:spLocks noChangeArrowheads="1"/>
          </p:cNvSpPr>
          <p:nvPr/>
        </p:nvSpPr>
        <p:spPr bwMode="auto">
          <a:xfrm>
            <a:off x="4644008" y="1844824"/>
            <a:ext cx="1943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Lift</a:t>
            </a:r>
          </a:p>
        </p:txBody>
      </p:sp>
      <p:sp>
        <p:nvSpPr>
          <p:cNvPr id="24587" name="Text Box 69"/>
          <p:cNvSpPr txBox="1">
            <a:spLocks noChangeArrowheads="1"/>
          </p:cNvSpPr>
          <p:nvPr/>
        </p:nvSpPr>
        <p:spPr bwMode="auto">
          <a:xfrm>
            <a:off x="0" y="3860800"/>
            <a:ext cx="2195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</a:t>
            </a:r>
          </a:p>
        </p:txBody>
      </p:sp>
      <p:sp>
        <p:nvSpPr>
          <p:cNvPr id="329798" name="Text Box 70"/>
          <p:cNvSpPr txBox="1">
            <a:spLocks noChangeArrowheads="1"/>
          </p:cNvSpPr>
          <p:nvPr/>
        </p:nvSpPr>
        <p:spPr bwMode="auto">
          <a:xfrm>
            <a:off x="0" y="61653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FFFF00"/>
                </a:solidFill>
              </a:rPr>
              <a:t>What do we need to do to overcome </a:t>
            </a:r>
            <a:r>
              <a:rPr lang="en-GB" sz="2400" b="1" dirty="0" smtClean="0">
                <a:solidFill>
                  <a:srgbClr val="FFFF00"/>
                </a:solidFill>
              </a:rPr>
              <a:t>drag</a:t>
            </a:r>
            <a:r>
              <a:rPr lang="en-GB" sz="24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4589" name="Text Box 74"/>
          <p:cNvSpPr txBox="1">
            <a:spLocks noChangeArrowheads="1"/>
          </p:cNvSpPr>
          <p:nvPr/>
        </p:nvSpPr>
        <p:spPr bwMode="auto">
          <a:xfrm>
            <a:off x="611188" y="6524625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329804" name="Text Box 76"/>
          <p:cNvSpPr txBox="1">
            <a:spLocks noChangeArrowheads="1"/>
          </p:cNvSpPr>
          <p:nvPr/>
        </p:nvSpPr>
        <p:spPr bwMode="auto">
          <a:xfrm>
            <a:off x="0" y="764704"/>
            <a:ext cx="9144000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What would happen if we had NO </a:t>
            </a:r>
            <a:r>
              <a:rPr lang="en-GB" sz="2800" b="1" dirty="0" smtClean="0">
                <a:solidFill>
                  <a:srgbClr val="FFFF00"/>
                </a:solidFill>
              </a:rPr>
              <a:t>thrust</a:t>
            </a:r>
            <a:r>
              <a:rPr lang="en-GB" sz="2800" b="1" dirty="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9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29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329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29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91" grpId="0" animBg="1"/>
      <p:bldP spid="3297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62"/>
          <p:cNvSpPr>
            <a:spLocks noChangeArrowheads="1"/>
          </p:cNvSpPr>
          <p:nvPr/>
        </p:nvSpPr>
        <p:spPr bwMode="auto">
          <a:xfrm>
            <a:off x="4932363" y="4365625"/>
            <a:ext cx="215900" cy="1150938"/>
          </a:xfrm>
          <a:prstGeom prst="downArrow">
            <a:avLst>
              <a:gd name="adj1" fmla="val 50000"/>
              <a:gd name="adj2" fmla="val 1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4" name="Text Box 67"/>
          <p:cNvSpPr txBox="1">
            <a:spLocks noChangeArrowheads="1"/>
          </p:cNvSpPr>
          <p:nvPr/>
        </p:nvSpPr>
        <p:spPr bwMode="auto">
          <a:xfrm>
            <a:off x="4429125" y="5589588"/>
            <a:ext cx="3527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</a:t>
            </a:r>
          </a:p>
        </p:txBody>
      </p:sp>
      <p:sp>
        <p:nvSpPr>
          <p:cNvPr id="25605" name="Text Box 72"/>
          <p:cNvSpPr txBox="1">
            <a:spLocks noChangeArrowheads="1"/>
          </p:cNvSpPr>
          <p:nvPr/>
        </p:nvSpPr>
        <p:spPr bwMode="auto">
          <a:xfrm>
            <a:off x="611188" y="6524625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2" name="Group 153"/>
          <p:cNvGrpSpPr>
            <a:grpSpLocks/>
          </p:cNvGrpSpPr>
          <p:nvPr/>
        </p:nvGrpSpPr>
        <p:grpSpPr bwMode="auto">
          <a:xfrm>
            <a:off x="1" y="1844676"/>
            <a:ext cx="9996488" cy="3671888"/>
            <a:chOff x="0" y="1162"/>
            <a:chExt cx="6297" cy="2313"/>
          </a:xfrm>
        </p:grpSpPr>
        <p:sp>
          <p:nvSpPr>
            <p:cNvPr id="25607" name="Text Box 68"/>
            <p:cNvSpPr txBox="1">
              <a:spLocks noChangeArrowheads="1"/>
            </p:cNvSpPr>
            <p:nvPr/>
          </p:nvSpPr>
          <p:spPr bwMode="auto">
            <a:xfrm>
              <a:off x="2971" y="1162"/>
              <a:ext cx="54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Lift</a:t>
              </a:r>
            </a:p>
          </p:txBody>
        </p:sp>
        <p:grpSp>
          <p:nvGrpSpPr>
            <p:cNvPr id="3" name="Group 152"/>
            <p:cNvGrpSpPr>
              <a:grpSpLocks/>
            </p:cNvGrpSpPr>
            <p:nvPr/>
          </p:nvGrpSpPr>
          <p:grpSpPr bwMode="auto">
            <a:xfrm>
              <a:off x="0" y="1480"/>
              <a:ext cx="6297" cy="1995"/>
              <a:chOff x="0" y="1480"/>
              <a:chExt cx="6297" cy="1995"/>
            </a:xfrm>
          </p:grpSpPr>
          <p:sp>
            <p:nvSpPr>
              <p:cNvPr id="25609" name="AutoShape 65"/>
              <p:cNvSpPr>
                <a:spLocks noChangeArrowheads="1"/>
              </p:cNvSpPr>
              <p:nvPr/>
            </p:nvSpPr>
            <p:spPr bwMode="auto">
              <a:xfrm flipV="1">
                <a:off x="3107" y="1480"/>
                <a:ext cx="136" cy="725"/>
              </a:xfrm>
              <a:prstGeom prst="downArrow">
                <a:avLst>
                  <a:gd name="adj1" fmla="val 50000"/>
                  <a:gd name="adj2" fmla="val 13327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" name="Group 74"/>
              <p:cNvGrpSpPr>
                <a:grpSpLocks/>
              </p:cNvGrpSpPr>
              <p:nvPr/>
            </p:nvGrpSpPr>
            <p:grpSpPr bwMode="auto">
              <a:xfrm>
                <a:off x="0" y="2024"/>
                <a:ext cx="4255" cy="820"/>
                <a:chOff x="0" y="2024"/>
                <a:chExt cx="4255" cy="820"/>
              </a:xfrm>
            </p:grpSpPr>
            <p:grpSp>
              <p:nvGrpSpPr>
                <p:cNvPr id="5" name="Group 3"/>
                <p:cNvGrpSpPr>
                  <a:grpSpLocks/>
                </p:cNvGrpSpPr>
                <p:nvPr/>
              </p:nvGrpSpPr>
              <p:grpSpPr bwMode="auto">
                <a:xfrm>
                  <a:off x="1428" y="2024"/>
                  <a:ext cx="2827" cy="820"/>
                  <a:chOff x="1428" y="1536"/>
                  <a:chExt cx="2827" cy="820"/>
                </a:xfrm>
              </p:grpSpPr>
              <p:sp>
                <p:nvSpPr>
                  <p:cNvPr id="25673" name="Freeform 4"/>
                  <p:cNvSpPr>
                    <a:spLocks/>
                  </p:cNvSpPr>
                  <p:nvPr/>
                </p:nvSpPr>
                <p:spPr bwMode="auto">
                  <a:xfrm>
                    <a:off x="1870" y="1783"/>
                    <a:ext cx="501" cy="181"/>
                  </a:xfrm>
                  <a:custGeom>
                    <a:avLst/>
                    <a:gdLst>
                      <a:gd name="T0" fmla="*/ 498 w 501"/>
                      <a:gd name="T1" fmla="*/ 134 h 181"/>
                      <a:gd name="T2" fmla="*/ 495 w 501"/>
                      <a:gd name="T3" fmla="*/ 133 h 181"/>
                      <a:gd name="T4" fmla="*/ 485 w 501"/>
                      <a:gd name="T5" fmla="*/ 133 h 181"/>
                      <a:gd name="T6" fmla="*/ 469 w 501"/>
                      <a:gd name="T7" fmla="*/ 132 h 181"/>
                      <a:gd name="T8" fmla="*/ 451 w 501"/>
                      <a:gd name="T9" fmla="*/ 130 h 181"/>
                      <a:gd name="T10" fmla="*/ 428 w 501"/>
                      <a:gd name="T11" fmla="*/ 128 h 181"/>
                      <a:gd name="T12" fmla="*/ 399 w 501"/>
                      <a:gd name="T13" fmla="*/ 125 h 181"/>
                      <a:gd name="T14" fmla="*/ 371 w 501"/>
                      <a:gd name="T15" fmla="*/ 124 h 181"/>
                      <a:gd name="T16" fmla="*/ 339 w 501"/>
                      <a:gd name="T17" fmla="*/ 121 h 181"/>
                      <a:gd name="T18" fmla="*/ 308 w 501"/>
                      <a:gd name="T19" fmla="*/ 119 h 181"/>
                      <a:gd name="T20" fmla="*/ 276 w 501"/>
                      <a:gd name="T21" fmla="*/ 116 h 181"/>
                      <a:gd name="T22" fmla="*/ 245 w 501"/>
                      <a:gd name="T23" fmla="*/ 113 h 181"/>
                      <a:gd name="T24" fmla="*/ 216 w 501"/>
                      <a:gd name="T25" fmla="*/ 111 h 181"/>
                      <a:gd name="T26" fmla="*/ 189 w 501"/>
                      <a:gd name="T27" fmla="*/ 109 h 181"/>
                      <a:gd name="T28" fmla="*/ 166 w 501"/>
                      <a:gd name="T29" fmla="*/ 106 h 181"/>
                      <a:gd name="T30" fmla="*/ 146 w 501"/>
                      <a:gd name="T31" fmla="*/ 103 h 181"/>
                      <a:gd name="T32" fmla="*/ 131 w 501"/>
                      <a:gd name="T33" fmla="*/ 101 h 181"/>
                      <a:gd name="T34" fmla="*/ 119 w 501"/>
                      <a:gd name="T35" fmla="*/ 100 h 181"/>
                      <a:gd name="T36" fmla="*/ 107 w 501"/>
                      <a:gd name="T37" fmla="*/ 96 h 181"/>
                      <a:gd name="T38" fmla="*/ 95 w 501"/>
                      <a:gd name="T39" fmla="*/ 89 h 181"/>
                      <a:gd name="T40" fmla="*/ 85 w 501"/>
                      <a:gd name="T41" fmla="*/ 82 h 181"/>
                      <a:gd name="T42" fmla="*/ 74 w 501"/>
                      <a:gd name="T43" fmla="*/ 72 h 181"/>
                      <a:gd name="T44" fmla="*/ 62 w 501"/>
                      <a:gd name="T45" fmla="*/ 63 h 181"/>
                      <a:gd name="T46" fmla="*/ 52 w 501"/>
                      <a:gd name="T47" fmla="*/ 55 h 181"/>
                      <a:gd name="T48" fmla="*/ 41 w 501"/>
                      <a:gd name="T49" fmla="*/ 45 h 181"/>
                      <a:gd name="T50" fmla="*/ 33 w 501"/>
                      <a:gd name="T51" fmla="*/ 36 h 181"/>
                      <a:gd name="T52" fmla="*/ 26 w 501"/>
                      <a:gd name="T53" fmla="*/ 27 h 181"/>
                      <a:gd name="T54" fmla="*/ 18 w 501"/>
                      <a:gd name="T55" fmla="*/ 18 h 181"/>
                      <a:gd name="T56" fmla="*/ 12 w 501"/>
                      <a:gd name="T57" fmla="*/ 11 h 181"/>
                      <a:gd name="T58" fmla="*/ 7 w 501"/>
                      <a:gd name="T59" fmla="*/ 4 h 181"/>
                      <a:gd name="T60" fmla="*/ 3 w 501"/>
                      <a:gd name="T61" fmla="*/ 2 h 181"/>
                      <a:gd name="T62" fmla="*/ 0 w 501"/>
                      <a:gd name="T63" fmla="*/ 0 h 181"/>
                      <a:gd name="T64" fmla="*/ 0 w 501"/>
                      <a:gd name="T65" fmla="*/ 1 h 181"/>
                      <a:gd name="T66" fmla="*/ 6 w 501"/>
                      <a:gd name="T67" fmla="*/ 180 h 181"/>
                      <a:gd name="T68" fmla="*/ 500 w 501"/>
                      <a:gd name="T69" fmla="*/ 176 h 181"/>
                      <a:gd name="T70" fmla="*/ 498 w 501"/>
                      <a:gd name="T71" fmla="*/ 134 h 181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01"/>
                      <a:gd name="T109" fmla="*/ 0 h 181"/>
                      <a:gd name="T110" fmla="*/ 501 w 501"/>
                      <a:gd name="T111" fmla="*/ 181 h 181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01" h="181">
                        <a:moveTo>
                          <a:pt x="498" y="134"/>
                        </a:moveTo>
                        <a:lnTo>
                          <a:pt x="495" y="133"/>
                        </a:lnTo>
                        <a:lnTo>
                          <a:pt x="485" y="133"/>
                        </a:lnTo>
                        <a:lnTo>
                          <a:pt x="469" y="132"/>
                        </a:lnTo>
                        <a:lnTo>
                          <a:pt x="451" y="130"/>
                        </a:lnTo>
                        <a:lnTo>
                          <a:pt x="428" y="128"/>
                        </a:lnTo>
                        <a:lnTo>
                          <a:pt x="399" y="125"/>
                        </a:lnTo>
                        <a:lnTo>
                          <a:pt x="371" y="124"/>
                        </a:lnTo>
                        <a:lnTo>
                          <a:pt x="339" y="121"/>
                        </a:lnTo>
                        <a:lnTo>
                          <a:pt x="308" y="119"/>
                        </a:lnTo>
                        <a:lnTo>
                          <a:pt x="276" y="116"/>
                        </a:lnTo>
                        <a:lnTo>
                          <a:pt x="245" y="113"/>
                        </a:lnTo>
                        <a:lnTo>
                          <a:pt x="216" y="111"/>
                        </a:lnTo>
                        <a:lnTo>
                          <a:pt x="189" y="109"/>
                        </a:lnTo>
                        <a:lnTo>
                          <a:pt x="166" y="106"/>
                        </a:lnTo>
                        <a:lnTo>
                          <a:pt x="146" y="103"/>
                        </a:lnTo>
                        <a:lnTo>
                          <a:pt x="131" y="101"/>
                        </a:lnTo>
                        <a:lnTo>
                          <a:pt x="119" y="100"/>
                        </a:lnTo>
                        <a:lnTo>
                          <a:pt x="107" y="96"/>
                        </a:lnTo>
                        <a:lnTo>
                          <a:pt x="95" y="89"/>
                        </a:lnTo>
                        <a:lnTo>
                          <a:pt x="85" y="82"/>
                        </a:lnTo>
                        <a:lnTo>
                          <a:pt x="74" y="72"/>
                        </a:lnTo>
                        <a:lnTo>
                          <a:pt x="62" y="63"/>
                        </a:lnTo>
                        <a:lnTo>
                          <a:pt x="52" y="55"/>
                        </a:lnTo>
                        <a:lnTo>
                          <a:pt x="41" y="45"/>
                        </a:lnTo>
                        <a:lnTo>
                          <a:pt x="33" y="36"/>
                        </a:lnTo>
                        <a:lnTo>
                          <a:pt x="26" y="27"/>
                        </a:lnTo>
                        <a:lnTo>
                          <a:pt x="18" y="18"/>
                        </a:lnTo>
                        <a:lnTo>
                          <a:pt x="12" y="11"/>
                        </a:lnTo>
                        <a:lnTo>
                          <a:pt x="7" y="4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6" y="180"/>
                        </a:lnTo>
                        <a:lnTo>
                          <a:pt x="500" y="176"/>
                        </a:lnTo>
                        <a:lnTo>
                          <a:pt x="498" y="134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74" name="Freeform 5"/>
                  <p:cNvSpPr>
                    <a:spLocks/>
                  </p:cNvSpPr>
                  <p:nvPr/>
                </p:nvSpPr>
                <p:spPr bwMode="auto">
                  <a:xfrm>
                    <a:off x="1869" y="1785"/>
                    <a:ext cx="506" cy="184"/>
                  </a:xfrm>
                  <a:custGeom>
                    <a:avLst/>
                    <a:gdLst>
                      <a:gd name="T0" fmla="*/ 504 w 506"/>
                      <a:gd name="T1" fmla="*/ 134 h 184"/>
                      <a:gd name="T2" fmla="*/ 504 w 506"/>
                      <a:gd name="T3" fmla="*/ 134 h 184"/>
                      <a:gd name="T4" fmla="*/ 501 w 506"/>
                      <a:gd name="T5" fmla="*/ 133 h 184"/>
                      <a:gd name="T6" fmla="*/ 492 w 506"/>
                      <a:gd name="T7" fmla="*/ 133 h 184"/>
                      <a:gd name="T8" fmla="*/ 476 w 506"/>
                      <a:gd name="T9" fmla="*/ 132 h 184"/>
                      <a:gd name="T10" fmla="*/ 456 w 506"/>
                      <a:gd name="T11" fmla="*/ 130 h 184"/>
                      <a:gd name="T12" fmla="*/ 431 w 506"/>
                      <a:gd name="T13" fmla="*/ 128 h 184"/>
                      <a:gd name="T14" fmla="*/ 404 w 506"/>
                      <a:gd name="T15" fmla="*/ 126 h 184"/>
                      <a:gd name="T16" fmla="*/ 375 w 506"/>
                      <a:gd name="T17" fmla="*/ 124 h 184"/>
                      <a:gd name="T18" fmla="*/ 344 w 506"/>
                      <a:gd name="T19" fmla="*/ 121 h 184"/>
                      <a:gd name="T20" fmla="*/ 312 w 506"/>
                      <a:gd name="T21" fmla="*/ 119 h 184"/>
                      <a:gd name="T22" fmla="*/ 279 w 506"/>
                      <a:gd name="T23" fmla="*/ 117 h 184"/>
                      <a:gd name="T24" fmla="*/ 248 w 506"/>
                      <a:gd name="T25" fmla="*/ 115 h 184"/>
                      <a:gd name="T26" fmla="*/ 219 w 506"/>
                      <a:gd name="T27" fmla="*/ 112 h 184"/>
                      <a:gd name="T28" fmla="*/ 190 w 506"/>
                      <a:gd name="T29" fmla="*/ 108 h 184"/>
                      <a:gd name="T30" fmla="*/ 168 w 506"/>
                      <a:gd name="T31" fmla="*/ 108 h 184"/>
                      <a:gd name="T32" fmla="*/ 148 w 506"/>
                      <a:gd name="T33" fmla="*/ 105 h 184"/>
                      <a:gd name="T34" fmla="*/ 133 w 506"/>
                      <a:gd name="T35" fmla="*/ 103 h 184"/>
                      <a:gd name="T36" fmla="*/ 121 w 506"/>
                      <a:gd name="T37" fmla="*/ 101 h 184"/>
                      <a:gd name="T38" fmla="*/ 109 w 506"/>
                      <a:gd name="T39" fmla="*/ 97 h 184"/>
                      <a:gd name="T40" fmla="*/ 96 w 506"/>
                      <a:gd name="T41" fmla="*/ 90 h 184"/>
                      <a:gd name="T42" fmla="*/ 86 w 506"/>
                      <a:gd name="T43" fmla="*/ 83 h 184"/>
                      <a:gd name="T44" fmla="*/ 75 w 506"/>
                      <a:gd name="T45" fmla="*/ 74 h 184"/>
                      <a:gd name="T46" fmla="*/ 63 w 506"/>
                      <a:gd name="T47" fmla="*/ 65 h 184"/>
                      <a:gd name="T48" fmla="*/ 53 w 506"/>
                      <a:gd name="T49" fmla="*/ 54 h 184"/>
                      <a:gd name="T50" fmla="*/ 43 w 506"/>
                      <a:gd name="T51" fmla="*/ 45 h 184"/>
                      <a:gd name="T52" fmla="*/ 33 w 506"/>
                      <a:gd name="T53" fmla="*/ 36 h 184"/>
                      <a:gd name="T54" fmla="*/ 27 w 506"/>
                      <a:gd name="T55" fmla="*/ 26 h 184"/>
                      <a:gd name="T56" fmla="*/ 18 w 506"/>
                      <a:gd name="T57" fmla="*/ 18 h 184"/>
                      <a:gd name="T58" fmla="*/ 13 w 506"/>
                      <a:gd name="T59" fmla="*/ 11 h 184"/>
                      <a:gd name="T60" fmla="*/ 7 w 506"/>
                      <a:gd name="T61" fmla="*/ 4 h 184"/>
                      <a:gd name="T62" fmla="*/ 3 w 506"/>
                      <a:gd name="T63" fmla="*/ 2 h 184"/>
                      <a:gd name="T64" fmla="*/ 1 w 506"/>
                      <a:gd name="T65" fmla="*/ 0 h 184"/>
                      <a:gd name="T66" fmla="*/ 0 w 506"/>
                      <a:gd name="T67" fmla="*/ 1 h 184"/>
                      <a:gd name="T68" fmla="*/ 6 w 506"/>
                      <a:gd name="T69" fmla="*/ 183 h 184"/>
                      <a:gd name="T70" fmla="*/ 505 w 506"/>
                      <a:gd name="T71" fmla="*/ 178 h 184"/>
                      <a:gd name="T72" fmla="*/ 504 w 506"/>
                      <a:gd name="T73" fmla="*/ 134 h 1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506"/>
                      <a:gd name="T112" fmla="*/ 0 h 184"/>
                      <a:gd name="T113" fmla="*/ 506 w 506"/>
                      <a:gd name="T114" fmla="*/ 184 h 1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506" h="184">
                        <a:moveTo>
                          <a:pt x="504" y="134"/>
                        </a:moveTo>
                        <a:lnTo>
                          <a:pt x="504" y="134"/>
                        </a:lnTo>
                        <a:lnTo>
                          <a:pt x="501" y="133"/>
                        </a:lnTo>
                        <a:lnTo>
                          <a:pt x="492" y="133"/>
                        </a:lnTo>
                        <a:lnTo>
                          <a:pt x="476" y="132"/>
                        </a:lnTo>
                        <a:lnTo>
                          <a:pt x="456" y="130"/>
                        </a:lnTo>
                        <a:lnTo>
                          <a:pt x="431" y="128"/>
                        </a:lnTo>
                        <a:lnTo>
                          <a:pt x="404" y="126"/>
                        </a:lnTo>
                        <a:lnTo>
                          <a:pt x="375" y="124"/>
                        </a:lnTo>
                        <a:lnTo>
                          <a:pt x="344" y="121"/>
                        </a:lnTo>
                        <a:lnTo>
                          <a:pt x="312" y="119"/>
                        </a:lnTo>
                        <a:lnTo>
                          <a:pt x="279" y="117"/>
                        </a:lnTo>
                        <a:lnTo>
                          <a:pt x="248" y="115"/>
                        </a:lnTo>
                        <a:lnTo>
                          <a:pt x="219" y="112"/>
                        </a:lnTo>
                        <a:lnTo>
                          <a:pt x="190" y="108"/>
                        </a:lnTo>
                        <a:lnTo>
                          <a:pt x="168" y="108"/>
                        </a:lnTo>
                        <a:lnTo>
                          <a:pt x="148" y="105"/>
                        </a:lnTo>
                        <a:lnTo>
                          <a:pt x="133" y="103"/>
                        </a:lnTo>
                        <a:lnTo>
                          <a:pt x="121" y="101"/>
                        </a:lnTo>
                        <a:lnTo>
                          <a:pt x="109" y="97"/>
                        </a:lnTo>
                        <a:lnTo>
                          <a:pt x="96" y="90"/>
                        </a:lnTo>
                        <a:lnTo>
                          <a:pt x="86" y="83"/>
                        </a:lnTo>
                        <a:lnTo>
                          <a:pt x="75" y="74"/>
                        </a:lnTo>
                        <a:lnTo>
                          <a:pt x="63" y="65"/>
                        </a:lnTo>
                        <a:lnTo>
                          <a:pt x="53" y="54"/>
                        </a:lnTo>
                        <a:lnTo>
                          <a:pt x="43" y="45"/>
                        </a:lnTo>
                        <a:lnTo>
                          <a:pt x="33" y="36"/>
                        </a:lnTo>
                        <a:lnTo>
                          <a:pt x="27" y="26"/>
                        </a:lnTo>
                        <a:lnTo>
                          <a:pt x="18" y="18"/>
                        </a:lnTo>
                        <a:lnTo>
                          <a:pt x="13" y="11"/>
                        </a:lnTo>
                        <a:lnTo>
                          <a:pt x="7" y="4"/>
                        </a:lnTo>
                        <a:lnTo>
                          <a:pt x="3" y="2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6" y="183"/>
                        </a:lnTo>
                        <a:lnTo>
                          <a:pt x="505" y="178"/>
                        </a:lnTo>
                        <a:lnTo>
                          <a:pt x="504" y="13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75" name="Freeform 6"/>
                  <p:cNvSpPr>
                    <a:spLocks/>
                  </p:cNvSpPr>
                  <p:nvPr/>
                </p:nvSpPr>
                <p:spPr bwMode="auto">
                  <a:xfrm>
                    <a:off x="1431" y="1536"/>
                    <a:ext cx="2633" cy="700"/>
                  </a:xfrm>
                  <a:custGeom>
                    <a:avLst/>
                    <a:gdLst>
                      <a:gd name="T0" fmla="*/ 2632 w 2633"/>
                      <a:gd name="T1" fmla="*/ 523 h 700"/>
                      <a:gd name="T2" fmla="*/ 2598 w 2633"/>
                      <a:gd name="T3" fmla="*/ 402 h 700"/>
                      <a:gd name="T4" fmla="*/ 2555 w 2633"/>
                      <a:gd name="T5" fmla="*/ 396 h 700"/>
                      <a:gd name="T6" fmla="*/ 2518 w 2633"/>
                      <a:gd name="T7" fmla="*/ 390 h 700"/>
                      <a:gd name="T8" fmla="*/ 2487 w 2633"/>
                      <a:gd name="T9" fmla="*/ 386 h 700"/>
                      <a:gd name="T10" fmla="*/ 2457 w 2633"/>
                      <a:gd name="T11" fmla="*/ 382 h 700"/>
                      <a:gd name="T12" fmla="*/ 2424 w 2633"/>
                      <a:gd name="T13" fmla="*/ 379 h 700"/>
                      <a:gd name="T14" fmla="*/ 2391 w 2633"/>
                      <a:gd name="T15" fmla="*/ 376 h 700"/>
                      <a:gd name="T16" fmla="*/ 2355 w 2633"/>
                      <a:gd name="T17" fmla="*/ 375 h 700"/>
                      <a:gd name="T18" fmla="*/ 2310 w 2633"/>
                      <a:gd name="T19" fmla="*/ 370 h 700"/>
                      <a:gd name="T20" fmla="*/ 2261 w 2633"/>
                      <a:gd name="T21" fmla="*/ 367 h 700"/>
                      <a:gd name="T22" fmla="*/ 2201 w 2633"/>
                      <a:gd name="T23" fmla="*/ 361 h 700"/>
                      <a:gd name="T24" fmla="*/ 2068 w 2633"/>
                      <a:gd name="T25" fmla="*/ 304 h 700"/>
                      <a:gd name="T26" fmla="*/ 1945 w 2633"/>
                      <a:gd name="T27" fmla="*/ 262 h 700"/>
                      <a:gd name="T28" fmla="*/ 1829 w 2633"/>
                      <a:gd name="T29" fmla="*/ 235 h 700"/>
                      <a:gd name="T30" fmla="*/ 1720 w 2633"/>
                      <a:gd name="T31" fmla="*/ 220 h 700"/>
                      <a:gd name="T32" fmla="*/ 1620 w 2633"/>
                      <a:gd name="T33" fmla="*/ 216 h 700"/>
                      <a:gd name="T34" fmla="*/ 1533 w 2633"/>
                      <a:gd name="T35" fmla="*/ 220 h 700"/>
                      <a:gd name="T36" fmla="*/ 1454 w 2633"/>
                      <a:gd name="T37" fmla="*/ 229 h 700"/>
                      <a:gd name="T38" fmla="*/ 1387 w 2633"/>
                      <a:gd name="T39" fmla="*/ 243 h 700"/>
                      <a:gd name="T40" fmla="*/ 1329 w 2633"/>
                      <a:gd name="T41" fmla="*/ 258 h 700"/>
                      <a:gd name="T42" fmla="*/ 1287 w 2633"/>
                      <a:gd name="T43" fmla="*/ 273 h 700"/>
                      <a:gd name="T44" fmla="*/ 1244 w 2633"/>
                      <a:gd name="T45" fmla="*/ 290 h 700"/>
                      <a:gd name="T46" fmla="*/ 1169 w 2633"/>
                      <a:gd name="T47" fmla="*/ 316 h 700"/>
                      <a:gd name="T48" fmla="*/ 1086 w 2633"/>
                      <a:gd name="T49" fmla="*/ 339 h 700"/>
                      <a:gd name="T50" fmla="*/ 1009 w 2633"/>
                      <a:gd name="T51" fmla="*/ 359 h 700"/>
                      <a:gd name="T52" fmla="*/ 951 w 2633"/>
                      <a:gd name="T53" fmla="*/ 373 h 700"/>
                      <a:gd name="T54" fmla="*/ 924 w 2633"/>
                      <a:gd name="T55" fmla="*/ 379 h 700"/>
                      <a:gd name="T56" fmla="*/ 912 w 2633"/>
                      <a:gd name="T57" fmla="*/ 381 h 700"/>
                      <a:gd name="T58" fmla="*/ 885 w 2633"/>
                      <a:gd name="T59" fmla="*/ 388 h 700"/>
                      <a:gd name="T60" fmla="*/ 845 w 2633"/>
                      <a:gd name="T61" fmla="*/ 396 h 700"/>
                      <a:gd name="T62" fmla="*/ 795 w 2633"/>
                      <a:gd name="T63" fmla="*/ 405 h 700"/>
                      <a:gd name="T64" fmla="*/ 740 w 2633"/>
                      <a:gd name="T65" fmla="*/ 410 h 700"/>
                      <a:gd name="T66" fmla="*/ 682 w 2633"/>
                      <a:gd name="T67" fmla="*/ 411 h 700"/>
                      <a:gd name="T68" fmla="*/ 625 w 2633"/>
                      <a:gd name="T69" fmla="*/ 407 h 700"/>
                      <a:gd name="T70" fmla="*/ 574 w 2633"/>
                      <a:gd name="T71" fmla="*/ 394 h 700"/>
                      <a:gd name="T72" fmla="*/ 526 w 2633"/>
                      <a:gd name="T73" fmla="*/ 370 h 700"/>
                      <a:gd name="T74" fmla="*/ 489 w 2633"/>
                      <a:gd name="T75" fmla="*/ 335 h 700"/>
                      <a:gd name="T76" fmla="*/ 316 w 2633"/>
                      <a:gd name="T77" fmla="*/ 41 h 700"/>
                      <a:gd name="T78" fmla="*/ 305 w 2633"/>
                      <a:gd name="T79" fmla="*/ 27 h 700"/>
                      <a:gd name="T80" fmla="*/ 276 w 2633"/>
                      <a:gd name="T81" fmla="*/ 8 h 700"/>
                      <a:gd name="T82" fmla="*/ 228 w 2633"/>
                      <a:gd name="T83" fmla="*/ 1 h 700"/>
                      <a:gd name="T84" fmla="*/ 188 w 2633"/>
                      <a:gd name="T85" fmla="*/ 2 h 700"/>
                      <a:gd name="T86" fmla="*/ 147 w 2633"/>
                      <a:gd name="T87" fmla="*/ 2 h 700"/>
                      <a:gd name="T88" fmla="*/ 111 w 2633"/>
                      <a:gd name="T89" fmla="*/ 2 h 700"/>
                      <a:gd name="T90" fmla="*/ 83 w 2633"/>
                      <a:gd name="T91" fmla="*/ 3 h 700"/>
                      <a:gd name="T92" fmla="*/ 72 w 2633"/>
                      <a:gd name="T93" fmla="*/ 5 h 700"/>
                      <a:gd name="T94" fmla="*/ 57 w 2633"/>
                      <a:gd name="T95" fmla="*/ 126 h 700"/>
                      <a:gd name="T96" fmla="*/ 46 w 2633"/>
                      <a:gd name="T97" fmla="*/ 247 h 700"/>
                      <a:gd name="T98" fmla="*/ 33 w 2633"/>
                      <a:gd name="T99" fmla="*/ 368 h 700"/>
                      <a:gd name="T100" fmla="*/ 21 w 2633"/>
                      <a:gd name="T101" fmla="*/ 489 h 700"/>
                      <a:gd name="T102" fmla="*/ 6 w 2633"/>
                      <a:gd name="T103" fmla="*/ 610 h 700"/>
                      <a:gd name="T104" fmla="*/ 0 w 2633"/>
                      <a:gd name="T105" fmla="*/ 659 h 700"/>
                      <a:gd name="T106" fmla="*/ 3 w 2633"/>
                      <a:gd name="T107" fmla="*/ 671 h 700"/>
                      <a:gd name="T108" fmla="*/ 28 w 2633"/>
                      <a:gd name="T109" fmla="*/ 679 h 70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633"/>
                      <a:gd name="T166" fmla="*/ 0 h 700"/>
                      <a:gd name="T167" fmla="*/ 2633 w 2633"/>
                      <a:gd name="T168" fmla="*/ 700 h 700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633" h="700">
                        <a:moveTo>
                          <a:pt x="201" y="695"/>
                        </a:moveTo>
                        <a:lnTo>
                          <a:pt x="198" y="621"/>
                        </a:lnTo>
                        <a:lnTo>
                          <a:pt x="2632" y="523"/>
                        </a:lnTo>
                        <a:lnTo>
                          <a:pt x="2630" y="407"/>
                        </a:lnTo>
                        <a:lnTo>
                          <a:pt x="2613" y="404"/>
                        </a:lnTo>
                        <a:lnTo>
                          <a:pt x="2598" y="402"/>
                        </a:lnTo>
                        <a:lnTo>
                          <a:pt x="2583" y="399"/>
                        </a:lnTo>
                        <a:lnTo>
                          <a:pt x="2569" y="398"/>
                        </a:lnTo>
                        <a:lnTo>
                          <a:pt x="2555" y="396"/>
                        </a:lnTo>
                        <a:lnTo>
                          <a:pt x="2543" y="394"/>
                        </a:lnTo>
                        <a:lnTo>
                          <a:pt x="2530" y="393"/>
                        </a:lnTo>
                        <a:lnTo>
                          <a:pt x="2518" y="390"/>
                        </a:lnTo>
                        <a:lnTo>
                          <a:pt x="2509" y="388"/>
                        </a:lnTo>
                        <a:lnTo>
                          <a:pt x="2497" y="387"/>
                        </a:lnTo>
                        <a:lnTo>
                          <a:pt x="2487" y="386"/>
                        </a:lnTo>
                        <a:lnTo>
                          <a:pt x="2476" y="385"/>
                        </a:lnTo>
                        <a:lnTo>
                          <a:pt x="2465" y="384"/>
                        </a:lnTo>
                        <a:lnTo>
                          <a:pt x="2457" y="382"/>
                        </a:lnTo>
                        <a:lnTo>
                          <a:pt x="2445" y="381"/>
                        </a:lnTo>
                        <a:lnTo>
                          <a:pt x="2435" y="381"/>
                        </a:lnTo>
                        <a:lnTo>
                          <a:pt x="2424" y="379"/>
                        </a:lnTo>
                        <a:lnTo>
                          <a:pt x="2414" y="379"/>
                        </a:lnTo>
                        <a:lnTo>
                          <a:pt x="2403" y="377"/>
                        </a:lnTo>
                        <a:lnTo>
                          <a:pt x="2391" y="376"/>
                        </a:lnTo>
                        <a:lnTo>
                          <a:pt x="2379" y="376"/>
                        </a:lnTo>
                        <a:lnTo>
                          <a:pt x="2367" y="374"/>
                        </a:lnTo>
                        <a:lnTo>
                          <a:pt x="2355" y="375"/>
                        </a:lnTo>
                        <a:lnTo>
                          <a:pt x="2340" y="372"/>
                        </a:lnTo>
                        <a:lnTo>
                          <a:pt x="2326" y="371"/>
                        </a:lnTo>
                        <a:lnTo>
                          <a:pt x="2310" y="370"/>
                        </a:lnTo>
                        <a:lnTo>
                          <a:pt x="2294" y="370"/>
                        </a:lnTo>
                        <a:lnTo>
                          <a:pt x="2279" y="368"/>
                        </a:lnTo>
                        <a:lnTo>
                          <a:pt x="2261" y="367"/>
                        </a:lnTo>
                        <a:lnTo>
                          <a:pt x="2241" y="365"/>
                        </a:lnTo>
                        <a:lnTo>
                          <a:pt x="2222" y="363"/>
                        </a:lnTo>
                        <a:lnTo>
                          <a:pt x="2201" y="361"/>
                        </a:lnTo>
                        <a:lnTo>
                          <a:pt x="2155" y="340"/>
                        </a:lnTo>
                        <a:lnTo>
                          <a:pt x="2111" y="320"/>
                        </a:lnTo>
                        <a:lnTo>
                          <a:pt x="2068" y="304"/>
                        </a:lnTo>
                        <a:lnTo>
                          <a:pt x="2027" y="289"/>
                        </a:lnTo>
                        <a:lnTo>
                          <a:pt x="1985" y="275"/>
                        </a:lnTo>
                        <a:lnTo>
                          <a:pt x="1945" y="262"/>
                        </a:lnTo>
                        <a:lnTo>
                          <a:pt x="1905" y="253"/>
                        </a:lnTo>
                        <a:lnTo>
                          <a:pt x="1866" y="243"/>
                        </a:lnTo>
                        <a:lnTo>
                          <a:pt x="1829" y="235"/>
                        </a:lnTo>
                        <a:lnTo>
                          <a:pt x="1792" y="230"/>
                        </a:lnTo>
                        <a:lnTo>
                          <a:pt x="1755" y="224"/>
                        </a:lnTo>
                        <a:lnTo>
                          <a:pt x="1720" y="220"/>
                        </a:lnTo>
                        <a:lnTo>
                          <a:pt x="1686" y="218"/>
                        </a:lnTo>
                        <a:lnTo>
                          <a:pt x="1653" y="217"/>
                        </a:lnTo>
                        <a:lnTo>
                          <a:pt x="1620" y="216"/>
                        </a:lnTo>
                        <a:lnTo>
                          <a:pt x="1592" y="216"/>
                        </a:lnTo>
                        <a:lnTo>
                          <a:pt x="1561" y="218"/>
                        </a:lnTo>
                        <a:lnTo>
                          <a:pt x="1533" y="220"/>
                        </a:lnTo>
                        <a:lnTo>
                          <a:pt x="1506" y="223"/>
                        </a:lnTo>
                        <a:lnTo>
                          <a:pt x="1480" y="225"/>
                        </a:lnTo>
                        <a:lnTo>
                          <a:pt x="1454" y="229"/>
                        </a:lnTo>
                        <a:lnTo>
                          <a:pt x="1430" y="233"/>
                        </a:lnTo>
                        <a:lnTo>
                          <a:pt x="1408" y="239"/>
                        </a:lnTo>
                        <a:lnTo>
                          <a:pt x="1387" y="243"/>
                        </a:lnTo>
                        <a:lnTo>
                          <a:pt x="1367" y="247"/>
                        </a:lnTo>
                        <a:lnTo>
                          <a:pt x="1347" y="252"/>
                        </a:lnTo>
                        <a:lnTo>
                          <a:pt x="1329" y="258"/>
                        </a:lnTo>
                        <a:lnTo>
                          <a:pt x="1313" y="262"/>
                        </a:lnTo>
                        <a:lnTo>
                          <a:pt x="1300" y="268"/>
                        </a:lnTo>
                        <a:lnTo>
                          <a:pt x="1287" y="273"/>
                        </a:lnTo>
                        <a:lnTo>
                          <a:pt x="1273" y="279"/>
                        </a:lnTo>
                        <a:lnTo>
                          <a:pt x="1264" y="283"/>
                        </a:lnTo>
                        <a:lnTo>
                          <a:pt x="1244" y="290"/>
                        </a:lnTo>
                        <a:lnTo>
                          <a:pt x="1221" y="298"/>
                        </a:lnTo>
                        <a:lnTo>
                          <a:pt x="1195" y="307"/>
                        </a:lnTo>
                        <a:lnTo>
                          <a:pt x="1169" y="316"/>
                        </a:lnTo>
                        <a:lnTo>
                          <a:pt x="1142" y="323"/>
                        </a:lnTo>
                        <a:lnTo>
                          <a:pt x="1113" y="331"/>
                        </a:lnTo>
                        <a:lnTo>
                          <a:pt x="1086" y="339"/>
                        </a:lnTo>
                        <a:lnTo>
                          <a:pt x="1060" y="347"/>
                        </a:lnTo>
                        <a:lnTo>
                          <a:pt x="1034" y="353"/>
                        </a:lnTo>
                        <a:lnTo>
                          <a:pt x="1009" y="359"/>
                        </a:lnTo>
                        <a:lnTo>
                          <a:pt x="987" y="364"/>
                        </a:lnTo>
                        <a:lnTo>
                          <a:pt x="967" y="369"/>
                        </a:lnTo>
                        <a:lnTo>
                          <a:pt x="951" y="373"/>
                        </a:lnTo>
                        <a:lnTo>
                          <a:pt x="938" y="375"/>
                        </a:lnTo>
                        <a:lnTo>
                          <a:pt x="929" y="377"/>
                        </a:lnTo>
                        <a:lnTo>
                          <a:pt x="924" y="379"/>
                        </a:lnTo>
                        <a:lnTo>
                          <a:pt x="923" y="379"/>
                        </a:lnTo>
                        <a:lnTo>
                          <a:pt x="919" y="380"/>
                        </a:lnTo>
                        <a:lnTo>
                          <a:pt x="912" y="381"/>
                        </a:lnTo>
                        <a:lnTo>
                          <a:pt x="904" y="383"/>
                        </a:lnTo>
                        <a:lnTo>
                          <a:pt x="896" y="386"/>
                        </a:lnTo>
                        <a:lnTo>
                          <a:pt x="885" y="388"/>
                        </a:lnTo>
                        <a:lnTo>
                          <a:pt x="873" y="390"/>
                        </a:lnTo>
                        <a:lnTo>
                          <a:pt x="861" y="394"/>
                        </a:lnTo>
                        <a:lnTo>
                          <a:pt x="845" y="396"/>
                        </a:lnTo>
                        <a:lnTo>
                          <a:pt x="830" y="400"/>
                        </a:lnTo>
                        <a:lnTo>
                          <a:pt x="813" y="402"/>
                        </a:lnTo>
                        <a:lnTo>
                          <a:pt x="795" y="405"/>
                        </a:lnTo>
                        <a:lnTo>
                          <a:pt x="778" y="408"/>
                        </a:lnTo>
                        <a:lnTo>
                          <a:pt x="760" y="410"/>
                        </a:lnTo>
                        <a:lnTo>
                          <a:pt x="740" y="410"/>
                        </a:lnTo>
                        <a:lnTo>
                          <a:pt x="722" y="412"/>
                        </a:lnTo>
                        <a:lnTo>
                          <a:pt x="702" y="411"/>
                        </a:lnTo>
                        <a:lnTo>
                          <a:pt x="682" y="411"/>
                        </a:lnTo>
                        <a:lnTo>
                          <a:pt x="663" y="411"/>
                        </a:lnTo>
                        <a:lnTo>
                          <a:pt x="644" y="410"/>
                        </a:lnTo>
                        <a:lnTo>
                          <a:pt x="625" y="407"/>
                        </a:lnTo>
                        <a:lnTo>
                          <a:pt x="607" y="403"/>
                        </a:lnTo>
                        <a:lnTo>
                          <a:pt x="590" y="399"/>
                        </a:lnTo>
                        <a:lnTo>
                          <a:pt x="574" y="394"/>
                        </a:lnTo>
                        <a:lnTo>
                          <a:pt x="557" y="387"/>
                        </a:lnTo>
                        <a:lnTo>
                          <a:pt x="541" y="379"/>
                        </a:lnTo>
                        <a:lnTo>
                          <a:pt x="526" y="370"/>
                        </a:lnTo>
                        <a:lnTo>
                          <a:pt x="513" y="359"/>
                        </a:lnTo>
                        <a:lnTo>
                          <a:pt x="500" y="348"/>
                        </a:lnTo>
                        <a:lnTo>
                          <a:pt x="489" y="335"/>
                        </a:lnTo>
                        <a:lnTo>
                          <a:pt x="480" y="318"/>
                        </a:lnTo>
                        <a:lnTo>
                          <a:pt x="472" y="302"/>
                        </a:lnTo>
                        <a:lnTo>
                          <a:pt x="316" y="41"/>
                        </a:lnTo>
                        <a:lnTo>
                          <a:pt x="313" y="38"/>
                        </a:lnTo>
                        <a:lnTo>
                          <a:pt x="310" y="33"/>
                        </a:lnTo>
                        <a:lnTo>
                          <a:pt x="305" y="27"/>
                        </a:lnTo>
                        <a:lnTo>
                          <a:pt x="298" y="21"/>
                        </a:lnTo>
                        <a:lnTo>
                          <a:pt x="288" y="13"/>
                        </a:lnTo>
                        <a:lnTo>
                          <a:pt x="276" y="8"/>
                        </a:lnTo>
                        <a:lnTo>
                          <a:pt x="259" y="4"/>
                        </a:lnTo>
                        <a:lnTo>
                          <a:pt x="239" y="2"/>
                        </a:lnTo>
                        <a:lnTo>
                          <a:pt x="228" y="1"/>
                        </a:lnTo>
                        <a:lnTo>
                          <a:pt x="217" y="1"/>
                        </a:lnTo>
                        <a:lnTo>
                          <a:pt x="202" y="1"/>
                        </a:lnTo>
                        <a:lnTo>
                          <a:pt x="188" y="2"/>
                        </a:lnTo>
                        <a:lnTo>
                          <a:pt x="174" y="0"/>
                        </a:lnTo>
                        <a:lnTo>
                          <a:pt x="162" y="1"/>
                        </a:lnTo>
                        <a:lnTo>
                          <a:pt x="147" y="2"/>
                        </a:lnTo>
                        <a:lnTo>
                          <a:pt x="134" y="1"/>
                        </a:lnTo>
                        <a:lnTo>
                          <a:pt x="121" y="1"/>
                        </a:lnTo>
                        <a:lnTo>
                          <a:pt x="111" y="2"/>
                        </a:lnTo>
                        <a:lnTo>
                          <a:pt x="100" y="2"/>
                        </a:lnTo>
                        <a:lnTo>
                          <a:pt x="91" y="3"/>
                        </a:lnTo>
                        <a:lnTo>
                          <a:pt x="83" y="3"/>
                        </a:lnTo>
                        <a:lnTo>
                          <a:pt x="77" y="4"/>
                        </a:lnTo>
                        <a:lnTo>
                          <a:pt x="73" y="5"/>
                        </a:lnTo>
                        <a:lnTo>
                          <a:pt x="72" y="5"/>
                        </a:lnTo>
                        <a:lnTo>
                          <a:pt x="66" y="45"/>
                        </a:lnTo>
                        <a:lnTo>
                          <a:pt x="62" y="86"/>
                        </a:lnTo>
                        <a:lnTo>
                          <a:pt x="57" y="126"/>
                        </a:lnTo>
                        <a:lnTo>
                          <a:pt x="53" y="166"/>
                        </a:lnTo>
                        <a:lnTo>
                          <a:pt x="48" y="207"/>
                        </a:lnTo>
                        <a:lnTo>
                          <a:pt x="46" y="247"/>
                        </a:lnTo>
                        <a:lnTo>
                          <a:pt x="41" y="288"/>
                        </a:lnTo>
                        <a:lnTo>
                          <a:pt x="36" y="329"/>
                        </a:lnTo>
                        <a:lnTo>
                          <a:pt x="33" y="368"/>
                        </a:lnTo>
                        <a:lnTo>
                          <a:pt x="28" y="409"/>
                        </a:lnTo>
                        <a:lnTo>
                          <a:pt x="24" y="450"/>
                        </a:lnTo>
                        <a:lnTo>
                          <a:pt x="21" y="489"/>
                        </a:lnTo>
                        <a:lnTo>
                          <a:pt x="15" y="530"/>
                        </a:lnTo>
                        <a:lnTo>
                          <a:pt x="11" y="570"/>
                        </a:lnTo>
                        <a:lnTo>
                          <a:pt x="6" y="610"/>
                        </a:lnTo>
                        <a:lnTo>
                          <a:pt x="1" y="651"/>
                        </a:lnTo>
                        <a:lnTo>
                          <a:pt x="1" y="656"/>
                        </a:lnTo>
                        <a:lnTo>
                          <a:pt x="0" y="659"/>
                        </a:lnTo>
                        <a:lnTo>
                          <a:pt x="0" y="664"/>
                        </a:lnTo>
                        <a:lnTo>
                          <a:pt x="2" y="668"/>
                        </a:lnTo>
                        <a:lnTo>
                          <a:pt x="3" y="671"/>
                        </a:lnTo>
                        <a:lnTo>
                          <a:pt x="9" y="674"/>
                        </a:lnTo>
                        <a:lnTo>
                          <a:pt x="16" y="677"/>
                        </a:lnTo>
                        <a:lnTo>
                          <a:pt x="28" y="679"/>
                        </a:lnTo>
                        <a:lnTo>
                          <a:pt x="163" y="699"/>
                        </a:lnTo>
                        <a:lnTo>
                          <a:pt x="201" y="69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76" name="Freeform 7"/>
                  <p:cNvSpPr>
                    <a:spLocks/>
                  </p:cNvSpPr>
                  <p:nvPr/>
                </p:nvSpPr>
                <p:spPr bwMode="auto">
                  <a:xfrm>
                    <a:off x="1428" y="1539"/>
                    <a:ext cx="2640" cy="703"/>
                  </a:xfrm>
                  <a:custGeom>
                    <a:avLst/>
                    <a:gdLst>
                      <a:gd name="T0" fmla="*/ 2639 w 2640"/>
                      <a:gd name="T1" fmla="*/ 523 h 703"/>
                      <a:gd name="T2" fmla="*/ 2607 w 2640"/>
                      <a:gd name="T3" fmla="*/ 401 h 703"/>
                      <a:gd name="T4" fmla="*/ 2563 w 2640"/>
                      <a:gd name="T5" fmla="*/ 395 h 703"/>
                      <a:gd name="T6" fmla="*/ 2527 w 2640"/>
                      <a:gd name="T7" fmla="*/ 390 h 703"/>
                      <a:gd name="T8" fmla="*/ 2495 w 2640"/>
                      <a:gd name="T9" fmla="*/ 385 h 703"/>
                      <a:gd name="T10" fmla="*/ 2464 w 2640"/>
                      <a:gd name="T11" fmla="*/ 381 h 703"/>
                      <a:gd name="T12" fmla="*/ 2432 w 2640"/>
                      <a:gd name="T13" fmla="*/ 378 h 703"/>
                      <a:gd name="T14" fmla="*/ 2399 w 2640"/>
                      <a:gd name="T15" fmla="*/ 374 h 703"/>
                      <a:gd name="T16" fmla="*/ 2362 w 2640"/>
                      <a:gd name="T17" fmla="*/ 373 h 703"/>
                      <a:gd name="T18" fmla="*/ 2318 w 2640"/>
                      <a:gd name="T19" fmla="*/ 369 h 703"/>
                      <a:gd name="T20" fmla="*/ 2268 w 2640"/>
                      <a:gd name="T21" fmla="*/ 366 h 703"/>
                      <a:gd name="T22" fmla="*/ 2208 w 2640"/>
                      <a:gd name="T23" fmla="*/ 361 h 703"/>
                      <a:gd name="T24" fmla="*/ 2076 w 2640"/>
                      <a:gd name="T25" fmla="*/ 303 h 703"/>
                      <a:gd name="T26" fmla="*/ 1952 w 2640"/>
                      <a:gd name="T27" fmla="*/ 262 h 703"/>
                      <a:gd name="T28" fmla="*/ 1836 w 2640"/>
                      <a:gd name="T29" fmla="*/ 234 h 703"/>
                      <a:gd name="T30" fmla="*/ 1727 w 2640"/>
                      <a:gd name="T31" fmla="*/ 219 h 703"/>
                      <a:gd name="T32" fmla="*/ 1627 w 2640"/>
                      <a:gd name="T33" fmla="*/ 216 h 703"/>
                      <a:gd name="T34" fmla="*/ 1539 w 2640"/>
                      <a:gd name="T35" fmla="*/ 219 h 703"/>
                      <a:gd name="T36" fmla="*/ 1460 w 2640"/>
                      <a:gd name="T37" fmla="*/ 228 h 703"/>
                      <a:gd name="T38" fmla="*/ 1391 w 2640"/>
                      <a:gd name="T39" fmla="*/ 243 h 703"/>
                      <a:gd name="T40" fmla="*/ 1334 w 2640"/>
                      <a:gd name="T41" fmla="*/ 258 h 703"/>
                      <a:gd name="T42" fmla="*/ 1290 w 2640"/>
                      <a:gd name="T43" fmla="*/ 273 h 703"/>
                      <a:gd name="T44" fmla="*/ 1248 w 2640"/>
                      <a:gd name="T45" fmla="*/ 290 h 703"/>
                      <a:gd name="T46" fmla="*/ 1174 w 2640"/>
                      <a:gd name="T47" fmla="*/ 316 h 703"/>
                      <a:gd name="T48" fmla="*/ 1090 w 2640"/>
                      <a:gd name="T49" fmla="*/ 340 h 703"/>
                      <a:gd name="T50" fmla="*/ 1013 w 2640"/>
                      <a:gd name="T51" fmla="*/ 360 h 703"/>
                      <a:gd name="T52" fmla="*/ 955 w 2640"/>
                      <a:gd name="T53" fmla="*/ 374 h 703"/>
                      <a:gd name="T54" fmla="*/ 928 w 2640"/>
                      <a:gd name="T55" fmla="*/ 379 h 703"/>
                      <a:gd name="T56" fmla="*/ 916 w 2640"/>
                      <a:gd name="T57" fmla="*/ 381 h 703"/>
                      <a:gd name="T58" fmla="*/ 889 w 2640"/>
                      <a:gd name="T59" fmla="*/ 389 h 703"/>
                      <a:gd name="T60" fmla="*/ 849 w 2640"/>
                      <a:gd name="T61" fmla="*/ 397 h 703"/>
                      <a:gd name="T62" fmla="*/ 799 w 2640"/>
                      <a:gd name="T63" fmla="*/ 405 h 703"/>
                      <a:gd name="T64" fmla="*/ 744 w 2640"/>
                      <a:gd name="T65" fmla="*/ 411 h 703"/>
                      <a:gd name="T66" fmla="*/ 686 w 2640"/>
                      <a:gd name="T67" fmla="*/ 412 h 703"/>
                      <a:gd name="T68" fmla="*/ 628 w 2640"/>
                      <a:gd name="T69" fmla="*/ 408 h 703"/>
                      <a:gd name="T70" fmla="*/ 576 w 2640"/>
                      <a:gd name="T71" fmla="*/ 395 h 703"/>
                      <a:gd name="T72" fmla="*/ 529 w 2640"/>
                      <a:gd name="T73" fmla="*/ 372 h 703"/>
                      <a:gd name="T74" fmla="*/ 492 w 2640"/>
                      <a:gd name="T75" fmla="*/ 335 h 703"/>
                      <a:gd name="T76" fmla="*/ 318 w 2640"/>
                      <a:gd name="T77" fmla="*/ 41 h 703"/>
                      <a:gd name="T78" fmla="*/ 308 w 2640"/>
                      <a:gd name="T79" fmla="*/ 27 h 703"/>
                      <a:gd name="T80" fmla="*/ 278 w 2640"/>
                      <a:gd name="T81" fmla="*/ 8 h 703"/>
                      <a:gd name="T82" fmla="*/ 230 w 2640"/>
                      <a:gd name="T83" fmla="*/ 1 h 703"/>
                      <a:gd name="T84" fmla="*/ 190 w 2640"/>
                      <a:gd name="T85" fmla="*/ 1 h 703"/>
                      <a:gd name="T86" fmla="*/ 149 w 2640"/>
                      <a:gd name="T87" fmla="*/ 1 h 703"/>
                      <a:gd name="T88" fmla="*/ 113 w 2640"/>
                      <a:gd name="T89" fmla="*/ 2 h 703"/>
                      <a:gd name="T90" fmla="*/ 84 w 2640"/>
                      <a:gd name="T91" fmla="*/ 3 h 703"/>
                      <a:gd name="T92" fmla="*/ 74 w 2640"/>
                      <a:gd name="T93" fmla="*/ 4 h 703"/>
                      <a:gd name="T94" fmla="*/ 59 w 2640"/>
                      <a:gd name="T95" fmla="*/ 126 h 703"/>
                      <a:gd name="T96" fmla="*/ 47 w 2640"/>
                      <a:gd name="T97" fmla="*/ 248 h 703"/>
                      <a:gd name="T98" fmla="*/ 34 w 2640"/>
                      <a:gd name="T99" fmla="*/ 370 h 703"/>
                      <a:gd name="T100" fmla="*/ 21 w 2640"/>
                      <a:gd name="T101" fmla="*/ 491 h 703"/>
                      <a:gd name="T102" fmla="*/ 7 w 2640"/>
                      <a:gd name="T103" fmla="*/ 613 h 703"/>
                      <a:gd name="T104" fmla="*/ 0 w 2640"/>
                      <a:gd name="T105" fmla="*/ 662 h 703"/>
                      <a:gd name="T106" fmla="*/ 4 w 2640"/>
                      <a:gd name="T107" fmla="*/ 674 h 703"/>
                      <a:gd name="T108" fmla="*/ 29 w 2640"/>
                      <a:gd name="T109" fmla="*/ 682 h 703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640"/>
                      <a:gd name="T166" fmla="*/ 0 h 703"/>
                      <a:gd name="T167" fmla="*/ 2640 w 2640"/>
                      <a:gd name="T168" fmla="*/ 703 h 703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640" h="703">
                        <a:moveTo>
                          <a:pt x="202" y="699"/>
                        </a:moveTo>
                        <a:lnTo>
                          <a:pt x="200" y="623"/>
                        </a:lnTo>
                        <a:lnTo>
                          <a:pt x="2639" y="523"/>
                        </a:lnTo>
                        <a:lnTo>
                          <a:pt x="2638" y="407"/>
                        </a:lnTo>
                        <a:lnTo>
                          <a:pt x="2622" y="403"/>
                        </a:lnTo>
                        <a:lnTo>
                          <a:pt x="2607" y="401"/>
                        </a:lnTo>
                        <a:lnTo>
                          <a:pt x="2592" y="398"/>
                        </a:lnTo>
                        <a:lnTo>
                          <a:pt x="2578" y="397"/>
                        </a:lnTo>
                        <a:lnTo>
                          <a:pt x="2563" y="395"/>
                        </a:lnTo>
                        <a:lnTo>
                          <a:pt x="2551" y="393"/>
                        </a:lnTo>
                        <a:lnTo>
                          <a:pt x="2539" y="392"/>
                        </a:lnTo>
                        <a:lnTo>
                          <a:pt x="2527" y="390"/>
                        </a:lnTo>
                        <a:lnTo>
                          <a:pt x="2517" y="387"/>
                        </a:lnTo>
                        <a:lnTo>
                          <a:pt x="2506" y="386"/>
                        </a:lnTo>
                        <a:lnTo>
                          <a:pt x="2495" y="385"/>
                        </a:lnTo>
                        <a:lnTo>
                          <a:pt x="2484" y="384"/>
                        </a:lnTo>
                        <a:lnTo>
                          <a:pt x="2474" y="383"/>
                        </a:lnTo>
                        <a:lnTo>
                          <a:pt x="2464" y="381"/>
                        </a:lnTo>
                        <a:lnTo>
                          <a:pt x="2453" y="380"/>
                        </a:lnTo>
                        <a:lnTo>
                          <a:pt x="2443" y="380"/>
                        </a:lnTo>
                        <a:lnTo>
                          <a:pt x="2432" y="378"/>
                        </a:lnTo>
                        <a:lnTo>
                          <a:pt x="2422" y="378"/>
                        </a:lnTo>
                        <a:lnTo>
                          <a:pt x="2410" y="377"/>
                        </a:lnTo>
                        <a:lnTo>
                          <a:pt x="2399" y="374"/>
                        </a:lnTo>
                        <a:lnTo>
                          <a:pt x="2387" y="374"/>
                        </a:lnTo>
                        <a:lnTo>
                          <a:pt x="2374" y="372"/>
                        </a:lnTo>
                        <a:lnTo>
                          <a:pt x="2362" y="373"/>
                        </a:lnTo>
                        <a:lnTo>
                          <a:pt x="2348" y="371"/>
                        </a:lnTo>
                        <a:lnTo>
                          <a:pt x="2334" y="370"/>
                        </a:lnTo>
                        <a:lnTo>
                          <a:pt x="2318" y="369"/>
                        </a:lnTo>
                        <a:lnTo>
                          <a:pt x="2302" y="369"/>
                        </a:lnTo>
                        <a:lnTo>
                          <a:pt x="2286" y="366"/>
                        </a:lnTo>
                        <a:lnTo>
                          <a:pt x="2268" y="366"/>
                        </a:lnTo>
                        <a:lnTo>
                          <a:pt x="2248" y="365"/>
                        </a:lnTo>
                        <a:lnTo>
                          <a:pt x="2230" y="362"/>
                        </a:lnTo>
                        <a:lnTo>
                          <a:pt x="2208" y="361"/>
                        </a:lnTo>
                        <a:lnTo>
                          <a:pt x="2162" y="340"/>
                        </a:lnTo>
                        <a:lnTo>
                          <a:pt x="2119" y="320"/>
                        </a:lnTo>
                        <a:lnTo>
                          <a:pt x="2076" y="303"/>
                        </a:lnTo>
                        <a:lnTo>
                          <a:pt x="2034" y="288"/>
                        </a:lnTo>
                        <a:lnTo>
                          <a:pt x="1991" y="274"/>
                        </a:lnTo>
                        <a:lnTo>
                          <a:pt x="1952" y="262"/>
                        </a:lnTo>
                        <a:lnTo>
                          <a:pt x="1912" y="252"/>
                        </a:lnTo>
                        <a:lnTo>
                          <a:pt x="1873" y="243"/>
                        </a:lnTo>
                        <a:lnTo>
                          <a:pt x="1836" y="234"/>
                        </a:lnTo>
                        <a:lnTo>
                          <a:pt x="1799" y="229"/>
                        </a:lnTo>
                        <a:lnTo>
                          <a:pt x="1762" y="224"/>
                        </a:lnTo>
                        <a:lnTo>
                          <a:pt x="1727" y="219"/>
                        </a:lnTo>
                        <a:lnTo>
                          <a:pt x="1693" y="217"/>
                        </a:lnTo>
                        <a:lnTo>
                          <a:pt x="1659" y="215"/>
                        </a:lnTo>
                        <a:lnTo>
                          <a:pt x="1627" y="216"/>
                        </a:lnTo>
                        <a:lnTo>
                          <a:pt x="1597" y="215"/>
                        </a:lnTo>
                        <a:lnTo>
                          <a:pt x="1567" y="217"/>
                        </a:lnTo>
                        <a:lnTo>
                          <a:pt x="1539" y="219"/>
                        </a:lnTo>
                        <a:lnTo>
                          <a:pt x="1511" y="222"/>
                        </a:lnTo>
                        <a:lnTo>
                          <a:pt x="1484" y="224"/>
                        </a:lnTo>
                        <a:lnTo>
                          <a:pt x="1460" y="228"/>
                        </a:lnTo>
                        <a:lnTo>
                          <a:pt x="1435" y="232"/>
                        </a:lnTo>
                        <a:lnTo>
                          <a:pt x="1413" y="238"/>
                        </a:lnTo>
                        <a:lnTo>
                          <a:pt x="1391" y="243"/>
                        </a:lnTo>
                        <a:lnTo>
                          <a:pt x="1371" y="247"/>
                        </a:lnTo>
                        <a:lnTo>
                          <a:pt x="1351" y="252"/>
                        </a:lnTo>
                        <a:lnTo>
                          <a:pt x="1334" y="258"/>
                        </a:lnTo>
                        <a:lnTo>
                          <a:pt x="1319" y="262"/>
                        </a:lnTo>
                        <a:lnTo>
                          <a:pt x="1305" y="268"/>
                        </a:lnTo>
                        <a:lnTo>
                          <a:pt x="1290" y="273"/>
                        </a:lnTo>
                        <a:lnTo>
                          <a:pt x="1279" y="278"/>
                        </a:lnTo>
                        <a:lnTo>
                          <a:pt x="1268" y="283"/>
                        </a:lnTo>
                        <a:lnTo>
                          <a:pt x="1248" y="290"/>
                        </a:lnTo>
                        <a:lnTo>
                          <a:pt x="1225" y="298"/>
                        </a:lnTo>
                        <a:lnTo>
                          <a:pt x="1200" y="307"/>
                        </a:lnTo>
                        <a:lnTo>
                          <a:pt x="1174" y="316"/>
                        </a:lnTo>
                        <a:lnTo>
                          <a:pt x="1146" y="323"/>
                        </a:lnTo>
                        <a:lnTo>
                          <a:pt x="1118" y="331"/>
                        </a:lnTo>
                        <a:lnTo>
                          <a:pt x="1090" y="340"/>
                        </a:lnTo>
                        <a:lnTo>
                          <a:pt x="1063" y="348"/>
                        </a:lnTo>
                        <a:lnTo>
                          <a:pt x="1037" y="354"/>
                        </a:lnTo>
                        <a:lnTo>
                          <a:pt x="1013" y="360"/>
                        </a:lnTo>
                        <a:lnTo>
                          <a:pt x="990" y="364"/>
                        </a:lnTo>
                        <a:lnTo>
                          <a:pt x="971" y="369"/>
                        </a:lnTo>
                        <a:lnTo>
                          <a:pt x="955" y="374"/>
                        </a:lnTo>
                        <a:lnTo>
                          <a:pt x="942" y="375"/>
                        </a:lnTo>
                        <a:lnTo>
                          <a:pt x="932" y="377"/>
                        </a:lnTo>
                        <a:lnTo>
                          <a:pt x="928" y="379"/>
                        </a:lnTo>
                        <a:lnTo>
                          <a:pt x="925" y="380"/>
                        </a:lnTo>
                        <a:lnTo>
                          <a:pt x="923" y="381"/>
                        </a:lnTo>
                        <a:lnTo>
                          <a:pt x="916" y="381"/>
                        </a:lnTo>
                        <a:lnTo>
                          <a:pt x="908" y="384"/>
                        </a:lnTo>
                        <a:lnTo>
                          <a:pt x="900" y="386"/>
                        </a:lnTo>
                        <a:lnTo>
                          <a:pt x="889" y="389"/>
                        </a:lnTo>
                        <a:lnTo>
                          <a:pt x="877" y="390"/>
                        </a:lnTo>
                        <a:lnTo>
                          <a:pt x="865" y="395"/>
                        </a:lnTo>
                        <a:lnTo>
                          <a:pt x="849" y="397"/>
                        </a:lnTo>
                        <a:lnTo>
                          <a:pt x="834" y="401"/>
                        </a:lnTo>
                        <a:lnTo>
                          <a:pt x="816" y="403"/>
                        </a:lnTo>
                        <a:lnTo>
                          <a:pt x="799" y="405"/>
                        </a:lnTo>
                        <a:lnTo>
                          <a:pt x="782" y="409"/>
                        </a:lnTo>
                        <a:lnTo>
                          <a:pt x="764" y="409"/>
                        </a:lnTo>
                        <a:lnTo>
                          <a:pt x="744" y="411"/>
                        </a:lnTo>
                        <a:lnTo>
                          <a:pt x="725" y="412"/>
                        </a:lnTo>
                        <a:lnTo>
                          <a:pt x="706" y="413"/>
                        </a:lnTo>
                        <a:lnTo>
                          <a:pt x="686" y="412"/>
                        </a:lnTo>
                        <a:lnTo>
                          <a:pt x="667" y="413"/>
                        </a:lnTo>
                        <a:lnTo>
                          <a:pt x="648" y="412"/>
                        </a:lnTo>
                        <a:lnTo>
                          <a:pt x="628" y="408"/>
                        </a:lnTo>
                        <a:lnTo>
                          <a:pt x="610" y="405"/>
                        </a:lnTo>
                        <a:lnTo>
                          <a:pt x="593" y="400"/>
                        </a:lnTo>
                        <a:lnTo>
                          <a:pt x="576" y="395"/>
                        </a:lnTo>
                        <a:lnTo>
                          <a:pt x="560" y="388"/>
                        </a:lnTo>
                        <a:lnTo>
                          <a:pt x="544" y="380"/>
                        </a:lnTo>
                        <a:lnTo>
                          <a:pt x="529" y="372"/>
                        </a:lnTo>
                        <a:lnTo>
                          <a:pt x="515" y="361"/>
                        </a:lnTo>
                        <a:lnTo>
                          <a:pt x="503" y="349"/>
                        </a:lnTo>
                        <a:lnTo>
                          <a:pt x="492" y="335"/>
                        </a:lnTo>
                        <a:lnTo>
                          <a:pt x="483" y="319"/>
                        </a:lnTo>
                        <a:lnTo>
                          <a:pt x="474" y="303"/>
                        </a:lnTo>
                        <a:lnTo>
                          <a:pt x="318" y="41"/>
                        </a:lnTo>
                        <a:lnTo>
                          <a:pt x="316" y="38"/>
                        </a:lnTo>
                        <a:lnTo>
                          <a:pt x="313" y="34"/>
                        </a:lnTo>
                        <a:lnTo>
                          <a:pt x="308" y="27"/>
                        </a:lnTo>
                        <a:lnTo>
                          <a:pt x="301" y="21"/>
                        </a:lnTo>
                        <a:lnTo>
                          <a:pt x="290" y="13"/>
                        </a:lnTo>
                        <a:lnTo>
                          <a:pt x="278" y="8"/>
                        </a:lnTo>
                        <a:lnTo>
                          <a:pt x="261" y="4"/>
                        </a:lnTo>
                        <a:lnTo>
                          <a:pt x="241" y="1"/>
                        </a:lnTo>
                        <a:lnTo>
                          <a:pt x="230" y="1"/>
                        </a:lnTo>
                        <a:lnTo>
                          <a:pt x="219" y="1"/>
                        </a:lnTo>
                        <a:lnTo>
                          <a:pt x="204" y="1"/>
                        </a:lnTo>
                        <a:lnTo>
                          <a:pt x="190" y="1"/>
                        </a:lnTo>
                        <a:lnTo>
                          <a:pt x="176" y="0"/>
                        </a:lnTo>
                        <a:lnTo>
                          <a:pt x="164" y="1"/>
                        </a:lnTo>
                        <a:lnTo>
                          <a:pt x="149" y="1"/>
                        </a:lnTo>
                        <a:lnTo>
                          <a:pt x="136" y="1"/>
                        </a:lnTo>
                        <a:lnTo>
                          <a:pt x="123" y="1"/>
                        </a:lnTo>
                        <a:lnTo>
                          <a:pt x="113" y="2"/>
                        </a:lnTo>
                        <a:lnTo>
                          <a:pt x="102" y="2"/>
                        </a:lnTo>
                        <a:lnTo>
                          <a:pt x="92" y="3"/>
                        </a:lnTo>
                        <a:lnTo>
                          <a:pt x="84" y="3"/>
                        </a:lnTo>
                        <a:lnTo>
                          <a:pt x="78" y="4"/>
                        </a:lnTo>
                        <a:lnTo>
                          <a:pt x="75" y="5"/>
                        </a:lnTo>
                        <a:lnTo>
                          <a:pt x="74" y="4"/>
                        </a:lnTo>
                        <a:lnTo>
                          <a:pt x="68" y="45"/>
                        </a:lnTo>
                        <a:lnTo>
                          <a:pt x="64" y="86"/>
                        </a:lnTo>
                        <a:lnTo>
                          <a:pt x="59" y="126"/>
                        </a:lnTo>
                        <a:lnTo>
                          <a:pt x="55" y="167"/>
                        </a:lnTo>
                        <a:lnTo>
                          <a:pt x="50" y="208"/>
                        </a:lnTo>
                        <a:lnTo>
                          <a:pt x="47" y="248"/>
                        </a:lnTo>
                        <a:lnTo>
                          <a:pt x="42" y="289"/>
                        </a:lnTo>
                        <a:lnTo>
                          <a:pt x="37" y="329"/>
                        </a:lnTo>
                        <a:lnTo>
                          <a:pt x="34" y="370"/>
                        </a:lnTo>
                        <a:lnTo>
                          <a:pt x="30" y="411"/>
                        </a:lnTo>
                        <a:lnTo>
                          <a:pt x="25" y="450"/>
                        </a:lnTo>
                        <a:lnTo>
                          <a:pt x="21" y="491"/>
                        </a:lnTo>
                        <a:lnTo>
                          <a:pt x="17" y="532"/>
                        </a:lnTo>
                        <a:lnTo>
                          <a:pt x="12" y="572"/>
                        </a:lnTo>
                        <a:lnTo>
                          <a:pt x="7" y="613"/>
                        </a:lnTo>
                        <a:lnTo>
                          <a:pt x="2" y="654"/>
                        </a:lnTo>
                        <a:lnTo>
                          <a:pt x="2" y="658"/>
                        </a:lnTo>
                        <a:lnTo>
                          <a:pt x="0" y="662"/>
                        </a:lnTo>
                        <a:lnTo>
                          <a:pt x="1" y="667"/>
                        </a:lnTo>
                        <a:lnTo>
                          <a:pt x="3" y="671"/>
                        </a:lnTo>
                        <a:lnTo>
                          <a:pt x="4" y="674"/>
                        </a:lnTo>
                        <a:lnTo>
                          <a:pt x="10" y="676"/>
                        </a:lnTo>
                        <a:lnTo>
                          <a:pt x="17" y="679"/>
                        </a:lnTo>
                        <a:lnTo>
                          <a:pt x="29" y="682"/>
                        </a:lnTo>
                        <a:lnTo>
                          <a:pt x="165" y="702"/>
                        </a:lnTo>
                        <a:lnTo>
                          <a:pt x="202" y="69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77" name="Freeform 8"/>
                  <p:cNvSpPr>
                    <a:spLocks/>
                  </p:cNvSpPr>
                  <p:nvPr/>
                </p:nvSpPr>
                <p:spPr bwMode="auto">
                  <a:xfrm>
                    <a:off x="2777" y="1750"/>
                    <a:ext cx="854" cy="195"/>
                  </a:xfrm>
                  <a:custGeom>
                    <a:avLst/>
                    <a:gdLst>
                      <a:gd name="T0" fmla="*/ 853 w 854"/>
                      <a:gd name="T1" fmla="*/ 149 h 195"/>
                      <a:gd name="T2" fmla="*/ 838 w 854"/>
                      <a:gd name="T3" fmla="*/ 185 h 195"/>
                      <a:gd name="T4" fmla="*/ 836 w 854"/>
                      <a:gd name="T5" fmla="*/ 190 h 195"/>
                      <a:gd name="T6" fmla="*/ 688 w 854"/>
                      <a:gd name="T7" fmla="*/ 194 h 195"/>
                      <a:gd name="T8" fmla="*/ 52 w 854"/>
                      <a:gd name="T9" fmla="*/ 97 h 195"/>
                      <a:gd name="T10" fmla="*/ 0 w 854"/>
                      <a:gd name="T11" fmla="*/ 38 h 195"/>
                      <a:gd name="T12" fmla="*/ 1 w 854"/>
                      <a:gd name="T13" fmla="*/ 37 h 195"/>
                      <a:gd name="T14" fmla="*/ 4 w 854"/>
                      <a:gd name="T15" fmla="*/ 37 h 195"/>
                      <a:gd name="T16" fmla="*/ 9 w 854"/>
                      <a:gd name="T17" fmla="*/ 34 h 195"/>
                      <a:gd name="T18" fmla="*/ 17 w 854"/>
                      <a:gd name="T19" fmla="*/ 31 h 195"/>
                      <a:gd name="T20" fmla="*/ 25 w 854"/>
                      <a:gd name="T21" fmla="*/ 29 h 195"/>
                      <a:gd name="T22" fmla="*/ 37 w 854"/>
                      <a:gd name="T23" fmla="*/ 26 h 195"/>
                      <a:gd name="T24" fmla="*/ 50 w 854"/>
                      <a:gd name="T25" fmla="*/ 24 h 195"/>
                      <a:gd name="T26" fmla="*/ 64 w 854"/>
                      <a:gd name="T27" fmla="*/ 20 h 195"/>
                      <a:gd name="T28" fmla="*/ 81 w 854"/>
                      <a:gd name="T29" fmla="*/ 17 h 195"/>
                      <a:gd name="T30" fmla="*/ 98 w 854"/>
                      <a:gd name="T31" fmla="*/ 13 h 195"/>
                      <a:gd name="T32" fmla="*/ 119 w 854"/>
                      <a:gd name="T33" fmla="*/ 9 h 195"/>
                      <a:gd name="T34" fmla="*/ 141 w 854"/>
                      <a:gd name="T35" fmla="*/ 7 h 195"/>
                      <a:gd name="T36" fmla="*/ 163 w 854"/>
                      <a:gd name="T37" fmla="*/ 5 h 195"/>
                      <a:gd name="T38" fmla="*/ 188 w 854"/>
                      <a:gd name="T39" fmla="*/ 2 h 195"/>
                      <a:gd name="T40" fmla="*/ 215 w 854"/>
                      <a:gd name="T41" fmla="*/ 2 h 195"/>
                      <a:gd name="T42" fmla="*/ 242 w 854"/>
                      <a:gd name="T43" fmla="*/ 1 h 195"/>
                      <a:gd name="T44" fmla="*/ 271 w 854"/>
                      <a:gd name="T45" fmla="*/ 0 h 195"/>
                      <a:gd name="T46" fmla="*/ 303 w 854"/>
                      <a:gd name="T47" fmla="*/ 1 h 195"/>
                      <a:gd name="T48" fmla="*/ 334 w 854"/>
                      <a:gd name="T49" fmla="*/ 3 h 195"/>
                      <a:gd name="T50" fmla="*/ 367 w 854"/>
                      <a:gd name="T51" fmla="*/ 5 h 195"/>
                      <a:gd name="T52" fmla="*/ 402 w 854"/>
                      <a:gd name="T53" fmla="*/ 7 h 195"/>
                      <a:gd name="T54" fmla="*/ 438 w 854"/>
                      <a:gd name="T55" fmla="*/ 13 h 195"/>
                      <a:gd name="T56" fmla="*/ 476 w 854"/>
                      <a:gd name="T57" fmla="*/ 19 h 195"/>
                      <a:gd name="T58" fmla="*/ 512 w 854"/>
                      <a:gd name="T59" fmla="*/ 27 h 195"/>
                      <a:gd name="T60" fmla="*/ 551 w 854"/>
                      <a:gd name="T61" fmla="*/ 36 h 195"/>
                      <a:gd name="T62" fmla="*/ 592 w 854"/>
                      <a:gd name="T63" fmla="*/ 47 h 195"/>
                      <a:gd name="T64" fmla="*/ 633 w 854"/>
                      <a:gd name="T65" fmla="*/ 60 h 195"/>
                      <a:gd name="T66" fmla="*/ 675 w 854"/>
                      <a:gd name="T67" fmla="*/ 74 h 195"/>
                      <a:gd name="T68" fmla="*/ 719 w 854"/>
                      <a:gd name="T69" fmla="*/ 88 h 195"/>
                      <a:gd name="T70" fmla="*/ 762 w 854"/>
                      <a:gd name="T71" fmla="*/ 108 h 195"/>
                      <a:gd name="T72" fmla="*/ 807 w 854"/>
                      <a:gd name="T73" fmla="*/ 127 h 195"/>
                      <a:gd name="T74" fmla="*/ 853 w 854"/>
                      <a:gd name="T75" fmla="*/ 149 h 195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854"/>
                      <a:gd name="T115" fmla="*/ 0 h 195"/>
                      <a:gd name="T116" fmla="*/ 854 w 854"/>
                      <a:gd name="T117" fmla="*/ 195 h 195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854" h="195">
                        <a:moveTo>
                          <a:pt x="853" y="149"/>
                        </a:moveTo>
                        <a:lnTo>
                          <a:pt x="838" y="185"/>
                        </a:lnTo>
                        <a:lnTo>
                          <a:pt x="836" y="190"/>
                        </a:lnTo>
                        <a:lnTo>
                          <a:pt x="688" y="194"/>
                        </a:lnTo>
                        <a:lnTo>
                          <a:pt x="52" y="97"/>
                        </a:lnTo>
                        <a:lnTo>
                          <a:pt x="0" y="38"/>
                        </a:lnTo>
                        <a:lnTo>
                          <a:pt x="1" y="37"/>
                        </a:lnTo>
                        <a:lnTo>
                          <a:pt x="4" y="37"/>
                        </a:lnTo>
                        <a:lnTo>
                          <a:pt x="9" y="34"/>
                        </a:lnTo>
                        <a:lnTo>
                          <a:pt x="17" y="31"/>
                        </a:lnTo>
                        <a:lnTo>
                          <a:pt x="25" y="29"/>
                        </a:lnTo>
                        <a:lnTo>
                          <a:pt x="37" y="26"/>
                        </a:lnTo>
                        <a:lnTo>
                          <a:pt x="50" y="24"/>
                        </a:lnTo>
                        <a:lnTo>
                          <a:pt x="64" y="20"/>
                        </a:lnTo>
                        <a:lnTo>
                          <a:pt x="81" y="17"/>
                        </a:lnTo>
                        <a:lnTo>
                          <a:pt x="98" y="13"/>
                        </a:lnTo>
                        <a:lnTo>
                          <a:pt x="119" y="9"/>
                        </a:lnTo>
                        <a:lnTo>
                          <a:pt x="141" y="7"/>
                        </a:lnTo>
                        <a:lnTo>
                          <a:pt x="163" y="5"/>
                        </a:lnTo>
                        <a:lnTo>
                          <a:pt x="188" y="2"/>
                        </a:lnTo>
                        <a:lnTo>
                          <a:pt x="215" y="2"/>
                        </a:lnTo>
                        <a:lnTo>
                          <a:pt x="242" y="1"/>
                        </a:lnTo>
                        <a:lnTo>
                          <a:pt x="271" y="0"/>
                        </a:lnTo>
                        <a:lnTo>
                          <a:pt x="303" y="1"/>
                        </a:lnTo>
                        <a:lnTo>
                          <a:pt x="334" y="3"/>
                        </a:lnTo>
                        <a:lnTo>
                          <a:pt x="367" y="5"/>
                        </a:lnTo>
                        <a:lnTo>
                          <a:pt x="402" y="7"/>
                        </a:lnTo>
                        <a:lnTo>
                          <a:pt x="438" y="13"/>
                        </a:lnTo>
                        <a:lnTo>
                          <a:pt x="476" y="19"/>
                        </a:lnTo>
                        <a:lnTo>
                          <a:pt x="512" y="27"/>
                        </a:lnTo>
                        <a:lnTo>
                          <a:pt x="551" y="36"/>
                        </a:lnTo>
                        <a:lnTo>
                          <a:pt x="592" y="47"/>
                        </a:lnTo>
                        <a:lnTo>
                          <a:pt x="633" y="60"/>
                        </a:lnTo>
                        <a:lnTo>
                          <a:pt x="675" y="74"/>
                        </a:lnTo>
                        <a:lnTo>
                          <a:pt x="719" y="88"/>
                        </a:lnTo>
                        <a:lnTo>
                          <a:pt x="762" y="108"/>
                        </a:lnTo>
                        <a:lnTo>
                          <a:pt x="807" y="127"/>
                        </a:lnTo>
                        <a:lnTo>
                          <a:pt x="853" y="149"/>
                        </a:lnTo>
                      </a:path>
                    </a:pathLst>
                  </a:custGeom>
                  <a:solidFill>
                    <a:srgbClr val="99FF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78" name="Freeform 9"/>
                  <p:cNvSpPr>
                    <a:spLocks/>
                  </p:cNvSpPr>
                  <p:nvPr/>
                </p:nvSpPr>
                <p:spPr bwMode="auto">
                  <a:xfrm>
                    <a:off x="2775" y="1753"/>
                    <a:ext cx="862" cy="196"/>
                  </a:xfrm>
                  <a:custGeom>
                    <a:avLst/>
                    <a:gdLst>
                      <a:gd name="T0" fmla="*/ 861 w 862"/>
                      <a:gd name="T1" fmla="*/ 148 h 196"/>
                      <a:gd name="T2" fmla="*/ 845 w 862"/>
                      <a:gd name="T3" fmla="*/ 185 h 196"/>
                      <a:gd name="T4" fmla="*/ 844 w 862"/>
                      <a:gd name="T5" fmla="*/ 190 h 196"/>
                      <a:gd name="T6" fmla="*/ 693 w 862"/>
                      <a:gd name="T7" fmla="*/ 195 h 196"/>
                      <a:gd name="T8" fmla="*/ 53 w 862"/>
                      <a:gd name="T9" fmla="*/ 101 h 196"/>
                      <a:gd name="T10" fmla="*/ 0 w 862"/>
                      <a:gd name="T11" fmla="*/ 39 h 196"/>
                      <a:gd name="T12" fmla="*/ 2 w 862"/>
                      <a:gd name="T13" fmla="*/ 38 h 196"/>
                      <a:gd name="T14" fmla="*/ 4 w 862"/>
                      <a:gd name="T15" fmla="*/ 38 h 196"/>
                      <a:gd name="T16" fmla="*/ 9 w 862"/>
                      <a:gd name="T17" fmla="*/ 36 h 196"/>
                      <a:gd name="T18" fmla="*/ 17 w 862"/>
                      <a:gd name="T19" fmla="*/ 33 h 196"/>
                      <a:gd name="T20" fmla="*/ 25 w 862"/>
                      <a:gd name="T21" fmla="*/ 30 h 196"/>
                      <a:gd name="T22" fmla="*/ 38 w 862"/>
                      <a:gd name="T23" fmla="*/ 28 h 196"/>
                      <a:gd name="T24" fmla="*/ 50 w 862"/>
                      <a:gd name="T25" fmla="*/ 24 h 196"/>
                      <a:gd name="T26" fmla="*/ 65 w 862"/>
                      <a:gd name="T27" fmla="*/ 21 h 196"/>
                      <a:gd name="T28" fmla="*/ 82 w 862"/>
                      <a:gd name="T29" fmla="*/ 17 h 196"/>
                      <a:gd name="T30" fmla="*/ 100 w 862"/>
                      <a:gd name="T31" fmla="*/ 14 h 196"/>
                      <a:gd name="T32" fmla="*/ 120 w 862"/>
                      <a:gd name="T33" fmla="*/ 10 h 196"/>
                      <a:gd name="T34" fmla="*/ 143 w 862"/>
                      <a:gd name="T35" fmla="*/ 7 h 196"/>
                      <a:gd name="T36" fmla="*/ 165 w 862"/>
                      <a:gd name="T37" fmla="*/ 5 h 196"/>
                      <a:gd name="T38" fmla="*/ 190 w 862"/>
                      <a:gd name="T39" fmla="*/ 2 h 196"/>
                      <a:gd name="T40" fmla="*/ 216 w 862"/>
                      <a:gd name="T41" fmla="*/ 1 h 196"/>
                      <a:gd name="T42" fmla="*/ 245 w 862"/>
                      <a:gd name="T43" fmla="*/ 1 h 196"/>
                      <a:gd name="T44" fmla="*/ 274 w 862"/>
                      <a:gd name="T45" fmla="*/ 0 h 196"/>
                      <a:gd name="T46" fmla="*/ 306 w 862"/>
                      <a:gd name="T47" fmla="*/ 0 h 196"/>
                      <a:gd name="T48" fmla="*/ 337 w 862"/>
                      <a:gd name="T49" fmla="*/ 2 h 196"/>
                      <a:gd name="T50" fmla="*/ 371 w 862"/>
                      <a:gd name="T51" fmla="*/ 4 h 196"/>
                      <a:gd name="T52" fmla="*/ 406 w 862"/>
                      <a:gd name="T53" fmla="*/ 7 h 196"/>
                      <a:gd name="T54" fmla="*/ 443 w 862"/>
                      <a:gd name="T55" fmla="*/ 12 h 196"/>
                      <a:gd name="T56" fmla="*/ 479 w 862"/>
                      <a:gd name="T57" fmla="*/ 18 h 196"/>
                      <a:gd name="T58" fmla="*/ 517 w 862"/>
                      <a:gd name="T59" fmla="*/ 25 h 196"/>
                      <a:gd name="T60" fmla="*/ 557 w 862"/>
                      <a:gd name="T61" fmla="*/ 35 h 196"/>
                      <a:gd name="T62" fmla="*/ 598 w 862"/>
                      <a:gd name="T63" fmla="*/ 45 h 196"/>
                      <a:gd name="T64" fmla="*/ 639 w 862"/>
                      <a:gd name="T65" fmla="*/ 59 h 196"/>
                      <a:gd name="T66" fmla="*/ 682 w 862"/>
                      <a:gd name="T67" fmla="*/ 72 h 196"/>
                      <a:gd name="T68" fmla="*/ 725 w 862"/>
                      <a:gd name="T69" fmla="*/ 88 h 196"/>
                      <a:gd name="T70" fmla="*/ 769 w 862"/>
                      <a:gd name="T71" fmla="*/ 106 h 196"/>
                      <a:gd name="T72" fmla="*/ 814 w 862"/>
                      <a:gd name="T73" fmla="*/ 126 h 196"/>
                      <a:gd name="T74" fmla="*/ 861 w 862"/>
                      <a:gd name="T75" fmla="*/ 148 h 19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862"/>
                      <a:gd name="T115" fmla="*/ 0 h 196"/>
                      <a:gd name="T116" fmla="*/ 862 w 862"/>
                      <a:gd name="T117" fmla="*/ 196 h 19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862" h="196">
                        <a:moveTo>
                          <a:pt x="861" y="148"/>
                        </a:moveTo>
                        <a:lnTo>
                          <a:pt x="845" y="185"/>
                        </a:lnTo>
                        <a:lnTo>
                          <a:pt x="844" y="190"/>
                        </a:lnTo>
                        <a:lnTo>
                          <a:pt x="693" y="195"/>
                        </a:lnTo>
                        <a:lnTo>
                          <a:pt x="53" y="101"/>
                        </a:lnTo>
                        <a:lnTo>
                          <a:pt x="0" y="39"/>
                        </a:lnTo>
                        <a:lnTo>
                          <a:pt x="2" y="38"/>
                        </a:lnTo>
                        <a:lnTo>
                          <a:pt x="4" y="38"/>
                        </a:lnTo>
                        <a:lnTo>
                          <a:pt x="9" y="36"/>
                        </a:lnTo>
                        <a:lnTo>
                          <a:pt x="17" y="33"/>
                        </a:lnTo>
                        <a:lnTo>
                          <a:pt x="25" y="30"/>
                        </a:lnTo>
                        <a:lnTo>
                          <a:pt x="38" y="28"/>
                        </a:lnTo>
                        <a:lnTo>
                          <a:pt x="50" y="24"/>
                        </a:lnTo>
                        <a:lnTo>
                          <a:pt x="65" y="21"/>
                        </a:lnTo>
                        <a:lnTo>
                          <a:pt x="82" y="17"/>
                        </a:lnTo>
                        <a:lnTo>
                          <a:pt x="100" y="14"/>
                        </a:lnTo>
                        <a:lnTo>
                          <a:pt x="120" y="10"/>
                        </a:lnTo>
                        <a:lnTo>
                          <a:pt x="143" y="7"/>
                        </a:lnTo>
                        <a:lnTo>
                          <a:pt x="165" y="5"/>
                        </a:lnTo>
                        <a:lnTo>
                          <a:pt x="190" y="2"/>
                        </a:lnTo>
                        <a:lnTo>
                          <a:pt x="216" y="1"/>
                        </a:lnTo>
                        <a:lnTo>
                          <a:pt x="245" y="1"/>
                        </a:lnTo>
                        <a:lnTo>
                          <a:pt x="274" y="0"/>
                        </a:lnTo>
                        <a:lnTo>
                          <a:pt x="306" y="0"/>
                        </a:lnTo>
                        <a:lnTo>
                          <a:pt x="337" y="2"/>
                        </a:lnTo>
                        <a:lnTo>
                          <a:pt x="371" y="4"/>
                        </a:lnTo>
                        <a:lnTo>
                          <a:pt x="406" y="7"/>
                        </a:lnTo>
                        <a:lnTo>
                          <a:pt x="443" y="12"/>
                        </a:lnTo>
                        <a:lnTo>
                          <a:pt x="479" y="18"/>
                        </a:lnTo>
                        <a:lnTo>
                          <a:pt x="517" y="25"/>
                        </a:lnTo>
                        <a:lnTo>
                          <a:pt x="557" y="35"/>
                        </a:lnTo>
                        <a:lnTo>
                          <a:pt x="598" y="45"/>
                        </a:lnTo>
                        <a:lnTo>
                          <a:pt x="639" y="59"/>
                        </a:lnTo>
                        <a:lnTo>
                          <a:pt x="682" y="72"/>
                        </a:lnTo>
                        <a:lnTo>
                          <a:pt x="725" y="88"/>
                        </a:lnTo>
                        <a:lnTo>
                          <a:pt x="769" y="106"/>
                        </a:lnTo>
                        <a:lnTo>
                          <a:pt x="814" y="126"/>
                        </a:lnTo>
                        <a:lnTo>
                          <a:pt x="861" y="14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79" name="Freeform 10"/>
                  <p:cNvSpPr>
                    <a:spLocks/>
                  </p:cNvSpPr>
                  <p:nvPr/>
                </p:nvSpPr>
                <p:spPr bwMode="auto">
                  <a:xfrm>
                    <a:off x="1596" y="2054"/>
                    <a:ext cx="2482" cy="188"/>
                  </a:xfrm>
                  <a:custGeom>
                    <a:avLst/>
                    <a:gdLst>
                      <a:gd name="T0" fmla="*/ 50 w 2482"/>
                      <a:gd name="T1" fmla="*/ 183 h 188"/>
                      <a:gd name="T2" fmla="*/ 150 w 2482"/>
                      <a:gd name="T3" fmla="*/ 185 h 188"/>
                      <a:gd name="T4" fmla="*/ 251 w 2482"/>
                      <a:gd name="T5" fmla="*/ 184 h 188"/>
                      <a:gd name="T6" fmla="*/ 350 w 2482"/>
                      <a:gd name="T7" fmla="*/ 187 h 188"/>
                      <a:gd name="T8" fmla="*/ 450 w 2482"/>
                      <a:gd name="T9" fmla="*/ 185 h 188"/>
                      <a:gd name="T10" fmla="*/ 551 w 2482"/>
                      <a:gd name="T11" fmla="*/ 185 h 188"/>
                      <a:gd name="T12" fmla="*/ 651 w 2482"/>
                      <a:gd name="T13" fmla="*/ 184 h 188"/>
                      <a:gd name="T14" fmla="*/ 752 w 2482"/>
                      <a:gd name="T15" fmla="*/ 183 h 188"/>
                      <a:gd name="T16" fmla="*/ 851 w 2482"/>
                      <a:gd name="T17" fmla="*/ 180 h 188"/>
                      <a:gd name="T18" fmla="*/ 953 w 2482"/>
                      <a:gd name="T19" fmla="*/ 180 h 188"/>
                      <a:gd name="T20" fmla="*/ 1052 w 2482"/>
                      <a:gd name="T21" fmla="*/ 177 h 188"/>
                      <a:gd name="T22" fmla="*/ 1152 w 2482"/>
                      <a:gd name="T23" fmla="*/ 176 h 188"/>
                      <a:gd name="T24" fmla="*/ 1252 w 2482"/>
                      <a:gd name="T25" fmla="*/ 176 h 188"/>
                      <a:gd name="T26" fmla="*/ 1351 w 2482"/>
                      <a:gd name="T27" fmla="*/ 176 h 188"/>
                      <a:gd name="T28" fmla="*/ 1449 w 2482"/>
                      <a:gd name="T29" fmla="*/ 174 h 188"/>
                      <a:gd name="T30" fmla="*/ 1547 w 2482"/>
                      <a:gd name="T31" fmla="*/ 176 h 188"/>
                      <a:gd name="T32" fmla="*/ 1644 w 2482"/>
                      <a:gd name="T33" fmla="*/ 176 h 188"/>
                      <a:gd name="T34" fmla="*/ 1728 w 2482"/>
                      <a:gd name="T35" fmla="*/ 178 h 188"/>
                      <a:gd name="T36" fmla="*/ 1801 w 2482"/>
                      <a:gd name="T37" fmla="*/ 178 h 188"/>
                      <a:gd name="T38" fmla="*/ 1862 w 2482"/>
                      <a:gd name="T39" fmla="*/ 179 h 188"/>
                      <a:gd name="T40" fmla="*/ 1914 w 2482"/>
                      <a:gd name="T41" fmla="*/ 178 h 188"/>
                      <a:gd name="T42" fmla="*/ 1955 w 2482"/>
                      <a:gd name="T43" fmla="*/ 178 h 188"/>
                      <a:gd name="T44" fmla="*/ 1989 w 2482"/>
                      <a:gd name="T45" fmla="*/ 178 h 188"/>
                      <a:gd name="T46" fmla="*/ 2014 w 2482"/>
                      <a:gd name="T47" fmla="*/ 178 h 188"/>
                      <a:gd name="T48" fmla="*/ 2034 w 2482"/>
                      <a:gd name="T49" fmla="*/ 177 h 188"/>
                      <a:gd name="T50" fmla="*/ 2047 w 2482"/>
                      <a:gd name="T51" fmla="*/ 175 h 188"/>
                      <a:gd name="T52" fmla="*/ 2057 w 2482"/>
                      <a:gd name="T53" fmla="*/ 175 h 188"/>
                      <a:gd name="T54" fmla="*/ 2061 w 2482"/>
                      <a:gd name="T55" fmla="*/ 176 h 188"/>
                      <a:gd name="T56" fmla="*/ 2063 w 2482"/>
                      <a:gd name="T57" fmla="*/ 174 h 188"/>
                      <a:gd name="T58" fmla="*/ 2062 w 2482"/>
                      <a:gd name="T59" fmla="*/ 176 h 188"/>
                      <a:gd name="T60" fmla="*/ 2069 w 2482"/>
                      <a:gd name="T61" fmla="*/ 175 h 188"/>
                      <a:gd name="T62" fmla="*/ 2085 w 2482"/>
                      <a:gd name="T63" fmla="*/ 175 h 188"/>
                      <a:gd name="T64" fmla="*/ 2109 w 2482"/>
                      <a:gd name="T65" fmla="*/ 176 h 188"/>
                      <a:gd name="T66" fmla="*/ 2134 w 2482"/>
                      <a:gd name="T67" fmla="*/ 175 h 188"/>
                      <a:gd name="T68" fmla="*/ 2164 w 2482"/>
                      <a:gd name="T69" fmla="*/ 175 h 188"/>
                      <a:gd name="T70" fmla="*/ 2191 w 2482"/>
                      <a:gd name="T71" fmla="*/ 176 h 188"/>
                      <a:gd name="T72" fmla="*/ 2216 w 2482"/>
                      <a:gd name="T73" fmla="*/ 175 h 188"/>
                      <a:gd name="T74" fmla="*/ 2233 w 2482"/>
                      <a:gd name="T75" fmla="*/ 174 h 188"/>
                      <a:gd name="T76" fmla="*/ 2245 w 2482"/>
                      <a:gd name="T77" fmla="*/ 172 h 188"/>
                      <a:gd name="T78" fmla="*/ 2270 w 2482"/>
                      <a:gd name="T79" fmla="*/ 169 h 188"/>
                      <a:gd name="T80" fmla="*/ 2302 w 2482"/>
                      <a:gd name="T81" fmla="*/ 162 h 188"/>
                      <a:gd name="T82" fmla="*/ 2340 w 2482"/>
                      <a:gd name="T83" fmla="*/ 152 h 188"/>
                      <a:gd name="T84" fmla="*/ 2380 w 2482"/>
                      <a:gd name="T85" fmla="*/ 140 h 188"/>
                      <a:gd name="T86" fmla="*/ 2418 w 2482"/>
                      <a:gd name="T87" fmla="*/ 123 h 188"/>
                      <a:gd name="T88" fmla="*/ 2451 w 2482"/>
                      <a:gd name="T89" fmla="*/ 101 h 188"/>
                      <a:gd name="T90" fmla="*/ 2465 w 2482"/>
                      <a:gd name="T91" fmla="*/ 52 h 188"/>
                      <a:gd name="T92" fmla="*/ 2479 w 2482"/>
                      <a:gd name="T93" fmla="*/ 0 h 188"/>
                      <a:gd name="T94" fmla="*/ 33 w 2482"/>
                      <a:gd name="T95" fmla="*/ 110 h 188"/>
                      <a:gd name="T96" fmla="*/ 32 w 2482"/>
                      <a:gd name="T97" fmla="*/ 134 h 188"/>
                      <a:gd name="T98" fmla="*/ 29 w 2482"/>
                      <a:gd name="T99" fmla="*/ 157 h 188"/>
                      <a:gd name="T100" fmla="*/ 16 w 2482"/>
                      <a:gd name="T101" fmla="*/ 176 h 18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482"/>
                      <a:gd name="T154" fmla="*/ 0 h 188"/>
                      <a:gd name="T155" fmla="*/ 2482 w 2482"/>
                      <a:gd name="T156" fmla="*/ 188 h 18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482" h="188">
                        <a:moveTo>
                          <a:pt x="0" y="182"/>
                        </a:moveTo>
                        <a:lnTo>
                          <a:pt x="50" y="183"/>
                        </a:lnTo>
                        <a:lnTo>
                          <a:pt x="100" y="184"/>
                        </a:lnTo>
                        <a:lnTo>
                          <a:pt x="150" y="185"/>
                        </a:lnTo>
                        <a:lnTo>
                          <a:pt x="200" y="186"/>
                        </a:lnTo>
                        <a:lnTo>
                          <a:pt x="251" y="184"/>
                        </a:lnTo>
                        <a:lnTo>
                          <a:pt x="301" y="185"/>
                        </a:lnTo>
                        <a:lnTo>
                          <a:pt x="350" y="187"/>
                        </a:lnTo>
                        <a:lnTo>
                          <a:pt x="401" y="186"/>
                        </a:lnTo>
                        <a:lnTo>
                          <a:pt x="450" y="185"/>
                        </a:lnTo>
                        <a:lnTo>
                          <a:pt x="501" y="185"/>
                        </a:lnTo>
                        <a:lnTo>
                          <a:pt x="551" y="185"/>
                        </a:lnTo>
                        <a:lnTo>
                          <a:pt x="601" y="184"/>
                        </a:lnTo>
                        <a:lnTo>
                          <a:pt x="651" y="184"/>
                        </a:lnTo>
                        <a:lnTo>
                          <a:pt x="700" y="182"/>
                        </a:lnTo>
                        <a:lnTo>
                          <a:pt x="752" y="183"/>
                        </a:lnTo>
                        <a:lnTo>
                          <a:pt x="801" y="182"/>
                        </a:lnTo>
                        <a:lnTo>
                          <a:pt x="851" y="180"/>
                        </a:lnTo>
                        <a:lnTo>
                          <a:pt x="903" y="180"/>
                        </a:lnTo>
                        <a:lnTo>
                          <a:pt x="953" y="180"/>
                        </a:lnTo>
                        <a:lnTo>
                          <a:pt x="1003" y="179"/>
                        </a:lnTo>
                        <a:lnTo>
                          <a:pt x="1052" y="177"/>
                        </a:lnTo>
                        <a:lnTo>
                          <a:pt x="1102" y="176"/>
                        </a:lnTo>
                        <a:lnTo>
                          <a:pt x="1152" y="176"/>
                        </a:lnTo>
                        <a:lnTo>
                          <a:pt x="1203" y="175"/>
                        </a:lnTo>
                        <a:lnTo>
                          <a:pt x="1252" y="176"/>
                        </a:lnTo>
                        <a:lnTo>
                          <a:pt x="1301" y="176"/>
                        </a:lnTo>
                        <a:lnTo>
                          <a:pt x="1351" y="176"/>
                        </a:lnTo>
                        <a:lnTo>
                          <a:pt x="1399" y="175"/>
                        </a:lnTo>
                        <a:lnTo>
                          <a:pt x="1449" y="174"/>
                        </a:lnTo>
                        <a:lnTo>
                          <a:pt x="1498" y="175"/>
                        </a:lnTo>
                        <a:lnTo>
                          <a:pt x="1547" y="176"/>
                        </a:lnTo>
                        <a:lnTo>
                          <a:pt x="1597" y="175"/>
                        </a:lnTo>
                        <a:lnTo>
                          <a:pt x="1644" y="176"/>
                        </a:lnTo>
                        <a:lnTo>
                          <a:pt x="1689" y="177"/>
                        </a:lnTo>
                        <a:lnTo>
                          <a:pt x="1728" y="178"/>
                        </a:lnTo>
                        <a:lnTo>
                          <a:pt x="1767" y="179"/>
                        </a:lnTo>
                        <a:lnTo>
                          <a:pt x="1801" y="178"/>
                        </a:lnTo>
                        <a:lnTo>
                          <a:pt x="1832" y="179"/>
                        </a:lnTo>
                        <a:lnTo>
                          <a:pt x="1862" y="179"/>
                        </a:lnTo>
                        <a:lnTo>
                          <a:pt x="1888" y="180"/>
                        </a:lnTo>
                        <a:lnTo>
                          <a:pt x="1914" y="178"/>
                        </a:lnTo>
                        <a:lnTo>
                          <a:pt x="1936" y="178"/>
                        </a:lnTo>
                        <a:lnTo>
                          <a:pt x="1955" y="178"/>
                        </a:lnTo>
                        <a:lnTo>
                          <a:pt x="1973" y="178"/>
                        </a:lnTo>
                        <a:lnTo>
                          <a:pt x="1989" y="178"/>
                        </a:lnTo>
                        <a:lnTo>
                          <a:pt x="2002" y="178"/>
                        </a:lnTo>
                        <a:lnTo>
                          <a:pt x="2014" y="178"/>
                        </a:lnTo>
                        <a:lnTo>
                          <a:pt x="2024" y="177"/>
                        </a:lnTo>
                        <a:lnTo>
                          <a:pt x="2034" y="177"/>
                        </a:lnTo>
                        <a:lnTo>
                          <a:pt x="2042" y="176"/>
                        </a:lnTo>
                        <a:lnTo>
                          <a:pt x="2047" y="175"/>
                        </a:lnTo>
                        <a:lnTo>
                          <a:pt x="2053" y="176"/>
                        </a:lnTo>
                        <a:lnTo>
                          <a:pt x="2057" y="175"/>
                        </a:lnTo>
                        <a:lnTo>
                          <a:pt x="2060" y="176"/>
                        </a:lnTo>
                        <a:lnTo>
                          <a:pt x="2061" y="176"/>
                        </a:lnTo>
                        <a:lnTo>
                          <a:pt x="2062" y="175"/>
                        </a:lnTo>
                        <a:lnTo>
                          <a:pt x="2063" y="174"/>
                        </a:lnTo>
                        <a:lnTo>
                          <a:pt x="2062" y="175"/>
                        </a:lnTo>
                        <a:lnTo>
                          <a:pt x="2062" y="176"/>
                        </a:lnTo>
                        <a:lnTo>
                          <a:pt x="2064" y="176"/>
                        </a:lnTo>
                        <a:lnTo>
                          <a:pt x="2069" y="175"/>
                        </a:lnTo>
                        <a:lnTo>
                          <a:pt x="2077" y="176"/>
                        </a:lnTo>
                        <a:lnTo>
                          <a:pt x="2085" y="175"/>
                        </a:lnTo>
                        <a:lnTo>
                          <a:pt x="2096" y="176"/>
                        </a:lnTo>
                        <a:lnTo>
                          <a:pt x="2109" y="176"/>
                        </a:lnTo>
                        <a:lnTo>
                          <a:pt x="2121" y="176"/>
                        </a:lnTo>
                        <a:lnTo>
                          <a:pt x="2134" y="175"/>
                        </a:lnTo>
                        <a:lnTo>
                          <a:pt x="2150" y="177"/>
                        </a:lnTo>
                        <a:lnTo>
                          <a:pt x="2164" y="175"/>
                        </a:lnTo>
                        <a:lnTo>
                          <a:pt x="2178" y="176"/>
                        </a:lnTo>
                        <a:lnTo>
                          <a:pt x="2191" y="176"/>
                        </a:lnTo>
                        <a:lnTo>
                          <a:pt x="2203" y="176"/>
                        </a:lnTo>
                        <a:lnTo>
                          <a:pt x="2216" y="175"/>
                        </a:lnTo>
                        <a:lnTo>
                          <a:pt x="2225" y="175"/>
                        </a:lnTo>
                        <a:lnTo>
                          <a:pt x="2233" y="174"/>
                        </a:lnTo>
                        <a:lnTo>
                          <a:pt x="2237" y="172"/>
                        </a:lnTo>
                        <a:lnTo>
                          <a:pt x="2245" y="172"/>
                        </a:lnTo>
                        <a:lnTo>
                          <a:pt x="2257" y="170"/>
                        </a:lnTo>
                        <a:lnTo>
                          <a:pt x="2270" y="169"/>
                        </a:lnTo>
                        <a:lnTo>
                          <a:pt x="2286" y="165"/>
                        </a:lnTo>
                        <a:lnTo>
                          <a:pt x="2302" y="162"/>
                        </a:lnTo>
                        <a:lnTo>
                          <a:pt x="2321" y="159"/>
                        </a:lnTo>
                        <a:lnTo>
                          <a:pt x="2340" y="152"/>
                        </a:lnTo>
                        <a:lnTo>
                          <a:pt x="2359" y="147"/>
                        </a:lnTo>
                        <a:lnTo>
                          <a:pt x="2380" y="140"/>
                        </a:lnTo>
                        <a:lnTo>
                          <a:pt x="2400" y="131"/>
                        </a:lnTo>
                        <a:lnTo>
                          <a:pt x="2418" y="123"/>
                        </a:lnTo>
                        <a:lnTo>
                          <a:pt x="2437" y="113"/>
                        </a:lnTo>
                        <a:lnTo>
                          <a:pt x="2451" y="101"/>
                        </a:lnTo>
                        <a:lnTo>
                          <a:pt x="2466" y="89"/>
                        </a:lnTo>
                        <a:lnTo>
                          <a:pt x="2465" y="52"/>
                        </a:lnTo>
                        <a:lnTo>
                          <a:pt x="2481" y="47"/>
                        </a:lnTo>
                        <a:lnTo>
                          <a:pt x="2479" y="0"/>
                        </a:lnTo>
                        <a:lnTo>
                          <a:pt x="34" y="97"/>
                        </a:lnTo>
                        <a:lnTo>
                          <a:pt x="33" y="110"/>
                        </a:lnTo>
                        <a:lnTo>
                          <a:pt x="32" y="121"/>
                        </a:lnTo>
                        <a:lnTo>
                          <a:pt x="32" y="134"/>
                        </a:lnTo>
                        <a:lnTo>
                          <a:pt x="32" y="146"/>
                        </a:lnTo>
                        <a:lnTo>
                          <a:pt x="29" y="157"/>
                        </a:lnTo>
                        <a:lnTo>
                          <a:pt x="24" y="167"/>
                        </a:lnTo>
                        <a:lnTo>
                          <a:pt x="16" y="176"/>
                        </a:lnTo>
                        <a:lnTo>
                          <a:pt x="0" y="182"/>
                        </a:lnTo>
                      </a:path>
                    </a:pathLst>
                  </a:custGeom>
                  <a:solidFill>
                    <a:srgbClr val="FF0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80" name="Freeform 11"/>
                  <p:cNvSpPr>
                    <a:spLocks/>
                  </p:cNvSpPr>
                  <p:nvPr/>
                </p:nvSpPr>
                <p:spPr bwMode="auto">
                  <a:xfrm>
                    <a:off x="1594" y="2056"/>
                    <a:ext cx="2490" cy="191"/>
                  </a:xfrm>
                  <a:custGeom>
                    <a:avLst/>
                    <a:gdLst>
                      <a:gd name="T0" fmla="*/ 0 w 2490"/>
                      <a:gd name="T1" fmla="*/ 186 h 191"/>
                      <a:gd name="T2" fmla="*/ 100 w 2490"/>
                      <a:gd name="T3" fmla="*/ 188 h 191"/>
                      <a:gd name="T4" fmla="*/ 200 w 2490"/>
                      <a:gd name="T5" fmla="*/ 190 h 191"/>
                      <a:gd name="T6" fmla="*/ 301 w 2490"/>
                      <a:gd name="T7" fmla="*/ 189 h 191"/>
                      <a:gd name="T8" fmla="*/ 402 w 2490"/>
                      <a:gd name="T9" fmla="*/ 189 h 191"/>
                      <a:gd name="T10" fmla="*/ 502 w 2490"/>
                      <a:gd name="T11" fmla="*/ 188 h 191"/>
                      <a:gd name="T12" fmla="*/ 602 w 2490"/>
                      <a:gd name="T13" fmla="*/ 187 h 191"/>
                      <a:gd name="T14" fmla="*/ 703 w 2490"/>
                      <a:gd name="T15" fmla="*/ 185 h 191"/>
                      <a:gd name="T16" fmla="*/ 804 w 2490"/>
                      <a:gd name="T17" fmla="*/ 185 h 191"/>
                      <a:gd name="T18" fmla="*/ 904 w 2490"/>
                      <a:gd name="T19" fmla="*/ 183 h 191"/>
                      <a:gd name="T20" fmla="*/ 1006 w 2490"/>
                      <a:gd name="T21" fmla="*/ 181 h 191"/>
                      <a:gd name="T22" fmla="*/ 1105 w 2490"/>
                      <a:gd name="T23" fmla="*/ 179 h 191"/>
                      <a:gd name="T24" fmla="*/ 1205 w 2490"/>
                      <a:gd name="T25" fmla="*/ 178 h 191"/>
                      <a:gd name="T26" fmla="*/ 1305 w 2490"/>
                      <a:gd name="T27" fmla="*/ 177 h 191"/>
                      <a:gd name="T28" fmla="*/ 1403 w 2490"/>
                      <a:gd name="T29" fmla="*/ 177 h 191"/>
                      <a:gd name="T30" fmla="*/ 1503 w 2490"/>
                      <a:gd name="T31" fmla="*/ 177 h 191"/>
                      <a:gd name="T32" fmla="*/ 1600 w 2490"/>
                      <a:gd name="T33" fmla="*/ 178 h 191"/>
                      <a:gd name="T34" fmla="*/ 1693 w 2490"/>
                      <a:gd name="T35" fmla="*/ 179 h 191"/>
                      <a:gd name="T36" fmla="*/ 1772 w 2490"/>
                      <a:gd name="T37" fmla="*/ 180 h 191"/>
                      <a:gd name="T38" fmla="*/ 1838 w 2490"/>
                      <a:gd name="T39" fmla="*/ 181 h 191"/>
                      <a:gd name="T40" fmla="*/ 1895 w 2490"/>
                      <a:gd name="T41" fmla="*/ 182 h 191"/>
                      <a:gd name="T42" fmla="*/ 1941 w 2490"/>
                      <a:gd name="T43" fmla="*/ 180 h 191"/>
                      <a:gd name="T44" fmla="*/ 1979 w 2490"/>
                      <a:gd name="T45" fmla="*/ 181 h 191"/>
                      <a:gd name="T46" fmla="*/ 2008 w 2490"/>
                      <a:gd name="T47" fmla="*/ 180 h 191"/>
                      <a:gd name="T48" fmla="*/ 2031 w 2490"/>
                      <a:gd name="T49" fmla="*/ 179 h 191"/>
                      <a:gd name="T50" fmla="*/ 2047 w 2490"/>
                      <a:gd name="T51" fmla="*/ 178 h 191"/>
                      <a:gd name="T52" fmla="*/ 2059 w 2490"/>
                      <a:gd name="T53" fmla="*/ 177 h 191"/>
                      <a:gd name="T54" fmla="*/ 2064 w 2490"/>
                      <a:gd name="T55" fmla="*/ 178 h 191"/>
                      <a:gd name="T56" fmla="*/ 2069 w 2490"/>
                      <a:gd name="T57" fmla="*/ 177 h 191"/>
                      <a:gd name="T58" fmla="*/ 2069 w 2490"/>
                      <a:gd name="T59" fmla="*/ 177 h 191"/>
                      <a:gd name="T60" fmla="*/ 2071 w 2490"/>
                      <a:gd name="T61" fmla="*/ 178 h 191"/>
                      <a:gd name="T62" fmla="*/ 2082 w 2490"/>
                      <a:gd name="T63" fmla="*/ 177 h 191"/>
                      <a:gd name="T64" fmla="*/ 2102 w 2490"/>
                      <a:gd name="T65" fmla="*/ 178 h 191"/>
                      <a:gd name="T66" fmla="*/ 2128 w 2490"/>
                      <a:gd name="T67" fmla="*/ 178 h 191"/>
                      <a:gd name="T68" fmla="*/ 2155 w 2490"/>
                      <a:gd name="T69" fmla="*/ 179 h 191"/>
                      <a:gd name="T70" fmla="*/ 2184 w 2490"/>
                      <a:gd name="T71" fmla="*/ 178 h 191"/>
                      <a:gd name="T72" fmla="*/ 2210 w 2490"/>
                      <a:gd name="T73" fmla="*/ 177 h 191"/>
                      <a:gd name="T74" fmla="*/ 2232 w 2490"/>
                      <a:gd name="T75" fmla="*/ 176 h 191"/>
                      <a:gd name="T76" fmla="*/ 2244 w 2490"/>
                      <a:gd name="T77" fmla="*/ 173 h 191"/>
                      <a:gd name="T78" fmla="*/ 2262 w 2490"/>
                      <a:gd name="T79" fmla="*/ 172 h 191"/>
                      <a:gd name="T80" fmla="*/ 2293 w 2490"/>
                      <a:gd name="T81" fmla="*/ 167 h 191"/>
                      <a:gd name="T82" fmla="*/ 2328 w 2490"/>
                      <a:gd name="T83" fmla="*/ 160 h 191"/>
                      <a:gd name="T84" fmla="*/ 2367 w 2490"/>
                      <a:gd name="T85" fmla="*/ 148 h 191"/>
                      <a:gd name="T86" fmla="*/ 2407 w 2490"/>
                      <a:gd name="T87" fmla="*/ 133 h 191"/>
                      <a:gd name="T88" fmla="*/ 2445 w 2490"/>
                      <a:gd name="T89" fmla="*/ 114 h 191"/>
                      <a:gd name="T90" fmla="*/ 2473 w 2490"/>
                      <a:gd name="T91" fmla="*/ 89 h 191"/>
                      <a:gd name="T92" fmla="*/ 2489 w 2490"/>
                      <a:gd name="T93" fmla="*/ 48 h 191"/>
                      <a:gd name="T94" fmla="*/ 34 w 2490"/>
                      <a:gd name="T95" fmla="*/ 101 h 191"/>
                      <a:gd name="T96" fmla="*/ 31 w 2490"/>
                      <a:gd name="T97" fmla="*/ 125 h 191"/>
                      <a:gd name="T98" fmla="*/ 32 w 2490"/>
                      <a:gd name="T99" fmla="*/ 149 h 191"/>
                      <a:gd name="T100" fmla="*/ 24 w 2490"/>
                      <a:gd name="T101" fmla="*/ 170 h 191"/>
                      <a:gd name="T102" fmla="*/ 0 w 2490"/>
                      <a:gd name="T103" fmla="*/ 186 h 19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490"/>
                      <a:gd name="T157" fmla="*/ 0 h 191"/>
                      <a:gd name="T158" fmla="*/ 2490 w 2490"/>
                      <a:gd name="T159" fmla="*/ 191 h 19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490" h="191">
                        <a:moveTo>
                          <a:pt x="0" y="186"/>
                        </a:moveTo>
                        <a:lnTo>
                          <a:pt x="0" y="186"/>
                        </a:lnTo>
                        <a:lnTo>
                          <a:pt x="50" y="187"/>
                        </a:lnTo>
                        <a:lnTo>
                          <a:pt x="100" y="188"/>
                        </a:lnTo>
                        <a:lnTo>
                          <a:pt x="150" y="189"/>
                        </a:lnTo>
                        <a:lnTo>
                          <a:pt x="200" y="190"/>
                        </a:lnTo>
                        <a:lnTo>
                          <a:pt x="251" y="189"/>
                        </a:lnTo>
                        <a:lnTo>
                          <a:pt x="301" y="189"/>
                        </a:lnTo>
                        <a:lnTo>
                          <a:pt x="350" y="190"/>
                        </a:lnTo>
                        <a:lnTo>
                          <a:pt x="402" y="189"/>
                        </a:lnTo>
                        <a:lnTo>
                          <a:pt x="452" y="189"/>
                        </a:lnTo>
                        <a:lnTo>
                          <a:pt x="502" y="188"/>
                        </a:lnTo>
                        <a:lnTo>
                          <a:pt x="553" y="188"/>
                        </a:lnTo>
                        <a:lnTo>
                          <a:pt x="602" y="187"/>
                        </a:lnTo>
                        <a:lnTo>
                          <a:pt x="653" y="186"/>
                        </a:lnTo>
                        <a:lnTo>
                          <a:pt x="703" y="185"/>
                        </a:lnTo>
                        <a:lnTo>
                          <a:pt x="753" y="186"/>
                        </a:lnTo>
                        <a:lnTo>
                          <a:pt x="804" y="185"/>
                        </a:lnTo>
                        <a:lnTo>
                          <a:pt x="854" y="183"/>
                        </a:lnTo>
                        <a:lnTo>
                          <a:pt x="904" y="183"/>
                        </a:lnTo>
                        <a:lnTo>
                          <a:pt x="955" y="181"/>
                        </a:lnTo>
                        <a:lnTo>
                          <a:pt x="1006" y="181"/>
                        </a:lnTo>
                        <a:lnTo>
                          <a:pt x="1056" y="180"/>
                        </a:lnTo>
                        <a:lnTo>
                          <a:pt x="1105" y="179"/>
                        </a:lnTo>
                        <a:lnTo>
                          <a:pt x="1156" y="179"/>
                        </a:lnTo>
                        <a:lnTo>
                          <a:pt x="1205" y="178"/>
                        </a:lnTo>
                        <a:lnTo>
                          <a:pt x="1256" y="177"/>
                        </a:lnTo>
                        <a:lnTo>
                          <a:pt x="1305" y="177"/>
                        </a:lnTo>
                        <a:lnTo>
                          <a:pt x="1355" y="178"/>
                        </a:lnTo>
                        <a:lnTo>
                          <a:pt x="1403" y="177"/>
                        </a:lnTo>
                        <a:lnTo>
                          <a:pt x="1454" y="177"/>
                        </a:lnTo>
                        <a:lnTo>
                          <a:pt x="1503" y="177"/>
                        </a:lnTo>
                        <a:lnTo>
                          <a:pt x="1552" y="178"/>
                        </a:lnTo>
                        <a:lnTo>
                          <a:pt x="1600" y="178"/>
                        </a:lnTo>
                        <a:lnTo>
                          <a:pt x="1648" y="179"/>
                        </a:lnTo>
                        <a:lnTo>
                          <a:pt x="1693" y="179"/>
                        </a:lnTo>
                        <a:lnTo>
                          <a:pt x="1732" y="180"/>
                        </a:lnTo>
                        <a:lnTo>
                          <a:pt x="1772" y="180"/>
                        </a:lnTo>
                        <a:lnTo>
                          <a:pt x="1807" y="181"/>
                        </a:lnTo>
                        <a:lnTo>
                          <a:pt x="1838" y="181"/>
                        </a:lnTo>
                        <a:lnTo>
                          <a:pt x="1868" y="180"/>
                        </a:lnTo>
                        <a:lnTo>
                          <a:pt x="1895" y="182"/>
                        </a:lnTo>
                        <a:lnTo>
                          <a:pt x="1919" y="181"/>
                        </a:lnTo>
                        <a:lnTo>
                          <a:pt x="1941" y="180"/>
                        </a:lnTo>
                        <a:lnTo>
                          <a:pt x="1961" y="180"/>
                        </a:lnTo>
                        <a:lnTo>
                          <a:pt x="1979" y="181"/>
                        </a:lnTo>
                        <a:lnTo>
                          <a:pt x="1994" y="179"/>
                        </a:lnTo>
                        <a:lnTo>
                          <a:pt x="2008" y="180"/>
                        </a:lnTo>
                        <a:lnTo>
                          <a:pt x="2020" y="180"/>
                        </a:lnTo>
                        <a:lnTo>
                          <a:pt x="2031" y="179"/>
                        </a:lnTo>
                        <a:lnTo>
                          <a:pt x="2040" y="179"/>
                        </a:lnTo>
                        <a:lnTo>
                          <a:pt x="2047" y="178"/>
                        </a:lnTo>
                        <a:lnTo>
                          <a:pt x="2053" y="177"/>
                        </a:lnTo>
                        <a:lnTo>
                          <a:pt x="2059" y="177"/>
                        </a:lnTo>
                        <a:lnTo>
                          <a:pt x="2063" y="178"/>
                        </a:lnTo>
                        <a:lnTo>
                          <a:pt x="2064" y="178"/>
                        </a:lnTo>
                        <a:lnTo>
                          <a:pt x="2066" y="177"/>
                        </a:lnTo>
                        <a:lnTo>
                          <a:pt x="2069" y="177"/>
                        </a:lnTo>
                        <a:lnTo>
                          <a:pt x="2069" y="176"/>
                        </a:lnTo>
                        <a:lnTo>
                          <a:pt x="2069" y="177"/>
                        </a:lnTo>
                        <a:lnTo>
                          <a:pt x="2068" y="178"/>
                        </a:lnTo>
                        <a:lnTo>
                          <a:pt x="2071" y="178"/>
                        </a:lnTo>
                        <a:lnTo>
                          <a:pt x="2075" y="177"/>
                        </a:lnTo>
                        <a:lnTo>
                          <a:pt x="2082" y="177"/>
                        </a:lnTo>
                        <a:lnTo>
                          <a:pt x="2091" y="178"/>
                        </a:lnTo>
                        <a:lnTo>
                          <a:pt x="2102" y="178"/>
                        </a:lnTo>
                        <a:lnTo>
                          <a:pt x="2114" y="178"/>
                        </a:lnTo>
                        <a:lnTo>
                          <a:pt x="2128" y="178"/>
                        </a:lnTo>
                        <a:lnTo>
                          <a:pt x="2140" y="177"/>
                        </a:lnTo>
                        <a:lnTo>
                          <a:pt x="2155" y="179"/>
                        </a:lnTo>
                        <a:lnTo>
                          <a:pt x="2169" y="177"/>
                        </a:lnTo>
                        <a:lnTo>
                          <a:pt x="2184" y="178"/>
                        </a:lnTo>
                        <a:lnTo>
                          <a:pt x="2198" y="177"/>
                        </a:lnTo>
                        <a:lnTo>
                          <a:pt x="2210" y="177"/>
                        </a:lnTo>
                        <a:lnTo>
                          <a:pt x="2222" y="175"/>
                        </a:lnTo>
                        <a:lnTo>
                          <a:pt x="2232" y="176"/>
                        </a:lnTo>
                        <a:lnTo>
                          <a:pt x="2240" y="175"/>
                        </a:lnTo>
                        <a:lnTo>
                          <a:pt x="2244" y="173"/>
                        </a:lnTo>
                        <a:lnTo>
                          <a:pt x="2252" y="173"/>
                        </a:lnTo>
                        <a:lnTo>
                          <a:pt x="2262" y="172"/>
                        </a:lnTo>
                        <a:lnTo>
                          <a:pt x="2276" y="170"/>
                        </a:lnTo>
                        <a:lnTo>
                          <a:pt x="2293" y="167"/>
                        </a:lnTo>
                        <a:lnTo>
                          <a:pt x="2309" y="163"/>
                        </a:lnTo>
                        <a:lnTo>
                          <a:pt x="2328" y="160"/>
                        </a:lnTo>
                        <a:lnTo>
                          <a:pt x="2347" y="153"/>
                        </a:lnTo>
                        <a:lnTo>
                          <a:pt x="2367" y="148"/>
                        </a:lnTo>
                        <a:lnTo>
                          <a:pt x="2388" y="141"/>
                        </a:lnTo>
                        <a:lnTo>
                          <a:pt x="2407" y="133"/>
                        </a:lnTo>
                        <a:lnTo>
                          <a:pt x="2425" y="124"/>
                        </a:lnTo>
                        <a:lnTo>
                          <a:pt x="2445" y="114"/>
                        </a:lnTo>
                        <a:lnTo>
                          <a:pt x="2459" y="102"/>
                        </a:lnTo>
                        <a:lnTo>
                          <a:pt x="2473" y="89"/>
                        </a:lnTo>
                        <a:lnTo>
                          <a:pt x="2472" y="52"/>
                        </a:lnTo>
                        <a:lnTo>
                          <a:pt x="2489" y="48"/>
                        </a:lnTo>
                        <a:lnTo>
                          <a:pt x="2487" y="0"/>
                        </a:lnTo>
                        <a:lnTo>
                          <a:pt x="34" y="101"/>
                        </a:lnTo>
                        <a:lnTo>
                          <a:pt x="33" y="113"/>
                        </a:lnTo>
                        <a:lnTo>
                          <a:pt x="31" y="125"/>
                        </a:lnTo>
                        <a:lnTo>
                          <a:pt x="32" y="138"/>
                        </a:lnTo>
                        <a:lnTo>
                          <a:pt x="32" y="149"/>
                        </a:lnTo>
                        <a:lnTo>
                          <a:pt x="29" y="161"/>
                        </a:lnTo>
                        <a:lnTo>
                          <a:pt x="24" y="170"/>
                        </a:lnTo>
                        <a:lnTo>
                          <a:pt x="15" y="179"/>
                        </a:lnTo>
                        <a:lnTo>
                          <a:pt x="0" y="18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81" name="Freeform 12"/>
                  <p:cNvSpPr>
                    <a:spLocks/>
                  </p:cNvSpPr>
                  <p:nvPr/>
                </p:nvSpPr>
                <p:spPr bwMode="auto">
                  <a:xfrm>
                    <a:off x="3528" y="2187"/>
                    <a:ext cx="140" cy="114"/>
                  </a:xfrm>
                  <a:custGeom>
                    <a:avLst/>
                    <a:gdLst>
                      <a:gd name="T0" fmla="*/ 79 w 140"/>
                      <a:gd name="T1" fmla="*/ 26 h 114"/>
                      <a:gd name="T2" fmla="*/ 72 w 140"/>
                      <a:gd name="T3" fmla="*/ 38 h 114"/>
                      <a:gd name="T4" fmla="*/ 61 w 140"/>
                      <a:gd name="T5" fmla="*/ 44 h 114"/>
                      <a:gd name="T6" fmla="*/ 51 w 140"/>
                      <a:gd name="T7" fmla="*/ 53 h 114"/>
                      <a:gd name="T8" fmla="*/ 35 w 140"/>
                      <a:gd name="T9" fmla="*/ 56 h 114"/>
                      <a:gd name="T10" fmla="*/ 22 w 140"/>
                      <a:gd name="T11" fmla="*/ 59 h 114"/>
                      <a:gd name="T12" fmla="*/ 12 w 140"/>
                      <a:gd name="T13" fmla="*/ 60 h 114"/>
                      <a:gd name="T14" fmla="*/ 3 w 140"/>
                      <a:gd name="T15" fmla="*/ 60 h 114"/>
                      <a:gd name="T16" fmla="*/ 1 w 140"/>
                      <a:gd name="T17" fmla="*/ 59 h 114"/>
                      <a:gd name="T18" fmla="*/ 0 w 140"/>
                      <a:gd name="T19" fmla="*/ 113 h 114"/>
                      <a:gd name="T20" fmla="*/ 2 w 140"/>
                      <a:gd name="T21" fmla="*/ 112 h 114"/>
                      <a:gd name="T22" fmla="*/ 7 w 140"/>
                      <a:gd name="T23" fmla="*/ 112 h 114"/>
                      <a:gd name="T24" fmla="*/ 12 w 140"/>
                      <a:gd name="T25" fmla="*/ 113 h 114"/>
                      <a:gd name="T26" fmla="*/ 20 w 140"/>
                      <a:gd name="T27" fmla="*/ 112 h 114"/>
                      <a:gd name="T28" fmla="*/ 29 w 140"/>
                      <a:gd name="T29" fmla="*/ 111 h 114"/>
                      <a:gd name="T30" fmla="*/ 39 w 140"/>
                      <a:gd name="T31" fmla="*/ 109 h 114"/>
                      <a:gd name="T32" fmla="*/ 50 w 140"/>
                      <a:gd name="T33" fmla="*/ 106 h 114"/>
                      <a:gd name="T34" fmla="*/ 61 w 140"/>
                      <a:gd name="T35" fmla="*/ 103 h 114"/>
                      <a:gd name="T36" fmla="*/ 74 w 140"/>
                      <a:gd name="T37" fmla="*/ 99 h 114"/>
                      <a:gd name="T38" fmla="*/ 85 w 140"/>
                      <a:gd name="T39" fmla="*/ 94 h 114"/>
                      <a:gd name="T40" fmla="*/ 97 w 140"/>
                      <a:gd name="T41" fmla="*/ 87 h 114"/>
                      <a:gd name="T42" fmla="*/ 109 w 140"/>
                      <a:gd name="T43" fmla="*/ 78 h 114"/>
                      <a:gd name="T44" fmla="*/ 118 w 140"/>
                      <a:gd name="T45" fmla="*/ 68 h 114"/>
                      <a:gd name="T46" fmla="*/ 127 w 140"/>
                      <a:gd name="T47" fmla="*/ 58 h 114"/>
                      <a:gd name="T48" fmla="*/ 132 w 140"/>
                      <a:gd name="T49" fmla="*/ 46 h 114"/>
                      <a:gd name="T50" fmla="*/ 139 w 140"/>
                      <a:gd name="T51" fmla="*/ 30 h 114"/>
                      <a:gd name="T52" fmla="*/ 139 w 140"/>
                      <a:gd name="T53" fmla="*/ 26 h 114"/>
                      <a:gd name="T54" fmla="*/ 138 w 140"/>
                      <a:gd name="T55" fmla="*/ 21 h 114"/>
                      <a:gd name="T56" fmla="*/ 135 w 140"/>
                      <a:gd name="T57" fmla="*/ 16 h 114"/>
                      <a:gd name="T58" fmla="*/ 132 w 140"/>
                      <a:gd name="T59" fmla="*/ 12 h 114"/>
                      <a:gd name="T60" fmla="*/ 128 w 140"/>
                      <a:gd name="T61" fmla="*/ 6 h 114"/>
                      <a:gd name="T62" fmla="*/ 125 w 140"/>
                      <a:gd name="T63" fmla="*/ 2 h 114"/>
                      <a:gd name="T64" fmla="*/ 120 w 140"/>
                      <a:gd name="T65" fmla="*/ 0 h 114"/>
                      <a:gd name="T66" fmla="*/ 113 w 140"/>
                      <a:gd name="T67" fmla="*/ 0 h 114"/>
                      <a:gd name="T68" fmla="*/ 108 w 140"/>
                      <a:gd name="T69" fmla="*/ 1 h 114"/>
                      <a:gd name="T70" fmla="*/ 101 w 140"/>
                      <a:gd name="T71" fmla="*/ 3 h 114"/>
                      <a:gd name="T72" fmla="*/ 97 w 140"/>
                      <a:gd name="T73" fmla="*/ 3 h 114"/>
                      <a:gd name="T74" fmla="*/ 91 w 140"/>
                      <a:gd name="T75" fmla="*/ 6 h 114"/>
                      <a:gd name="T76" fmla="*/ 88 w 140"/>
                      <a:gd name="T77" fmla="*/ 10 h 114"/>
                      <a:gd name="T78" fmla="*/ 84 w 140"/>
                      <a:gd name="T79" fmla="*/ 13 h 114"/>
                      <a:gd name="T80" fmla="*/ 81 w 140"/>
                      <a:gd name="T81" fmla="*/ 19 h 114"/>
                      <a:gd name="T82" fmla="*/ 79 w 140"/>
                      <a:gd name="T83" fmla="*/ 26 h 11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40"/>
                      <a:gd name="T127" fmla="*/ 0 h 114"/>
                      <a:gd name="T128" fmla="*/ 140 w 140"/>
                      <a:gd name="T129" fmla="*/ 114 h 11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40" h="114">
                        <a:moveTo>
                          <a:pt x="79" y="26"/>
                        </a:moveTo>
                        <a:lnTo>
                          <a:pt x="72" y="38"/>
                        </a:lnTo>
                        <a:lnTo>
                          <a:pt x="61" y="44"/>
                        </a:lnTo>
                        <a:lnTo>
                          <a:pt x="51" y="53"/>
                        </a:lnTo>
                        <a:lnTo>
                          <a:pt x="35" y="56"/>
                        </a:lnTo>
                        <a:lnTo>
                          <a:pt x="22" y="59"/>
                        </a:lnTo>
                        <a:lnTo>
                          <a:pt x="12" y="60"/>
                        </a:lnTo>
                        <a:lnTo>
                          <a:pt x="3" y="60"/>
                        </a:lnTo>
                        <a:lnTo>
                          <a:pt x="1" y="59"/>
                        </a:lnTo>
                        <a:lnTo>
                          <a:pt x="0" y="113"/>
                        </a:lnTo>
                        <a:lnTo>
                          <a:pt x="2" y="112"/>
                        </a:lnTo>
                        <a:lnTo>
                          <a:pt x="7" y="112"/>
                        </a:lnTo>
                        <a:lnTo>
                          <a:pt x="12" y="113"/>
                        </a:lnTo>
                        <a:lnTo>
                          <a:pt x="20" y="112"/>
                        </a:lnTo>
                        <a:lnTo>
                          <a:pt x="29" y="111"/>
                        </a:lnTo>
                        <a:lnTo>
                          <a:pt x="39" y="109"/>
                        </a:lnTo>
                        <a:lnTo>
                          <a:pt x="50" y="106"/>
                        </a:lnTo>
                        <a:lnTo>
                          <a:pt x="61" y="103"/>
                        </a:lnTo>
                        <a:lnTo>
                          <a:pt x="74" y="99"/>
                        </a:lnTo>
                        <a:lnTo>
                          <a:pt x="85" y="94"/>
                        </a:lnTo>
                        <a:lnTo>
                          <a:pt x="97" y="87"/>
                        </a:lnTo>
                        <a:lnTo>
                          <a:pt x="109" y="78"/>
                        </a:lnTo>
                        <a:lnTo>
                          <a:pt x="118" y="68"/>
                        </a:lnTo>
                        <a:lnTo>
                          <a:pt x="127" y="58"/>
                        </a:lnTo>
                        <a:lnTo>
                          <a:pt x="132" y="46"/>
                        </a:lnTo>
                        <a:lnTo>
                          <a:pt x="139" y="30"/>
                        </a:lnTo>
                        <a:lnTo>
                          <a:pt x="139" y="26"/>
                        </a:lnTo>
                        <a:lnTo>
                          <a:pt x="138" y="21"/>
                        </a:lnTo>
                        <a:lnTo>
                          <a:pt x="135" y="16"/>
                        </a:lnTo>
                        <a:lnTo>
                          <a:pt x="132" y="12"/>
                        </a:lnTo>
                        <a:lnTo>
                          <a:pt x="128" y="6"/>
                        </a:lnTo>
                        <a:lnTo>
                          <a:pt x="125" y="2"/>
                        </a:lnTo>
                        <a:lnTo>
                          <a:pt x="120" y="0"/>
                        </a:lnTo>
                        <a:lnTo>
                          <a:pt x="113" y="0"/>
                        </a:lnTo>
                        <a:lnTo>
                          <a:pt x="108" y="1"/>
                        </a:lnTo>
                        <a:lnTo>
                          <a:pt x="101" y="3"/>
                        </a:lnTo>
                        <a:lnTo>
                          <a:pt x="97" y="3"/>
                        </a:lnTo>
                        <a:lnTo>
                          <a:pt x="91" y="6"/>
                        </a:lnTo>
                        <a:lnTo>
                          <a:pt x="88" y="10"/>
                        </a:lnTo>
                        <a:lnTo>
                          <a:pt x="84" y="13"/>
                        </a:lnTo>
                        <a:lnTo>
                          <a:pt x="81" y="19"/>
                        </a:lnTo>
                        <a:lnTo>
                          <a:pt x="79" y="26"/>
                        </a:lnTo>
                      </a:path>
                    </a:pathLst>
                  </a:custGeom>
                  <a:solidFill>
                    <a:srgbClr val="669999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82" name="Freeform 13"/>
                  <p:cNvSpPr>
                    <a:spLocks/>
                  </p:cNvSpPr>
                  <p:nvPr/>
                </p:nvSpPr>
                <p:spPr bwMode="auto">
                  <a:xfrm>
                    <a:off x="3527" y="2188"/>
                    <a:ext cx="147" cy="119"/>
                  </a:xfrm>
                  <a:custGeom>
                    <a:avLst/>
                    <a:gdLst>
                      <a:gd name="T0" fmla="*/ 82 w 147"/>
                      <a:gd name="T1" fmla="*/ 27 h 119"/>
                      <a:gd name="T2" fmla="*/ 82 w 147"/>
                      <a:gd name="T3" fmla="*/ 27 h 119"/>
                      <a:gd name="T4" fmla="*/ 75 w 147"/>
                      <a:gd name="T5" fmla="*/ 40 h 119"/>
                      <a:gd name="T6" fmla="*/ 64 w 147"/>
                      <a:gd name="T7" fmla="*/ 47 h 119"/>
                      <a:gd name="T8" fmla="*/ 53 w 147"/>
                      <a:gd name="T9" fmla="*/ 54 h 119"/>
                      <a:gd name="T10" fmla="*/ 36 w 147"/>
                      <a:gd name="T11" fmla="*/ 59 h 119"/>
                      <a:gd name="T12" fmla="*/ 23 w 147"/>
                      <a:gd name="T13" fmla="*/ 61 h 119"/>
                      <a:gd name="T14" fmla="*/ 12 w 147"/>
                      <a:gd name="T15" fmla="*/ 62 h 119"/>
                      <a:gd name="T16" fmla="*/ 3 w 147"/>
                      <a:gd name="T17" fmla="*/ 63 h 119"/>
                      <a:gd name="T18" fmla="*/ 1 w 147"/>
                      <a:gd name="T19" fmla="*/ 62 h 119"/>
                      <a:gd name="T20" fmla="*/ 0 w 147"/>
                      <a:gd name="T21" fmla="*/ 118 h 119"/>
                      <a:gd name="T22" fmla="*/ 1 w 147"/>
                      <a:gd name="T23" fmla="*/ 117 h 119"/>
                      <a:gd name="T24" fmla="*/ 6 w 147"/>
                      <a:gd name="T25" fmla="*/ 118 h 119"/>
                      <a:gd name="T26" fmla="*/ 10 w 147"/>
                      <a:gd name="T27" fmla="*/ 117 h 119"/>
                      <a:gd name="T28" fmla="*/ 20 w 147"/>
                      <a:gd name="T29" fmla="*/ 117 h 119"/>
                      <a:gd name="T30" fmla="*/ 28 w 147"/>
                      <a:gd name="T31" fmla="*/ 115 h 119"/>
                      <a:gd name="T32" fmla="*/ 40 w 147"/>
                      <a:gd name="T33" fmla="*/ 115 h 119"/>
                      <a:gd name="T34" fmla="*/ 51 w 147"/>
                      <a:gd name="T35" fmla="*/ 111 h 119"/>
                      <a:gd name="T36" fmla="*/ 64 w 147"/>
                      <a:gd name="T37" fmla="*/ 108 h 119"/>
                      <a:gd name="T38" fmla="*/ 77 w 147"/>
                      <a:gd name="T39" fmla="*/ 104 h 119"/>
                      <a:gd name="T40" fmla="*/ 89 w 147"/>
                      <a:gd name="T41" fmla="*/ 99 h 119"/>
                      <a:gd name="T42" fmla="*/ 101 w 147"/>
                      <a:gd name="T43" fmla="*/ 92 h 119"/>
                      <a:gd name="T44" fmla="*/ 113 w 147"/>
                      <a:gd name="T45" fmla="*/ 82 h 119"/>
                      <a:gd name="T46" fmla="*/ 123 w 147"/>
                      <a:gd name="T47" fmla="*/ 72 h 119"/>
                      <a:gd name="T48" fmla="*/ 132 w 147"/>
                      <a:gd name="T49" fmla="*/ 62 h 119"/>
                      <a:gd name="T50" fmla="*/ 139 w 147"/>
                      <a:gd name="T51" fmla="*/ 48 h 119"/>
                      <a:gd name="T52" fmla="*/ 145 w 147"/>
                      <a:gd name="T53" fmla="*/ 32 h 119"/>
                      <a:gd name="T54" fmla="*/ 146 w 147"/>
                      <a:gd name="T55" fmla="*/ 28 h 119"/>
                      <a:gd name="T56" fmla="*/ 145 w 147"/>
                      <a:gd name="T57" fmla="*/ 22 h 119"/>
                      <a:gd name="T58" fmla="*/ 141 w 147"/>
                      <a:gd name="T59" fmla="*/ 17 h 119"/>
                      <a:gd name="T60" fmla="*/ 138 w 147"/>
                      <a:gd name="T61" fmla="*/ 13 h 119"/>
                      <a:gd name="T62" fmla="*/ 133 w 147"/>
                      <a:gd name="T63" fmla="*/ 7 h 119"/>
                      <a:gd name="T64" fmla="*/ 129 w 147"/>
                      <a:gd name="T65" fmla="*/ 2 h 119"/>
                      <a:gd name="T66" fmla="*/ 125 w 147"/>
                      <a:gd name="T67" fmla="*/ 0 h 119"/>
                      <a:gd name="T68" fmla="*/ 118 w 147"/>
                      <a:gd name="T69" fmla="*/ 0 h 119"/>
                      <a:gd name="T70" fmla="*/ 111 w 147"/>
                      <a:gd name="T71" fmla="*/ 2 h 119"/>
                      <a:gd name="T72" fmla="*/ 106 w 147"/>
                      <a:gd name="T73" fmla="*/ 3 h 119"/>
                      <a:gd name="T74" fmla="*/ 101 w 147"/>
                      <a:gd name="T75" fmla="*/ 5 h 119"/>
                      <a:gd name="T76" fmla="*/ 95 w 147"/>
                      <a:gd name="T77" fmla="*/ 7 h 119"/>
                      <a:gd name="T78" fmla="*/ 90 w 147"/>
                      <a:gd name="T79" fmla="*/ 11 h 119"/>
                      <a:gd name="T80" fmla="*/ 88 w 147"/>
                      <a:gd name="T81" fmla="*/ 14 h 119"/>
                      <a:gd name="T82" fmla="*/ 85 w 147"/>
                      <a:gd name="T83" fmla="*/ 20 h 119"/>
                      <a:gd name="T84" fmla="*/ 82 w 147"/>
                      <a:gd name="T85" fmla="*/ 27 h 11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47"/>
                      <a:gd name="T130" fmla="*/ 0 h 119"/>
                      <a:gd name="T131" fmla="*/ 147 w 147"/>
                      <a:gd name="T132" fmla="*/ 119 h 11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47" h="119">
                        <a:moveTo>
                          <a:pt x="82" y="27"/>
                        </a:moveTo>
                        <a:lnTo>
                          <a:pt x="82" y="27"/>
                        </a:lnTo>
                        <a:lnTo>
                          <a:pt x="75" y="40"/>
                        </a:lnTo>
                        <a:lnTo>
                          <a:pt x="64" y="47"/>
                        </a:lnTo>
                        <a:lnTo>
                          <a:pt x="53" y="54"/>
                        </a:lnTo>
                        <a:lnTo>
                          <a:pt x="36" y="59"/>
                        </a:lnTo>
                        <a:lnTo>
                          <a:pt x="23" y="61"/>
                        </a:lnTo>
                        <a:lnTo>
                          <a:pt x="12" y="62"/>
                        </a:lnTo>
                        <a:lnTo>
                          <a:pt x="3" y="63"/>
                        </a:lnTo>
                        <a:lnTo>
                          <a:pt x="1" y="62"/>
                        </a:lnTo>
                        <a:lnTo>
                          <a:pt x="0" y="118"/>
                        </a:lnTo>
                        <a:lnTo>
                          <a:pt x="1" y="117"/>
                        </a:lnTo>
                        <a:lnTo>
                          <a:pt x="6" y="118"/>
                        </a:lnTo>
                        <a:lnTo>
                          <a:pt x="10" y="117"/>
                        </a:lnTo>
                        <a:lnTo>
                          <a:pt x="20" y="117"/>
                        </a:lnTo>
                        <a:lnTo>
                          <a:pt x="28" y="115"/>
                        </a:lnTo>
                        <a:lnTo>
                          <a:pt x="40" y="115"/>
                        </a:lnTo>
                        <a:lnTo>
                          <a:pt x="51" y="111"/>
                        </a:lnTo>
                        <a:lnTo>
                          <a:pt x="64" y="108"/>
                        </a:lnTo>
                        <a:lnTo>
                          <a:pt x="77" y="104"/>
                        </a:lnTo>
                        <a:lnTo>
                          <a:pt x="89" y="99"/>
                        </a:lnTo>
                        <a:lnTo>
                          <a:pt x="101" y="92"/>
                        </a:lnTo>
                        <a:lnTo>
                          <a:pt x="113" y="82"/>
                        </a:lnTo>
                        <a:lnTo>
                          <a:pt x="123" y="72"/>
                        </a:lnTo>
                        <a:lnTo>
                          <a:pt x="132" y="62"/>
                        </a:lnTo>
                        <a:lnTo>
                          <a:pt x="139" y="48"/>
                        </a:lnTo>
                        <a:lnTo>
                          <a:pt x="145" y="32"/>
                        </a:lnTo>
                        <a:lnTo>
                          <a:pt x="146" y="28"/>
                        </a:lnTo>
                        <a:lnTo>
                          <a:pt x="145" y="22"/>
                        </a:lnTo>
                        <a:lnTo>
                          <a:pt x="141" y="17"/>
                        </a:lnTo>
                        <a:lnTo>
                          <a:pt x="138" y="13"/>
                        </a:lnTo>
                        <a:lnTo>
                          <a:pt x="133" y="7"/>
                        </a:lnTo>
                        <a:lnTo>
                          <a:pt x="129" y="2"/>
                        </a:lnTo>
                        <a:lnTo>
                          <a:pt x="125" y="0"/>
                        </a:lnTo>
                        <a:lnTo>
                          <a:pt x="118" y="0"/>
                        </a:lnTo>
                        <a:lnTo>
                          <a:pt x="111" y="2"/>
                        </a:lnTo>
                        <a:lnTo>
                          <a:pt x="106" y="3"/>
                        </a:lnTo>
                        <a:lnTo>
                          <a:pt x="101" y="5"/>
                        </a:lnTo>
                        <a:lnTo>
                          <a:pt x="95" y="7"/>
                        </a:lnTo>
                        <a:lnTo>
                          <a:pt x="90" y="11"/>
                        </a:lnTo>
                        <a:lnTo>
                          <a:pt x="88" y="14"/>
                        </a:lnTo>
                        <a:lnTo>
                          <a:pt x="85" y="20"/>
                        </a:lnTo>
                        <a:lnTo>
                          <a:pt x="82" y="2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83" name="Freeform 14"/>
                  <p:cNvSpPr>
                    <a:spLocks/>
                  </p:cNvSpPr>
                  <p:nvPr/>
                </p:nvSpPr>
                <p:spPr bwMode="auto">
                  <a:xfrm>
                    <a:off x="4079" y="1951"/>
                    <a:ext cx="170" cy="148"/>
                  </a:xfrm>
                  <a:custGeom>
                    <a:avLst/>
                    <a:gdLst>
                      <a:gd name="T0" fmla="*/ 3 w 170"/>
                      <a:gd name="T1" fmla="*/ 147 h 148"/>
                      <a:gd name="T2" fmla="*/ 9 w 170"/>
                      <a:gd name="T3" fmla="*/ 145 h 148"/>
                      <a:gd name="T4" fmla="*/ 19 w 170"/>
                      <a:gd name="T5" fmla="*/ 143 h 148"/>
                      <a:gd name="T6" fmla="*/ 29 w 170"/>
                      <a:gd name="T7" fmla="*/ 141 h 148"/>
                      <a:gd name="T8" fmla="*/ 44 w 170"/>
                      <a:gd name="T9" fmla="*/ 138 h 148"/>
                      <a:gd name="T10" fmla="*/ 56 w 170"/>
                      <a:gd name="T11" fmla="*/ 135 h 148"/>
                      <a:gd name="T12" fmla="*/ 68 w 170"/>
                      <a:gd name="T13" fmla="*/ 130 h 148"/>
                      <a:gd name="T14" fmla="*/ 84 w 170"/>
                      <a:gd name="T15" fmla="*/ 126 h 148"/>
                      <a:gd name="T16" fmla="*/ 98 w 170"/>
                      <a:gd name="T17" fmla="*/ 122 h 148"/>
                      <a:gd name="T18" fmla="*/ 110 w 170"/>
                      <a:gd name="T19" fmla="*/ 117 h 148"/>
                      <a:gd name="T20" fmla="*/ 126 w 170"/>
                      <a:gd name="T21" fmla="*/ 112 h 148"/>
                      <a:gd name="T22" fmla="*/ 137 w 170"/>
                      <a:gd name="T23" fmla="*/ 107 h 148"/>
                      <a:gd name="T24" fmla="*/ 147 w 170"/>
                      <a:gd name="T25" fmla="*/ 100 h 148"/>
                      <a:gd name="T26" fmla="*/ 155 w 170"/>
                      <a:gd name="T27" fmla="*/ 93 h 148"/>
                      <a:gd name="T28" fmla="*/ 162 w 170"/>
                      <a:gd name="T29" fmla="*/ 89 h 148"/>
                      <a:gd name="T30" fmla="*/ 167 w 170"/>
                      <a:gd name="T31" fmla="*/ 82 h 148"/>
                      <a:gd name="T32" fmla="*/ 169 w 170"/>
                      <a:gd name="T33" fmla="*/ 75 h 148"/>
                      <a:gd name="T34" fmla="*/ 166 w 170"/>
                      <a:gd name="T35" fmla="*/ 67 h 148"/>
                      <a:gd name="T36" fmla="*/ 161 w 170"/>
                      <a:gd name="T37" fmla="*/ 61 h 148"/>
                      <a:gd name="T38" fmla="*/ 153 w 170"/>
                      <a:gd name="T39" fmla="*/ 52 h 148"/>
                      <a:gd name="T40" fmla="*/ 143 w 170"/>
                      <a:gd name="T41" fmla="*/ 47 h 148"/>
                      <a:gd name="T42" fmla="*/ 130 w 170"/>
                      <a:gd name="T43" fmla="*/ 41 h 148"/>
                      <a:gd name="T44" fmla="*/ 115 w 170"/>
                      <a:gd name="T45" fmla="*/ 34 h 148"/>
                      <a:gd name="T46" fmla="*/ 100 w 170"/>
                      <a:gd name="T47" fmla="*/ 27 h 148"/>
                      <a:gd name="T48" fmla="*/ 85 w 170"/>
                      <a:gd name="T49" fmla="*/ 22 h 148"/>
                      <a:gd name="T50" fmla="*/ 70 w 170"/>
                      <a:gd name="T51" fmla="*/ 17 h 148"/>
                      <a:gd name="T52" fmla="*/ 54 w 170"/>
                      <a:gd name="T53" fmla="*/ 12 h 148"/>
                      <a:gd name="T54" fmla="*/ 40 w 170"/>
                      <a:gd name="T55" fmla="*/ 7 h 148"/>
                      <a:gd name="T56" fmla="*/ 27 w 170"/>
                      <a:gd name="T57" fmla="*/ 5 h 148"/>
                      <a:gd name="T58" fmla="*/ 15 w 170"/>
                      <a:gd name="T59" fmla="*/ 2 h 148"/>
                      <a:gd name="T60" fmla="*/ 8 w 170"/>
                      <a:gd name="T61" fmla="*/ 0 h 148"/>
                      <a:gd name="T62" fmla="*/ 2 w 170"/>
                      <a:gd name="T63" fmla="*/ 1 h 148"/>
                      <a:gd name="T64" fmla="*/ 0 w 170"/>
                      <a:gd name="T65" fmla="*/ 0 h 148"/>
                      <a:gd name="T66" fmla="*/ 3 w 170"/>
                      <a:gd name="T67" fmla="*/ 147 h 14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70"/>
                      <a:gd name="T103" fmla="*/ 0 h 148"/>
                      <a:gd name="T104" fmla="*/ 170 w 170"/>
                      <a:gd name="T105" fmla="*/ 148 h 14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70" h="148">
                        <a:moveTo>
                          <a:pt x="3" y="147"/>
                        </a:moveTo>
                        <a:lnTo>
                          <a:pt x="9" y="145"/>
                        </a:lnTo>
                        <a:lnTo>
                          <a:pt x="19" y="143"/>
                        </a:lnTo>
                        <a:lnTo>
                          <a:pt x="29" y="141"/>
                        </a:lnTo>
                        <a:lnTo>
                          <a:pt x="44" y="138"/>
                        </a:lnTo>
                        <a:lnTo>
                          <a:pt x="56" y="135"/>
                        </a:lnTo>
                        <a:lnTo>
                          <a:pt x="68" y="130"/>
                        </a:lnTo>
                        <a:lnTo>
                          <a:pt x="84" y="126"/>
                        </a:lnTo>
                        <a:lnTo>
                          <a:pt x="98" y="122"/>
                        </a:lnTo>
                        <a:lnTo>
                          <a:pt x="110" y="117"/>
                        </a:lnTo>
                        <a:lnTo>
                          <a:pt x="126" y="112"/>
                        </a:lnTo>
                        <a:lnTo>
                          <a:pt x="137" y="107"/>
                        </a:lnTo>
                        <a:lnTo>
                          <a:pt x="147" y="100"/>
                        </a:lnTo>
                        <a:lnTo>
                          <a:pt x="155" y="93"/>
                        </a:lnTo>
                        <a:lnTo>
                          <a:pt x="162" y="89"/>
                        </a:lnTo>
                        <a:lnTo>
                          <a:pt x="167" y="82"/>
                        </a:lnTo>
                        <a:lnTo>
                          <a:pt x="169" y="75"/>
                        </a:lnTo>
                        <a:lnTo>
                          <a:pt x="166" y="67"/>
                        </a:lnTo>
                        <a:lnTo>
                          <a:pt x="161" y="61"/>
                        </a:lnTo>
                        <a:lnTo>
                          <a:pt x="153" y="52"/>
                        </a:lnTo>
                        <a:lnTo>
                          <a:pt x="143" y="47"/>
                        </a:lnTo>
                        <a:lnTo>
                          <a:pt x="130" y="41"/>
                        </a:lnTo>
                        <a:lnTo>
                          <a:pt x="115" y="34"/>
                        </a:lnTo>
                        <a:lnTo>
                          <a:pt x="100" y="27"/>
                        </a:lnTo>
                        <a:lnTo>
                          <a:pt x="85" y="22"/>
                        </a:lnTo>
                        <a:lnTo>
                          <a:pt x="70" y="17"/>
                        </a:lnTo>
                        <a:lnTo>
                          <a:pt x="54" y="12"/>
                        </a:lnTo>
                        <a:lnTo>
                          <a:pt x="40" y="7"/>
                        </a:lnTo>
                        <a:lnTo>
                          <a:pt x="27" y="5"/>
                        </a:lnTo>
                        <a:lnTo>
                          <a:pt x="15" y="2"/>
                        </a:lnTo>
                        <a:lnTo>
                          <a:pt x="8" y="0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lnTo>
                          <a:pt x="3" y="147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84" name="Freeform 15"/>
                  <p:cNvSpPr>
                    <a:spLocks/>
                  </p:cNvSpPr>
                  <p:nvPr/>
                </p:nvSpPr>
                <p:spPr bwMode="auto">
                  <a:xfrm>
                    <a:off x="4079" y="1951"/>
                    <a:ext cx="176" cy="153"/>
                  </a:xfrm>
                  <a:custGeom>
                    <a:avLst/>
                    <a:gdLst>
                      <a:gd name="T0" fmla="*/ 3 w 176"/>
                      <a:gd name="T1" fmla="*/ 152 h 153"/>
                      <a:gd name="T2" fmla="*/ 3 w 176"/>
                      <a:gd name="T3" fmla="*/ 152 h 153"/>
                      <a:gd name="T4" fmla="*/ 9 w 176"/>
                      <a:gd name="T5" fmla="*/ 151 h 153"/>
                      <a:gd name="T6" fmla="*/ 19 w 176"/>
                      <a:gd name="T7" fmla="*/ 150 h 153"/>
                      <a:gd name="T8" fmla="*/ 30 w 176"/>
                      <a:gd name="T9" fmla="*/ 146 h 153"/>
                      <a:gd name="T10" fmla="*/ 43 w 176"/>
                      <a:gd name="T11" fmla="*/ 144 h 153"/>
                      <a:gd name="T12" fmla="*/ 57 w 176"/>
                      <a:gd name="T13" fmla="*/ 140 h 153"/>
                      <a:gd name="T14" fmla="*/ 71 w 176"/>
                      <a:gd name="T15" fmla="*/ 137 h 153"/>
                      <a:gd name="T16" fmla="*/ 85 w 176"/>
                      <a:gd name="T17" fmla="*/ 132 h 153"/>
                      <a:gd name="T18" fmla="*/ 101 w 176"/>
                      <a:gd name="T19" fmla="*/ 127 h 153"/>
                      <a:gd name="T20" fmla="*/ 114 w 176"/>
                      <a:gd name="T21" fmla="*/ 122 h 153"/>
                      <a:gd name="T22" fmla="*/ 128 w 176"/>
                      <a:gd name="T23" fmla="*/ 116 h 153"/>
                      <a:gd name="T24" fmla="*/ 141 w 176"/>
                      <a:gd name="T25" fmla="*/ 111 h 153"/>
                      <a:gd name="T26" fmla="*/ 151 w 176"/>
                      <a:gd name="T27" fmla="*/ 104 h 153"/>
                      <a:gd name="T28" fmla="*/ 161 w 176"/>
                      <a:gd name="T29" fmla="*/ 98 h 153"/>
                      <a:gd name="T30" fmla="*/ 168 w 176"/>
                      <a:gd name="T31" fmla="*/ 92 h 153"/>
                      <a:gd name="T32" fmla="*/ 173 w 176"/>
                      <a:gd name="T33" fmla="*/ 85 h 153"/>
                      <a:gd name="T34" fmla="*/ 175 w 176"/>
                      <a:gd name="T35" fmla="*/ 78 h 153"/>
                      <a:gd name="T36" fmla="*/ 172 w 176"/>
                      <a:gd name="T37" fmla="*/ 70 h 153"/>
                      <a:gd name="T38" fmla="*/ 166 w 176"/>
                      <a:gd name="T39" fmla="*/ 63 h 153"/>
                      <a:gd name="T40" fmla="*/ 158 w 176"/>
                      <a:gd name="T41" fmla="*/ 55 h 153"/>
                      <a:gd name="T42" fmla="*/ 148 w 176"/>
                      <a:gd name="T43" fmla="*/ 49 h 153"/>
                      <a:gd name="T44" fmla="*/ 134 w 176"/>
                      <a:gd name="T45" fmla="*/ 43 h 153"/>
                      <a:gd name="T46" fmla="*/ 119 w 176"/>
                      <a:gd name="T47" fmla="*/ 35 h 153"/>
                      <a:gd name="T48" fmla="*/ 103 w 176"/>
                      <a:gd name="T49" fmla="*/ 29 h 153"/>
                      <a:gd name="T50" fmla="*/ 88 w 176"/>
                      <a:gd name="T51" fmla="*/ 23 h 153"/>
                      <a:gd name="T52" fmla="*/ 72 w 176"/>
                      <a:gd name="T53" fmla="*/ 18 h 153"/>
                      <a:gd name="T54" fmla="*/ 56 w 176"/>
                      <a:gd name="T55" fmla="*/ 13 h 153"/>
                      <a:gd name="T56" fmla="*/ 41 w 176"/>
                      <a:gd name="T57" fmla="*/ 8 h 153"/>
                      <a:gd name="T58" fmla="*/ 28 w 176"/>
                      <a:gd name="T59" fmla="*/ 5 h 153"/>
                      <a:gd name="T60" fmla="*/ 16 w 176"/>
                      <a:gd name="T61" fmla="*/ 3 h 153"/>
                      <a:gd name="T62" fmla="*/ 8 w 176"/>
                      <a:gd name="T63" fmla="*/ 0 h 153"/>
                      <a:gd name="T64" fmla="*/ 2 w 176"/>
                      <a:gd name="T65" fmla="*/ 1 h 153"/>
                      <a:gd name="T66" fmla="*/ 0 w 176"/>
                      <a:gd name="T67" fmla="*/ 0 h 153"/>
                      <a:gd name="T68" fmla="*/ 3 w 176"/>
                      <a:gd name="T69" fmla="*/ 152 h 153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76"/>
                      <a:gd name="T106" fmla="*/ 0 h 153"/>
                      <a:gd name="T107" fmla="*/ 176 w 176"/>
                      <a:gd name="T108" fmla="*/ 153 h 153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76" h="153">
                        <a:moveTo>
                          <a:pt x="3" y="152"/>
                        </a:moveTo>
                        <a:lnTo>
                          <a:pt x="3" y="152"/>
                        </a:lnTo>
                        <a:lnTo>
                          <a:pt x="9" y="151"/>
                        </a:lnTo>
                        <a:lnTo>
                          <a:pt x="19" y="150"/>
                        </a:lnTo>
                        <a:lnTo>
                          <a:pt x="30" y="146"/>
                        </a:lnTo>
                        <a:lnTo>
                          <a:pt x="43" y="144"/>
                        </a:lnTo>
                        <a:lnTo>
                          <a:pt x="57" y="140"/>
                        </a:lnTo>
                        <a:lnTo>
                          <a:pt x="71" y="137"/>
                        </a:lnTo>
                        <a:lnTo>
                          <a:pt x="85" y="132"/>
                        </a:lnTo>
                        <a:lnTo>
                          <a:pt x="101" y="127"/>
                        </a:lnTo>
                        <a:lnTo>
                          <a:pt x="114" y="122"/>
                        </a:lnTo>
                        <a:lnTo>
                          <a:pt x="128" y="116"/>
                        </a:lnTo>
                        <a:lnTo>
                          <a:pt x="141" y="111"/>
                        </a:lnTo>
                        <a:lnTo>
                          <a:pt x="151" y="104"/>
                        </a:lnTo>
                        <a:lnTo>
                          <a:pt x="161" y="98"/>
                        </a:lnTo>
                        <a:lnTo>
                          <a:pt x="168" y="92"/>
                        </a:lnTo>
                        <a:lnTo>
                          <a:pt x="173" y="85"/>
                        </a:lnTo>
                        <a:lnTo>
                          <a:pt x="175" y="78"/>
                        </a:lnTo>
                        <a:lnTo>
                          <a:pt x="172" y="70"/>
                        </a:lnTo>
                        <a:lnTo>
                          <a:pt x="166" y="63"/>
                        </a:lnTo>
                        <a:lnTo>
                          <a:pt x="158" y="55"/>
                        </a:lnTo>
                        <a:lnTo>
                          <a:pt x="148" y="49"/>
                        </a:lnTo>
                        <a:lnTo>
                          <a:pt x="134" y="43"/>
                        </a:lnTo>
                        <a:lnTo>
                          <a:pt x="119" y="35"/>
                        </a:lnTo>
                        <a:lnTo>
                          <a:pt x="103" y="29"/>
                        </a:lnTo>
                        <a:lnTo>
                          <a:pt x="88" y="23"/>
                        </a:lnTo>
                        <a:lnTo>
                          <a:pt x="72" y="18"/>
                        </a:lnTo>
                        <a:lnTo>
                          <a:pt x="56" y="13"/>
                        </a:lnTo>
                        <a:lnTo>
                          <a:pt x="41" y="8"/>
                        </a:lnTo>
                        <a:lnTo>
                          <a:pt x="28" y="5"/>
                        </a:ln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lnTo>
                          <a:pt x="3" y="15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85" name="Freeform 16"/>
                  <p:cNvSpPr>
                    <a:spLocks/>
                  </p:cNvSpPr>
                  <p:nvPr/>
                </p:nvSpPr>
                <p:spPr bwMode="auto">
                  <a:xfrm>
                    <a:off x="4086" y="1952"/>
                    <a:ext cx="162" cy="76"/>
                  </a:xfrm>
                  <a:custGeom>
                    <a:avLst/>
                    <a:gdLst>
                      <a:gd name="T0" fmla="*/ 161 w 162"/>
                      <a:gd name="T1" fmla="*/ 75 h 76"/>
                      <a:gd name="T2" fmla="*/ 159 w 162"/>
                      <a:gd name="T3" fmla="*/ 69 h 76"/>
                      <a:gd name="T4" fmla="*/ 154 w 162"/>
                      <a:gd name="T5" fmla="*/ 61 h 76"/>
                      <a:gd name="T6" fmla="*/ 147 w 162"/>
                      <a:gd name="T7" fmla="*/ 54 h 76"/>
                      <a:gd name="T8" fmla="*/ 136 w 162"/>
                      <a:gd name="T9" fmla="*/ 47 h 76"/>
                      <a:gd name="T10" fmla="*/ 126 w 162"/>
                      <a:gd name="T11" fmla="*/ 42 h 76"/>
                      <a:gd name="T12" fmla="*/ 111 w 162"/>
                      <a:gd name="T13" fmla="*/ 35 h 76"/>
                      <a:gd name="T14" fmla="*/ 97 w 162"/>
                      <a:gd name="T15" fmla="*/ 30 h 76"/>
                      <a:gd name="T16" fmla="*/ 82 w 162"/>
                      <a:gd name="T17" fmla="*/ 24 h 76"/>
                      <a:gd name="T18" fmla="*/ 67 w 162"/>
                      <a:gd name="T19" fmla="*/ 20 h 76"/>
                      <a:gd name="T20" fmla="*/ 52 w 162"/>
                      <a:gd name="T21" fmla="*/ 14 h 76"/>
                      <a:gd name="T22" fmla="*/ 37 w 162"/>
                      <a:gd name="T23" fmla="*/ 10 h 76"/>
                      <a:gd name="T24" fmla="*/ 26 w 162"/>
                      <a:gd name="T25" fmla="*/ 7 h 76"/>
                      <a:gd name="T26" fmla="*/ 15 w 162"/>
                      <a:gd name="T27" fmla="*/ 5 h 76"/>
                      <a:gd name="T28" fmla="*/ 7 w 162"/>
                      <a:gd name="T29" fmla="*/ 2 h 76"/>
                      <a:gd name="T30" fmla="*/ 1 w 162"/>
                      <a:gd name="T31" fmla="*/ 1 h 76"/>
                      <a:gd name="T32" fmla="*/ 0 w 162"/>
                      <a:gd name="T33" fmla="*/ 0 h 76"/>
                      <a:gd name="T34" fmla="*/ 3 w 162"/>
                      <a:gd name="T35" fmla="*/ 75 h 76"/>
                      <a:gd name="T36" fmla="*/ 161 w 162"/>
                      <a:gd name="T37" fmla="*/ 75 h 7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62"/>
                      <a:gd name="T58" fmla="*/ 0 h 76"/>
                      <a:gd name="T59" fmla="*/ 162 w 162"/>
                      <a:gd name="T60" fmla="*/ 76 h 7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62" h="76">
                        <a:moveTo>
                          <a:pt x="161" y="75"/>
                        </a:moveTo>
                        <a:lnTo>
                          <a:pt x="159" y="69"/>
                        </a:lnTo>
                        <a:lnTo>
                          <a:pt x="154" y="61"/>
                        </a:lnTo>
                        <a:lnTo>
                          <a:pt x="147" y="54"/>
                        </a:lnTo>
                        <a:lnTo>
                          <a:pt x="136" y="47"/>
                        </a:lnTo>
                        <a:lnTo>
                          <a:pt x="126" y="42"/>
                        </a:lnTo>
                        <a:lnTo>
                          <a:pt x="111" y="35"/>
                        </a:lnTo>
                        <a:lnTo>
                          <a:pt x="97" y="30"/>
                        </a:lnTo>
                        <a:lnTo>
                          <a:pt x="82" y="24"/>
                        </a:lnTo>
                        <a:lnTo>
                          <a:pt x="67" y="20"/>
                        </a:lnTo>
                        <a:lnTo>
                          <a:pt x="52" y="14"/>
                        </a:lnTo>
                        <a:lnTo>
                          <a:pt x="37" y="10"/>
                        </a:lnTo>
                        <a:lnTo>
                          <a:pt x="26" y="7"/>
                        </a:lnTo>
                        <a:lnTo>
                          <a:pt x="15" y="5"/>
                        </a:lnTo>
                        <a:lnTo>
                          <a:pt x="7" y="2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3" y="75"/>
                        </a:lnTo>
                        <a:lnTo>
                          <a:pt x="161" y="75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86" name="Freeform 17"/>
                  <p:cNvSpPr>
                    <a:spLocks/>
                  </p:cNvSpPr>
                  <p:nvPr/>
                </p:nvSpPr>
                <p:spPr bwMode="auto">
                  <a:xfrm>
                    <a:off x="4086" y="1953"/>
                    <a:ext cx="168" cy="81"/>
                  </a:xfrm>
                  <a:custGeom>
                    <a:avLst/>
                    <a:gdLst>
                      <a:gd name="T0" fmla="*/ 167 w 168"/>
                      <a:gd name="T1" fmla="*/ 77 h 81"/>
                      <a:gd name="T2" fmla="*/ 167 w 168"/>
                      <a:gd name="T3" fmla="*/ 77 h 81"/>
                      <a:gd name="T4" fmla="*/ 165 w 168"/>
                      <a:gd name="T5" fmla="*/ 71 h 81"/>
                      <a:gd name="T6" fmla="*/ 159 w 168"/>
                      <a:gd name="T7" fmla="*/ 63 h 81"/>
                      <a:gd name="T8" fmla="*/ 152 w 168"/>
                      <a:gd name="T9" fmla="*/ 55 h 81"/>
                      <a:gd name="T10" fmla="*/ 141 w 168"/>
                      <a:gd name="T11" fmla="*/ 48 h 81"/>
                      <a:gd name="T12" fmla="*/ 130 w 168"/>
                      <a:gd name="T13" fmla="*/ 43 h 81"/>
                      <a:gd name="T14" fmla="*/ 115 w 168"/>
                      <a:gd name="T15" fmla="*/ 35 h 81"/>
                      <a:gd name="T16" fmla="*/ 99 w 168"/>
                      <a:gd name="T17" fmla="*/ 30 h 81"/>
                      <a:gd name="T18" fmla="*/ 85 w 168"/>
                      <a:gd name="T19" fmla="*/ 24 h 81"/>
                      <a:gd name="T20" fmla="*/ 68 w 168"/>
                      <a:gd name="T21" fmla="*/ 19 h 81"/>
                      <a:gd name="T22" fmla="*/ 53 w 168"/>
                      <a:gd name="T23" fmla="*/ 14 h 81"/>
                      <a:gd name="T24" fmla="*/ 38 w 168"/>
                      <a:gd name="T25" fmla="*/ 10 h 81"/>
                      <a:gd name="T26" fmla="*/ 27 w 168"/>
                      <a:gd name="T27" fmla="*/ 7 h 81"/>
                      <a:gd name="T28" fmla="*/ 15 w 168"/>
                      <a:gd name="T29" fmla="*/ 5 h 81"/>
                      <a:gd name="T30" fmla="*/ 6 w 168"/>
                      <a:gd name="T31" fmla="*/ 2 h 81"/>
                      <a:gd name="T32" fmla="*/ 1 w 168"/>
                      <a:gd name="T33" fmla="*/ 1 h 81"/>
                      <a:gd name="T34" fmla="*/ 0 w 168"/>
                      <a:gd name="T35" fmla="*/ 0 h 81"/>
                      <a:gd name="T36" fmla="*/ 1 w 168"/>
                      <a:gd name="T37" fmla="*/ 80 h 81"/>
                      <a:gd name="T38" fmla="*/ 167 w 168"/>
                      <a:gd name="T39" fmla="*/ 77 h 8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68"/>
                      <a:gd name="T61" fmla="*/ 0 h 81"/>
                      <a:gd name="T62" fmla="*/ 168 w 168"/>
                      <a:gd name="T63" fmla="*/ 81 h 8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68" h="81">
                        <a:moveTo>
                          <a:pt x="167" y="77"/>
                        </a:moveTo>
                        <a:lnTo>
                          <a:pt x="167" y="77"/>
                        </a:lnTo>
                        <a:lnTo>
                          <a:pt x="165" y="71"/>
                        </a:lnTo>
                        <a:lnTo>
                          <a:pt x="159" y="63"/>
                        </a:lnTo>
                        <a:lnTo>
                          <a:pt x="152" y="55"/>
                        </a:lnTo>
                        <a:lnTo>
                          <a:pt x="141" y="48"/>
                        </a:lnTo>
                        <a:lnTo>
                          <a:pt x="130" y="43"/>
                        </a:lnTo>
                        <a:lnTo>
                          <a:pt x="115" y="35"/>
                        </a:lnTo>
                        <a:lnTo>
                          <a:pt x="99" y="30"/>
                        </a:lnTo>
                        <a:lnTo>
                          <a:pt x="85" y="24"/>
                        </a:lnTo>
                        <a:lnTo>
                          <a:pt x="68" y="19"/>
                        </a:lnTo>
                        <a:lnTo>
                          <a:pt x="53" y="14"/>
                        </a:lnTo>
                        <a:lnTo>
                          <a:pt x="38" y="10"/>
                        </a:lnTo>
                        <a:lnTo>
                          <a:pt x="27" y="7"/>
                        </a:lnTo>
                        <a:lnTo>
                          <a:pt x="15" y="5"/>
                        </a:lnTo>
                        <a:lnTo>
                          <a:pt x="6" y="2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80"/>
                        </a:lnTo>
                        <a:lnTo>
                          <a:pt x="167" y="7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87" name="Freeform 18"/>
                  <p:cNvSpPr>
                    <a:spLocks/>
                  </p:cNvSpPr>
                  <p:nvPr/>
                </p:nvSpPr>
                <p:spPr bwMode="auto">
                  <a:xfrm>
                    <a:off x="4057" y="1946"/>
                    <a:ext cx="198" cy="165"/>
                  </a:xfrm>
                  <a:custGeom>
                    <a:avLst/>
                    <a:gdLst>
                      <a:gd name="T0" fmla="*/ 8 w 198"/>
                      <a:gd name="T1" fmla="*/ 164 h 165"/>
                      <a:gd name="T2" fmla="*/ 8 w 198"/>
                      <a:gd name="T3" fmla="*/ 164 h 165"/>
                      <a:gd name="T4" fmla="*/ 17 w 198"/>
                      <a:gd name="T5" fmla="*/ 162 h 165"/>
                      <a:gd name="T6" fmla="*/ 26 w 198"/>
                      <a:gd name="T7" fmla="*/ 159 h 165"/>
                      <a:gd name="T8" fmla="*/ 38 w 198"/>
                      <a:gd name="T9" fmla="*/ 157 h 165"/>
                      <a:gd name="T10" fmla="*/ 51 w 198"/>
                      <a:gd name="T11" fmla="*/ 152 h 165"/>
                      <a:gd name="T12" fmla="*/ 66 w 198"/>
                      <a:gd name="T13" fmla="*/ 150 h 165"/>
                      <a:gd name="T14" fmla="*/ 84 w 198"/>
                      <a:gd name="T15" fmla="*/ 145 h 165"/>
                      <a:gd name="T16" fmla="*/ 99 w 198"/>
                      <a:gd name="T17" fmla="*/ 140 h 165"/>
                      <a:gd name="T18" fmla="*/ 115 w 198"/>
                      <a:gd name="T19" fmla="*/ 135 h 165"/>
                      <a:gd name="T20" fmla="*/ 130 w 198"/>
                      <a:gd name="T21" fmla="*/ 129 h 165"/>
                      <a:gd name="T22" fmla="*/ 146 w 198"/>
                      <a:gd name="T23" fmla="*/ 122 h 165"/>
                      <a:gd name="T24" fmla="*/ 160 w 198"/>
                      <a:gd name="T25" fmla="*/ 117 h 165"/>
                      <a:gd name="T26" fmla="*/ 172 w 198"/>
                      <a:gd name="T27" fmla="*/ 110 h 165"/>
                      <a:gd name="T28" fmla="*/ 182 w 198"/>
                      <a:gd name="T29" fmla="*/ 104 h 165"/>
                      <a:gd name="T30" fmla="*/ 190 w 198"/>
                      <a:gd name="T31" fmla="*/ 97 h 165"/>
                      <a:gd name="T32" fmla="*/ 195 w 198"/>
                      <a:gd name="T33" fmla="*/ 89 h 165"/>
                      <a:gd name="T34" fmla="*/ 197 w 198"/>
                      <a:gd name="T35" fmla="*/ 83 h 165"/>
                      <a:gd name="T36" fmla="*/ 194 w 198"/>
                      <a:gd name="T37" fmla="*/ 74 h 165"/>
                      <a:gd name="T38" fmla="*/ 188 w 198"/>
                      <a:gd name="T39" fmla="*/ 66 h 165"/>
                      <a:gd name="T40" fmla="*/ 178 w 198"/>
                      <a:gd name="T41" fmla="*/ 58 h 165"/>
                      <a:gd name="T42" fmla="*/ 165 w 198"/>
                      <a:gd name="T43" fmla="*/ 52 h 165"/>
                      <a:gd name="T44" fmla="*/ 150 w 198"/>
                      <a:gd name="T45" fmla="*/ 45 h 165"/>
                      <a:gd name="T46" fmla="*/ 133 w 198"/>
                      <a:gd name="T47" fmla="*/ 37 h 165"/>
                      <a:gd name="T48" fmla="*/ 116 w 198"/>
                      <a:gd name="T49" fmla="*/ 31 h 165"/>
                      <a:gd name="T50" fmla="*/ 98 w 198"/>
                      <a:gd name="T51" fmla="*/ 25 h 165"/>
                      <a:gd name="T52" fmla="*/ 80 w 198"/>
                      <a:gd name="T53" fmla="*/ 19 h 165"/>
                      <a:gd name="T54" fmla="*/ 62 w 198"/>
                      <a:gd name="T55" fmla="*/ 14 h 165"/>
                      <a:gd name="T56" fmla="*/ 46 w 198"/>
                      <a:gd name="T57" fmla="*/ 10 h 165"/>
                      <a:gd name="T58" fmla="*/ 31 w 198"/>
                      <a:gd name="T59" fmla="*/ 6 h 165"/>
                      <a:gd name="T60" fmla="*/ 17 w 198"/>
                      <a:gd name="T61" fmla="*/ 3 h 165"/>
                      <a:gd name="T62" fmla="*/ 7 w 198"/>
                      <a:gd name="T63" fmla="*/ 1 h 165"/>
                      <a:gd name="T64" fmla="*/ 1 w 198"/>
                      <a:gd name="T65" fmla="*/ 1 h 165"/>
                      <a:gd name="T66" fmla="*/ 0 w 198"/>
                      <a:gd name="T67" fmla="*/ 0 h 16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98"/>
                      <a:gd name="T103" fmla="*/ 0 h 165"/>
                      <a:gd name="T104" fmla="*/ 198 w 198"/>
                      <a:gd name="T105" fmla="*/ 165 h 16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98" h="165">
                        <a:moveTo>
                          <a:pt x="8" y="164"/>
                        </a:moveTo>
                        <a:lnTo>
                          <a:pt x="8" y="164"/>
                        </a:lnTo>
                        <a:lnTo>
                          <a:pt x="17" y="162"/>
                        </a:lnTo>
                        <a:lnTo>
                          <a:pt x="26" y="159"/>
                        </a:lnTo>
                        <a:lnTo>
                          <a:pt x="38" y="157"/>
                        </a:lnTo>
                        <a:lnTo>
                          <a:pt x="51" y="152"/>
                        </a:lnTo>
                        <a:lnTo>
                          <a:pt x="66" y="150"/>
                        </a:lnTo>
                        <a:lnTo>
                          <a:pt x="84" y="145"/>
                        </a:lnTo>
                        <a:lnTo>
                          <a:pt x="99" y="140"/>
                        </a:lnTo>
                        <a:lnTo>
                          <a:pt x="115" y="135"/>
                        </a:lnTo>
                        <a:lnTo>
                          <a:pt x="130" y="129"/>
                        </a:lnTo>
                        <a:lnTo>
                          <a:pt x="146" y="122"/>
                        </a:lnTo>
                        <a:lnTo>
                          <a:pt x="160" y="117"/>
                        </a:lnTo>
                        <a:lnTo>
                          <a:pt x="172" y="110"/>
                        </a:lnTo>
                        <a:lnTo>
                          <a:pt x="182" y="104"/>
                        </a:lnTo>
                        <a:lnTo>
                          <a:pt x="190" y="97"/>
                        </a:lnTo>
                        <a:lnTo>
                          <a:pt x="195" y="89"/>
                        </a:lnTo>
                        <a:lnTo>
                          <a:pt x="197" y="83"/>
                        </a:lnTo>
                        <a:lnTo>
                          <a:pt x="194" y="74"/>
                        </a:lnTo>
                        <a:lnTo>
                          <a:pt x="188" y="66"/>
                        </a:lnTo>
                        <a:lnTo>
                          <a:pt x="178" y="58"/>
                        </a:lnTo>
                        <a:lnTo>
                          <a:pt x="165" y="52"/>
                        </a:lnTo>
                        <a:lnTo>
                          <a:pt x="150" y="45"/>
                        </a:lnTo>
                        <a:lnTo>
                          <a:pt x="133" y="37"/>
                        </a:lnTo>
                        <a:lnTo>
                          <a:pt x="116" y="31"/>
                        </a:lnTo>
                        <a:lnTo>
                          <a:pt x="98" y="25"/>
                        </a:lnTo>
                        <a:lnTo>
                          <a:pt x="80" y="19"/>
                        </a:lnTo>
                        <a:lnTo>
                          <a:pt x="62" y="14"/>
                        </a:lnTo>
                        <a:lnTo>
                          <a:pt x="46" y="10"/>
                        </a:lnTo>
                        <a:lnTo>
                          <a:pt x="31" y="6"/>
                        </a:lnTo>
                        <a:lnTo>
                          <a:pt x="17" y="3"/>
                        </a:lnTo>
                        <a:lnTo>
                          <a:pt x="7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8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085" y="1957"/>
                    <a:ext cx="3" cy="1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89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76" y="1544"/>
                    <a:ext cx="10" cy="6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90" name="Freeform 21"/>
                  <p:cNvSpPr>
                    <a:spLocks/>
                  </p:cNvSpPr>
                  <p:nvPr/>
                </p:nvSpPr>
                <p:spPr bwMode="auto">
                  <a:xfrm>
                    <a:off x="1621" y="1541"/>
                    <a:ext cx="60" cy="629"/>
                  </a:xfrm>
                  <a:custGeom>
                    <a:avLst/>
                    <a:gdLst>
                      <a:gd name="T0" fmla="*/ 59 w 60"/>
                      <a:gd name="T1" fmla="*/ 0 h 629"/>
                      <a:gd name="T2" fmla="*/ 59 w 60"/>
                      <a:gd name="T3" fmla="*/ 0 h 629"/>
                      <a:gd name="T4" fmla="*/ 58 w 60"/>
                      <a:gd name="T5" fmla="*/ 3 h 629"/>
                      <a:gd name="T6" fmla="*/ 57 w 60"/>
                      <a:gd name="T7" fmla="*/ 14 h 629"/>
                      <a:gd name="T8" fmla="*/ 59 w 60"/>
                      <a:gd name="T9" fmla="*/ 27 h 629"/>
                      <a:gd name="T10" fmla="*/ 59 w 60"/>
                      <a:gd name="T11" fmla="*/ 43 h 629"/>
                      <a:gd name="T12" fmla="*/ 59 w 60"/>
                      <a:gd name="T13" fmla="*/ 59 h 629"/>
                      <a:gd name="T14" fmla="*/ 59 w 60"/>
                      <a:gd name="T15" fmla="*/ 74 h 629"/>
                      <a:gd name="T16" fmla="*/ 59 w 60"/>
                      <a:gd name="T17" fmla="*/ 84 h 629"/>
                      <a:gd name="T18" fmla="*/ 59 w 60"/>
                      <a:gd name="T19" fmla="*/ 87 h 629"/>
                      <a:gd name="T20" fmla="*/ 0 w 60"/>
                      <a:gd name="T21" fmla="*/ 87 h 629"/>
                      <a:gd name="T22" fmla="*/ 6 w 60"/>
                      <a:gd name="T23" fmla="*/ 628 h 62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0"/>
                      <a:gd name="T37" fmla="*/ 0 h 629"/>
                      <a:gd name="T38" fmla="*/ 60 w 60"/>
                      <a:gd name="T39" fmla="*/ 629 h 62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0" h="629">
                        <a:moveTo>
                          <a:pt x="59" y="0"/>
                        </a:moveTo>
                        <a:lnTo>
                          <a:pt x="59" y="0"/>
                        </a:lnTo>
                        <a:lnTo>
                          <a:pt x="58" y="3"/>
                        </a:lnTo>
                        <a:lnTo>
                          <a:pt x="57" y="14"/>
                        </a:lnTo>
                        <a:lnTo>
                          <a:pt x="59" y="27"/>
                        </a:lnTo>
                        <a:lnTo>
                          <a:pt x="59" y="43"/>
                        </a:lnTo>
                        <a:lnTo>
                          <a:pt x="59" y="59"/>
                        </a:lnTo>
                        <a:lnTo>
                          <a:pt x="59" y="74"/>
                        </a:lnTo>
                        <a:lnTo>
                          <a:pt x="59" y="84"/>
                        </a:lnTo>
                        <a:lnTo>
                          <a:pt x="59" y="87"/>
                        </a:lnTo>
                        <a:lnTo>
                          <a:pt x="0" y="87"/>
                        </a:lnTo>
                        <a:lnTo>
                          <a:pt x="6" y="62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91" name="Freeform 22"/>
                  <p:cNvSpPr>
                    <a:spLocks/>
                  </p:cNvSpPr>
                  <p:nvPr/>
                </p:nvSpPr>
                <p:spPr bwMode="auto">
                  <a:xfrm>
                    <a:off x="2775" y="1791"/>
                    <a:ext cx="862" cy="158"/>
                  </a:xfrm>
                  <a:custGeom>
                    <a:avLst/>
                    <a:gdLst>
                      <a:gd name="T0" fmla="*/ 861 w 862"/>
                      <a:gd name="T1" fmla="*/ 109 h 158"/>
                      <a:gd name="T2" fmla="*/ 845 w 862"/>
                      <a:gd name="T3" fmla="*/ 151 h 158"/>
                      <a:gd name="T4" fmla="*/ 693 w 862"/>
                      <a:gd name="T5" fmla="*/ 157 h 158"/>
                      <a:gd name="T6" fmla="*/ 51 w 862"/>
                      <a:gd name="T7" fmla="*/ 62 h 158"/>
                      <a:gd name="T8" fmla="*/ 49 w 862"/>
                      <a:gd name="T9" fmla="*/ 59 h 158"/>
                      <a:gd name="T10" fmla="*/ 44 w 862"/>
                      <a:gd name="T11" fmla="*/ 52 h 158"/>
                      <a:gd name="T12" fmla="*/ 35 w 862"/>
                      <a:gd name="T13" fmla="*/ 43 h 158"/>
                      <a:gd name="T14" fmla="*/ 25 w 862"/>
                      <a:gd name="T15" fmla="*/ 31 h 158"/>
                      <a:gd name="T16" fmla="*/ 15 w 862"/>
                      <a:gd name="T17" fmla="*/ 20 h 158"/>
                      <a:gd name="T18" fmla="*/ 7 w 862"/>
                      <a:gd name="T19" fmla="*/ 10 h 158"/>
                      <a:gd name="T20" fmla="*/ 2 w 862"/>
                      <a:gd name="T21" fmla="*/ 3 h 158"/>
                      <a:gd name="T22" fmla="*/ 0 w 862"/>
                      <a:gd name="T23" fmla="*/ 0 h 15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62"/>
                      <a:gd name="T37" fmla="*/ 0 h 158"/>
                      <a:gd name="T38" fmla="*/ 862 w 862"/>
                      <a:gd name="T39" fmla="*/ 158 h 15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62" h="158">
                        <a:moveTo>
                          <a:pt x="861" y="109"/>
                        </a:moveTo>
                        <a:lnTo>
                          <a:pt x="845" y="151"/>
                        </a:lnTo>
                        <a:lnTo>
                          <a:pt x="693" y="157"/>
                        </a:lnTo>
                        <a:lnTo>
                          <a:pt x="51" y="62"/>
                        </a:lnTo>
                        <a:lnTo>
                          <a:pt x="49" y="59"/>
                        </a:lnTo>
                        <a:lnTo>
                          <a:pt x="44" y="52"/>
                        </a:lnTo>
                        <a:lnTo>
                          <a:pt x="35" y="43"/>
                        </a:lnTo>
                        <a:lnTo>
                          <a:pt x="25" y="31"/>
                        </a:lnTo>
                        <a:lnTo>
                          <a:pt x="15" y="20"/>
                        </a:lnTo>
                        <a:lnTo>
                          <a:pt x="7" y="10"/>
                        </a:lnTo>
                        <a:lnTo>
                          <a:pt x="2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92" name="Freeform 23"/>
                  <p:cNvSpPr>
                    <a:spLocks/>
                  </p:cNvSpPr>
                  <p:nvPr/>
                </p:nvSpPr>
                <p:spPr bwMode="auto">
                  <a:xfrm>
                    <a:off x="2753" y="1799"/>
                    <a:ext cx="896" cy="171"/>
                  </a:xfrm>
                  <a:custGeom>
                    <a:avLst/>
                    <a:gdLst>
                      <a:gd name="T0" fmla="*/ 895 w 896"/>
                      <a:gd name="T1" fmla="*/ 101 h 171"/>
                      <a:gd name="T2" fmla="*/ 868 w 896"/>
                      <a:gd name="T3" fmla="*/ 165 h 171"/>
                      <a:gd name="T4" fmla="*/ 710 w 896"/>
                      <a:gd name="T5" fmla="*/ 170 h 171"/>
                      <a:gd name="T6" fmla="*/ 60 w 896"/>
                      <a:gd name="T7" fmla="*/ 74 h 171"/>
                      <a:gd name="T8" fmla="*/ 0 w 896"/>
                      <a:gd name="T9" fmla="*/ 0 h 1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6"/>
                      <a:gd name="T16" fmla="*/ 0 h 171"/>
                      <a:gd name="T17" fmla="*/ 896 w 896"/>
                      <a:gd name="T18" fmla="*/ 171 h 1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6" h="171">
                        <a:moveTo>
                          <a:pt x="895" y="101"/>
                        </a:moveTo>
                        <a:lnTo>
                          <a:pt x="868" y="165"/>
                        </a:lnTo>
                        <a:lnTo>
                          <a:pt x="710" y="170"/>
                        </a:lnTo>
                        <a:lnTo>
                          <a:pt x="60" y="7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93" name="Freeform 24"/>
                  <p:cNvSpPr>
                    <a:spLocks/>
                  </p:cNvSpPr>
                  <p:nvPr/>
                </p:nvSpPr>
                <p:spPr bwMode="auto">
                  <a:xfrm>
                    <a:off x="1457" y="1682"/>
                    <a:ext cx="58" cy="263"/>
                  </a:xfrm>
                  <a:custGeom>
                    <a:avLst/>
                    <a:gdLst>
                      <a:gd name="T0" fmla="*/ 28 w 58"/>
                      <a:gd name="T1" fmla="*/ 0 h 263"/>
                      <a:gd name="T2" fmla="*/ 57 w 58"/>
                      <a:gd name="T3" fmla="*/ 0 h 263"/>
                      <a:gd name="T4" fmla="*/ 55 w 58"/>
                      <a:gd name="T5" fmla="*/ 11 h 263"/>
                      <a:gd name="T6" fmla="*/ 52 w 58"/>
                      <a:gd name="T7" fmla="*/ 39 h 263"/>
                      <a:gd name="T8" fmla="*/ 48 w 58"/>
                      <a:gd name="T9" fmla="*/ 80 h 263"/>
                      <a:gd name="T10" fmla="*/ 44 w 58"/>
                      <a:gd name="T11" fmla="*/ 128 h 263"/>
                      <a:gd name="T12" fmla="*/ 38 w 58"/>
                      <a:gd name="T13" fmla="*/ 175 h 263"/>
                      <a:gd name="T14" fmla="*/ 34 w 58"/>
                      <a:gd name="T15" fmla="*/ 215 h 263"/>
                      <a:gd name="T16" fmla="*/ 31 w 58"/>
                      <a:gd name="T17" fmla="*/ 245 h 263"/>
                      <a:gd name="T18" fmla="*/ 29 w 58"/>
                      <a:gd name="T19" fmla="*/ 255 h 263"/>
                      <a:gd name="T20" fmla="*/ 32 w 58"/>
                      <a:gd name="T21" fmla="*/ 256 h 263"/>
                      <a:gd name="T22" fmla="*/ 35 w 58"/>
                      <a:gd name="T23" fmla="*/ 257 h 263"/>
                      <a:gd name="T24" fmla="*/ 39 w 58"/>
                      <a:gd name="T25" fmla="*/ 257 h 263"/>
                      <a:gd name="T26" fmla="*/ 45 w 58"/>
                      <a:gd name="T27" fmla="*/ 257 h 263"/>
                      <a:gd name="T28" fmla="*/ 48 w 58"/>
                      <a:gd name="T29" fmla="*/ 257 h 263"/>
                      <a:gd name="T30" fmla="*/ 50 w 58"/>
                      <a:gd name="T31" fmla="*/ 258 h 263"/>
                      <a:gd name="T32" fmla="*/ 51 w 58"/>
                      <a:gd name="T33" fmla="*/ 257 h 263"/>
                      <a:gd name="T34" fmla="*/ 51 w 58"/>
                      <a:gd name="T35" fmla="*/ 262 h 263"/>
                      <a:gd name="T36" fmla="*/ 0 w 58"/>
                      <a:gd name="T37" fmla="*/ 261 h 26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8"/>
                      <a:gd name="T58" fmla="*/ 0 h 263"/>
                      <a:gd name="T59" fmla="*/ 58 w 58"/>
                      <a:gd name="T60" fmla="*/ 263 h 26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8" h="263">
                        <a:moveTo>
                          <a:pt x="28" y="0"/>
                        </a:moveTo>
                        <a:lnTo>
                          <a:pt x="57" y="0"/>
                        </a:lnTo>
                        <a:lnTo>
                          <a:pt x="55" y="11"/>
                        </a:lnTo>
                        <a:lnTo>
                          <a:pt x="52" y="39"/>
                        </a:lnTo>
                        <a:lnTo>
                          <a:pt x="48" y="80"/>
                        </a:lnTo>
                        <a:lnTo>
                          <a:pt x="44" y="128"/>
                        </a:lnTo>
                        <a:lnTo>
                          <a:pt x="38" y="175"/>
                        </a:lnTo>
                        <a:lnTo>
                          <a:pt x="34" y="215"/>
                        </a:lnTo>
                        <a:lnTo>
                          <a:pt x="31" y="245"/>
                        </a:lnTo>
                        <a:lnTo>
                          <a:pt x="29" y="255"/>
                        </a:lnTo>
                        <a:lnTo>
                          <a:pt x="32" y="256"/>
                        </a:lnTo>
                        <a:lnTo>
                          <a:pt x="35" y="257"/>
                        </a:lnTo>
                        <a:lnTo>
                          <a:pt x="39" y="257"/>
                        </a:lnTo>
                        <a:lnTo>
                          <a:pt x="45" y="257"/>
                        </a:lnTo>
                        <a:lnTo>
                          <a:pt x="48" y="257"/>
                        </a:lnTo>
                        <a:lnTo>
                          <a:pt x="50" y="258"/>
                        </a:lnTo>
                        <a:lnTo>
                          <a:pt x="51" y="257"/>
                        </a:lnTo>
                        <a:lnTo>
                          <a:pt x="51" y="262"/>
                        </a:lnTo>
                        <a:lnTo>
                          <a:pt x="0" y="26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94" name="Freeform 25"/>
                  <p:cNvSpPr>
                    <a:spLocks/>
                  </p:cNvSpPr>
                  <p:nvPr/>
                </p:nvSpPr>
                <p:spPr bwMode="auto">
                  <a:xfrm>
                    <a:off x="3957" y="2038"/>
                    <a:ext cx="67" cy="34"/>
                  </a:xfrm>
                  <a:custGeom>
                    <a:avLst/>
                    <a:gdLst>
                      <a:gd name="T0" fmla="*/ 66 w 67"/>
                      <a:gd name="T1" fmla="*/ 19 h 34"/>
                      <a:gd name="T2" fmla="*/ 64 w 67"/>
                      <a:gd name="T3" fmla="*/ 17 h 34"/>
                      <a:gd name="T4" fmla="*/ 61 w 67"/>
                      <a:gd name="T5" fmla="*/ 16 h 34"/>
                      <a:gd name="T6" fmla="*/ 53 w 67"/>
                      <a:gd name="T7" fmla="*/ 14 h 34"/>
                      <a:gd name="T8" fmla="*/ 46 w 67"/>
                      <a:gd name="T9" fmla="*/ 11 h 34"/>
                      <a:gd name="T10" fmla="*/ 38 w 67"/>
                      <a:gd name="T11" fmla="*/ 9 h 34"/>
                      <a:gd name="T12" fmla="*/ 28 w 67"/>
                      <a:gd name="T13" fmla="*/ 8 h 34"/>
                      <a:gd name="T14" fmla="*/ 18 w 67"/>
                      <a:gd name="T15" fmla="*/ 3 h 34"/>
                      <a:gd name="T16" fmla="*/ 9 w 67"/>
                      <a:gd name="T17" fmla="*/ 0 h 34"/>
                      <a:gd name="T18" fmla="*/ 4 w 67"/>
                      <a:gd name="T19" fmla="*/ 0 h 34"/>
                      <a:gd name="T20" fmla="*/ 1 w 67"/>
                      <a:gd name="T21" fmla="*/ 2 h 34"/>
                      <a:gd name="T22" fmla="*/ 0 w 67"/>
                      <a:gd name="T23" fmla="*/ 7 h 34"/>
                      <a:gd name="T24" fmla="*/ 1 w 67"/>
                      <a:gd name="T25" fmla="*/ 14 h 34"/>
                      <a:gd name="T26" fmla="*/ 1 w 67"/>
                      <a:gd name="T27" fmla="*/ 20 h 34"/>
                      <a:gd name="T28" fmla="*/ 2 w 67"/>
                      <a:gd name="T29" fmla="*/ 26 h 34"/>
                      <a:gd name="T30" fmla="*/ 5 w 67"/>
                      <a:gd name="T31" fmla="*/ 31 h 34"/>
                      <a:gd name="T32" fmla="*/ 8 w 67"/>
                      <a:gd name="T33" fmla="*/ 33 h 34"/>
                      <a:gd name="T34" fmla="*/ 16 w 67"/>
                      <a:gd name="T35" fmla="*/ 29 h 34"/>
                      <a:gd name="T36" fmla="*/ 24 w 67"/>
                      <a:gd name="T37" fmla="*/ 28 h 34"/>
                      <a:gd name="T38" fmla="*/ 34 w 67"/>
                      <a:gd name="T39" fmla="*/ 26 h 34"/>
                      <a:gd name="T40" fmla="*/ 43 w 67"/>
                      <a:gd name="T41" fmla="*/ 24 h 34"/>
                      <a:gd name="T42" fmla="*/ 52 w 67"/>
                      <a:gd name="T43" fmla="*/ 23 h 34"/>
                      <a:gd name="T44" fmla="*/ 59 w 67"/>
                      <a:gd name="T45" fmla="*/ 21 h 34"/>
                      <a:gd name="T46" fmla="*/ 65 w 67"/>
                      <a:gd name="T47" fmla="*/ 20 h 34"/>
                      <a:gd name="T48" fmla="*/ 66 w 67"/>
                      <a:gd name="T49" fmla="*/ 19 h 3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7"/>
                      <a:gd name="T76" fmla="*/ 0 h 34"/>
                      <a:gd name="T77" fmla="*/ 67 w 67"/>
                      <a:gd name="T78" fmla="*/ 34 h 3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7" h="34">
                        <a:moveTo>
                          <a:pt x="66" y="19"/>
                        </a:moveTo>
                        <a:lnTo>
                          <a:pt x="64" y="17"/>
                        </a:lnTo>
                        <a:lnTo>
                          <a:pt x="61" y="16"/>
                        </a:lnTo>
                        <a:lnTo>
                          <a:pt x="53" y="14"/>
                        </a:lnTo>
                        <a:lnTo>
                          <a:pt x="46" y="11"/>
                        </a:lnTo>
                        <a:lnTo>
                          <a:pt x="38" y="9"/>
                        </a:lnTo>
                        <a:lnTo>
                          <a:pt x="28" y="8"/>
                        </a:lnTo>
                        <a:lnTo>
                          <a:pt x="18" y="3"/>
                        </a:ln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7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2" y="26"/>
                        </a:lnTo>
                        <a:lnTo>
                          <a:pt x="5" y="31"/>
                        </a:lnTo>
                        <a:lnTo>
                          <a:pt x="8" y="33"/>
                        </a:lnTo>
                        <a:lnTo>
                          <a:pt x="16" y="29"/>
                        </a:lnTo>
                        <a:lnTo>
                          <a:pt x="24" y="28"/>
                        </a:lnTo>
                        <a:lnTo>
                          <a:pt x="34" y="26"/>
                        </a:lnTo>
                        <a:lnTo>
                          <a:pt x="43" y="24"/>
                        </a:lnTo>
                        <a:lnTo>
                          <a:pt x="52" y="23"/>
                        </a:lnTo>
                        <a:lnTo>
                          <a:pt x="59" y="21"/>
                        </a:lnTo>
                        <a:lnTo>
                          <a:pt x="65" y="20"/>
                        </a:lnTo>
                        <a:lnTo>
                          <a:pt x="66" y="19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95" name="Freeform 26"/>
                  <p:cNvSpPr>
                    <a:spLocks/>
                  </p:cNvSpPr>
                  <p:nvPr/>
                </p:nvSpPr>
                <p:spPr bwMode="auto">
                  <a:xfrm>
                    <a:off x="3956" y="2039"/>
                    <a:ext cx="73" cy="39"/>
                  </a:xfrm>
                  <a:custGeom>
                    <a:avLst/>
                    <a:gdLst>
                      <a:gd name="T0" fmla="*/ 72 w 73"/>
                      <a:gd name="T1" fmla="*/ 20 h 39"/>
                      <a:gd name="T2" fmla="*/ 72 w 73"/>
                      <a:gd name="T3" fmla="*/ 20 h 39"/>
                      <a:gd name="T4" fmla="*/ 71 w 73"/>
                      <a:gd name="T5" fmla="*/ 18 h 39"/>
                      <a:gd name="T6" fmla="*/ 67 w 73"/>
                      <a:gd name="T7" fmla="*/ 16 h 39"/>
                      <a:gd name="T8" fmla="*/ 58 w 73"/>
                      <a:gd name="T9" fmla="*/ 15 h 39"/>
                      <a:gd name="T10" fmla="*/ 51 w 73"/>
                      <a:gd name="T11" fmla="*/ 13 h 39"/>
                      <a:gd name="T12" fmla="*/ 41 w 73"/>
                      <a:gd name="T13" fmla="*/ 10 h 39"/>
                      <a:gd name="T14" fmla="*/ 31 w 73"/>
                      <a:gd name="T15" fmla="*/ 8 h 39"/>
                      <a:gd name="T16" fmla="*/ 19 w 73"/>
                      <a:gd name="T17" fmla="*/ 4 h 39"/>
                      <a:gd name="T18" fmla="*/ 9 w 73"/>
                      <a:gd name="T19" fmla="*/ 0 h 39"/>
                      <a:gd name="T20" fmla="*/ 5 w 73"/>
                      <a:gd name="T21" fmla="*/ 0 h 39"/>
                      <a:gd name="T22" fmla="*/ 2 w 73"/>
                      <a:gd name="T23" fmla="*/ 3 h 39"/>
                      <a:gd name="T24" fmla="*/ 0 w 73"/>
                      <a:gd name="T25" fmla="*/ 9 h 39"/>
                      <a:gd name="T26" fmla="*/ 0 w 73"/>
                      <a:gd name="T27" fmla="*/ 16 h 39"/>
                      <a:gd name="T28" fmla="*/ 0 w 73"/>
                      <a:gd name="T29" fmla="*/ 24 h 39"/>
                      <a:gd name="T30" fmla="*/ 2 w 73"/>
                      <a:gd name="T31" fmla="*/ 31 h 39"/>
                      <a:gd name="T32" fmla="*/ 5 w 73"/>
                      <a:gd name="T33" fmla="*/ 35 h 39"/>
                      <a:gd name="T34" fmla="*/ 9 w 73"/>
                      <a:gd name="T35" fmla="*/ 38 h 39"/>
                      <a:gd name="T36" fmla="*/ 17 w 73"/>
                      <a:gd name="T37" fmla="*/ 34 h 39"/>
                      <a:gd name="T38" fmla="*/ 27 w 73"/>
                      <a:gd name="T39" fmla="*/ 32 h 39"/>
                      <a:gd name="T40" fmla="*/ 36 w 73"/>
                      <a:gd name="T41" fmla="*/ 28 h 39"/>
                      <a:gd name="T42" fmla="*/ 47 w 73"/>
                      <a:gd name="T43" fmla="*/ 26 h 39"/>
                      <a:gd name="T44" fmla="*/ 57 w 73"/>
                      <a:gd name="T45" fmla="*/ 26 h 39"/>
                      <a:gd name="T46" fmla="*/ 64 w 73"/>
                      <a:gd name="T47" fmla="*/ 23 h 39"/>
                      <a:gd name="T48" fmla="*/ 70 w 73"/>
                      <a:gd name="T49" fmla="*/ 22 h 39"/>
                      <a:gd name="T50" fmla="*/ 72 w 73"/>
                      <a:gd name="T51" fmla="*/ 20 h 3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3"/>
                      <a:gd name="T79" fmla="*/ 0 h 39"/>
                      <a:gd name="T80" fmla="*/ 73 w 73"/>
                      <a:gd name="T81" fmla="*/ 39 h 3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3" h="39">
                        <a:moveTo>
                          <a:pt x="72" y="20"/>
                        </a:moveTo>
                        <a:lnTo>
                          <a:pt x="72" y="20"/>
                        </a:lnTo>
                        <a:lnTo>
                          <a:pt x="71" y="18"/>
                        </a:lnTo>
                        <a:lnTo>
                          <a:pt x="67" y="16"/>
                        </a:lnTo>
                        <a:lnTo>
                          <a:pt x="58" y="15"/>
                        </a:lnTo>
                        <a:lnTo>
                          <a:pt x="51" y="13"/>
                        </a:lnTo>
                        <a:lnTo>
                          <a:pt x="41" y="10"/>
                        </a:lnTo>
                        <a:lnTo>
                          <a:pt x="31" y="8"/>
                        </a:lnTo>
                        <a:lnTo>
                          <a:pt x="19" y="4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2" y="3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lnTo>
                          <a:pt x="2" y="31"/>
                        </a:lnTo>
                        <a:lnTo>
                          <a:pt x="5" y="35"/>
                        </a:lnTo>
                        <a:lnTo>
                          <a:pt x="9" y="38"/>
                        </a:lnTo>
                        <a:lnTo>
                          <a:pt x="17" y="34"/>
                        </a:lnTo>
                        <a:lnTo>
                          <a:pt x="27" y="32"/>
                        </a:lnTo>
                        <a:lnTo>
                          <a:pt x="36" y="28"/>
                        </a:lnTo>
                        <a:lnTo>
                          <a:pt x="47" y="26"/>
                        </a:lnTo>
                        <a:lnTo>
                          <a:pt x="57" y="26"/>
                        </a:lnTo>
                        <a:lnTo>
                          <a:pt x="64" y="23"/>
                        </a:lnTo>
                        <a:lnTo>
                          <a:pt x="70" y="22"/>
                        </a:lnTo>
                        <a:lnTo>
                          <a:pt x="72" y="2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96" name="Freeform 27"/>
                  <p:cNvSpPr>
                    <a:spLocks/>
                  </p:cNvSpPr>
                  <p:nvPr/>
                </p:nvSpPr>
                <p:spPr bwMode="auto">
                  <a:xfrm>
                    <a:off x="2385" y="1798"/>
                    <a:ext cx="116" cy="86"/>
                  </a:xfrm>
                  <a:custGeom>
                    <a:avLst/>
                    <a:gdLst>
                      <a:gd name="T0" fmla="*/ 5 w 116"/>
                      <a:gd name="T1" fmla="*/ 14 h 86"/>
                      <a:gd name="T2" fmla="*/ 1 w 116"/>
                      <a:gd name="T3" fmla="*/ 15 h 86"/>
                      <a:gd name="T4" fmla="*/ 0 w 116"/>
                      <a:gd name="T5" fmla="*/ 18 h 86"/>
                      <a:gd name="T6" fmla="*/ 2 w 116"/>
                      <a:gd name="T7" fmla="*/ 20 h 86"/>
                      <a:gd name="T8" fmla="*/ 6 w 116"/>
                      <a:gd name="T9" fmla="*/ 22 h 86"/>
                      <a:gd name="T10" fmla="*/ 58 w 116"/>
                      <a:gd name="T11" fmla="*/ 12 h 86"/>
                      <a:gd name="T12" fmla="*/ 83 w 116"/>
                      <a:gd name="T13" fmla="*/ 85 h 86"/>
                      <a:gd name="T14" fmla="*/ 115 w 116"/>
                      <a:gd name="T15" fmla="*/ 77 h 86"/>
                      <a:gd name="T16" fmla="*/ 75 w 116"/>
                      <a:gd name="T17" fmla="*/ 8 h 86"/>
                      <a:gd name="T18" fmla="*/ 84 w 116"/>
                      <a:gd name="T19" fmla="*/ 8 h 86"/>
                      <a:gd name="T20" fmla="*/ 86 w 116"/>
                      <a:gd name="T21" fmla="*/ 5 h 86"/>
                      <a:gd name="T22" fmla="*/ 87 w 116"/>
                      <a:gd name="T23" fmla="*/ 2 h 86"/>
                      <a:gd name="T24" fmla="*/ 86 w 116"/>
                      <a:gd name="T25" fmla="*/ 0 h 86"/>
                      <a:gd name="T26" fmla="*/ 81 w 116"/>
                      <a:gd name="T27" fmla="*/ 0 h 86"/>
                      <a:gd name="T28" fmla="*/ 5 w 116"/>
                      <a:gd name="T29" fmla="*/ 14 h 8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16"/>
                      <a:gd name="T46" fmla="*/ 0 h 86"/>
                      <a:gd name="T47" fmla="*/ 116 w 116"/>
                      <a:gd name="T48" fmla="*/ 86 h 8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16" h="86">
                        <a:moveTo>
                          <a:pt x="5" y="14"/>
                        </a:moveTo>
                        <a:lnTo>
                          <a:pt x="1" y="15"/>
                        </a:lnTo>
                        <a:lnTo>
                          <a:pt x="0" y="18"/>
                        </a:lnTo>
                        <a:lnTo>
                          <a:pt x="2" y="20"/>
                        </a:lnTo>
                        <a:lnTo>
                          <a:pt x="6" y="22"/>
                        </a:lnTo>
                        <a:lnTo>
                          <a:pt x="58" y="12"/>
                        </a:lnTo>
                        <a:lnTo>
                          <a:pt x="83" y="85"/>
                        </a:lnTo>
                        <a:lnTo>
                          <a:pt x="115" y="77"/>
                        </a:lnTo>
                        <a:lnTo>
                          <a:pt x="75" y="8"/>
                        </a:lnTo>
                        <a:lnTo>
                          <a:pt x="84" y="8"/>
                        </a:lnTo>
                        <a:lnTo>
                          <a:pt x="86" y="5"/>
                        </a:lnTo>
                        <a:lnTo>
                          <a:pt x="87" y="2"/>
                        </a:lnTo>
                        <a:lnTo>
                          <a:pt x="86" y="0"/>
                        </a:lnTo>
                        <a:lnTo>
                          <a:pt x="81" y="0"/>
                        </a:lnTo>
                        <a:lnTo>
                          <a:pt x="5" y="14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97" name="Freeform 28"/>
                  <p:cNvSpPr>
                    <a:spLocks/>
                  </p:cNvSpPr>
                  <p:nvPr/>
                </p:nvSpPr>
                <p:spPr bwMode="auto">
                  <a:xfrm>
                    <a:off x="2383" y="1799"/>
                    <a:ext cx="122" cy="93"/>
                  </a:xfrm>
                  <a:custGeom>
                    <a:avLst/>
                    <a:gdLst>
                      <a:gd name="T0" fmla="*/ 6 w 122"/>
                      <a:gd name="T1" fmla="*/ 15 h 93"/>
                      <a:gd name="T2" fmla="*/ 6 w 122"/>
                      <a:gd name="T3" fmla="*/ 15 h 93"/>
                      <a:gd name="T4" fmla="*/ 2 w 122"/>
                      <a:gd name="T5" fmla="*/ 17 h 93"/>
                      <a:gd name="T6" fmla="*/ 0 w 122"/>
                      <a:gd name="T7" fmla="*/ 21 h 93"/>
                      <a:gd name="T8" fmla="*/ 3 w 122"/>
                      <a:gd name="T9" fmla="*/ 23 h 93"/>
                      <a:gd name="T10" fmla="*/ 7 w 122"/>
                      <a:gd name="T11" fmla="*/ 25 h 93"/>
                      <a:gd name="T12" fmla="*/ 62 w 122"/>
                      <a:gd name="T13" fmla="*/ 14 h 93"/>
                      <a:gd name="T14" fmla="*/ 87 w 122"/>
                      <a:gd name="T15" fmla="*/ 92 h 93"/>
                      <a:gd name="T16" fmla="*/ 121 w 122"/>
                      <a:gd name="T17" fmla="*/ 83 h 93"/>
                      <a:gd name="T18" fmla="*/ 80 w 122"/>
                      <a:gd name="T19" fmla="*/ 9 h 93"/>
                      <a:gd name="T20" fmla="*/ 89 w 122"/>
                      <a:gd name="T21" fmla="*/ 8 h 93"/>
                      <a:gd name="T22" fmla="*/ 90 w 122"/>
                      <a:gd name="T23" fmla="*/ 5 h 93"/>
                      <a:gd name="T24" fmla="*/ 92 w 122"/>
                      <a:gd name="T25" fmla="*/ 2 h 93"/>
                      <a:gd name="T26" fmla="*/ 90 w 122"/>
                      <a:gd name="T27" fmla="*/ 0 h 93"/>
                      <a:gd name="T28" fmla="*/ 86 w 122"/>
                      <a:gd name="T29" fmla="*/ 0 h 93"/>
                      <a:gd name="T30" fmla="*/ 6 w 122"/>
                      <a:gd name="T31" fmla="*/ 15 h 9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22"/>
                      <a:gd name="T49" fmla="*/ 0 h 93"/>
                      <a:gd name="T50" fmla="*/ 122 w 122"/>
                      <a:gd name="T51" fmla="*/ 93 h 9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22" h="93">
                        <a:moveTo>
                          <a:pt x="6" y="15"/>
                        </a:moveTo>
                        <a:lnTo>
                          <a:pt x="6" y="15"/>
                        </a:lnTo>
                        <a:lnTo>
                          <a:pt x="2" y="17"/>
                        </a:lnTo>
                        <a:lnTo>
                          <a:pt x="0" y="21"/>
                        </a:lnTo>
                        <a:lnTo>
                          <a:pt x="3" y="23"/>
                        </a:lnTo>
                        <a:lnTo>
                          <a:pt x="7" y="25"/>
                        </a:lnTo>
                        <a:lnTo>
                          <a:pt x="62" y="14"/>
                        </a:lnTo>
                        <a:lnTo>
                          <a:pt x="87" y="92"/>
                        </a:lnTo>
                        <a:lnTo>
                          <a:pt x="121" y="83"/>
                        </a:lnTo>
                        <a:lnTo>
                          <a:pt x="80" y="9"/>
                        </a:lnTo>
                        <a:lnTo>
                          <a:pt x="89" y="8"/>
                        </a:lnTo>
                        <a:lnTo>
                          <a:pt x="90" y="5"/>
                        </a:lnTo>
                        <a:lnTo>
                          <a:pt x="92" y="2"/>
                        </a:lnTo>
                        <a:lnTo>
                          <a:pt x="90" y="0"/>
                        </a:lnTo>
                        <a:lnTo>
                          <a:pt x="86" y="0"/>
                        </a:lnTo>
                        <a:lnTo>
                          <a:pt x="6" y="1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98" name="Freeform 29"/>
                  <p:cNvSpPr>
                    <a:spLocks/>
                  </p:cNvSpPr>
                  <p:nvPr/>
                </p:nvSpPr>
                <p:spPr bwMode="auto">
                  <a:xfrm>
                    <a:off x="2631" y="1940"/>
                    <a:ext cx="137" cy="164"/>
                  </a:xfrm>
                  <a:custGeom>
                    <a:avLst/>
                    <a:gdLst>
                      <a:gd name="T0" fmla="*/ 111 w 137"/>
                      <a:gd name="T1" fmla="*/ 0 h 164"/>
                      <a:gd name="T2" fmla="*/ 23 w 137"/>
                      <a:gd name="T3" fmla="*/ 10 h 164"/>
                      <a:gd name="T4" fmla="*/ 13 w 137"/>
                      <a:gd name="T5" fmla="*/ 12 h 164"/>
                      <a:gd name="T6" fmla="*/ 6 w 137"/>
                      <a:gd name="T7" fmla="*/ 18 h 164"/>
                      <a:gd name="T8" fmla="*/ 2 w 137"/>
                      <a:gd name="T9" fmla="*/ 27 h 164"/>
                      <a:gd name="T10" fmla="*/ 0 w 137"/>
                      <a:gd name="T11" fmla="*/ 38 h 164"/>
                      <a:gd name="T12" fmla="*/ 1 w 137"/>
                      <a:gd name="T13" fmla="*/ 138 h 164"/>
                      <a:gd name="T14" fmla="*/ 3 w 137"/>
                      <a:gd name="T15" fmla="*/ 145 h 164"/>
                      <a:gd name="T16" fmla="*/ 4 w 137"/>
                      <a:gd name="T17" fmla="*/ 150 h 164"/>
                      <a:gd name="T18" fmla="*/ 7 w 137"/>
                      <a:gd name="T19" fmla="*/ 153 h 164"/>
                      <a:gd name="T20" fmla="*/ 9 w 137"/>
                      <a:gd name="T21" fmla="*/ 158 h 164"/>
                      <a:gd name="T22" fmla="*/ 13 w 137"/>
                      <a:gd name="T23" fmla="*/ 160 h 164"/>
                      <a:gd name="T24" fmla="*/ 17 w 137"/>
                      <a:gd name="T25" fmla="*/ 161 h 164"/>
                      <a:gd name="T26" fmla="*/ 21 w 137"/>
                      <a:gd name="T27" fmla="*/ 163 h 164"/>
                      <a:gd name="T28" fmla="*/ 25 w 137"/>
                      <a:gd name="T29" fmla="*/ 163 h 164"/>
                      <a:gd name="T30" fmla="*/ 115 w 137"/>
                      <a:gd name="T31" fmla="*/ 154 h 164"/>
                      <a:gd name="T32" fmla="*/ 123 w 137"/>
                      <a:gd name="T33" fmla="*/ 152 h 164"/>
                      <a:gd name="T34" fmla="*/ 131 w 137"/>
                      <a:gd name="T35" fmla="*/ 145 h 164"/>
                      <a:gd name="T36" fmla="*/ 134 w 137"/>
                      <a:gd name="T37" fmla="*/ 135 h 164"/>
                      <a:gd name="T38" fmla="*/ 136 w 137"/>
                      <a:gd name="T39" fmla="*/ 125 h 164"/>
                      <a:gd name="T40" fmla="*/ 133 w 137"/>
                      <a:gd name="T41" fmla="*/ 24 h 164"/>
                      <a:gd name="T42" fmla="*/ 133 w 137"/>
                      <a:gd name="T43" fmla="*/ 19 h 164"/>
                      <a:gd name="T44" fmla="*/ 133 w 137"/>
                      <a:gd name="T45" fmla="*/ 14 h 164"/>
                      <a:gd name="T46" fmla="*/ 130 w 137"/>
                      <a:gd name="T47" fmla="*/ 9 h 164"/>
                      <a:gd name="T48" fmla="*/ 127 w 137"/>
                      <a:gd name="T49" fmla="*/ 5 h 164"/>
                      <a:gd name="T50" fmla="*/ 123 w 137"/>
                      <a:gd name="T51" fmla="*/ 3 h 164"/>
                      <a:gd name="T52" fmla="*/ 120 w 137"/>
                      <a:gd name="T53" fmla="*/ 1 h 164"/>
                      <a:gd name="T54" fmla="*/ 116 w 137"/>
                      <a:gd name="T55" fmla="*/ 1 h 164"/>
                      <a:gd name="T56" fmla="*/ 111 w 137"/>
                      <a:gd name="T57" fmla="*/ 0 h 16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37"/>
                      <a:gd name="T88" fmla="*/ 0 h 164"/>
                      <a:gd name="T89" fmla="*/ 137 w 137"/>
                      <a:gd name="T90" fmla="*/ 164 h 16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37" h="164">
                        <a:moveTo>
                          <a:pt x="111" y="0"/>
                        </a:moveTo>
                        <a:lnTo>
                          <a:pt x="23" y="10"/>
                        </a:lnTo>
                        <a:lnTo>
                          <a:pt x="13" y="12"/>
                        </a:lnTo>
                        <a:lnTo>
                          <a:pt x="6" y="18"/>
                        </a:lnTo>
                        <a:lnTo>
                          <a:pt x="2" y="27"/>
                        </a:lnTo>
                        <a:lnTo>
                          <a:pt x="0" y="38"/>
                        </a:lnTo>
                        <a:lnTo>
                          <a:pt x="1" y="138"/>
                        </a:lnTo>
                        <a:lnTo>
                          <a:pt x="3" y="145"/>
                        </a:lnTo>
                        <a:lnTo>
                          <a:pt x="4" y="150"/>
                        </a:lnTo>
                        <a:lnTo>
                          <a:pt x="7" y="153"/>
                        </a:lnTo>
                        <a:lnTo>
                          <a:pt x="9" y="158"/>
                        </a:lnTo>
                        <a:lnTo>
                          <a:pt x="13" y="160"/>
                        </a:lnTo>
                        <a:lnTo>
                          <a:pt x="17" y="161"/>
                        </a:lnTo>
                        <a:lnTo>
                          <a:pt x="21" y="163"/>
                        </a:lnTo>
                        <a:lnTo>
                          <a:pt x="25" y="163"/>
                        </a:lnTo>
                        <a:lnTo>
                          <a:pt x="115" y="154"/>
                        </a:lnTo>
                        <a:lnTo>
                          <a:pt x="123" y="152"/>
                        </a:lnTo>
                        <a:lnTo>
                          <a:pt x="131" y="145"/>
                        </a:lnTo>
                        <a:lnTo>
                          <a:pt x="134" y="135"/>
                        </a:lnTo>
                        <a:lnTo>
                          <a:pt x="136" y="125"/>
                        </a:lnTo>
                        <a:lnTo>
                          <a:pt x="133" y="24"/>
                        </a:lnTo>
                        <a:lnTo>
                          <a:pt x="133" y="19"/>
                        </a:lnTo>
                        <a:lnTo>
                          <a:pt x="133" y="14"/>
                        </a:lnTo>
                        <a:lnTo>
                          <a:pt x="130" y="9"/>
                        </a:lnTo>
                        <a:lnTo>
                          <a:pt x="127" y="5"/>
                        </a:lnTo>
                        <a:lnTo>
                          <a:pt x="123" y="3"/>
                        </a:lnTo>
                        <a:lnTo>
                          <a:pt x="120" y="1"/>
                        </a:lnTo>
                        <a:lnTo>
                          <a:pt x="116" y="1"/>
                        </a:lnTo>
                        <a:lnTo>
                          <a:pt x="111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99" name="Freeform 30"/>
                  <p:cNvSpPr>
                    <a:spLocks/>
                  </p:cNvSpPr>
                  <p:nvPr/>
                </p:nvSpPr>
                <p:spPr bwMode="auto">
                  <a:xfrm>
                    <a:off x="2630" y="1941"/>
                    <a:ext cx="143" cy="170"/>
                  </a:xfrm>
                  <a:custGeom>
                    <a:avLst/>
                    <a:gdLst>
                      <a:gd name="T0" fmla="*/ 115 w 143"/>
                      <a:gd name="T1" fmla="*/ 0 h 170"/>
                      <a:gd name="T2" fmla="*/ 24 w 143"/>
                      <a:gd name="T3" fmla="*/ 10 h 170"/>
                      <a:gd name="T4" fmla="*/ 13 w 143"/>
                      <a:gd name="T5" fmla="*/ 12 h 170"/>
                      <a:gd name="T6" fmla="*/ 6 w 143"/>
                      <a:gd name="T7" fmla="*/ 19 h 170"/>
                      <a:gd name="T8" fmla="*/ 2 w 143"/>
                      <a:gd name="T9" fmla="*/ 28 h 170"/>
                      <a:gd name="T10" fmla="*/ 0 w 143"/>
                      <a:gd name="T11" fmla="*/ 39 h 170"/>
                      <a:gd name="T12" fmla="*/ 2 w 143"/>
                      <a:gd name="T13" fmla="*/ 144 h 170"/>
                      <a:gd name="T14" fmla="*/ 4 w 143"/>
                      <a:gd name="T15" fmla="*/ 149 h 170"/>
                      <a:gd name="T16" fmla="*/ 5 w 143"/>
                      <a:gd name="T17" fmla="*/ 154 h 170"/>
                      <a:gd name="T18" fmla="*/ 6 w 143"/>
                      <a:gd name="T19" fmla="*/ 159 h 170"/>
                      <a:gd name="T20" fmla="*/ 10 w 143"/>
                      <a:gd name="T21" fmla="*/ 163 h 170"/>
                      <a:gd name="T22" fmla="*/ 14 w 143"/>
                      <a:gd name="T23" fmla="*/ 166 h 170"/>
                      <a:gd name="T24" fmla="*/ 18 w 143"/>
                      <a:gd name="T25" fmla="*/ 167 h 170"/>
                      <a:gd name="T26" fmla="*/ 22 w 143"/>
                      <a:gd name="T27" fmla="*/ 169 h 170"/>
                      <a:gd name="T28" fmla="*/ 27 w 143"/>
                      <a:gd name="T29" fmla="*/ 169 h 170"/>
                      <a:gd name="T30" fmla="*/ 118 w 143"/>
                      <a:gd name="T31" fmla="*/ 160 h 170"/>
                      <a:gd name="T32" fmla="*/ 128 w 143"/>
                      <a:gd name="T33" fmla="*/ 157 h 170"/>
                      <a:gd name="T34" fmla="*/ 135 w 143"/>
                      <a:gd name="T35" fmla="*/ 149 h 170"/>
                      <a:gd name="T36" fmla="*/ 139 w 143"/>
                      <a:gd name="T37" fmla="*/ 140 h 170"/>
                      <a:gd name="T38" fmla="*/ 142 w 143"/>
                      <a:gd name="T39" fmla="*/ 130 h 170"/>
                      <a:gd name="T40" fmla="*/ 138 w 143"/>
                      <a:gd name="T41" fmla="*/ 24 h 170"/>
                      <a:gd name="T42" fmla="*/ 137 w 143"/>
                      <a:gd name="T43" fmla="*/ 19 h 170"/>
                      <a:gd name="T44" fmla="*/ 137 w 143"/>
                      <a:gd name="T45" fmla="*/ 14 h 170"/>
                      <a:gd name="T46" fmla="*/ 135 w 143"/>
                      <a:gd name="T47" fmla="*/ 10 h 170"/>
                      <a:gd name="T48" fmla="*/ 132 w 143"/>
                      <a:gd name="T49" fmla="*/ 5 h 170"/>
                      <a:gd name="T50" fmla="*/ 128 w 143"/>
                      <a:gd name="T51" fmla="*/ 3 h 170"/>
                      <a:gd name="T52" fmla="*/ 124 w 143"/>
                      <a:gd name="T53" fmla="*/ 2 h 170"/>
                      <a:gd name="T54" fmla="*/ 120 w 143"/>
                      <a:gd name="T55" fmla="*/ 1 h 170"/>
                      <a:gd name="T56" fmla="*/ 115 w 143"/>
                      <a:gd name="T57" fmla="*/ 0 h 17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43"/>
                      <a:gd name="T88" fmla="*/ 0 h 170"/>
                      <a:gd name="T89" fmla="*/ 143 w 143"/>
                      <a:gd name="T90" fmla="*/ 170 h 17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43" h="170">
                        <a:moveTo>
                          <a:pt x="115" y="0"/>
                        </a:moveTo>
                        <a:lnTo>
                          <a:pt x="24" y="10"/>
                        </a:lnTo>
                        <a:lnTo>
                          <a:pt x="13" y="12"/>
                        </a:lnTo>
                        <a:lnTo>
                          <a:pt x="6" y="19"/>
                        </a:lnTo>
                        <a:lnTo>
                          <a:pt x="2" y="28"/>
                        </a:lnTo>
                        <a:lnTo>
                          <a:pt x="0" y="39"/>
                        </a:lnTo>
                        <a:lnTo>
                          <a:pt x="2" y="144"/>
                        </a:lnTo>
                        <a:lnTo>
                          <a:pt x="4" y="149"/>
                        </a:lnTo>
                        <a:lnTo>
                          <a:pt x="5" y="154"/>
                        </a:lnTo>
                        <a:lnTo>
                          <a:pt x="6" y="159"/>
                        </a:lnTo>
                        <a:lnTo>
                          <a:pt x="10" y="163"/>
                        </a:lnTo>
                        <a:lnTo>
                          <a:pt x="14" y="166"/>
                        </a:lnTo>
                        <a:lnTo>
                          <a:pt x="18" y="167"/>
                        </a:lnTo>
                        <a:lnTo>
                          <a:pt x="22" y="169"/>
                        </a:lnTo>
                        <a:lnTo>
                          <a:pt x="27" y="169"/>
                        </a:lnTo>
                        <a:lnTo>
                          <a:pt x="118" y="160"/>
                        </a:lnTo>
                        <a:lnTo>
                          <a:pt x="128" y="157"/>
                        </a:lnTo>
                        <a:lnTo>
                          <a:pt x="135" y="149"/>
                        </a:lnTo>
                        <a:lnTo>
                          <a:pt x="139" y="140"/>
                        </a:lnTo>
                        <a:lnTo>
                          <a:pt x="142" y="130"/>
                        </a:lnTo>
                        <a:lnTo>
                          <a:pt x="138" y="24"/>
                        </a:lnTo>
                        <a:lnTo>
                          <a:pt x="137" y="19"/>
                        </a:lnTo>
                        <a:lnTo>
                          <a:pt x="137" y="14"/>
                        </a:lnTo>
                        <a:lnTo>
                          <a:pt x="135" y="10"/>
                        </a:lnTo>
                        <a:lnTo>
                          <a:pt x="132" y="5"/>
                        </a:lnTo>
                        <a:lnTo>
                          <a:pt x="128" y="3"/>
                        </a:lnTo>
                        <a:lnTo>
                          <a:pt x="124" y="2"/>
                        </a:lnTo>
                        <a:lnTo>
                          <a:pt x="120" y="1"/>
                        </a:lnTo>
                        <a:lnTo>
                          <a:pt x="115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00" name="Line 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49" y="1680"/>
                    <a:ext cx="11" cy="29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0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158" y="2088"/>
                    <a:ext cx="2" cy="26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02" name="Freeform 33"/>
                  <p:cNvSpPr>
                    <a:spLocks/>
                  </p:cNvSpPr>
                  <p:nvPr/>
                </p:nvSpPr>
                <p:spPr bwMode="auto">
                  <a:xfrm>
                    <a:off x="1656" y="1988"/>
                    <a:ext cx="600" cy="16"/>
                  </a:xfrm>
                  <a:custGeom>
                    <a:avLst/>
                    <a:gdLst>
                      <a:gd name="T0" fmla="*/ 267 w 600"/>
                      <a:gd name="T1" fmla="*/ 15 h 16"/>
                      <a:gd name="T2" fmla="*/ 210 w 600"/>
                      <a:gd name="T3" fmla="*/ 14 h 16"/>
                      <a:gd name="T4" fmla="*/ 155 w 600"/>
                      <a:gd name="T5" fmla="*/ 14 h 16"/>
                      <a:gd name="T6" fmla="*/ 108 w 600"/>
                      <a:gd name="T7" fmla="*/ 14 h 16"/>
                      <a:gd name="T8" fmla="*/ 67 w 600"/>
                      <a:gd name="T9" fmla="*/ 14 h 16"/>
                      <a:gd name="T10" fmla="*/ 35 w 600"/>
                      <a:gd name="T11" fmla="*/ 13 h 16"/>
                      <a:gd name="T12" fmla="*/ 13 w 600"/>
                      <a:gd name="T13" fmla="*/ 11 h 16"/>
                      <a:gd name="T14" fmla="*/ 1 w 600"/>
                      <a:gd name="T15" fmla="*/ 11 h 16"/>
                      <a:gd name="T16" fmla="*/ 1 w 600"/>
                      <a:gd name="T17" fmla="*/ 10 h 16"/>
                      <a:gd name="T18" fmla="*/ 12 w 600"/>
                      <a:gd name="T19" fmla="*/ 8 h 16"/>
                      <a:gd name="T20" fmla="*/ 36 w 600"/>
                      <a:gd name="T21" fmla="*/ 6 h 16"/>
                      <a:gd name="T22" fmla="*/ 67 w 600"/>
                      <a:gd name="T23" fmla="*/ 5 h 16"/>
                      <a:gd name="T24" fmla="*/ 108 w 600"/>
                      <a:gd name="T25" fmla="*/ 3 h 16"/>
                      <a:gd name="T26" fmla="*/ 155 w 600"/>
                      <a:gd name="T27" fmla="*/ 3 h 16"/>
                      <a:gd name="T28" fmla="*/ 209 w 600"/>
                      <a:gd name="T29" fmla="*/ 2 h 16"/>
                      <a:gd name="T30" fmla="*/ 267 w 600"/>
                      <a:gd name="T31" fmla="*/ 0 h 16"/>
                      <a:gd name="T32" fmla="*/ 329 w 600"/>
                      <a:gd name="T33" fmla="*/ 0 h 16"/>
                      <a:gd name="T34" fmla="*/ 387 w 600"/>
                      <a:gd name="T35" fmla="*/ 0 h 16"/>
                      <a:gd name="T36" fmla="*/ 441 w 600"/>
                      <a:gd name="T37" fmla="*/ 1 h 16"/>
                      <a:gd name="T38" fmla="*/ 489 w 600"/>
                      <a:gd name="T39" fmla="*/ 1 h 16"/>
                      <a:gd name="T40" fmla="*/ 530 w 600"/>
                      <a:gd name="T41" fmla="*/ 2 h 16"/>
                      <a:gd name="T42" fmla="*/ 561 w 600"/>
                      <a:gd name="T43" fmla="*/ 3 h 16"/>
                      <a:gd name="T44" fmla="*/ 585 w 600"/>
                      <a:gd name="T45" fmla="*/ 3 h 16"/>
                      <a:gd name="T46" fmla="*/ 597 w 600"/>
                      <a:gd name="T47" fmla="*/ 4 h 16"/>
                      <a:gd name="T48" fmla="*/ 597 w 600"/>
                      <a:gd name="T49" fmla="*/ 5 h 16"/>
                      <a:gd name="T50" fmla="*/ 586 w 600"/>
                      <a:gd name="T51" fmla="*/ 8 h 16"/>
                      <a:gd name="T52" fmla="*/ 561 w 600"/>
                      <a:gd name="T53" fmla="*/ 9 h 16"/>
                      <a:gd name="T54" fmla="*/ 530 w 600"/>
                      <a:gd name="T55" fmla="*/ 11 h 16"/>
                      <a:gd name="T56" fmla="*/ 488 w 600"/>
                      <a:gd name="T57" fmla="*/ 13 h 16"/>
                      <a:gd name="T58" fmla="*/ 441 w 600"/>
                      <a:gd name="T59" fmla="*/ 12 h 16"/>
                      <a:gd name="T60" fmla="*/ 387 w 600"/>
                      <a:gd name="T61" fmla="*/ 14 h 16"/>
                      <a:gd name="T62" fmla="*/ 330 w 600"/>
                      <a:gd name="T63" fmla="*/ 14 h 1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600"/>
                      <a:gd name="T97" fmla="*/ 0 h 16"/>
                      <a:gd name="T98" fmla="*/ 600 w 600"/>
                      <a:gd name="T99" fmla="*/ 16 h 1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600" h="16">
                        <a:moveTo>
                          <a:pt x="299" y="14"/>
                        </a:moveTo>
                        <a:lnTo>
                          <a:pt x="267" y="15"/>
                        </a:lnTo>
                        <a:lnTo>
                          <a:pt x="239" y="15"/>
                        </a:lnTo>
                        <a:lnTo>
                          <a:pt x="210" y="14"/>
                        </a:lnTo>
                        <a:lnTo>
                          <a:pt x="181" y="15"/>
                        </a:lnTo>
                        <a:lnTo>
                          <a:pt x="155" y="14"/>
                        </a:lnTo>
                        <a:lnTo>
                          <a:pt x="132" y="15"/>
                        </a:lnTo>
                        <a:lnTo>
                          <a:pt x="108" y="14"/>
                        </a:lnTo>
                        <a:lnTo>
                          <a:pt x="87" y="14"/>
                        </a:lnTo>
                        <a:lnTo>
                          <a:pt x="67" y="14"/>
                        </a:lnTo>
                        <a:lnTo>
                          <a:pt x="50" y="12"/>
                        </a:lnTo>
                        <a:lnTo>
                          <a:pt x="35" y="13"/>
                        </a:lnTo>
                        <a:lnTo>
                          <a:pt x="22" y="12"/>
                        </a:lnTo>
                        <a:lnTo>
                          <a:pt x="13" y="11"/>
                        </a:lnTo>
                        <a:lnTo>
                          <a:pt x="5" y="12"/>
                        </a:lnTo>
                        <a:lnTo>
                          <a:pt x="1" y="11"/>
                        </a:lnTo>
                        <a:lnTo>
                          <a:pt x="0" y="11"/>
                        </a:lnTo>
                        <a:lnTo>
                          <a:pt x="1" y="10"/>
                        </a:lnTo>
                        <a:lnTo>
                          <a:pt x="4" y="8"/>
                        </a:lnTo>
                        <a:lnTo>
                          <a:pt x="12" y="8"/>
                        </a:lnTo>
                        <a:lnTo>
                          <a:pt x="23" y="6"/>
                        </a:lnTo>
                        <a:lnTo>
                          <a:pt x="36" y="6"/>
                        </a:lnTo>
                        <a:lnTo>
                          <a:pt x="50" y="6"/>
                        </a:lnTo>
                        <a:lnTo>
                          <a:pt x="67" y="5"/>
                        </a:lnTo>
                        <a:lnTo>
                          <a:pt x="87" y="5"/>
                        </a:lnTo>
                        <a:lnTo>
                          <a:pt x="108" y="3"/>
                        </a:lnTo>
                        <a:lnTo>
                          <a:pt x="131" y="2"/>
                        </a:lnTo>
                        <a:lnTo>
                          <a:pt x="155" y="3"/>
                        </a:lnTo>
                        <a:lnTo>
                          <a:pt x="182" y="2"/>
                        </a:lnTo>
                        <a:lnTo>
                          <a:pt x="209" y="2"/>
                        </a:lnTo>
                        <a:lnTo>
                          <a:pt x="238" y="1"/>
                        </a:lnTo>
                        <a:lnTo>
                          <a:pt x="267" y="0"/>
                        </a:lnTo>
                        <a:lnTo>
                          <a:pt x="298" y="0"/>
                        </a:lnTo>
                        <a:lnTo>
                          <a:pt x="329" y="0"/>
                        </a:lnTo>
                        <a:lnTo>
                          <a:pt x="359" y="0"/>
                        </a:lnTo>
                        <a:lnTo>
                          <a:pt x="387" y="0"/>
                        </a:lnTo>
                        <a:lnTo>
                          <a:pt x="415" y="0"/>
                        </a:lnTo>
                        <a:lnTo>
                          <a:pt x="441" y="1"/>
                        </a:lnTo>
                        <a:lnTo>
                          <a:pt x="466" y="1"/>
                        </a:lnTo>
                        <a:lnTo>
                          <a:pt x="489" y="1"/>
                        </a:lnTo>
                        <a:lnTo>
                          <a:pt x="510" y="1"/>
                        </a:lnTo>
                        <a:lnTo>
                          <a:pt x="530" y="2"/>
                        </a:lnTo>
                        <a:lnTo>
                          <a:pt x="547" y="2"/>
                        </a:lnTo>
                        <a:lnTo>
                          <a:pt x="561" y="3"/>
                        </a:lnTo>
                        <a:lnTo>
                          <a:pt x="575" y="3"/>
                        </a:lnTo>
                        <a:lnTo>
                          <a:pt x="585" y="3"/>
                        </a:lnTo>
                        <a:lnTo>
                          <a:pt x="593" y="3"/>
                        </a:lnTo>
                        <a:lnTo>
                          <a:pt x="597" y="4"/>
                        </a:lnTo>
                        <a:lnTo>
                          <a:pt x="599" y="5"/>
                        </a:lnTo>
                        <a:lnTo>
                          <a:pt x="597" y="5"/>
                        </a:lnTo>
                        <a:lnTo>
                          <a:pt x="593" y="6"/>
                        </a:lnTo>
                        <a:lnTo>
                          <a:pt x="586" y="8"/>
                        </a:lnTo>
                        <a:lnTo>
                          <a:pt x="575" y="10"/>
                        </a:lnTo>
                        <a:lnTo>
                          <a:pt x="561" y="9"/>
                        </a:lnTo>
                        <a:lnTo>
                          <a:pt x="547" y="10"/>
                        </a:lnTo>
                        <a:lnTo>
                          <a:pt x="530" y="11"/>
                        </a:lnTo>
                        <a:lnTo>
                          <a:pt x="510" y="10"/>
                        </a:lnTo>
                        <a:lnTo>
                          <a:pt x="488" y="13"/>
                        </a:lnTo>
                        <a:lnTo>
                          <a:pt x="466" y="12"/>
                        </a:lnTo>
                        <a:lnTo>
                          <a:pt x="441" y="12"/>
                        </a:lnTo>
                        <a:lnTo>
                          <a:pt x="414" y="13"/>
                        </a:lnTo>
                        <a:lnTo>
                          <a:pt x="387" y="14"/>
                        </a:lnTo>
                        <a:lnTo>
                          <a:pt x="360" y="13"/>
                        </a:lnTo>
                        <a:lnTo>
                          <a:pt x="330" y="14"/>
                        </a:lnTo>
                        <a:lnTo>
                          <a:pt x="299" y="14"/>
                        </a:lnTo>
                      </a:path>
                    </a:pathLst>
                  </a:custGeom>
                  <a:solidFill>
                    <a:srgbClr val="FF0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03" name="Freeform 34"/>
                  <p:cNvSpPr>
                    <a:spLocks/>
                  </p:cNvSpPr>
                  <p:nvPr/>
                </p:nvSpPr>
                <p:spPr bwMode="auto">
                  <a:xfrm>
                    <a:off x="1654" y="1990"/>
                    <a:ext cx="608" cy="19"/>
                  </a:xfrm>
                  <a:custGeom>
                    <a:avLst/>
                    <a:gdLst>
                      <a:gd name="T0" fmla="*/ 302 w 608"/>
                      <a:gd name="T1" fmla="*/ 16 h 19"/>
                      <a:gd name="T2" fmla="*/ 242 w 608"/>
                      <a:gd name="T3" fmla="*/ 16 h 19"/>
                      <a:gd name="T4" fmla="*/ 184 w 608"/>
                      <a:gd name="T5" fmla="*/ 17 h 19"/>
                      <a:gd name="T6" fmla="*/ 133 w 608"/>
                      <a:gd name="T7" fmla="*/ 18 h 19"/>
                      <a:gd name="T8" fmla="*/ 89 w 608"/>
                      <a:gd name="T9" fmla="*/ 18 h 19"/>
                      <a:gd name="T10" fmla="*/ 50 w 608"/>
                      <a:gd name="T11" fmla="*/ 17 h 19"/>
                      <a:gd name="T12" fmla="*/ 21 w 608"/>
                      <a:gd name="T13" fmla="*/ 16 h 19"/>
                      <a:gd name="T14" fmla="*/ 5 w 608"/>
                      <a:gd name="T15" fmla="*/ 15 h 19"/>
                      <a:gd name="T16" fmla="*/ 0 w 608"/>
                      <a:gd name="T17" fmla="*/ 13 h 19"/>
                      <a:gd name="T18" fmla="*/ 4 w 608"/>
                      <a:gd name="T19" fmla="*/ 11 h 19"/>
                      <a:gd name="T20" fmla="*/ 23 w 608"/>
                      <a:gd name="T21" fmla="*/ 10 h 19"/>
                      <a:gd name="T22" fmla="*/ 51 w 608"/>
                      <a:gd name="T23" fmla="*/ 9 h 19"/>
                      <a:gd name="T24" fmla="*/ 88 w 608"/>
                      <a:gd name="T25" fmla="*/ 8 h 19"/>
                      <a:gd name="T26" fmla="*/ 132 w 608"/>
                      <a:gd name="T27" fmla="*/ 5 h 19"/>
                      <a:gd name="T28" fmla="*/ 184 w 608"/>
                      <a:gd name="T29" fmla="*/ 4 h 19"/>
                      <a:gd name="T30" fmla="*/ 240 w 608"/>
                      <a:gd name="T31" fmla="*/ 2 h 19"/>
                      <a:gd name="T32" fmla="*/ 302 w 608"/>
                      <a:gd name="T33" fmla="*/ 2 h 19"/>
                      <a:gd name="T34" fmla="*/ 363 w 608"/>
                      <a:gd name="T35" fmla="*/ 1 h 19"/>
                      <a:gd name="T36" fmla="*/ 420 w 608"/>
                      <a:gd name="T37" fmla="*/ 0 h 19"/>
                      <a:gd name="T38" fmla="*/ 472 w 608"/>
                      <a:gd name="T39" fmla="*/ 1 h 19"/>
                      <a:gd name="T40" fmla="*/ 517 w 608"/>
                      <a:gd name="T41" fmla="*/ 2 h 19"/>
                      <a:gd name="T42" fmla="*/ 554 w 608"/>
                      <a:gd name="T43" fmla="*/ 2 h 19"/>
                      <a:gd name="T44" fmla="*/ 582 w 608"/>
                      <a:gd name="T45" fmla="*/ 3 h 19"/>
                      <a:gd name="T46" fmla="*/ 600 w 608"/>
                      <a:gd name="T47" fmla="*/ 4 h 19"/>
                      <a:gd name="T48" fmla="*/ 607 w 608"/>
                      <a:gd name="T49" fmla="*/ 6 h 19"/>
                      <a:gd name="T50" fmla="*/ 600 w 608"/>
                      <a:gd name="T51" fmla="*/ 6 h 19"/>
                      <a:gd name="T52" fmla="*/ 582 w 608"/>
                      <a:gd name="T53" fmla="*/ 10 h 19"/>
                      <a:gd name="T54" fmla="*/ 554 w 608"/>
                      <a:gd name="T55" fmla="*/ 11 h 19"/>
                      <a:gd name="T56" fmla="*/ 517 w 608"/>
                      <a:gd name="T57" fmla="*/ 12 h 19"/>
                      <a:gd name="T58" fmla="*/ 471 w 608"/>
                      <a:gd name="T59" fmla="*/ 13 h 19"/>
                      <a:gd name="T60" fmla="*/ 419 w 608"/>
                      <a:gd name="T61" fmla="*/ 15 h 19"/>
                      <a:gd name="T62" fmla="*/ 364 w 608"/>
                      <a:gd name="T63" fmla="*/ 15 h 19"/>
                      <a:gd name="T64" fmla="*/ 302 w 608"/>
                      <a:gd name="T65" fmla="*/ 16 h 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08"/>
                      <a:gd name="T100" fmla="*/ 0 h 19"/>
                      <a:gd name="T101" fmla="*/ 608 w 608"/>
                      <a:gd name="T102" fmla="*/ 19 h 1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08" h="19">
                        <a:moveTo>
                          <a:pt x="302" y="16"/>
                        </a:moveTo>
                        <a:lnTo>
                          <a:pt x="302" y="16"/>
                        </a:lnTo>
                        <a:lnTo>
                          <a:pt x="270" y="17"/>
                        </a:lnTo>
                        <a:lnTo>
                          <a:pt x="242" y="16"/>
                        </a:lnTo>
                        <a:lnTo>
                          <a:pt x="213" y="17"/>
                        </a:lnTo>
                        <a:lnTo>
                          <a:pt x="184" y="17"/>
                        </a:lnTo>
                        <a:lnTo>
                          <a:pt x="158" y="18"/>
                        </a:lnTo>
                        <a:lnTo>
                          <a:pt x="133" y="18"/>
                        </a:lnTo>
                        <a:lnTo>
                          <a:pt x="110" y="16"/>
                        </a:lnTo>
                        <a:lnTo>
                          <a:pt x="89" y="18"/>
                        </a:lnTo>
                        <a:lnTo>
                          <a:pt x="68" y="17"/>
                        </a:lnTo>
                        <a:lnTo>
                          <a:pt x="50" y="17"/>
                        </a:lnTo>
                        <a:lnTo>
                          <a:pt x="34" y="17"/>
                        </a:lnTo>
                        <a:lnTo>
                          <a:pt x="21" y="16"/>
                        </a:lnTo>
                        <a:lnTo>
                          <a:pt x="13" y="14"/>
                        </a:lnTo>
                        <a:lnTo>
                          <a:pt x="5" y="15"/>
                        </a:lnTo>
                        <a:lnTo>
                          <a:pt x="1" y="13"/>
                        </a:lnTo>
                        <a:lnTo>
                          <a:pt x="0" y="13"/>
                        </a:lnTo>
                        <a:lnTo>
                          <a:pt x="1" y="12"/>
                        </a:lnTo>
                        <a:lnTo>
                          <a:pt x="4" y="11"/>
                        </a:lnTo>
                        <a:lnTo>
                          <a:pt x="12" y="12"/>
                        </a:lnTo>
                        <a:lnTo>
                          <a:pt x="23" y="10"/>
                        </a:lnTo>
                        <a:lnTo>
                          <a:pt x="36" y="9"/>
                        </a:lnTo>
                        <a:lnTo>
                          <a:pt x="51" y="9"/>
                        </a:lnTo>
                        <a:lnTo>
                          <a:pt x="68" y="8"/>
                        </a:lnTo>
                        <a:lnTo>
                          <a:pt x="88" y="8"/>
                        </a:lnTo>
                        <a:lnTo>
                          <a:pt x="109" y="6"/>
                        </a:lnTo>
                        <a:lnTo>
                          <a:pt x="132" y="5"/>
                        </a:lnTo>
                        <a:lnTo>
                          <a:pt x="157" y="5"/>
                        </a:lnTo>
                        <a:lnTo>
                          <a:pt x="184" y="4"/>
                        </a:lnTo>
                        <a:lnTo>
                          <a:pt x="212" y="4"/>
                        </a:lnTo>
                        <a:lnTo>
                          <a:pt x="240" y="2"/>
                        </a:lnTo>
                        <a:lnTo>
                          <a:pt x="271" y="2"/>
                        </a:lnTo>
                        <a:lnTo>
                          <a:pt x="302" y="2"/>
                        </a:lnTo>
                        <a:lnTo>
                          <a:pt x="333" y="1"/>
                        </a:lnTo>
                        <a:lnTo>
                          <a:pt x="363" y="1"/>
                        </a:lnTo>
                        <a:lnTo>
                          <a:pt x="391" y="1"/>
                        </a:lnTo>
                        <a:lnTo>
                          <a:pt x="420" y="0"/>
                        </a:lnTo>
                        <a:lnTo>
                          <a:pt x="446" y="2"/>
                        </a:lnTo>
                        <a:lnTo>
                          <a:pt x="472" y="1"/>
                        </a:lnTo>
                        <a:lnTo>
                          <a:pt x="495" y="2"/>
                        </a:lnTo>
                        <a:lnTo>
                          <a:pt x="517" y="2"/>
                        </a:lnTo>
                        <a:lnTo>
                          <a:pt x="537" y="2"/>
                        </a:lnTo>
                        <a:lnTo>
                          <a:pt x="554" y="2"/>
                        </a:lnTo>
                        <a:lnTo>
                          <a:pt x="569" y="3"/>
                        </a:lnTo>
                        <a:lnTo>
                          <a:pt x="582" y="3"/>
                        </a:lnTo>
                        <a:lnTo>
                          <a:pt x="593" y="3"/>
                        </a:lnTo>
                        <a:lnTo>
                          <a:pt x="600" y="4"/>
                        </a:lnTo>
                        <a:lnTo>
                          <a:pt x="605" y="5"/>
                        </a:lnTo>
                        <a:lnTo>
                          <a:pt x="607" y="6"/>
                        </a:lnTo>
                        <a:lnTo>
                          <a:pt x="605" y="6"/>
                        </a:lnTo>
                        <a:lnTo>
                          <a:pt x="600" y="6"/>
                        </a:lnTo>
                        <a:lnTo>
                          <a:pt x="593" y="8"/>
                        </a:lnTo>
                        <a:lnTo>
                          <a:pt x="582" y="10"/>
                        </a:lnTo>
                        <a:lnTo>
                          <a:pt x="569" y="9"/>
                        </a:lnTo>
                        <a:lnTo>
                          <a:pt x="554" y="11"/>
                        </a:lnTo>
                        <a:lnTo>
                          <a:pt x="536" y="10"/>
                        </a:lnTo>
                        <a:lnTo>
                          <a:pt x="517" y="12"/>
                        </a:lnTo>
                        <a:lnTo>
                          <a:pt x="494" y="12"/>
                        </a:lnTo>
                        <a:lnTo>
                          <a:pt x="471" y="13"/>
                        </a:lnTo>
                        <a:lnTo>
                          <a:pt x="446" y="13"/>
                        </a:lnTo>
                        <a:lnTo>
                          <a:pt x="419" y="15"/>
                        </a:lnTo>
                        <a:lnTo>
                          <a:pt x="392" y="15"/>
                        </a:lnTo>
                        <a:lnTo>
                          <a:pt x="364" y="15"/>
                        </a:lnTo>
                        <a:lnTo>
                          <a:pt x="334" y="16"/>
                        </a:lnTo>
                        <a:lnTo>
                          <a:pt x="302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04" name="Freeform 35"/>
                  <p:cNvSpPr>
                    <a:spLocks/>
                  </p:cNvSpPr>
                  <p:nvPr/>
                </p:nvSpPr>
                <p:spPr bwMode="auto">
                  <a:xfrm>
                    <a:off x="1725" y="1774"/>
                    <a:ext cx="71" cy="12"/>
                  </a:xfrm>
                  <a:custGeom>
                    <a:avLst/>
                    <a:gdLst>
                      <a:gd name="T0" fmla="*/ 36 w 71"/>
                      <a:gd name="T1" fmla="*/ 10 h 12"/>
                      <a:gd name="T2" fmla="*/ 28 w 71"/>
                      <a:gd name="T3" fmla="*/ 11 h 12"/>
                      <a:gd name="T4" fmla="*/ 21 w 71"/>
                      <a:gd name="T5" fmla="*/ 8 h 12"/>
                      <a:gd name="T6" fmla="*/ 16 w 71"/>
                      <a:gd name="T7" fmla="*/ 9 h 12"/>
                      <a:gd name="T8" fmla="*/ 11 w 71"/>
                      <a:gd name="T9" fmla="*/ 7 h 12"/>
                      <a:gd name="T10" fmla="*/ 5 w 71"/>
                      <a:gd name="T11" fmla="*/ 6 h 12"/>
                      <a:gd name="T12" fmla="*/ 3 w 71"/>
                      <a:gd name="T13" fmla="*/ 6 h 12"/>
                      <a:gd name="T14" fmla="*/ 1 w 71"/>
                      <a:gd name="T15" fmla="*/ 6 h 12"/>
                      <a:gd name="T16" fmla="*/ 0 w 71"/>
                      <a:gd name="T17" fmla="*/ 4 h 12"/>
                      <a:gd name="T18" fmla="*/ 2 w 71"/>
                      <a:gd name="T19" fmla="*/ 3 h 12"/>
                      <a:gd name="T20" fmla="*/ 3 w 71"/>
                      <a:gd name="T21" fmla="*/ 4 h 12"/>
                      <a:gd name="T22" fmla="*/ 7 w 71"/>
                      <a:gd name="T23" fmla="*/ 3 h 12"/>
                      <a:gd name="T24" fmla="*/ 10 w 71"/>
                      <a:gd name="T25" fmla="*/ 2 h 12"/>
                      <a:gd name="T26" fmla="*/ 16 w 71"/>
                      <a:gd name="T27" fmla="*/ 2 h 12"/>
                      <a:gd name="T28" fmla="*/ 22 w 71"/>
                      <a:gd name="T29" fmla="*/ 0 h 12"/>
                      <a:gd name="T30" fmla="*/ 28 w 71"/>
                      <a:gd name="T31" fmla="*/ 0 h 12"/>
                      <a:gd name="T32" fmla="*/ 35 w 71"/>
                      <a:gd name="T33" fmla="*/ 0 h 12"/>
                      <a:gd name="T34" fmla="*/ 42 w 71"/>
                      <a:gd name="T35" fmla="*/ 1 h 12"/>
                      <a:gd name="T36" fmla="*/ 49 w 71"/>
                      <a:gd name="T37" fmla="*/ 2 h 12"/>
                      <a:gd name="T38" fmla="*/ 56 w 71"/>
                      <a:gd name="T39" fmla="*/ 3 h 12"/>
                      <a:gd name="T40" fmla="*/ 60 w 71"/>
                      <a:gd name="T41" fmla="*/ 4 h 12"/>
                      <a:gd name="T42" fmla="*/ 65 w 71"/>
                      <a:gd name="T43" fmla="*/ 5 h 12"/>
                      <a:gd name="T44" fmla="*/ 67 w 71"/>
                      <a:gd name="T45" fmla="*/ 5 h 12"/>
                      <a:gd name="T46" fmla="*/ 69 w 71"/>
                      <a:gd name="T47" fmla="*/ 6 h 12"/>
                      <a:gd name="T48" fmla="*/ 70 w 71"/>
                      <a:gd name="T49" fmla="*/ 7 h 12"/>
                      <a:gd name="T50" fmla="*/ 69 w 71"/>
                      <a:gd name="T51" fmla="*/ 7 h 12"/>
                      <a:gd name="T52" fmla="*/ 67 w 71"/>
                      <a:gd name="T53" fmla="*/ 8 h 12"/>
                      <a:gd name="T54" fmla="*/ 64 w 71"/>
                      <a:gd name="T55" fmla="*/ 10 h 12"/>
                      <a:gd name="T56" fmla="*/ 59 w 71"/>
                      <a:gd name="T57" fmla="*/ 9 h 12"/>
                      <a:gd name="T58" fmla="*/ 55 w 71"/>
                      <a:gd name="T59" fmla="*/ 9 h 12"/>
                      <a:gd name="T60" fmla="*/ 49 w 71"/>
                      <a:gd name="T61" fmla="*/ 8 h 12"/>
                      <a:gd name="T62" fmla="*/ 42 w 71"/>
                      <a:gd name="T63" fmla="*/ 10 h 12"/>
                      <a:gd name="T64" fmla="*/ 36 w 71"/>
                      <a:gd name="T65" fmla="*/ 10 h 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1"/>
                      <a:gd name="T100" fmla="*/ 0 h 12"/>
                      <a:gd name="T101" fmla="*/ 71 w 71"/>
                      <a:gd name="T102" fmla="*/ 12 h 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1" h="12">
                        <a:moveTo>
                          <a:pt x="36" y="10"/>
                        </a:moveTo>
                        <a:lnTo>
                          <a:pt x="28" y="11"/>
                        </a:lnTo>
                        <a:lnTo>
                          <a:pt x="21" y="8"/>
                        </a:lnTo>
                        <a:lnTo>
                          <a:pt x="16" y="9"/>
                        </a:lnTo>
                        <a:lnTo>
                          <a:pt x="11" y="7"/>
                        </a:lnTo>
                        <a:lnTo>
                          <a:pt x="5" y="6"/>
                        </a:lnTo>
                        <a:lnTo>
                          <a:pt x="3" y="6"/>
                        </a:lnTo>
                        <a:lnTo>
                          <a:pt x="1" y="6"/>
                        </a:lnTo>
                        <a:lnTo>
                          <a:pt x="0" y="4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7" y="3"/>
                        </a:lnTo>
                        <a:lnTo>
                          <a:pt x="10" y="2"/>
                        </a:lnTo>
                        <a:lnTo>
                          <a:pt x="16" y="2"/>
                        </a:lnTo>
                        <a:lnTo>
                          <a:pt x="22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2" y="1"/>
                        </a:lnTo>
                        <a:lnTo>
                          <a:pt x="49" y="2"/>
                        </a:lnTo>
                        <a:lnTo>
                          <a:pt x="56" y="3"/>
                        </a:lnTo>
                        <a:lnTo>
                          <a:pt x="60" y="4"/>
                        </a:lnTo>
                        <a:lnTo>
                          <a:pt x="65" y="5"/>
                        </a:lnTo>
                        <a:lnTo>
                          <a:pt x="67" y="5"/>
                        </a:lnTo>
                        <a:lnTo>
                          <a:pt x="69" y="6"/>
                        </a:lnTo>
                        <a:lnTo>
                          <a:pt x="70" y="7"/>
                        </a:lnTo>
                        <a:lnTo>
                          <a:pt x="69" y="7"/>
                        </a:lnTo>
                        <a:lnTo>
                          <a:pt x="67" y="8"/>
                        </a:lnTo>
                        <a:lnTo>
                          <a:pt x="64" y="10"/>
                        </a:lnTo>
                        <a:lnTo>
                          <a:pt x="59" y="9"/>
                        </a:lnTo>
                        <a:lnTo>
                          <a:pt x="55" y="9"/>
                        </a:lnTo>
                        <a:lnTo>
                          <a:pt x="49" y="8"/>
                        </a:lnTo>
                        <a:lnTo>
                          <a:pt x="42" y="10"/>
                        </a:lnTo>
                        <a:lnTo>
                          <a:pt x="36" y="1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05" name="Freeform 36"/>
                  <p:cNvSpPr>
                    <a:spLocks/>
                  </p:cNvSpPr>
                  <p:nvPr/>
                </p:nvSpPr>
                <p:spPr bwMode="auto">
                  <a:xfrm>
                    <a:off x="1723" y="1777"/>
                    <a:ext cx="78" cy="13"/>
                  </a:xfrm>
                  <a:custGeom>
                    <a:avLst/>
                    <a:gdLst>
                      <a:gd name="T0" fmla="*/ 39 w 78"/>
                      <a:gd name="T1" fmla="*/ 12 h 13"/>
                      <a:gd name="T2" fmla="*/ 39 w 78"/>
                      <a:gd name="T3" fmla="*/ 12 h 13"/>
                      <a:gd name="T4" fmla="*/ 31 w 78"/>
                      <a:gd name="T5" fmla="*/ 11 h 13"/>
                      <a:gd name="T6" fmla="*/ 23 w 78"/>
                      <a:gd name="T7" fmla="*/ 10 h 13"/>
                      <a:gd name="T8" fmla="*/ 17 w 78"/>
                      <a:gd name="T9" fmla="*/ 11 h 13"/>
                      <a:gd name="T10" fmla="*/ 12 w 78"/>
                      <a:gd name="T11" fmla="*/ 10 h 13"/>
                      <a:gd name="T12" fmla="*/ 6 w 78"/>
                      <a:gd name="T13" fmla="*/ 10 h 13"/>
                      <a:gd name="T14" fmla="*/ 3 w 78"/>
                      <a:gd name="T15" fmla="*/ 9 h 13"/>
                      <a:gd name="T16" fmla="*/ 1 w 78"/>
                      <a:gd name="T17" fmla="*/ 9 h 13"/>
                      <a:gd name="T18" fmla="*/ 0 w 78"/>
                      <a:gd name="T19" fmla="*/ 7 h 13"/>
                      <a:gd name="T20" fmla="*/ 1 w 78"/>
                      <a:gd name="T21" fmla="*/ 6 h 13"/>
                      <a:gd name="T22" fmla="*/ 3 w 78"/>
                      <a:gd name="T23" fmla="*/ 5 h 13"/>
                      <a:gd name="T24" fmla="*/ 6 w 78"/>
                      <a:gd name="T25" fmla="*/ 4 h 13"/>
                      <a:gd name="T26" fmla="*/ 11 w 78"/>
                      <a:gd name="T27" fmla="*/ 3 h 13"/>
                      <a:gd name="T28" fmla="*/ 17 w 78"/>
                      <a:gd name="T29" fmla="*/ 3 h 13"/>
                      <a:gd name="T30" fmla="*/ 24 w 78"/>
                      <a:gd name="T31" fmla="*/ 1 h 13"/>
                      <a:gd name="T32" fmla="*/ 31 w 78"/>
                      <a:gd name="T33" fmla="*/ 1 h 13"/>
                      <a:gd name="T34" fmla="*/ 39 w 78"/>
                      <a:gd name="T35" fmla="*/ 1 h 13"/>
                      <a:gd name="T36" fmla="*/ 47 w 78"/>
                      <a:gd name="T37" fmla="*/ 0 h 13"/>
                      <a:gd name="T38" fmla="*/ 54 w 78"/>
                      <a:gd name="T39" fmla="*/ 3 h 13"/>
                      <a:gd name="T40" fmla="*/ 60 w 78"/>
                      <a:gd name="T41" fmla="*/ 3 h 13"/>
                      <a:gd name="T42" fmla="*/ 66 w 78"/>
                      <a:gd name="T43" fmla="*/ 3 h 13"/>
                      <a:gd name="T44" fmla="*/ 71 w 78"/>
                      <a:gd name="T45" fmla="*/ 3 h 13"/>
                      <a:gd name="T46" fmla="*/ 74 w 78"/>
                      <a:gd name="T47" fmla="*/ 4 h 13"/>
                      <a:gd name="T48" fmla="*/ 76 w 78"/>
                      <a:gd name="T49" fmla="*/ 6 h 13"/>
                      <a:gd name="T50" fmla="*/ 77 w 78"/>
                      <a:gd name="T51" fmla="*/ 6 h 13"/>
                      <a:gd name="T52" fmla="*/ 76 w 78"/>
                      <a:gd name="T53" fmla="*/ 7 h 13"/>
                      <a:gd name="T54" fmla="*/ 74 w 78"/>
                      <a:gd name="T55" fmla="*/ 8 h 13"/>
                      <a:gd name="T56" fmla="*/ 70 w 78"/>
                      <a:gd name="T57" fmla="*/ 9 h 13"/>
                      <a:gd name="T58" fmla="*/ 66 w 78"/>
                      <a:gd name="T59" fmla="*/ 9 h 13"/>
                      <a:gd name="T60" fmla="*/ 60 w 78"/>
                      <a:gd name="T61" fmla="*/ 10 h 13"/>
                      <a:gd name="T62" fmla="*/ 54 w 78"/>
                      <a:gd name="T63" fmla="*/ 11 h 13"/>
                      <a:gd name="T64" fmla="*/ 47 w 78"/>
                      <a:gd name="T65" fmla="*/ 12 h 13"/>
                      <a:gd name="T66" fmla="*/ 39 w 78"/>
                      <a:gd name="T67" fmla="*/ 12 h 1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8"/>
                      <a:gd name="T103" fmla="*/ 0 h 13"/>
                      <a:gd name="T104" fmla="*/ 78 w 78"/>
                      <a:gd name="T105" fmla="*/ 13 h 1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8" h="13">
                        <a:moveTo>
                          <a:pt x="39" y="12"/>
                        </a:moveTo>
                        <a:lnTo>
                          <a:pt x="39" y="12"/>
                        </a:lnTo>
                        <a:lnTo>
                          <a:pt x="31" y="11"/>
                        </a:lnTo>
                        <a:lnTo>
                          <a:pt x="23" y="10"/>
                        </a:lnTo>
                        <a:lnTo>
                          <a:pt x="17" y="11"/>
                        </a:lnTo>
                        <a:lnTo>
                          <a:pt x="12" y="10"/>
                        </a:lnTo>
                        <a:lnTo>
                          <a:pt x="6" y="10"/>
                        </a:lnTo>
                        <a:lnTo>
                          <a:pt x="3" y="9"/>
                        </a:lnTo>
                        <a:lnTo>
                          <a:pt x="1" y="9"/>
                        </a:lnTo>
                        <a:lnTo>
                          <a:pt x="0" y="7"/>
                        </a:lnTo>
                        <a:lnTo>
                          <a:pt x="1" y="6"/>
                        </a:lnTo>
                        <a:lnTo>
                          <a:pt x="3" y="5"/>
                        </a:lnTo>
                        <a:lnTo>
                          <a:pt x="6" y="4"/>
                        </a:lnTo>
                        <a:lnTo>
                          <a:pt x="11" y="3"/>
                        </a:lnTo>
                        <a:lnTo>
                          <a:pt x="17" y="3"/>
                        </a:lnTo>
                        <a:lnTo>
                          <a:pt x="24" y="1"/>
                        </a:lnTo>
                        <a:lnTo>
                          <a:pt x="31" y="1"/>
                        </a:lnTo>
                        <a:lnTo>
                          <a:pt x="39" y="1"/>
                        </a:lnTo>
                        <a:lnTo>
                          <a:pt x="47" y="0"/>
                        </a:lnTo>
                        <a:lnTo>
                          <a:pt x="54" y="3"/>
                        </a:lnTo>
                        <a:lnTo>
                          <a:pt x="60" y="3"/>
                        </a:lnTo>
                        <a:lnTo>
                          <a:pt x="66" y="3"/>
                        </a:lnTo>
                        <a:lnTo>
                          <a:pt x="71" y="3"/>
                        </a:lnTo>
                        <a:lnTo>
                          <a:pt x="74" y="4"/>
                        </a:lnTo>
                        <a:lnTo>
                          <a:pt x="76" y="6"/>
                        </a:lnTo>
                        <a:lnTo>
                          <a:pt x="77" y="6"/>
                        </a:lnTo>
                        <a:lnTo>
                          <a:pt x="76" y="7"/>
                        </a:lnTo>
                        <a:lnTo>
                          <a:pt x="74" y="8"/>
                        </a:lnTo>
                        <a:lnTo>
                          <a:pt x="70" y="9"/>
                        </a:lnTo>
                        <a:lnTo>
                          <a:pt x="66" y="9"/>
                        </a:lnTo>
                        <a:lnTo>
                          <a:pt x="60" y="10"/>
                        </a:lnTo>
                        <a:lnTo>
                          <a:pt x="54" y="11"/>
                        </a:lnTo>
                        <a:lnTo>
                          <a:pt x="47" y="12"/>
                        </a:lnTo>
                        <a:lnTo>
                          <a:pt x="39" y="1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06" name="Freeform 37"/>
                  <p:cNvSpPr>
                    <a:spLocks/>
                  </p:cNvSpPr>
                  <p:nvPr/>
                </p:nvSpPr>
                <p:spPr bwMode="auto">
                  <a:xfrm>
                    <a:off x="2680" y="2137"/>
                    <a:ext cx="862" cy="102"/>
                  </a:xfrm>
                  <a:custGeom>
                    <a:avLst/>
                    <a:gdLst>
                      <a:gd name="T0" fmla="*/ 729 w 862"/>
                      <a:gd name="T1" fmla="*/ 1 h 102"/>
                      <a:gd name="T2" fmla="*/ 723 w 862"/>
                      <a:gd name="T3" fmla="*/ 2 h 102"/>
                      <a:gd name="T4" fmla="*/ 710 w 862"/>
                      <a:gd name="T5" fmla="*/ 1 h 102"/>
                      <a:gd name="T6" fmla="*/ 692 w 862"/>
                      <a:gd name="T7" fmla="*/ 2 h 102"/>
                      <a:gd name="T8" fmla="*/ 670 w 862"/>
                      <a:gd name="T9" fmla="*/ 0 h 102"/>
                      <a:gd name="T10" fmla="*/ 640 w 862"/>
                      <a:gd name="T11" fmla="*/ 1 h 102"/>
                      <a:gd name="T12" fmla="*/ 603 w 862"/>
                      <a:gd name="T13" fmla="*/ 2 h 102"/>
                      <a:gd name="T14" fmla="*/ 563 w 862"/>
                      <a:gd name="T15" fmla="*/ 5 h 102"/>
                      <a:gd name="T16" fmla="*/ 516 w 862"/>
                      <a:gd name="T17" fmla="*/ 9 h 102"/>
                      <a:gd name="T18" fmla="*/ 464 w 862"/>
                      <a:gd name="T19" fmla="*/ 15 h 102"/>
                      <a:gd name="T20" fmla="*/ 406 w 862"/>
                      <a:gd name="T21" fmla="*/ 21 h 102"/>
                      <a:gd name="T22" fmla="*/ 345 w 862"/>
                      <a:gd name="T23" fmla="*/ 29 h 102"/>
                      <a:gd name="T24" fmla="*/ 277 w 862"/>
                      <a:gd name="T25" fmla="*/ 40 h 102"/>
                      <a:gd name="T26" fmla="*/ 204 w 862"/>
                      <a:gd name="T27" fmla="*/ 55 h 102"/>
                      <a:gd name="T28" fmla="*/ 126 w 862"/>
                      <a:gd name="T29" fmla="*/ 69 h 102"/>
                      <a:gd name="T30" fmla="*/ 44 w 862"/>
                      <a:gd name="T31" fmla="*/ 87 h 102"/>
                      <a:gd name="T32" fmla="*/ 2 w 862"/>
                      <a:gd name="T33" fmla="*/ 98 h 102"/>
                      <a:gd name="T34" fmla="*/ 9 w 862"/>
                      <a:gd name="T35" fmla="*/ 99 h 102"/>
                      <a:gd name="T36" fmla="*/ 24 w 862"/>
                      <a:gd name="T37" fmla="*/ 98 h 102"/>
                      <a:gd name="T38" fmla="*/ 44 w 862"/>
                      <a:gd name="T39" fmla="*/ 97 h 102"/>
                      <a:gd name="T40" fmla="*/ 70 w 862"/>
                      <a:gd name="T41" fmla="*/ 97 h 102"/>
                      <a:gd name="T42" fmla="*/ 104 w 862"/>
                      <a:gd name="T43" fmla="*/ 98 h 102"/>
                      <a:gd name="T44" fmla="*/ 144 w 862"/>
                      <a:gd name="T45" fmla="*/ 97 h 102"/>
                      <a:gd name="T46" fmla="*/ 188 w 862"/>
                      <a:gd name="T47" fmla="*/ 96 h 102"/>
                      <a:gd name="T48" fmla="*/ 237 w 862"/>
                      <a:gd name="T49" fmla="*/ 94 h 102"/>
                      <a:gd name="T50" fmla="*/ 290 w 862"/>
                      <a:gd name="T51" fmla="*/ 94 h 102"/>
                      <a:gd name="T52" fmla="*/ 350 w 862"/>
                      <a:gd name="T53" fmla="*/ 95 h 102"/>
                      <a:gd name="T54" fmla="*/ 411 w 862"/>
                      <a:gd name="T55" fmla="*/ 93 h 102"/>
                      <a:gd name="T56" fmla="*/ 476 w 862"/>
                      <a:gd name="T57" fmla="*/ 94 h 102"/>
                      <a:gd name="T58" fmla="*/ 547 w 862"/>
                      <a:gd name="T59" fmla="*/ 95 h 102"/>
                      <a:gd name="T60" fmla="*/ 618 w 862"/>
                      <a:gd name="T61" fmla="*/ 96 h 102"/>
                      <a:gd name="T62" fmla="*/ 693 w 862"/>
                      <a:gd name="T63" fmla="*/ 99 h 102"/>
                      <a:gd name="T64" fmla="*/ 737 w 862"/>
                      <a:gd name="T65" fmla="*/ 100 h 102"/>
                      <a:gd name="T66" fmla="*/ 754 w 862"/>
                      <a:gd name="T67" fmla="*/ 99 h 102"/>
                      <a:gd name="T68" fmla="*/ 775 w 862"/>
                      <a:gd name="T69" fmla="*/ 100 h 102"/>
                      <a:gd name="T70" fmla="*/ 796 w 862"/>
                      <a:gd name="T71" fmla="*/ 96 h 102"/>
                      <a:gd name="T72" fmla="*/ 817 w 862"/>
                      <a:gd name="T73" fmla="*/ 92 h 102"/>
                      <a:gd name="T74" fmla="*/ 837 w 862"/>
                      <a:gd name="T75" fmla="*/ 85 h 102"/>
                      <a:gd name="T76" fmla="*/ 852 w 862"/>
                      <a:gd name="T77" fmla="*/ 77 h 102"/>
                      <a:gd name="T78" fmla="*/ 858 w 862"/>
                      <a:gd name="T79" fmla="*/ 66 h 102"/>
                      <a:gd name="T80" fmla="*/ 860 w 862"/>
                      <a:gd name="T81" fmla="*/ 56 h 102"/>
                      <a:gd name="T82" fmla="*/ 861 w 862"/>
                      <a:gd name="T83" fmla="*/ 49 h 102"/>
                      <a:gd name="T84" fmla="*/ 856 w 862"/>
                      <a:gd name="T85" fmla="*/ 42 h 102"/>
                      <a:gd name="T86" fmla="*/ 844 w 862"/>
                      <a:gd name="T87" fmla="*/ 33 h 102"/>
                      <a:gd name="T88" fmla="*/ 826 w 862"/>
                      <a:gd name="T89" fmla="*/ 23 h 102"/>
                      <a:gd name="T90" fmla="*/ 805 w 862"/>
                      <a:gd name="T91" fmla="*/ 14 h 102"/>
                      <a:gd name="T92" fmla="*/ 778 w 862"/>
                      <a:gd name="T93" fmla="*/ 8 h 102"/>
                      <a:gd name="T94" fmla="*/ 747 w 862"/>
                      <a:gd name="T95" fmla="*/ 3 h 10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862"/>
                      <a:gd name="T145" fmla="*/ 0 h 102"/>
                      <a:gd name="T146" fmla="*/ 862 w 862"/>
                      <a:gd name="T147" fmla="*/ 102 h 10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862" h="102">
                        <a:moveTo>
                          <a:pt x="729" y="1"/>
                        </a:moveTo>
                        <a:lnTo>
                          <a:pt x="729" y="1"/>
                        </a:lnTo>
                        <a:lnTo>
                          <a:pt x="726" y="1"/>
                        </a:lnTo>
                        <a:lnTo>
                          <a:pt x="723" y="2"/>
                        </a:lnTo>
                        <a:lnTo>
                          <a:pt x="717" y="0"/>
                        </a:lnTo>
                        <a:lnTo>
                          <a:pt x="710" y="1"/>
                        </a:lnTo>
                        <a:lnTo>
                          <a:pt x="702" y="2"/>
                        </a:lnTo>
                        <a:lnTo>
                          <a:pt x="692" y="2"/>
                        </a:lnTo>
                        <a:lnTo>
                          <a:pt x="681" y="0"/>
                        </a:lnTo>
                        <a:lnTo>
                          <a:pt x="670" y="0"/>
                        </a:lnTo>
                        <a:lnTo>
                          <a:pt x="656" y="1"/>
                        </a:lnTo>
                        <a:lnTo>
                          <a:pt x="640" y="1"/>
                        </a:lnTo>
                        <a:lnTo>
                          <a:pt x="622" y="2"/>
                        </a:lnTo>
                        <a:lnTo>
                          <a:pt x="603" y="2"/>
                        </a:lnTo>
                        <a:lnTo>
                          <a:pt x="584" y="4"/>
                        </a:lnTo>
                        <a:lnTo>
                          <a:pt x="563" y="5"/>
                        </a:lnTo>
                        <a:lnTo>
                          <a:pt x="540" y="7"/>
                        </a:lnTo>
                        <a:lnTo>
                          <a:pt x="516" y="9"/>
                        </a:lnTo>
                        <a:lnTo>
                          <a:pt x="491" y="11"/>
                        </a:lnTo>
                        <a:lnTo>
                          <a:pt x="464" y="15"/>
                        </a:lnTo>
                        <a:lnTo>
                          <a:pt x="435" y="17"/>
                        </a:lnTo>
                        <a:lnTo>
                          <a:pt x="406" y="21"/>
                        </a:lnTo>
                        <a:lnTo>
                          <a:pt x="377" y="24"/>
                        </a:lnTo>
                        <a:lnTo>
                          <a:pt x="345" y="29"/>
                        </a:lnTo>
                        <a:lnTo>
                          <a:pt x="311" y="34"/>
                        </a:lnTo>
                        <a:lnTo>
                          <a:pt x="277" y="40"/>
                        </a:lnTo>
                        <a:lnTo>
                          <a:pt x="241" y="47"/>
                        </a:lnTo>
                        <a:lnTo>
                          <a:pt x="204" y="55"/>
                        </a:lnTo>
                        <a:lnTo>
                          <a:pt x="165" y="61"/>
                        </a:lnTo>
                        <a:lnTo>
                          <a:pt x="126" y="69"/>
                        </a:lnTo>
                        <a:lnTo>
                          <a:pt x="85" y="77"/>
                        </a:lnTo>
                        <a:lnTo>
                          <a:pt x="44" y="87"/>
                        </a:lnTo>
                        <a:lnTo>
                          <a:pt x="0" y="97"/>
                        </a:lnTo>
                        <a:lnTo>
                          <a:pt x="2" y="98"/>
                        </a:lnTo>
                        <a:lnTo>
                          <a:pt x="4" y="99"/>
                        </a:lnTo>
                        <a:lnTo>
                          <a:pt x="9" y="99"/>
                        </a:lnTo>
                        <a:lnTo>
                          <a:pt x="15" y="98"/>
                        </a:lnTo>
                        <a:lnTo>
                          <a:pt x="24" y="98"/>
                        </a:lnTo>
                        <a:lnTo>
                          <a:pt x="33" y="99"/>
                        </a:lnTo>
                        <a:lnTo>
                          <a:pt x="44" y="97"/>
                        </a:lnTo>
                        <a:lnTo>
                          <a:pt x="57" y="98"/>
                        </a:lnTo>
                        <a:lnTo>
                          <a:pt x="70" y="97"/>
                        </a:lnTo>
                        <a:lnTo>
                          <a:pt x="86" y="97"/>
                        </a:lnTo>
                        <a:lnTo>
                          <a:pt x="104" y="98"/>
                        </a:lnTo>
                        <a:lnTo>
                          <a:pt x="123" y="96"/>
                        </a:lnTo>
                        <a:lnTo>
                          <a:pt x="144" y="97"/>
                        </a:lnTo>
                        <a:lnTo>
                          <a:pt x="165" y="95"/>
                        </a:lnTo>
                        <a:lnTo>
                          <a:pt x="188" y="96"/>
                        </a:lnTo>
                        <a:lnTo>
                          <a:pt x="212" y="94"/>
                        </a:lnTo>
                        <a:lnTo>
                          <a:pt x="237" y="94"/>
                        </a:lnTo>
                        <a:lnTo>
                          <a:pt x="263" y="95"/>
                        </a:lnTo>
                        <a:lnTo>
                          <a:pt x="290" y="94"/>
                        </a:lnTo>
                        <a:lnTo>
                          <a:pt x="319" y="94"/>
                        </a:lnTo>
                        <a:lnTo>
                          <a:pt x="350" y="95"/>
                        </a:lnTo>
                        <a:lnTo>
                          <a:pt x="379" y="93"/>
                        </a:lnTo>
                        <a:lnTo>
                          <a:pt x="411" y="93"/>
                        </a:lnTo>
                        <a:lnTo>
                          <a:pt x="443" y="95"/>
                        </a:lnTo>
                        <a:lnTo>
                          <a:pt x="476" y="94"/>
                        </a:lnTo>
                        <a:lnTo>
                          <a:pt x="511" y="94"/>
                        </a:lnTo>
                        <a:lnTo>
                          <a:pt x="547" y="95"/>
                        </a:lnTo>
                        <a:lnTo>
                          <a:pt x="583" y="96"/>
                        </a:lnTo>
                        <a:lnTo>
                          <a:pt x="618" y="96"/>
                        </a:lnTo>
                        <a:lnTo>
                          <a:pt x="655" y="97"/>
                        </a:lnTo>
                        <a:lnTo>
                          <a:pt x="693" y="99"/>
                        </a:lnTo>
                        <a:lnTo>
                          <a:pt x="732" y="101"/>
                        </a:lnTo>
                        <a:lnTo>
                          <a:pt x="737" y="100"/>
                        </a:lnTo>
                        <a:lnTo>
                          <a:pt x="744" y="100"/>
                        </a:lnTo>
                        <a:lnTo>
                          <a:pt x="754" y="99"/>
                        </a:lnTo>
                        <a:lnTo>
                          <a:pt x="763" y="100"/>
                        </a:lnTo>
                        <a:lnTo>
                          <a:pt x="775" y="100"/>
                        </a:lnTo>
                        <a:lnTo>
                          <a:pt x="784" y="98"/>
                        </a:lnTo>
                        <a:lnTo>
                          <a:pt x="796" y="96"/>
                        </a:lnTo>
                        <a:lnTo>
                          <a:pt x="807" y="95"/>
                        </a:lnTo>
                        <a:lnTo>
                          <a:pt x="817" y="92"/>
                        </a:lnTo>
                        <a:lnTo>
                          <a:pt x="828" y="89"/>
                        </a:lnTo>
                        <a:lnTo>
                          <a:pt x="837" y="85"/>
                        </a:lnTo>
                        <a:lnTo>
                          <a:pt x="845" y="81"/>
                        </a:lnTo>
                        <a:lnTo>
                          <a:pt x="852" y="77"/>
                        </a:lnTo>
                        <a:lnTo>
                          <a:pt x="856" y="70"/>
                        </a:lnTo>
                        <a:lnTo>
                          <a:pt x="858" y="66"/>
                        </a:lnTo>
                        <a:lnTo>
                          <a:pt x="857" y="58"/>
                        </a:lnTo>
                        <a:lnTo>
                          <a:pt x="860" y="56"/>
                        </a:lnTo>
                        <a:lnTo>
                          <a:pt x="861" y="52"/>
                        </a:lnTo>
                        <a:lnTo>
                          <a:pt x="861" y="49"/>
                        </a:lnTo>
                        <a:lnTo>
                          <a:pt x="859" y="46"/>
                        </a:lnTo>
                        <a:lnTo>
                          <a:pt x="856" y="42"/>
                        </a:lnTo>
                        <a:lnTo>
                          <a:pt x="851" y="37"/>
                        </a:lnTo>
                        <a:lnTo>
                          <a:pt x="844" y="33"/>
                        </a:lnTo>
                        <a:lnTo>
                          <a:pt x="836" y="29"/>
                        </a:lnTo>
                        <a:lnTo>
                          <a:pt x="826" y="23"/>
                        </a:lnTo>
                        <a:lnTo>
                          <a:pt x="817" y="18"/>
                        </a:lnTo>
                        <a:lnTo>
                          <a:pt x="805" y="14"/>
                        </a:lnTo>
                        <a:lnTo>
                          <a:pt x="793" y="10"/>
                        </a:lnTo>
                        <a:lnTo>
                          <a:pt x="778" y="8"/>
                        </a:lnTo>
                        <a:lnTo>
                          <a:pt x="763" y="5"/>
                        </a:lnTo>
                        <a:lnTo>
                          <a:pt x="747" y="3"/>
                        </a:lnTo>
                        <a:lnTo>
                          <a:pt x="729" y="1"/>
                        </a:lnTo>
                      </a:path>
                    </a:pathLst>
                  </a:custGeom>
                  <a:solidFill>
                    <a:srgbClr val="E5E5E5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07" name="Freeform 38"/>
                  <p:cNvSpPr>
                    <a:spLocks/>
                  </p:cNvSpPr>
                  <p:nvPr/>
                </p:nvSpPr>
                <p:spPr bwMode="auto">
                  <a:xfrm>
                    <a:off x="2678" y="2139"/>
                    <a:ext cx="870" cy="104"/>
                  </a:xfrm>
                  <a:custGeom>
                    <a:avLst/>
                    <a:gdLst>
                      <a:gd name="T0" fmla="*/ 736 w 870"/>
                      <a:gd name="T1" fmla="*/ 1 h 104"/>
                      <a:gd name="T2" fmla="*/ 729 w 870"/>
                      <a:gd name="T3" fmla="*/ 2 h 104"/>
                      <a:gd name="T4" fmla="*/ 716 w 870"/>
                      <a:gd name="T5" fmla="*/ 1 h 104"/>
                      <a:gd name="T6" fmla="*/ 699 w 870"/>
                      <a:gd name="T7" fmla="*/ 1 h 104"/>
                      <a:gd name="T8" fmla="*/ 675 w 870"/>
                      <a:gd name="T9" fmla="*/ 0 h 104"/>
                      <a:gd name="T10" fmla="*/ 645 w 870"/>
                      <a:gd name="T11" fmla="*/ 1 h 104"/>
                      <a:gd name="T12" fmla="*/ 609 w 870"/>
                      <a:gd name="T13" fmla="*/ 3 h 104"/>
                      <a:gd name="T14" fmla="*/ 568 w 870"/>
                      <a:gd name="T15" fmla="*/ 5 h 104"/>
                      <a:gd name="T16" fmla="*/ 520 w 870"/>
                      <a:gd name="T17" fmla="*/ 10 h 104"/>
                      <a:gd name="T18" fmla="*/ 468 w 870"/>
                      <a:gd name="T19" fmla="*/ 16 h 104"/>
                      <a:gd name="T20" fmla="*/ 411 w 870"/>
                      <a:gd name="T21" fmla="*/ 22 h 104"/>
                      <a:gd name="T22" fmla="*/ 347 w 870"/>
                      <a:gd name="T23" fmla="*/ 31 h 104"/>
                      <a:gd name="T24" fmla="*/ 279 w 870"/>
                      <a:gd name="T25" fmla="*/ 42 h 104"/>
                      <a:gd name="T26" fmla="*/ 206 w 870"/>
                      <a:gd name="T27" fmla="*/ 56 h 104"/>
                      <a:gd name="T28" fmla="*/ 128 w 870"/>
                      <a:gd name="T29" fmla="*/ 72 h 104"/>
                      <a:gd name="T30" fmla="*/ 44 w 870"/>
                      <a:gd name="T31" fmla="*/ 91 h 104"/>
                      <a:gd name="T32" fmla="*/ 2 w 870"/>
                      <a:gd name="T33" fmla="*/ 102 h 104"/>
                      <a:gd name="T34" fmla="*/ 9 w 870"/>
                      <a:gd name="T35" fmla="*/ 102 h 104"/>
                      <a:gd name="T36" fmla="*/ 24 w 870"/>
                      <a:gd name="T37" fmla="*/ 102 h 104"/>
                      <a:gd name="T38" fmla="*/ 44 w 870"/>
                      <a:gd name="T39" fmla="*/ 101 h 104"/>
                      <a:gd name="T40" fmla="*/ 71 w 870"/>
                      <a:gd name="T41" fmla="*/ 101 h 104"/>
                      <a:gd name="T42" fmla="*/ 106 w 870"/>
                      <a:gd name="T43" fmla="*/ 101 h 104"/>
                      <a:gd name="T44" fmla="*/ 145 w 870"/>
                      <a:gd name="T45" fmla="*/ 99 h 104"/>
                      <a:gd name="T46" fmla="*/ 189 w 870"/>
                      <a:gd name="T47" fmla="*/ 99 h 104"/>
                      <a:gd name="T48" fmla="*/ 240 w 870"/>
                      <a:gd name="T49" fmla="*/ 98 h 104"/>
                      <a:gd name="T50" fmla="*/ 293 w 870"/>
                      <a:gd name="T51" fmla="*/ 97 h 104"/>
                      <a:gd name="T52" fmla="*/ 351 w 870"/>
                      <a:gd name="T53" fmla="*/ 97 h 104"/>
                      <a:gd name="T54" fmla="*/ 415 w 870"/>
                      <a:gd name="T55" fmla="*/ 96 h 104"/>
                      <a:gd name="T56" fmla="*/ 480 w 870"/>
                      <a:gd name="T57" fmla="*/ 96 h 104"/>
                      <a:gd name="T58" fmla="*/ 550 w 870"/>
                      <a:gd name="T59" fmla="*/ 97 h 104"/>
                      <a:gd name="T60" fmla="*/ 623 w 870"/>
                      <a:gd name="T61" fmla="*/ 98 h 104"/>
                      <a:gd name="T62" fmla="*/ 699 w 870"/>
                      <a:gd name="T63" fmla="*/ 101 h 104"/>
                      <a:gd name="T64" fmla="*/ 742 w 870"/>
                      <a:gd name="T65" fmla="*/ 102 h 104"/>
                      <a:gd name="T66" fmla="*/ 759 w 870"/>
                      <a:gd name="T67" fmla="*/ 101 h 104"/>
                      <a:gd name="T68" fmla="*/ 780 w 870"/>
                      <a:gd name="T69" fmla="*/ 101 h 104"/>
                      <a:gd name="T70" fmla="*/ 803 w 870"/>
                      <a:gd name="T71" fmla="*/ 97 h 104"/>
                      <a:gd name="T72" fmla="*/ 825 w 870"/>
                      <a:gd name="T73" fmla="*/ 93 h 104"/>
                      <a:gd name="T74" fmla="*/ 844 w 870"/>
                      <a:gd name="T75" fmla="*/ 86 h 104"/>
                      <a:gd name="T76" fmla="*/ 859 w 870"/>
                      <a:gd name="T77" fmla="*/ 78 h 104"/>
                      <a:gd name="T78" fmla="*/ 865 w 870"/>
                      <a:gd name="T79" fmla="*/ 67 h 104"/>
                      <a:gd name="T80" fmla="*/ 868 w 870"/>
                      <a:gd name="T81" fmla="*/ 57 h 104"/>
                      <a:gd name="T82" fmla="*/ 869 w 870"/>
                      <a:gd name="T83" fmla="*/ 50 h 104"/>
                      <a:gd name="T84" fmla="*/ 864 w 870"/>
                      <a:gd name="T85" fmla="*/ 42 h 104"/>
                      <a:gd name="T86" fmla="*/ 852 w 870"/>
                      <a:gd name="T87" fmla="*/ 33 h 104"/>
                      <a:gd name="T88" fmla="*/ 833 w 870"/>
                      <a:gd name="T89" fmla="*/ 23 h 104"/>
                      <a:gd name="T90" fmla="*/ 812 w 870"/>
                      <a:gd name="T91" fmla="*/ 15 h 104"/>
                      <a:gd name="T92" fmla="*/ 784 w 870"/>
                      <a:gd name="T93" fmla="*/ 8 h 104"/>
                      <a:gd name="T94" fmla="*/ 754 w 870"/>
                      <a:gd name="T95" fmla="*/ 4 h 10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870"/>
                      <a:gd name="T145" fmla="*/ 0 h 104"/>
                      <a:gd name="T146" fmla="*/ 870 w 870"/>
                      <a:gd name="T147" fmla="*/ 104 h 10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870" h="104">
                        <a:moveTo>
                          <a:pt x="736" y="1"/>
                        </a:moveTo>
                        <a:lnTo>
                          <a:pt x="736" y="1"/>
                        </a:lnTo>
                        <a:lnTo>
                          <a:pt x="732" y="1"/>
                        </a:lnTo>
                        <a:lnTo>
                          <a:pt x="729" y="2"/>
                        </a:lnTo>
                        <a:lnTo>
                          <a:pt x="724" y="1"/>
                        </a:lnTo>
                        <a:lnTo>
                          <a:pt x="716" y="1"/>
                        </a:lnTo>
                        <a:lnTo>
                          <a:pt x="709" y="1"/>
                        </a:lnTo>
                        <a:lnTo>
                          <a:pt x="699" y="1"/>
                        </a:lnTo>
                        <a:lnTo>
                          <a:pt x="688" y="1"/>
                        </a:lnTo>
                        <a:lnTo>
                          <a:pt x="675" y="0"/>
                        </a:lnTo>
                        <a:lnTo>
                          <a:pt x="660" y="1"/>
                        </a:lnTo>
                        <a:lnTo>
                          <a:pt x="645" y="1"/>
                        </a:lnTo>
                        <a:lnTo>
                          <a:pt x="627" y="3"/>
                        </a:lnTo>
                        <a:lnTo>
                          <a:pt x="609" y="3"/>
                        </a:lnTo>
                        <a:lnTo>
                          <a:pt x="589" y="5"/>
                        </a:lnTo>
                        <a:lnTo>
                          <a:pt x="568" y="5"/>
                        </a:lnTo>
                        <a:lnTo>
                          <a:pt x="544" y="7"/>
                        </a:lnTo>
                        <a:lnTo>
                          <a:pt x="520" y="10"/>
                        </a:lnTo>
                        <a:lnTo>
                          <a:pt x="495" y="12"/>
                        </a:lnTo>
                        <a:lnTo>
                          <a:pt x="468" y="16"/>
                        </a:lnTo>
                        <a:lnTo>
                          <a:pt x="440" y="18"/>
                        </a:lnTo>
                        <a:lnTo>
                          <a:pt x="411" y="22"/>
                        </a:lnTo>
                        <a:lnTo>
                          <a:pt x="380" y="26"/>
                        </a:lnTo>
                        <a:lnTo>
                          <a:pt x="347" y="31"/>
                        </a:lnTo>
                        <a:lnTo>
                          <a:pt x="314" y="36"/>
                        </a:lnTo>
                        <a:lnTo>
                          <a:pt x="279" y="42"/>
                        </a:lnTo>
                        <a:lnTo>
                          <a:pt x="243" y="50"/>
                        </a:lnTo>
                        <a:lnTo>
                          <a:pt x="206" y="56"/>
                        </a:lnTo>
                        <a:lnTo>
                          <a:pt x="167" y="64"/>
                        </a:lnTo>
                        <a:lnTo>
                          <a:pt x="128" y="72"/>
                        </a:lnTo>
                        <a:lnTo>
                          <a:pt x="85" y="80"/>
                        </a:lnTo>
                        <a:lnTo>
                          <a:pt x="44" y="91"/>
                        </a:lnTo>
                        <a:lnTo>
                          <a:pt x="0" y="100"/>
                        </a:lnTo>
                        <a:lnTo>
                          <a:pt x="2" y="102"/>
                        </a:lnTo>
                        <a:lnTo>
                          <a:pt x="4" y="103"/>
                        </a:lnTo>
                        <a:lnTo>
                          <a:pt x="9" y="102"/>
                        </a:lnTo>
                        <a:lnTo>
                          <a:pt x="15" y="101"/>
                        </a:lnTo>
                        <a:lnTo>
                          <a:pt x="24" y="102"/>
                        </a:lnTo>
                        <a:lnTo>
                          <a:pt x="33" y="103"/>
                        </a:lnTo>
                        <a:lnTo>
                          <a:pt x="44" y="101"/>
                        </a:lnTo>
                        <a:lnTo>
                          <a:pt x="57" y="100"/>
                        </a:lnTo>
                        <a:lnTo>
                          <a:pt x="71" y="101"/>
                        </a:lnTo>
                        <a:lnTo>
                          <a:pt x="88" y="100"/>
                        </a:lnTo>
                        <a:lnTo>
                          <a:pt x="106" y="101"/>
                        </a:lnTo>
                        <a:lnTo>
                          <a:pt x="124" y="100"/>
                        </a:lnTo>
                        <a:lnTo>
                          <a:pt x="145" y="99"/>
                        </a:lnTo>
                        <a:lnTo>
                          <a:pt x="166" y="99"/>
                        </a:lnTo>
                        <a:lnTo>
                          <a:pt x="189" y="99"/>
                        </a:lnTo>
                        <a:lnTo>
                          <a:pt x="213" y="98"/>
                        </a:lnTo>
                        <a:lnTo>
                          <a:pt x="240" y="98"/>
                        </a:lnTo>
                        <a:lnTo>
                          <a:pt x="265" y="97"/>
                        </a:lnTo>
                        <a:lnTo>
                          <a:pt x="293" y="97"/>
                        </a:lnTo>
                        <a:lnTo>
                          <a:pt x="322" y="97"/>
                        </a:lnTo>
                        <a:lnTo>
                          <a:pt x="351" y="97"/>
                        </a:lnTo>
                        <a:lnTo>
                          <a:pt x="383" y="96"/>
                        </a:lnTo>
                        <a:lnTo>
                          <a:pt x="415" y="96"/>
                        </a:lnTo>
                        <a:lnTo>
                          <a:pt x="447" y="96"/>
                        </a:lnTo>
                        <a:lnTo>
                          <a:pt x="480" y="96"/>
                        </a:lnTo>
                        <a:lnTo>
                          <a:pt x="515" y="97"/>
                        </a:lnTo>
                        <a:lnTo>
                          <a:pt x="550" y="97"/>
                        </a:lnTo>
                        <a:lnTo>
                          <a:pt x="586" y="98"/>
                        </a:lnTo>
                        <a:lnTo>
                          <a:pt x="623" y="98"/>
                        </a:lnTo>
                        <a:lnTo>
                          <a:pt x="660" y="99"/>
                        </a:lnTo>
                        <a:lnTo>
                          <a:pt x="699" y="101"/>
                        </a:lnTo>
                        <a:lnTo>
                          <a:pt x="737" y="102"/>
                        </a:lnTo>
                        <a:lnTo>
                          <a:pt x="742" y="102"/>
                        </a:lnTo>
                        <a:lnTo>
                          <a:pt x="750" y="102"/>
                        </a:lnTo>
                        <a:lnTo>
                          <a:pt x="759" y="101"/>
                        </a:lnTo>
                        <a:lnTo>
                          <a:pt x="769" y="100"/>
                        </a:lnTo>
                        <a:lnTo>
                          <a:pt x="780" y="101"/>
                        </a:lnTo>
                        <a:lnTo>
                          <a:pt x="792" y="99"/>
                        </a:lnTo>
                        <a:lnTo>
                          <a:pt x="803" y="97"/>
                        </a:lnTo>
                        <a:lnTo>
                          <a:pt x="815" y="96"/>
                        </a:lnTo>
                        <a:lnTo>
                          <a:pt x="825" y="93"/>
                        </a:lnTo>
                        <a:lnTo>
                          <a:pt x="835" y="91"/>
                        </a:lnTo>
                        <a:lnTo>
                          <a:pt x="844" y="86"/>
                        </a:lnTo>
                        <a:lnTo>
                          <a:pt x="852" y="81"/>
                        </a:lnTo>
                        <a:lnTo>
                          <a:pt x="859" y="78"/>
                        </a:lnTo>
                        <a:lnTo>
                          <a:pt x="863" y="71"/>
                        </a:lnTo>
                        <a:lnTo>
                          <a:pt x="865" y="67"/>
                        </a:lnTo>
                        <a:lnTo>
                          <a:pt x="865" y="59"/>
                        </a:lnTo>
                        <a:lnTo>
                          <a:pt x="868" y="57"/>
                        </a:lnTo>
                        <a:lnTo>
                          <a:pt x="869" y="53"/>
                        </a:lnTo>
                        <a:lnTo>
                          <a:pt x="869" y="50"/>
                        </a:lnTo>
                        <a:lnTo>
                          <a:pt x="867" y="47"/>
                        </a:lnTo>
                        <a:lnTo>
                          <a:pt x="864" y="42"/>
                        </a:lnTo>
                        <a:lnTo>
                          <a:pt x="858" y="37"/>
                        </a:lnTo>
                        <a:lnTo>
                          <a:pt x="852" y="33"/>
                        </a:lnTo>
                        <a:lnTo>
                          <a:pt x="843" y="29"/>
                        </a:lnTo>
                        <a:lnTo>
                          <a:pt x="833" y="23"/>
                        </a:lnTo>
                        <a:lnTo>
                          <a:pt x="824" y="18"/>
                        </a:lnTo>
                        <a:lnTo>
                          <a:pt x="812" y="15"/>
                        </a:lnTo>
                        <a:lnTo>
                          <a:pt x="799" y="10"/>
                        </a:lnTo>
                        <a:lnTo>
                          <a:pt x="784" y="8"/>
                        </a:lnTo>
                        <a:lnTo>
                          <a:pt x="769" y="5"/>
                        </a:lnTo>
                        <a:lnTo>
                          <a:pt x="754" y="4"/>
                        </a:lnTo>
                        <a:lnTo>
                          <a:pt x="736" y="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08" name="Freeform 39"/>
                  <p:cNvSpPr>
                    <a:spLocks/>
                  </p:cNvSpPr>
                  <p:nvPr/>
                </p:nvSpPr>
                <p:spPr bwMode="auto">
                  <a:xfrm>
                    <a:off x="2940" y="2144"/>
                    <a:ext cx="524" cy="62"/>
                  </a:xfrm>
                  <a:custGeom>
                    <a:avLst/>
                    <a:gdLst>
                      <a:gd name="T0" fmla="*/ 443 w 524"/>
                      <a:gd name="T1" fmla="*/ 1 h 62"/>
                      <a:gd name="T2" fmla="*/ 440 w 524"/>
                      <a:gd name="T3" fmla="*/ 2 h 62"/>
                      <a:gd name="T4" fmla="*/ 432 w 524"/>
                      <a:gd name="T5" fmla="*/ 2 h 62"/>
                      <a:gd name="T6" fmla="*/ 421 w 524"/>
                      <a:gd name="T7" fmla="*/ 1 h 62"/>
                      <a:gd name="T8" fmla="*/ 408 w 524"/>
                      <a:gd name="T9" fmla="*/ 1 h 62"/>
                      <a:gd name="T10" fmla="*/ 389 w 524"/>
                      <a:gd name="T11" fmla="*/ 1 h 62"/>
                      <a:gd name="T12" fmla="*/ 367 w 524"/>
                      <a:gd name="T13" fmla="*/ 2 h 62"/>
                      <a:gd name="T14" fmla="*/ 343 w 524"/>
                      <a:gd name="T15" fmla="*/ 3 h 62"/>
                      <a:gd name="T16" fmla="*/ 315 w 524"/>
                      <a:gd name="T17" fmla="*/ 5 h 62"/>
                      <a:gd name="T18" fmla="*/ 283 w 524"/>
                      <a:gd name="T19" fmla="*/ 8 h 62"/>
                      <a:gd name="T20" fmla="*/ 247 w 524"/>
                      <a:gd name="T21" fmla="*/ 12 h 62"/>
                      <a:gd name="T22" fmla="*/ 210 w 524"/>
                      <a:gd name="T23" fmla="*/ 18 h 62"/>
                      <a:gd name="T24" fmla="*/ 170 w 524"/>
                      <a:gd name="T25" fmla="*/ 24 h 62"/>
                      <a:gd name="T26" fmla="*/ 125 w 524"/>
                      <a:gd name="T27" fmla="*/ 32 h 62"/>
                      <a:gd name="T28" fmla="*/ 78 w 524"/>
                      <a:gd name="T29" fmla="*/ 41 h 62"/>
                      <a:gd name="T30" fmla="*/ 27 w 524"/>
                      <a:gd name="T31" fmla="*/ 52 h 62"/>
                      <a:gd name="T32" fmla="*/ 1 w 524"/>
                      <a:gd name="T33" fmla="*/ 59 h 62"/>
                      <a:gd name="T34" fmla="*/ 6 w 524"/>
                      <a:gd name="T35" fmla="*/ 59 h 62"/>
                      <a:gd name="T36" fmla="*/ 14 w 524"/>
                      <a:gd name="T37" fmla="*/ 58 h 62"/>
                      <a:gd name="T38" fmla="*/ 28 w 524"/>
                      <a:gd name="T39" fmla="*/ 60 h 62"/>
                      <a:gd name="T40" fmla="*/ 44 w 524"/>
                      <a:gd name="T41" fmla="*/ 58 h 62"/>
                      <a:gd name="T42" fmla="*/ 65 w 524"/>
                      <a:gd name="T43" fmla="*/ 59 h 62"/>
                      <a:gd name="T44" fmla="*/ 88 w 524"/>
                      <a:gd name="T45" fmla="*/ 58 h 62"/>
                      <a:gd name="T46" fmla="*/ 114 w 524"/>
                      <a:gd name="T47" fmla="*/ 58 h 62"/>
                      <a:gd name="T48" fmla="*/ 145 w 524"/>
                      <a:gd name="T49" fmla="*/ 58 h 62"/>
                      <a:gd name="T50" fmla="*/ 177 w 524"/>
                      <a:gd name="T51" fmla="*/ 57 h 62"/>
                      <a:gd name="T52" fmla="*/ 213 w 524"/>
                      <a:gd name="T53" fmla="*/ 56 h 62"/>
                      <a:gd name="T54" fmla="*/ 251 w 524"/>
                      <a:gd name="T55" fmla="*/ 57 h 62"/>
                      <a:gd name="T56" fmla="*/ 291 w 524"/>
                      <a:gd name="T57" fmla="*/ 58 h 62"/>
                      <a:gd name="T58" fmla="*/ 333 w 524"/>
                      <a:gd name="T59" fmla="*/ 58 h 62"/>
                      <a:gd name="T60" fmla="*/ 376 w 524"/>
                      <a:gd name="T61" fmla="*/ 60 h 62"/>
                      <a:gd name="T62" fmla="*/ 422 w 524"/>
                      <a:gd name="T63" fmla="*/ 60 h 62"/>
                      <a:gd name="T64" fmla="*/ 453 w 524"/>
                      <a:gd name="T65" fmla="*/ 60 h 62"/>
                      <a:gd name="T66" fmla="*/ 477 w 524"/>
                      <a:gd name="T67" fmla="*/ 60 h 62"/>
                      <a:gd name="T68" fmla="*/ 503 w 524"/>
                      <a:gd name="T69" fmla="*/ 54 h 62"/>
                      <a:gd name="T70" fmla="*/ 520 w 524"/>
                      <a:gd name="T71" fmla="*/ 43 h 62"/>
                      <a:gd name="T72" fmla="*/ 523 w 524"/>
                      <a:gd name="T73" fmla="*/ 33 h 62"/>
                      <a:gd name="T74" fmla="*/ 517 w 524"/>
                      <a:gd name="T75" fmla="*/ 24 h 62"/>
                      <a:gd name="T76" fmla="*/ 496 w 524"/>
                      <a:gd name="T77" fmla="*/ 12 h 62"/>
                      <a:gd name="T78" fmla="*/ 464 w 524"/>
                      <a:gd name="T79" fmla="*/ 4 h 62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24"/>
                      <a:gd name="T121" fmla="*/ 0 h 62"/>
                      <a:gd name="T122" fmla="*/ 524 w 524"/>
                      <a:gd name="T123" fmla="*/ 62 h 62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24" h="62">
                        <a:moveTo>
                          <a:pt x="444" y="1"/>
                        </a:moveTo>
                        <a:lnTo>
                          <a:pt x="443" y="1"/>
                        </a:lnTo>
                        <a:lnTo>
                          <a:pt x="442" y="1"/>
                        </a:lnTo>
                        <a:lnTo>
                          <a:pt x="440" y="2"/>
                        </a:lnTo>
                        <a:lnTo>
                          <a:pt x="436" y="2"/>
                        </a:lnTo>
                        <a:lnTo>
                          <a:pt x="432" y="2"/>
                        </a:lnTo>
                        <a:lnTo>
                          <a:pt x="427" y="1"/>
                        </a:lnTo>
                        <a:lnTo>
                          <a:pt x="421" y="1"/>
                        </a:lnTo>
                        <a:lnTo>
                          <a:pt x="414" y="0"/>
                        </a:lnTo>
                        <a:lnTo>
                          <a:pt x="408" y="1"/>
                        </a:lnTo>
                        <a:lnTo>
                          <a:pt x="399" y="0"/>
                        </a:lnTo>
                        <a:lnTo>
                          <a:pt x="389" y="1"/>
                        </a:lnTo>
                        <a:lnTo>
                          <a:pt x="379" y="3"/>
                        </a:lnTo>
                        <a:lnTo>
                          <a:pt x="367" y="2"/>
                        </a:lnTo>
                        <a:lnTo>
                          <a:pt x="356" y="2"/>
                        </a:lnTo>
                        <a:lnTo>
                          <a:pt x="343" y="3"/>
                        </a:lnTo>
                        <a:lnTo>
                          <a:pt x="328" y="5"/>
                        </a:lnTo>
                        <a:lnTo>
                          <a:pt x="315" y="5"/>
                        </a:lnTo>
                        <a:lnTo>
                          <a:pt x="299" y="7"/>
                        </a:lnTo>
                        <a:lnTo>
                          <a:pt x="283" y="8"/>
                        </a:lnTo>
                        <a:lnTo>
                          <a:pt x="265" y="11"/>
                        </a:lnTo>
                        <a:lnTo>
                          <a:pt x="247" y="12"/>
                        </a:lnTo>
                        <a:lnTo>
                          <a:pt x="230" y="15"/>
                        </a:lnTo>
                        <a:lnTo>
                          <a:pt x="210" y="18"/>
                        </a:lnTo>
                        <a:lnTo>
                          <a:pt x="190" y="21"/>
                        </a:lnTo>
                        <a:lnTo>
                          <a:pt x="170" y="24"/>
                        </a:lnTo>
                        <a:lnTo>
                          <a:pt x="147" y="27"/>
                        </a:lnTo>
                        <a:lnTo>
                          <a:pt x="125" y="32"/>
                        </a:lnTo>
                        <a:lnTo>
                          <a:pt x="101" y="37"/>
                        </a:lnTo>
                        <a:lnTo>
                          <a:pt x="78" y="41"/>
                        </a:lnTo>
                        <a:lnTo>
                          <a:pt x="53" y="46"/>
                        </a:lnTo>
                        <a:lnTo>
                          <a:pt x="27" y="52"/>
                        </a:lnTo>
                        <a:lnTo>
                          <a:pt x="0" y="59"/>
                        </a:lnTo>
                        <a:lnTo>
                          <a:pt x="1" y="59"/>
                        </a:lnTo>
                        <a:lnTo>
                          <a:pt x="4" y="59"/>
                        </a:lnTo>
                        <a:lnTo>
                          <a:pt x="6" y="59"/>
                        </a:lnTo>
                        <a:lnTo>
                          <a:pt x="10" y="59"/>
                        </a:lnTo>
                        <a:lnTo>
                          <a:pt x="14" y="58"/>
                        </a:lnTo>
                        <a:lnTo>
                          <a:pt x="21" y="59"/>
                        </a:lnTo>
                        <a:lnTo>
                          <a:pt x="28" y="60"/>
                        </a:lnTo>
                        <a:lnTo>
                          <a:pt x="36" y="58"/>
                        </a:lnTo>
                        <a:lnTo>
                          <a:pt x="44" y="58"/>
                        </a:lnTo>
                        <a:lnTo>
                          <a:pt x="53" y="58"/>
                        </a:lnTo>
                        <a:lnTo>
                          <a:pt x="65" y="59"/>
                        </a:lnTo>
                        <a:lnTo>
                          <a:pt x="75" y="58"/>
                        </a:lnTo>
                        <a:lnTo>
                          <a:pt x="88" y="58"/>
                        </a:lnTo>
                        <a:lnTo>
                          <a:pt x="102" y="57"/>
                        </a:lnTo>
                        <a:lnTo>
                          <a:pt x="114" y="58"/>
                        </a:lnTo>
                        <a:lnTo>
                          <a:pt x="130" y="57"/>
                        </a:lnTo>
                        <a:lnTo>
                          <a:pt x="145" y="58"/>
                        </a:lnTo>
                        <a:lnTo>
                          <a:pt x="160" y="58"/>
                        </a:lnTo>
                        <a:lnTo>
                          <a:pt x="177" y="57"/>
                        </a:lnTo>
                        <a:lnTo>
                          <a:pt x="194" y="56"/>
                        </a:lnTo>
                        <a:lnTo>
                          <a:pt x="213" y="56"/>
                        </a:lnTo>
                        <a:lnTo>
                          <a:pt x="232" y="57"/>
                        </a:lnTo>
                        <a:lnTo>
                          <a:pt x="251" y="57"/>
                        </a:lnTo>
                        <a:lnTo>
                          <a:pt x="271" y="56"/>
                        </a:lnTo>
                        <a:lnTo>
                          <a:pt x="291" y="58"/>
                        </a:lnTo>
                        <a:lnTo>
                          <a:pt x="312" y="56"/>
                        </a:lnTo>
                        <a:lnTo>
                          <a:pt x="333" y="58"/>
                        </a:lnTo>
                        <a:lnTo>
                          <a:pt x="354" y="58"/>
                        </a:lnTo>
                        <a:lnTo>
                          <a:pt x="376" y="60"/>
                        </a:lnTo>
                        <a:lnTo>
                          <a:pt x="398" y="59"/>
                        </a:lnTo>
                        <a:lnTo>
                          <a:pt x="422" y="60"/>
                        </a:lnTo>
                        <a:lnTo>
                          <a:pt x="445" y="61"/>
                        </a:lnTo>
                        <a:lnTo>
                          <a:pt x="453" y="60"/>
                        </a:lnTo>
                        <a:lnTo>
                          <a:pt x="464" y="61"/>
                        </a:lnTo>
                        <a:lnTo>
                          <a:pt x="477" y="60"/>
                        </a:lnTo>
                        <a:lnTo>
                          <a:pt x="491" y="57"/>
                        </a:lnTo>
                        <a:lnTo>
                          <a:pt x="503" y="54"/>
                        </a:lnTo>
                        <a:lnTo>
                          <a:pt x="514" y="48"/>
                        </a:lnTo>
                        <a:lnTo>
                          <a:pt x="520" y="43"/>
                        </a:lnTo>
                        <a:lnTo>
                          <a:pt x="521" y="36"/>
                        </a:lnTo>
                        <a:lnTo>
                          <a:pt x="523" y="33"/>
                        </a:lnTo>
                        <a:lnTo>
                          <a:pt x="522" y="29"/>
                        </a:lnTo>
                        <a:lnTo>
                          <a:pt x="517" y="24"/>
                        </a:lnTo>
                        <a:lnTo>
                          <a:pt x="507" y="17"/>
                        </a:lnTo>
                        <a:lnTo>
                          <a:pt x="496" y="12"/>
                        </a:lnTo>
                        <a:lnTo>
                          <a:pt x="481" y="7"/>
                        </a:lnTo>
                        <a:lnTo>
                          <a:pt x="464" y="4"/>
                        </a:lnTo>
                        <a:lnTo>
                          <a:pt x="444" y="1"/>
                        </a:lnTo>
                      </a:path>
                    </a:pathLst>
                  </a:custGeom>
                  <a:solidFill>
                    <a:srgbClr val="FF0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09" name="Freeform 40"/>
                  <p:cNvSpPr>
                    <a:spLocks/>
                  </p:cNvSpPr>
                  <p:nvPr/>
                </p:nvSpPr>
                <p:spPr bwMode="auto">
                  <a:xfrm>
                    <a:off x="2938" y="2146"/>
                    <a:ext cx="531" cy="64"/>
                  </a:xfrm>
                  <a:custGeom>
                    <a:avLst/>
                    <a:gdLst>
                      <a:gd name="T0" fmla="*/ 450 w 531"/>
                      <a:gd name="T1" fmla="*/ 1 h 64"/>
                      <a:gd name="T2" fmla="*/ 449 w 531"/>
                      <a:gd name="T3" fmla="*/ 1 h 64"/>
                      <a:gd name="T4" fmla="*/ 443 w 531"/>
                      <a:gd name="T5" fmla="*/ 1 h 64"/>
                      <a:gd name="T6" fmla="*/ 433 w 531"/>
                      <a:gd name="T7" fmla="*/ 0 h 64"/>
                      <a:gd name="T8" fmla="*/ 421 w 531"/>
                      <a:gd name="T9" fmla="*/ 1 h 64"/>
                      <a:gd name="T10" fmla="*/ 405 w 531"/>
                      <a:gd name="T11" fmla="*/ 1 h 64"/>
                      <a:gd name="T12" fmla="*/ 384 w 531"/>
                      <a:gd name="T13" fmla="*/ 3 h 64"/>
                      <a:gd name="T14" fmla="*/ 360 w 531"/>
                      <a:gd name="T15" fmla="*/ 2 h 64"/>
                      <a:gd name="T16" fmla="*/ 333 w 531"/>
                      <a:gd name="T17" fmla="*/ 5 h 64"/>
                      <a:gd name="T18" fmla="*/ 302 w 531"/>
                      <a:gd name="T19" fmla="*/ 8 h 64"/>
                      <a:gd name="T20" fmla="*/ 269 w 531"/>
                      <a:gd name="T21" fmla="*/ 12 h 64"/>
                      <a:gd name="T22" fmla="*/ 233 w 531"/>
                      <a:gd name="T23" fmla="*/ 17 h 64"/>
                      <a:gd name="T24" fmla="*/ 193 w 531"/>
                      <a:gd name="T25" fmla="*/ 22 h 64"/>
                      <a:gd name="T26" fmla="*/ 150 w 531"/>
                      <a:gd name="T27" fmla="*/ 30 h 64"/>
                      <a:gd name="T28" fmla="*/ 103 w 531"/>
                      <a:gd name="T29" fmla="*/ 38 h 64"/>
                      <a:gd name="T30" fmla="*/ 53 w 531"/>
                      <a:gd name="T31" fmla="*/ 49 h 64"/>
                      <a:gd name="T32" fmla="*/ 0 w 531"/>
                      <a:gd name="T33" fmla="*/ 62 h 64"/>
                      <a:gd name="T34" fmla="*/ 4 w 531"/>
                      <a:gd name="T35" fmla="*/ 63 h 64"/>
                      <a:gd name="T36" fmla="*/ 10 w 531"/>
                      <a:gd name="T37" fmla="*/ 63 h 64"/>
                      <a:gd name="T38" fmla="*/ 21 w 531"/>
                      <a:gd name="T39" fmla="*/ 62 h 64"/>
                      <a:gd name="T40" fmla="*/ 36 w 531"/>
                      <a:gd name="T41" fmla="*/ 62 h 64"/>
                      <a:gd name="T42" fmla="*/ 55 w 531"/>
                      <a:gd name="T43" fmla="*/ 61 h 64"/>
                      <a:gd name="T44" fmla="*/ 77 w 531"/>
                      <a:gd name="T45" fmla="*/ 61 h 64"/>
                      <a:gd name="T46" fmla="*/ 103 w 531"/>
                      <a:gd name="T47" fmla="*/ 60 h 64"/>
                      <a:gd name="T48" fmla="*/ 131 w 531"/>
                      <a:gd name="T49" fmla="*/ 60 h 64"/>
                      <a:gd name="T50" fmla="*/ 163 w 531"/>
                      <a:gd name="T51" fmla="*/ 60 h 64"/>
                      <a:gd name="T52" fmla="*/ 197 w 531"/>
                      <a:gd name="T53" fmla="*/ 58 h 64"/>
                      <a:gd name="T54" fmla="*/ 235 w 531"/>
                      <a:gd name="T55" fmla="*/ 59 h 64"/>
                      <a:gd name="T56" fmla="*/ 274 w 531"/>
                      <a:gd name="T57" fmla="*/ 58 h 64"/>
                      <a:gd name="T58" fmla="*/ 316 w 531"/>
                      <a:gd name="T59" fmla="*/ 60 h 64"/>
                      <a:gd name="T60" fmla="*/ 358 w 531"/>
                      <a:gd name="T61" fmla="*/ 60 h 64"/>
                      <a:gd name="T62" fmla="*/ 403 w 531"/>
                      <a:gd name="T63" fmla="*/ 62 h 64"/>
                      <a:gd name="T64" fmla="*/ 450 w 531"/>
                      <a:gd name="T65" fmla="*/ 63 h 64"/>
                      <a:gd name="T66" fmla="*/ 471 w 531"/>
                      <a:gd name="T67" fmla="*/ 62 h 64"/>
                      <a:gd name="T68" fmla="*/ 497 w 531"/>
                      <a:gd name="T69" fmla="*/ 58 h 64"/>
                      <a:gd name="T70" fmla="*/ 521 w 531"/>
                      <a:gd name="T71" fmla="*/ 51 h 64"/>
                      <a:gd name="T72" fmla="*/ 528 w 531"/>
                      <a:gd name="T73" fmla="*/ 36 h 64"/>
                      <a:gd name="T74" fmla="*/ 529 w 531"/>
                      <a:gd name="T75" fmla="*/ 29 h 64"/>
                      <a:gd name="T76" fmla="*/ 514 w 531"/>
                      <a:gd name="T77" fmla="*/ 17 h 64"/>
                      <a:gd name="T78" fmla="*/ 488 w 531"/>
                      <a:gd name="T79" fmla="*/ 6 h 64"/>
                      <a:gd name="T80" fmla="*/ 450 w 531"/>
                      <a:gd name="T81" fmla="*/ 1 h 6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531"/>
                      <a:gd name="T124" fmla="*/ 0 h 64"/>
                      <a:gd name="T125" fmla="*/ 531 w 531"/>
                      <a:gd name="T126" fmla="*/ 64 h 6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531" h="64">
                        <a:moveTo>
                          <a:pt x="450" y="1"/>
                        </a:moveTo>
                        <a:lnTo>
                          <a:pt x="450" y="1"/>
                        </a:lnTo>
                        <a:lnTo>
                          <a:pt x="449" y="0"/>
                        </a:lnTo>
                        <a:lnTo>
                          <a:pt x="449" y="1"/>
                        </a:lnTo>
                        <a:lnTo>
                          <a:pt x="447" y="1"/>
                        </a:lnTo>
                        <a:lnTo>
                          <a:pt x="443" y="1"/>
                        </a:lnTo>
                        <a:lnTo>
                          <a:pt x="439" y="2"/>
                        </a:lnTo>
                        <a:lnTo>
                          <a:pt x="433" y="0"/>
                        </a:lnTo>
                        <a:lnTo>
                          <a:pt x="428" y="0"/>
                        </a:lnTo>
                        <a:lnTo>
                          <a:pt x="421" y="1"/>
                        </a:lnTo>
                        <a:lnTo>
                          <a:pt x="414" y="2"/>
                        </a:lnTo>
                        <a:lnTo>
                          <a:pt x="405" y="1"/>
                        </a:lnTo>
                        <a:lnTo>
                          <a:pt x="395" y="1"/>
                        </a:lnTo>
                        <a:lnTo>
                          <a:pt x="384" y="3"/>
                        </a:lnTo>
                        <a:lnTo>
                          <a:pt x="373" y="2"/>
                        </a:lnTo>
                        <a:lnTo>
                          <a:pt x="360" y="2"/>
                        </a:lnTo>
                        <a:lnTo>
                          <a:pt x="347" y="5"/>
                        </a:lnTo>
                        <a:lnTo>
                          <a:pt x="333" y="5"/>
                        </a:lnTo>
                        <a:lnTo>
                          <a:pt x="319" y="7"/>
                        </a:lnTo>
                        <a:lnTo>
                          <a:pt x="302" y="8"/>
                        </a:lnTo>
                        <a:lnTo>
                          <a:pt x="287" y="9"/>
                        </a:lnTo>
                        <a:lnTo>
                          <a:pt x="269" y="12"/>
                        </a:lnTo>
                        <a:lnTo>
                          <a:pt x="251" y="13"/>
                        </a:lnTo>
                        <a:lnTo>
                          <a:pt x="233" y="17"/>
                        </a:lnTo>
                        <a:lnTo>
                          <a:pt x="213" y="20"/>
                        </a:lnTo>
                        <a:lnTo>
                          <a:pt x="193" y="22"/>
                        </a:lnTo>
                        <a:lnTo>
                          <a:pt x="171" y="27"/>
                        </a:lnTo>
                        <a:lnTo>
                          <a:pt x="150" y="30"/>
                        </a:lnTo>
                        <a:lnTo>
                          <a:pt x="126" y="34"/>
                        </a:lnTo>
                        <a:lnTo>
                          <a:pt x="103" y="38"/>
                        </a:lnTo>
                        <a:lnTo>
                          <a:pt x="79" y="45"/>
                        </a:lnTo>
                        <a:lnTo>
                          <a:pt x="53" y="49"/>
                        </a:lnTo>
                        <a:lnTo>
                          <a:pt x="27" y="56"/>
                        </a:lnTo>
                        <a:lnTo>
                          <a:pt x="0" y="62"/>
                        </a:lnTo>
                        <a:lnTo>
                          <a:pt x="1" y="63"/>
                        </a:lnTo>
                        <a:lnTo>
                          <a:pt x="4" y="63"/>
                        </a:lnTo>
                        <a:lnTo>
                          <a:pt x="6" y="63"/>
                        </a:lnTo>
                        <a:lnTo>
                          <a:pt x="10" y="63"/>
                        </a:lnTo>
                        <a:lnTo>
                          <a:pt x="14" y="62"/>
                        </a:lnTo>
                        <a:lnTo>
                          <a:pt x="21" y="62"/>
                        </a:lnTo>
                        <a:lnTo>
                          <a:pt x="28" y="62"/>
                        </a:lnTo>
                        <a:lnTo>
                          <a:pt x="36" y="62"/>
                        </a:lnTo>
                        <a:lnTo>
                          <a:pt x="45" y="62"/>
                        </a:lnTo>
                        <a:lnTo>
                          <a:pt x="55" y="61"/>
                        </a:lnTo>
                        <a:lnTo>
                          <a:pt x="66" y="62"/>
                        </a:lnTo>
                        <a:lnTo>
                          <a:pt x="77" y="61"/>
                        </a:lnTo>
                        <a:lnTo>
                          <a:pt x="89" y="61"/>
                        </a:lnTo>
                        <a:lnTo>
                          <a:pt x="103" y="60"/>
                        </a:lnTo>
                        <a:lnTo>
                          <a:pt x="116" y="60"/>
                        </a:lnTo>
                        <a:lnTo>
                          <a:pt x="131" y="60"/>
                        </a:lnTo>
                        <a:lnTo>
                          <a:pt x="147" y="60"/>
                        </a:lnTo>
                        <a:lnTo>
                          <a:pt x="163" y="60"/>
                        </a:lnTo>
                        <a:lnTo>
                          <a:pt x="179" y="59"/>
                        </a:lnTo>
                        <a:lnTo>
                          <a:pt x="197" y="58"/>
                        </a:lnTo>
                        <a:lnTo>
                          <a:pt x="215" y="59"/>
                        </a:lnTo>
                        <a:lnTo>
                          <a:pt x="235" y="59"/>
                        </a:lnTo>
                        <a:lnTo>
                          <a:pt x="254" y="59"/>
                        </a:lnTo>
                        <a:lnTo>
                          <a:pt x="274" y="58"/>
                        </a:lnTo>
                        <a:lnTo>
                          <a:pt x="294" y="60"/>
                        </a:lnTo>
                        <a:lnTo>
                          <a:pt x="316" y="60"/>
                        </a:lnTo>
                        <a:lnTo>
                          <a:pt x="336" y="60"/>
                        </a:lnTo>
                        <a:lnTo>
                          <a:pt x="358" y="60"/>
                        </a:lnTo>
                        <a:lnTo>
                          <a:pt x="382" y="60"/>
                        </a:lnTo>
                        <a:lnTo>
                          <a:pt x="403" y="62"/>
                        </a:lnTo>
                        <a:lnTo>
                          <a:pt x="427" y="61"/>
                        </a:lnTo>
                        <a:lnTo>
                          <a:pt x="450" y="63"/>
                        </a:lnTo>
                        <a:lnTo>
                          <a:pt x="459" y="62"/>
                        </a:lnTo>
                        <a:lnTo>
                          <a:pt x="471" y="62"/>
                        </a:lnTo>
                        <a:lnTo>
                          <a:pt x="484" y="61"/>
                        </a:lnTo>
                        <a:lnTo>
                          <a:pt x="497" y="58"/>
                        </a:lnTo>
                        <a:lnTo>
                          <a:pt x="511" y="55"/>
                        </a:lnTo>
                        <a:lnTo>
                          <a:pt x="521" y="51"/>
                        </a:lnTo>
                        <a:lnTo>
                          <a:pt x="527" y="45"/>
                        </a:lnTo>
                        <a:lnTo>
                          <a:pt x="528" y="36"/>
                        </a:lnTo>
                        <a:lnTo>
                          <a:pt x="530" y="33"/>
                        </a:lnTo>
                        <a:lnTo>
                          <a:pt x="529" y="29"/>
                        </a:lnTo>
                        <a:lnTo>
                          <a:pt x="525" y="24"/>
                        </a:lnTo>
                        <a:lnTo>
                          <a:pt x="514" y="17"/>
                        </a:lnTo>
                        <a:lnTo>
                          <a:pt x="503" y="12"/>
                        </a:lnTo>
                        <a:lnTo>
                          <a:pt x="488" y="6"/>
                        </a:lnTo>
                        <a:lnTo>
                          <a:pt x="470" y="3"/>
                        </a:lnTo>
                        <a:lnTo>
                          <a:pt x="450" y="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10" name="Freeform 41"/>
                  <p:cNvSpPr>
                    <a:spLocks/>
                  </p:cNvSpPr>
                  <p:nvPr/>
                </p:nvSpPr>
                <p:spPr bwMode="auto">
                  <a:xfrm>
                    <a:off x="1621" y="1980"/>
                    <a:ext cx="317" cy="34"/>
                  </a:xfrm>
                  <a:custGeom>
                    <a:avLst/>
                    <a:gdLst>
                      <a:gd name="T0" fmla="*/ 268 w 317"/>
                      <a:gd name="T1" fmla="*/ 4 h 34"/>
                      <a:gd name="T2" fmla="*/ 265 w 317"/>
                      <a:gd name="T3" fmla="*/ 5 h 34"/>
                      <a:gd name="T4" fmla="*/ 262 w 317"/>
                      <a:gd name="T5" fmla="*/ 2 h 34"/>
                      <a:gd name="T6" fmla="*/ 257 w 317"/>
                      <a:gd name="T7" fmla="*/ 0 h 34"/>
                      <a:gd name="T8" fmla="*/ 249 w 317"/>
                      <a:gd name="T9" fmla="*/ 1 h 34"/>
                      <a:gd name="T10" fmla="*/ 240 w 317"/>
                      <a:gd name="T11" fmla="*/ 1 h 34"/>
                      <a:gd name="T12" fmla="*/ 228 w 317"/>
                      <a:gd name="T13" fmla="*/ 1 h 34"/>
                      <a:gd name="T14" fmla="*/ 213 w 317"/>
                      <a:gd name="T15" fmla="*/ 1 h 34"/>
                      <a:gd name="T16" fmla="*/ 197 w 317"/>
                      <a:gd name="T17" fmla="*/ 0 h 34"/>
                      <a:gd name="T18" fmla="*/ 179 w 317"/>
                      <a:gd name="T19" fmla="*/ 2 h 34"/>
                      <a:gd name="T20" fmla="*/ 157 w 317"/>
                      <a:gd name="T21" fmla="*/ 2 h 34"/>
                      <a:gd name="T22" fmla="*/ 136 w 317"/>
                      <a:gd name="T23" fmla="*/ 4 h 34"/>
                      <a:gd name="T24" fmla="*/ 112 w 317"/>
                      <a:gd name="T25" fmla="*/ 6 h 34"/>
                      <a:gd name="T26" fmla="*/ 86 w 317"/>
                      <a:gd name="T27" fmla="*/ 7 h 34"/>
                      <a:gd name="T28" fmla="*/ 59 w 317"/>
                      <a:gd name="T29" fmla="*/ 11 h 34"/>
                      <a:gd name="T30" fmla="*/ 30 w 317"/>
                      <a:gd name="T31" fmla="*/ 16 h 34"/>
                      <a:gd name="T32" fmla="*/ 0 w 317"/>
                      <a:gd name="T33" fmla="*/ 21 h 34"/>
                      <a:gd name="T34" fmla="*/ 1 w 317"/>
                      <a:gd name="T35" fmla="*/ 22 h 34"/>
                      <a:gd name="T36" fmla="*/ 4 w 317"/>
                      <a:gd name="T37" fmla="*/ 22 h 34"/>
                      <a:gd name="T38" fmla="*/ 11 w 317"/>
                      <a:gd name="T39" fmla="*/ 25 h 34"/>
                      <a:gd name="T40" fmla="*/ 20 w 317"/>
                      <a:gd name="T41" fmla="*/ 25 h 34"/>
                      <a:gd name="T42" fmla="*/ 31 w 317"/>
                      <a:gd name="T43" fmla="*/ 25 h 34"/>
                      <a:gd name="T44" fmla="*/ 43 w 317"/>
                      <a:gd name="T45" fmla="*/ 27 h 34"/>
                      <a:gd name="T46" fmla="*/ 59 w 317"/>
                      <a:gd name="T47" fmla="*/ 28 h 34"/>
                      <a:gd name="T48" fmla="*/ 76 w 317"/>
                      <a:gd name="T49" fmla="*/ 29 h 34"/>
                      <a:gd name="T50" fmla="*/ 95 w 317"/>
                      <a:gd name="T51" fmla="*/ 30 h 34"/>
                      <a:gd name="T52" fmla="*/ 116 w 317"/>
                      <a:gd name="T53" fmla="*/ 31 h 34"/>
                      <a:gd name="T54" fmla="*/ 137 w 317"/>
                      <a:gd name="T55" fmla="*/ 32 h 34"/>
                      <a:gd name="T56" fmla="*/ 161 w 317"/>
                      <a:gd name="T57" fmla="*/ 32 h 34"/>
                      <a:gd name="T58" fmla="*/ 185 w 317"/>
                      <a:gd name="T59" fmla="*/ 33 h 34"/>
                      <a:gd name="T60" fmla="*/ 212 w 317"/>
                      <a:gd name="T61" fmla="*/ 33 h 34"/>
                      <a:gd name="T62" fmla="*/ 239 w 317"/>
                      <a:gd name="T63" fmla="*/ 32 h 34"/>
                      <a:gd name="T64" fmla="*/ 268 w 317"/>
                      <a:gd name="T65" fmla="*/ 31 h 34"/>
                      <a:gd name="T66" fmla="*/ 273 w 317"/>
                      <a:gd name="T67" fmla="*/ 31 h 34"/>
                      <a:gd name="T68" fmla="*/ 280 w 317"/>
                      <a:gd name="T69" fmla="*/ 31 h 34"/>
                      <a:gd name="T70" fmla="*/ 287 w 317"/>
                      <a:gd name="T71" fmla="*/ 31 h 34"/>
                      <a:gd name="T72" fmla="*/ 296 w 317"/>
                      <a:gd name="T73" fmla="*/ 29 h 34"/>
                      <a:gd name="T74" fmla="*/ 303 w 317"/>
                      <a:gd name="T75" fmla="*/ 27 h 34"/>
                      <a:gd name="T76" fmla="*/ 310 w 317"/>
                      <a:gd name="T77" fmla="*/ 24 h 34"/>
                      <a:gd name="T78" fmla="*/ 313 w 317"/>
                      <a:gd name="T79" fmla="*/ 22 h 34"/>
                      <a:gd name="T80" fmla="*/ 314 w 317"/>
                      <a:gd name="T81" fmla="*/ 17 h 34"/>
                      <a:gd name="T82" fmla="*/ 316 w 317"/>
                      <a:gd name="T83" fmla="*/ 15 h 34"/>
                      <a:gd name="T84" fmla="*/ 314 w 317"/>
                      <a:gd name="T85" fmla="*/ 12 h 34"/>
                      <a:gd name="T86" fmla="*/ 311 w 317"/>
                      <a:gd name="T87" fmla="*/ 11 h 34"/>
                      <a:gd name="T88" fmla="*/ 306 w 317"/>
                      <a:gd name="T89" fmla="*/ 9 h 34"/>
                      <a:gd name="T90" fmla="*/ 298 w 317"/>
                      <a:gd name="T91" fmla="*/ 7 h 34"/>
                      <a:gd name="T92" fmla="*/ 290 w 317"/>
                      <a:gd name="T93" fmla="*/ 6 h 34"/>
                      <a:gd name="T94" fmla="*/ 279 w 317"/>
                      <a:gd name="T95" fmla="*/ 5 h 34"/>
                      <a:gd name="T96" fmla="*/ 268 w 317"/>
                      <a:gd name="T97" fmla="*/ 4 h 34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17"/>
                      <a:gd name="T148" fmla="*/ 0 h 34"/>
                      <a:gd name="T149" fmla="*/ 317 w 317"/>
                      <a:gd name="T150" fmla="*/ 34 h 34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17" h="34">
                        <a:moveTo>
                          <a:pt x="268" y="4"/>
                        </a:moveTo>
                        <a:lnTo>
                          <a:pt x="265" y="5"/>
                        </a:lnTo>
                        <a:lnTo>
                          <a:pt x="262" y="2"/>
                        </a:lnTo>
                        <a:lnTo>
                          <a:pt x="257" y="0"/>
                        </a:lnTo>
                        <a:lnTo>
                          <a:pt x="249" y="1"/>
                        </a:lnTo>
                        <a:lnTo>
                          <a:pt x="240" y="1"/>
                        </a:lnTo>
                        <a:lnTo>
                          <a:pt x="228" y="1"/>
                        </a:lnTo>
                        <a:lnTo>
                          <a:pt x="213" y="1"/>
                        </a:lnTo>
                        <a:lnTo>
                          <a:pt x="197" y="0"/>
                        </a:lnTo>
                        <a:lnTo>
                          <a:pt x="179" y="2"/>
                        </a:lnTo>
                        <a:lnTo>
                          <a:pt x="157" y="2"/>
                        </a:lnTo>
                        <a:lnTo>
                          <a:pt x="136" y="4"/>
                        </a:lnTo>
                        <a:lnTo>
                          <a:pt x="112" y="6"/>
                        </a:lnTo>
                        <a:lnTo>
                          <a:pt x="86" y="7"/>
                        </a:lnTo>
                        <a:lnTo>
                          <a:pt x="59" y="11"/>
                        </a:lnTo>
                        <a:lnTo>
                          <a:pt x="30" y="16"/>
                        </a:lnTo>
                        <a:lnTo>
                          <a:pt x="0" y="21"/>
                        </a:lnTo>
                        <a:lnTo>
                          <a:pt x="1" y="22"/>
                        </a:lnTo>
                        <a:lnTo>
                          <a:pt x="4" y="22"/>
                        </a:lnTo>
                        <a:lnTo>
                          <a:pt x="11" y="25"/>
                        </a:lnTo>
                        <a:lnTo>
                          <a:pt x="20" y="25"/>
                        </a:lnTo>
                        <a:lnTo>
                          <a:pt x="31" y="25"/>
                        </a:lnTo>
                        <a:lnTo>
                          <a:pt x="43" y="27"/>
                        </a:lnTo>
                        <a:lnTo>
                          <a:pt x="59" y="28"/>
                        </a:lnTo>
                        <a:lnTo>
                          <a:pt x="76" y="29"/>
                        </a:lnTo>
                        <a:lnTo>
                          <a:pt x="95" y="30"/>
                        </a:lnTo>
                        <a:lnTo>
                          <a:pt x="116" y="31"/>
                        </a:lnTo>
                        <a:lnTo>
                          <a:pt x="137" y="32"/>
                        </a:lnTo>
                        <a:lnTo>
                          <a:pt x="161" y="32"/>
                        </a:lnTo>
                        <a:lnTo>
                          <a:pt x="185" y="33"/>
                        </a:lnTo>
                        <a:lnTo>
                          <a:pt x="212" y="33"/>
                        </a:lnTo>
                        <a:lnTo>
                          <a:pt x="239" y="32"/>
                        </a:lnTo>
                        <a:lnTo>
                          <a:pt x="268" y="31"/>
                        </a:lnTo>
                        <a:lnTo>
                          <a:pt x="273" y="31"/>
                        </a:lnTo>
                        <a:lnTo>
                          <a:pt x="280" y="31"/>
                        </a:lnTo>
                        <a:lnTo>
                          <a:pt x="287" y="31"/>
                        </a:lnTo>
                        <a:lnTo>
                          <a:pt x="296" y="29"/>
                        </a:lnTo>
                        <a:lnTo>
                          <a:pt x="303" y="27"/>
                        </a:lnTo>
                        <a:lnTo>
                          <a:pt x="310" y="24"/>
                        </a:lnTo>
                        <a:lnTo>
                          <a:pt x="313" y="22"/>
                        </a:lnTo>
                        <a:lnTo>
                          <a:pt x="314" y="17"/>
                        </a:lnTo>
                        <a:lnTo>
                          <a:pt x="316" y="15"/>
                        </a:lnTo>
                        <a:lnTo>
                          <a:pt x="314" y="12"/>
                        </a:lnTo>
                        <a:lnTo>
                          <a:pt x="311" y="11"/>
                        </a:lnTo>
                        <a:lnTo>
                          <a:pt x="306" y="9"/>
                        </a:lnTo>
                        <a:lnTo>
                          <a:pt x="298" y="7"/>
                        </a:lnTo>
                        <a:lnTo>
                          <a:pt x="290" y="6"/>
                        </a:lnTo>
                        <a:lnTo>
                          <a:pt x="279" y="5"/>
                        </a:lnTo>
                        <a:lnTo>
                          <a:pt x="268" y="4"/>
                        </a:lnTo>
                      </a:path>
                    </a:pathLst>
                  </a:custGeom>
                  <a:solidFill>
                    <a:srgbClr val="FF0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11" name="Freeform 42"/>
                  <p:cNvSpPr>
                    <a:spLocks/>
                  </p:cNvSpPr>
                  <p:nvPr/>
                </p:nvSpPr>
                <p:spPr bwMode="auto">
                  <a:xfrm>
                    <a:off x="1618" y="1983"/>
                    <a:ext cx="326" cy="35"/>
                  </a:xfrm>
                  <a:custGeom>
                    <a:avLst/>
                    <a:gdLst>
                      <a:gd name="T0" fmla="*/ 275 w 326"/>
                      <a:gd name="T1" fmla="*/ 3 h 35"/>
                      <a:gd name="T2" fmla="*/ 275 w 326"/>
                      <a:gd name="T3" fmla="*/ 3 h 35"/>
                      <a:gd name="T4" fmla="*/ 273 w 326"/>
                      <a:gd name="T5" fmla="*/ 3 h 35"/>
                      <a:gd name="T6" fmla="*/ 269 w 326"/>
                      <a:gd name="T7" fmla="*/ 2 h 35"/>
                      <a:gd name="T8" fmla="*/ 264 w 326"/>
                      <a:gd name="T9" fmla="*/ 0 h 35"/>
                      <a:gd name="T10" fmla="*/ 256 w 326"/>
                      <a:gd name="T11" fmla="*/ 1 h 35"/>
                      <a:gd name="T12" fmla="*/ 246 w 326"/>
                      <a:gd name="T13" fmla="*/ 0 h 35"/>
                      <a:gd name="T14" fmla="*/ 233 w 326"/>
                      <a:gd name="T15" fmla="*/ 1 h 35"/>
                      <a:gd name="T16" fmla="*/ 219 w 326"/>
                      <a:gd name="T17" fmla="*/ 0 h 35"/>
                      <a:gd name="T18" fmla="*/ 202 w 326"/>
                      <a:gd name="T19" fmla="*/ 1 h 35"/>
                      <a:gd name="T20" fmla="*/ 184 w 326"/>
                      <a:gd name="T21" fmla="*/ 2 h 35"/>
                      <a:gd name="T22" fmla="*/ 163 w 326"/>
                      <a:gd name="T23" fmla="*/ 2 h 35"/>
                      <a:gd name="T24" fmla="*/ 140 w 326"/>
                      <a:gd name="T25" fmla="*/ 4 h 35"/>
                      <a:gd name="T26" fmla="*/ 116 w 326"/>
                      <a:gd name="T27" fmla="*/ 7 h 35"/>
                      <a:gd name="T28" fmla="*/ 90 w 326"/>
                      <a:gd name="T29" fmla="*/ 9 h 35"/>
                      <a:gd name="T30" fmla="*/ 61 w 326"/>
                      <a:gd name="T31" fmla="*/ 14 h 35"/>
                      <a:gd name="T32" fmla="*/ 32 w 326"/>
                      <a:gd name="T33" fmla="*/ 18 h 35"/>
                      <a:gd name="T34" fmla="*/ 0 w 326"/>
                      <a:gd name="T35" fmla="*/ 24 h 35"/>
                      <a:gd name="T36" fmla="*/ 1 w 326"/>
                      <a:gd name="T37" fmla="*/ 25 h 35"/>
                      <a:gd name="T38" fmla="*/ 4 w 326"/>
                      <a:gd name="T39" fmla="*/ 24 h 35"/>
                      <a:gd name="T40" fmla="*/ 12 w 326"/>
                      <a:gd name="T41" fmla="*/ 27 h 35"/>
                      <a:gd name="T42" fmla="*/ 21 w 326"/>
                      <a:gd name="T43" fmla="*/ 27 h 35"/>
                      <a:gd name="T44" fmla="*/ 33 w 326"/>
                      <a:gd name="T45" fmla="*/ 28 h 35"/>
                      <a:gd name="T46" fmla="*/ 45 w 326"/>
                      <a:gd name="T47" fmla="*/ 29 h 35"/>
                      <a:gd name="T48" fmla="*/ 61 w 326"/>
                      <a:gd name="T49" fmla="*/ 30 h 35"/>
                      <a:gd name="T50" fmla="*/ 79 w 326"/>
                      <a:gd name="T51" fmla="*/ 31 h 35"/>
                      <a:gd name="T52" fmla="*/ 98 w 326"/>
                      <a:gd name="T53" fmla="*/ 33 h 35"/>
                      <a:gd name="T54" fmla="*/ 120 w 326"/>
                      <a:gd name="T55" fmla="*/ 31 h 35"/>
                      <a:gd name="T56" fmla="*/ 141 w 326"/>
                      <a:gd name="T57" fmla="*/ 34 h 35"/>
                      <a:gd name="T58" fmla="*/ 165 w 326"/>
                      <a:gd name="T59" fmla="*/ 33 h 35"/>
                      <a:gd name="T60" fmla="*/ 191 w 326"/>
                      <a:gd name="T61" fmla="*/ 34 h 35"/>
                      <a:gd name="T62" fmla="*/ 218 w 326"/>
                      <a:gd name="T63" fmla="*/ 34 h 35"/>
                      <a:gd name="T64" fmla="*/ 246 w 326"/>
                      <a:gd name="T65" fmla="*/ 32 h 35"/>
                      <a:gd name="T66" fmla="*/ 274 w 326"/>
                      <a:gd name="T67" fmla="*/ 31 h 35"/>
                      <a:gd name="T68" fmla="*/ 279 w 326"/>
                      <a:gd name="T69" fmla="*/ 32 h 35"/>
                      <a:gd name="T70" fmla="*/ 285 w 326"/>
                      <a:gd name="T71" fmla="*/ 31 h 35"/>
                      <a:gd name="T72" fmla="*/ 296 w 326"/>
                      <a:gd name="T73" fmla="*/ 31 h 35"/>
                      <a:gd name="T74" fmla="*/ 304 w 326"/>
                      <a:gd name="T75" fmla="*/ 29 h 35"/>
                      <a:gd name="T76" fmla="*/ 312 w 326"/>
                      <a:gd name="T77" fmla="*/ 27 h 35"/>
                      <a:gd name="T78" fmla="*/ 318 w 326"/>
                      <a:gd name="T79" fmla="*/ 24 h 35"/>
                      <a:gd name="T80" fmla="*/ 322 w 326"/>
                      <a:gd name="T81" fmla="*/ 21 h 35"/>
                      <a:gd name="T82" fmla="*/ 323 w 326"/>
                      <a:gd name="T83" fmla="*/ 16 h 35"/>
                      <a:gd name="T84" fmla="*/ 325 w 326"/>
                      <a:gd name="T85" fmla="*/ 15 h 35"/>
                      <a:gd name="T86" fmla="*/ 323 w 326"/>
                      <a:gd name="T87" fmla="*/ 11 h 35"/>
                      <a:gd name="T88" fmla="*/ 320 w 326"/>
                      <a:gd name="T89" fmla="*/ 10 h 35"/>
                      <a:gd name="T90" fmla="*/ 314 w 326"/>
                      <a:gd name="T91" fmla="*/ 8 h 35"/>
                      <a:gd name="T92" fmla="*/ 307 w 326"/>
                      <a:gd name="T93" fmla="*/ 7 h 35"/>
                      <a:gd name="T94" fmla="*/ 297 w 326"/>
                      <a:gd name="T95" fmla="*/ 5 h 35"/>
                      <a:gd name="T96" fmla="*/ 287 w 326"/>
                      <a:gd name="T97" fmla="*/ 4 h 35"/>
                      <a:gd name="T98" fmla="*/ 275 w 326"/>
                      <a:gd name="T99" fmla="*/ 3 h 3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326"/>
                      <a:gd name="T151" fmla="*/ 0 h 35"/>
                      <a:gd name="T152" fmla="*/ 326 w 326"/>
                      <a:gd name="T153" fmla="*/ 35 h 3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326" h="35">
                        <a:moveTo>
                          <a:pt x="275" y="3"/>
                        </a:moveTo>
                        <a:lnTo>
                          <a:pt x="275" y="3"/>
                        </a:lnTo>
                        <a:lnTo>
                          <a:pt x="273" y="3"/>
                        </a:lnTo>
                        <a:lnTo>
                          <a:pt x="269" y="2"/>
                        </a:lnTo>
                        <a:lnTo>
                          <a:pt x="264" y="0"/>
                        </a:lnTo>
                        <a:lnTo>
                          <a:pt x="256" y="1"/>
                        </a:lnTo>
                        <a:lnTo>
                          <a:pt x="246" y="0"/>
                        </a:lnTo>
                        <a:lnTo>
                          <a:pt x="233" y="1"/>
                        </a:lnTo>
                        <a:lnTo>
                          <a:pt x="219" y="0"/>
                        </a:lnTo>
                        <a:lnTo>
                          <a:pt x="202" y="1"/>
                        </a:lnTo>
                        <a:lnTo>
                          <a:pt x="184" y="2"/>
                        </a:lnTo>
                        <a:lnTo>
                          <a:pt x="163" y="2"/>
                        </a:lnTo>
                        <a:lnTo>
                          <a:pt x="140" y="4"/>
                        </a:lnTo>
                        <a:lnTo>
                          <a:pt x="116" y="7"/>
                        </a:lnTo>
                        <a:lnTo>
                          <a:pt x="90" y="9"/>
                        </a:lnTo>
                        <a:lnTo>
                          <a:pt x="61" y="14"/>
                        </a:lnTo>
                        <a:lnTo>
                          <a:pt x="32" y="18"/>
                        </a:lnTo>
                        <a:lnTo>
                          <a:pt x="0" y="24"/>
                        </a:lnTo>
                        <a:lnTo>
                          <a:pt x="1" y="25"/>
                        </a:lnTo>
                        <a:lnTo>
                          <a:pt x="4" y="24"/>
                        </a:lnTo>
                        <a:lnTo>
                          <a:pt x="12" y="27"/>
                        </a:lnTo>
                        <a:lnTo>
                          <a:pt x="21" y="27"/>
                        </a:lnTo>
                        <a:lnTo>
                          <a:pt x="33" y="28"/>
                        </a:lnTo>
                        <a:lnTo>
                          <a:pt x="45" y="29"/>
                        </a:lnTo>
                        <a:lnTo>
                          <a:pt x="61" y="30"/>
                        </a:lnTo>
                        <a:lnTo>
                          <a:pt x="79" y="31"/>
                        </a:lnTo>
                        <a:lnTo>
                          <a:pt x="98" y="33"/>
                        </a:lnTo>
                        <a:lnTo>
                          <a:pt x="120" y="31"/>
                        </a:lnTo>
                        <a:lnTo>
                          <a:pt x="141" y="34"/>
                        </a:lnTo>
                        <a:lnTo>
                          <a:pt x="165" y="33"/>
                        </a:lnTo>
                        <a:lnTo>
                          <a:pt x="191" y="34"/>
                        </a:lnTo>
                        <a:lnTo>
                          <a:pt x="218" y="34"/>
                        </a:lnTo>
                        <a:lnTo>
                          <a:pt x="246" y="32"/>
                        </a:lnTo>
                        <a:lnTo>
                          <a:pt x="274" y="31"/>
                        </a:lnTo>
                        <a:lnTo>
                          <a:pt x="279" y="32"/>
                        </a:lnTo>
                        <a:lnTo>
                          <a:pt x="285" y="31"/>
                        </a:lnTo>
                        <a:lnTo>
                          <a:pt x="296" y="31"/>
                        </a:lnTo>
                        <a:lnTo>
                          <a:pt x="304" y="29"/>
                        </a:lnTo>
                        <a:lnTo>
                          <a:pt x="312" y="27"/>
                        </a:lnTo>
                        <a:lnTo>
                          <a:pt x="318" y="24"/>
                        </a:lnTo>
                        <a:lnTo>
                          <a:pt x="322" y="21"/>
                        </a:lnTo>
                        <a:lnTo>
                          <a:pt x="323" y="16"/>
                        </a:lnTo>
                        <a:lnTo>
                          <a:pt x="325" y="15"/>
                        </a:lnTo>
                        <a:lnTo>
                          <a:pt x="323" y="11"/>
                        </a:lnTo>
                        <a:lnTo>
                          <a:pt x="320" y="10"/>
                        </a:lnTo>
                        <a:lnTo>
                          <a:pt x="314" y="8"/>
                        </a:lnTo>
                        <a:lnTo>
                          <a:pt x="307" y="7"/>
                        </a:lnTo>
                        <a:lnTo>
                          <a:pt x="297" y="5"/>
                        </a:lnTo>
                        <a:lnTo>
                          <a:pt x="287" y="4"/>
                        </a:lnTo>
                        <a:lnTo>
                          <a:pt x="275" y="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12" name="Freeform 43"/>
                  <p:cNvSpPr>
                    <a:spLocks/>
                  </p:cNvSpPr>
                  <p:nvPr/>
                </p:nvSpPr>
                <p:spPr bwMode="auto">
                  <a:xfrm>
                    <a:off x="3176" y="1760"/>
                    <a:ext cx="93" cy="152"/>
                  </a:xfrm>
                  <a:custGeom>
                    <a:avLst/>
                    <a:gdLst>
                      <a:gd name="T0" fmla="*/ 92 w 93"/>
                      <a:gd name="T1" fmla="*/ 151 h 152"/>
                      <a:gd name="T2" fmla="*/ 71 w 93"/>
                      <a:gd name="T3" fmla="*/ 148 h 152"/>
                      <a:gd name="T4" fmla="*/ 0 w 93"/>
                      <a:gd name="T5" fmla="*/ 0 h 152"/>
                      <a:gd name="T6" fmla="*/ 22 w 93"/>
                      <a:gd name="T7" fmla="*/ 3 h 152"/>
                      <a:gd name="T8" fmla="*/ 92 w 93"/>
                      <a:gd name="T9" fmla="*/ 151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"/>
                      <a:gd name="T16" fmla="*/ 0 h 152"/>
                      <a:gd name="T17" fmla="*/ 93 w 93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" h="152">
                        <a:moveTo>
                          <a:pt x="92" y="151"/>
                        </a:moveTo>
                        <a:lnTo>
                          <a:pt x="71" y="148"/>
                        </a:lnTo>
                        <a:lnTo>
                          <a:pt x="0" y="0"/>
                        </a:lnTo>
                        <a:lnTo>
                          <a:pt x="22" y="3"/>
                        </a:lnTo>
                        <a:lnTo>
                          <a:pt x="92" y="151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13" name="Freeform 44"/>
                  <p:cNvSpPr>
                    <a:spLocks/>
                  </p:cNvSpPr>
                  <p:nvPr/>
                </p:nvSpPr>
                <p:spPr bwMode="auto">
                  <a:xfrm>
                    <a:off x="3176" y="1760"/>
                    <a:ext cx="95" cy="159"/>
                  </a:xfrm>
                  <a:custGeom>
                    <a:avLst/>
                    <a:gdLst>
                      <a:gd name="T0" fmla="*/ 94 w 95"/>
                      <a:gd name="T1" fmla="*/ 158 h 159"/>
                      <a:gd name="T2" fmla="*/ 73 w 95"/>
                      <a:gd name="T3" fmla="*/ 155 h 159"/>
                      <a:gd name="T4" fmla="*/ 0 w 95"/>
                      <a:gd name="T5" fmla="*/ 0 h 159"/>
                      <a:gd name="T6" fmla="*/ 23 w 95"/>
                      <a:gd name="T7" fmla="*/ 3 h 159"/>
                      <a:gd name="T8" fmla="*/ 94 w 95"/>
                      <a:gd name="T9" fmla="*/ 158 h 1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159"/>
                      <a:gd name="T17" fmla="*/ 95 w 95"/>
                      <a:gd name="T18" fmla="*/ 159 h 1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159">
                        <a:moveTo>
                          <a:pt x="94" y="158"/>
                        </a:moveTo>
                        <a:lnTo>
                          <a:pt x="73" y="155"/>
                        </a:lnTo>
                        <a:lnTo>
                          <a:pt x="0" y="0"/>
                        </a:lnTo>
                        <a:lnTo>
                          <a:pt x="23" y="3"/>
                        </a:lnTo>
                        <a:lnTo>
                          <a:pt x="94" y="15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14" name="Freeform 45"/>
                  <p:cNvSpPr>
                    <a:spLocks/>
                  </p:cNvSpPr>
                  <p:nvPr/>
                </p:nvSpPr>
                <p:spPr bwMode="auto">
                  <a:xfrm>
                    <a:off x="3179" y="1759"/>
                    <a:ext cx="86" cy="152"/>
                  </a:xfrm>
                  <a:custGeom>
                    <a:avLst/>
                    <a:gdLst>
                      <a:gd name="T0" fmla="*/ 85 w 86"/>
                      <a:gd name="T1" fmla="*/ 151 h 152"/>
                      <a:gd name="T2" fmla="*/ 71 w 86"/>
                      <a:gd name="T3" fmla="*/ 149 h 152"/>
                      <a:gd name="T4" fmla="*/ 0 w 86"/>
                      <a:gd name="T5" fmla="*/ 0 h 152"/>
                      <a:gd name="T6" fmla="*/ 15 w 86"/>
                      <a:gd name="T7" fmla="*/ 3 h 152"/>
                      <a:gd name="T8" fmla="*/ 85 w 86"/>
                      <a:gd name="T9" fmla="*/ 151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52"/>
                      <a:gd name="T17" fmla="*/ 86 w 86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52">
                        <a:moveTo>
                          <a:pt x="85" y="151"/>
                        </a:moveTo>
                        <a:lnTo>
                          <a:pt x="71" y="149"/>
                        </a:lnTo>
                        <a:lnTo>
                          <a:pt x="0" y="0"/>
                        </a:lnTo>
                        <a:lnTo>
                          <a:pt x="15" y="3"/>
                        </a:lnTo>
                        <a:lnTo>
                          <a:pt x="85" y="151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15" name="Freeform 46"/>
                  <p:cNvSpPr>
                    <a:spLocks/>
                  </p:cNvSpPr>
                  <p:nvPr/>
                </p:nvSpPr>
                <p:spPr bwMode="auto">
                  <a:xfrm>
                    <a:off x="3179" y="1759"/>
                    <a:ext cx="87" cy="160"/>
                  </a:xfrm>
                  <a:custGeom>
                    <a:avLst/>
                    <a:gdLst>
                      <a:gd name="T0" fmla="*/ 86 w 87"/>
                      <a:gd name="T1" fmla="*/ 159 h 160"/>
                      <a:gd name="T2" fmla="*/ 73 w 87"/>
                      <a:gd name="T3" fmla="*/ 156 h 160"/>
                      <a:gd name="T4" fmla="*/ 0 w 87"/>
                      <a:gd name="T5" fmla="*/ 0 h 160"/>
                      <a:gd name="T6" fmla="*/ 16 w 87"/>
                      <a:gd name="T7" fmla="*/ 3 h 160"/>
                      <a:gd name="T8" fmla="*/ 86 w 87"/>
                      <a:gd name="T9" fmla="*/ 159 h 1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"/>
                      <a:gd name="T16" fmla="*/ 0 h 160"/>
                      <a:gd name="T17" fmla="*/ 87 w 87"/>
                      <a:gd name="T18" fmla="*/ 160 h 1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" h="160">
                        <a:moveTo>
                          <a:pt x="86" y="159"/>
                        </a:moveTo>
                        <a:lnTo>
                          <a:pt x="73" y="156"/>
                        </a:lnTo>
                        <a:lnTo>
                          <a:pt x="0" y="0"/>
                        </a:lnTo>
                        <a:lnTo>
                          <a:pt x="16" y="3"/>
                        </a:lnTo>
                        <a:lnTo>
                          <a:pt x="86" y="15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16" name="Freeform 47"/>
                  <p:cNvSpPr>
                    <a:spLocks/>
                  </p:cNvSpPr>
                  <p:nvPr/>
                </p:nvSpPr>
                <p:spPr bwMode="auto">
                  <a:xfrm>
                    <a:off x="2691" y="2184"/>
                    <a:ext cx="850" cy="55"/>
                  </a:xfrm>
                  <a:custGeom>
                    <a:avLst/>
                    <a:gdLst>
                      <a:gd name="T0" fmla="*/ 849 w 850"/>
                      <a:gd name="T1" fmla="*/ 13 h 55"/>
                      <a:gd name="T2" fmla="*/ 849 w 850"/>
                      <a:gd name="T3" fmla="*/ 13 h 55"/>
                      <a:gd name="T4" fmla="*/ 844 w 850"/>
                      <a:gd name="T5" fmla="*/ 13 h 55"/>
                      <a:gd name="T6" fmla="*/ 836 w 850"/>
                      <a:gd name="T7" fmla="*/ 12 h 55"/>
                      <a:gd name="T8" fmla="*/ 823 w 850"/>
                      <a:gd name="T9" fmla="*/ 11 h 55"/>
                      <a:gd name="T10" fmla="*/ 809 w 850"/>
                      <a:gd name="T11" fmla="*/ 7 h 55"/>
                      <a:gd name="T12" fmla="*/ 795 w 850"/>
                      <a:gd name="T13" fmla="*/ 4 h 55"/>
                      <a:gd name="T14" fmla="*/ 784 w 850"/>
                      <a:gd name="T15" fmla="*/ 1 h 55"/>
                      <a:gd name="T16" fmla="*/ 776 w 850"/>
                      <a:gd name="T17" fmla="*/ 1 h 55"/>
                      <a:gd name="T18" fmla="*/ 773 w 850"/>
                      <a:gd name="T19" fmla="*/ 0 h 55"/>
                      <a:gd name="T20" fmla="*/ 771 w 850"/>
                      <a:gd name="T21" fmla="*/ 0 h 55"/>
                      <a:gd name="T22" fmla="*/ 769 w 850"/>
                      <a:gd name="T23" fmla="*/ 1 h 55"/>
                      <a:gd name="T24" fmla="*/ 761 w 850"/>
                      <a:gd name="T25" fmla="*/ 0 h 55"/>
                      <a:gd name="T26" fmla="*/ 752 w 850"/>
                      <a:gd name="T27" fmla="*/ 1 h 55"/>
                      <a:gd name="T28" fmla="*/ 740 w 850"/>
                      <a:gd name="T29" fmla="*/ 1 h 55"/>
                      <a:gd name="T30" fmla="*/ 726 w 850"/>
                      <a:gd name="T31" fmla="*/ 2 h 55"/>
                      <a:gd name="T32" fmla="*/ 710 w 850"/>
                      <a:gd name="T33" fmla="*/ 3 h 55"/>
                      <a:gd name="T34" fmla="*/ 693 w 850"/>
                      <a:gd name="T35" fmla="*/ 4 h 55"/>
                      <a:gd name="T36" fmla="*/ 673 w 850"/>
                      <a:gd name="T37" fmla="*/ 4 h 55"/>
                      <a:gd name="T38" fmla="*/ 653 w 850"/>
                      <a:gd name="T39" fmla="*/ 5 h 55"/>
                      <a:gd name="T40" fmla="*/ 630 w 850"/>
                      <a:gd name="T41" fmla="*/ 5 h 55"/>
                      <a:gd name="T42" fmla="*/ 608 w 850"/>
                      <a:gd name="T43" fmla="*/ 7 h 55"/>
                      <a:gd name="T44" fmla="*/ 585 w 850"/>
                      <a:gd name="T45" fmla="*/ 7 h 55"/>
                      <a:gd name="T46" fmla="*/ 560 w 850"/>
                      <a:gd name="T47" fmla="*/ 9 h 55"/>
                      <a:gd name="T48" fmla="*/ 536 w 850"/>
                      <a:gd name="T49" fmla="*/ 11 h 55"/>
                      <a:gd name="T50" fmla="*/ 512 w 850"/>
                      <a:gd name="T51" fmla="*/ 11 h 55"/>
                      <a:gd name="T52" fmla="*/ 487 w 850"/>
                      <a:gd name="T53" fmla="*/ 12 h 55"/>
                      <a:gd name="T54" fmla="*/ 463 w 850"/>
                      <a:gd name="T55" fmla="*/ 13 h 55"/>
                      <a:gd name="T56" fmla="*/ 438 w 850"/>
                      <a:gd name="T57" fmla="*/ 15 h 55"/>
                      <a:gd name="T58" fmla="*/ 414 w 850"/>
                      <a:gd name="T59" fmla="*/ 15 h 55"/>
                      <a:gd name="T60" fmla="*/ 390 w 850"/>
                      <a:gd name="T61" fmla="*/ 15 h 55"/>
                      <a:gd name="T62" fmla="*/ 369 w 850"/>
                      <a:gd name="T63" fmla="*/ 19 h 55"/>
                      <a:gd name="T64" fmla="*/ 348 w 850"/>
                      <a:gd name="T65" fmla="*/ 18 h 55"/>
                      <a:gd name="T66" fmla="*/ 329 w 850"/>
                      <a:gd name="T67" fmla="*/ 19 h 55"/>
                      <a:gd name="T68" fmla="*/ 312 w 850"/>
                      <a:gd name="T69" fmla="*/ 21 h 55"/>
                      <a:gd name="T70" fmla="*/ 295 w 850"/>
                      <a:gd name="T71" fmla="*/ 22 h 55"/>
                      <a:gd name="T72" fmla="*/ 280 w 850"/>
                      <a:gd name="T73" fmla="*/ 23 h 55"/>
                      <a:gd name="T74" fmla="*/ 268 w 850"/>
                      <a:gd name="T75" fmla="*/ 23 h 55"/>
                      <a:gd name="T76" fmla="*/ 259 w 850"/>
                      <a:gd name="T77" fmla="*/ 23 h 55"/>
                      <a:gd name="T78" fmla="*/ 252 w 850"/>
                      <a:gd name="T79" fmla="*/ 24 h 55"/>
                      <a:gd name="T80" fmla="*/ 247 w 850"/>
                      <a:gd name="T81" fmla="*/ 24 h 55"/>
                      <a:gd name="T82" fmla="*/ 246 w 850"/>
                      <a:gd name="T83" fmla="*/ 25 h 55"/>
                      <a:gd name="T84" fmla="*/ 243 w 850"/>
                      <a:gd name="T85" fmla="*/ 26 h 55"/>
                      <a:gd name="T86" fmla="*/ 236 w 850"/>
                      <a:gd name="T87" fmla="*/ 27 h 55"/>
                      <a:gd name="T88" fmla="*/ 223 w 850"/>
                      <a:gd name="T89" fmla="*/ 29 h 55"/>
                      <a:gd name="T90" fmla="*/ 207 w 850"/>
                      <a:gd name="T91" fmla="*/ 31 h 55"/>
                      <a:gd name="T92" fmla="*/ 189 w 850"/>
                      <a:gd name="T93" fmla="*/ 33 h 55"/>
                      <a:gd name="T94" fmla="*/ 167 w 850"/>
                      <a:gd name="T95" fmla="*/ 36 h 55"/>
                      <a:gd name="T96" fmla="*/ 146 w 850"/>
                      <a:gd name="T97" fmla="*/ 39 h 55"/>
                      <a:gd name="T98" fmla="*/ 123 w 850"/>
                      <a:gd name="T99" fmla="*/ 41 h 55"/>
                      <a:gd name="T100" fmla="*/ 101 w 850"/>
                      <a:gd name="T101" fmla="*/ 42 h 55"/>
                      <a:gd name="T102" fmla="*/ 78 w 850"/>
                      <a:gd name="T103" fmla="*/ 46 h 55"/>
                      <a:gd name="T104" fmla="*/ 57 w 850"/>
                      <a:gd name="T105" fmla="*/ 48 h 55"/>
                      <a:gd name="T106" fmla="*/ 39 w 850"/>
                      <a:gd name="T107" fmla="*/ 50 h 55"/>
                      <a:gd name="T108" fmla="*/ 23 w 850"/>
                      <a:gd name="T109" fmla="*/ 51 h 55"/>
                      <a:gd name="T110" fmla="*/ 11 w 850"/>
                      <a:gd name="T111" fmla="*/ 53 h 55"/>
                      <a:gd name="T112" fmla="*/ 3 w 850"/>
                      <a:gd name="T113" fmla="*/ 54 h 55"/>
                      <a:gd name="T114" fmla="*/ 0 w 850"/>
                      <a:gd name="T115" fmla="*/ 54 h 5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850"/>
                      <a:gd name="T175" fmla="*/ 0 h 55"/>
                      <a:gd name="T176" fmla="*/ 850 w 850"/>
                      <a:gd name="T177" fmla="*/ 55 h 5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850" h="55">
                        <a:moveTo>
                          <a:pt x="849" y="13"/>
                        </a:moveTo>
                        <a:lnTo>
                          <a:pt x="849" y="13"/>
                        </a:lnTo>
                        <a:lnTo>
                          <a:pt x="844" y="13"/>
                        </a:lnTo>
                        <a:lnTo>
                          <a:pt x="836" y="12"/>
                        </a:lnTo>
                        <a:lnTo>
                          <a:pt x="823" y="11"/>
                        </a:lnTo>
                        <a:lnTo>
                          <a:pt x="809" y="7"/>
                        </a:lnTo>
                        <a:lnTo>
                          <a:pt x="795" y="4"/>
                        </a:lnTo>
                        <a:lnTo>
                          <a:pt x="784" y="1"/>
                        </a:lnTo>
                        <a:lnTo>
                          <a:pt x="776" y="1"/>
                        </a:lnTo>
                        <a:lnTo>
                          <a:pt x="773" y="0"/>
                        </a:lnTo>
                        <a:lnTo>
                          <a:pt x="771" y="0"/>
                        </a:lnTo>
                        <a:lnTo>
                          <a:pt x="769" y="1"/>
                        </a:lnTo>
                        <a:lnTo>
                          <a:pt x="761" y="0"/>
                        </a:lnTo>
                        <a:lnTo>
                          <a:pt x="752" y="1"/>
                        </a:lnTo>
                        <a:lnTo>
                          <a:pt x="740" y="1"/>
                        </a:lnTo>
                        <a:lnTo>
                          <a:pt x="726" y="2"/>
                        </a:lnTo>
                        <a:lnTo>
                          <a:pt x="710" y="3"/>
                        </a:lnTo>
                        <a:lnTo>
                          <a:pt x="693" y="4"/>
                        </a:lnTo>
                        <a:lnTo>
                          <a:pt x="673" y="4"/>
                        </a:lnTo>
                        <a:lnTo>
                          <a:pt x="653" y="5"/>
                        </a:lnTo>
                        <a:lnTo>
                          <a:pt x="630" y="5"/>
                        </a:lnTo>
                        <a:lnTo>
                          <a:pt x="608" y="7"/>
                        </a:lnTo>
                        <a:lnTo>
                          <a:pt x="585" y="7"/>
                        </a:lnTo>
                        <a:lnTo>
                          <a:pt x="560" y="9"/>
                        </a:lnTo>
                        <a:lnTo>
                          <a:pt x="536" y="11"/>
                        </a:lnTo>
                        <a:lnTo>
                          <a:pt x="512" y="11"/>
                        </a:lnTo>
                        <a:lnTo>
                          <a:pt x="487" y="12"/>
                        </a:lnTo>
                        <a:lnTo>
                          <a:pt x="463" y="13"/>
                        </a:lnTo>
                        <a:lnTo>
                          <a:pt x="438" y="15"/>
                        </a:lnTo>
                        <a:lnTo>
                          <a:pt x="414" y="15"/>
                        </a:lnTo>
                        <a:lnTo>
                          <a:pt x="390" y="15"/>
                        </a:lnTo>
                        <a:lnTo>
                          <a:pt x="369" y="19"/>
                        </a:lnTo>
                        <a:lnTo>
                          <a:pt x="348" y="18"/>
                        </a:lnTo>
                        <a:lnTo>
                          <a:pt x="329" y="19"/>
                        </a:lnTo>
                        <a:lnTo>
                          <a:pt x="312" y="21"/>
                        </a:lnTo>
                        <a:lnTo>
                          <a:pt x="295" y="22"/>
                        </a:lnTo>
                        <a:lnTo>
                          <a:pt x="280" y="23"/>
                        </a:lnTo>
                        <a:lnTo>
                          <a:pt x="268" y="23"/>
                        </a:lnTo>
                        <a:lnTo>
                          <a:pt x="259" y="23"/>
                        </a:lnTo>
                        <a:lnTo>
                          <a:pt x="252" y="24"/>
                        </a:lnTo>
                        <a:lnTo>
                          <a:pt x="247" y="24"/>
                        </a:lnTo>
                        <a:lnTo>
                          <a:pt x="246" y="25"/>
                        </a:lnTo>
                        <a:lnTo>
                          <a:pt x="243" y="26"/>
                        </a:lnTo>
                        <a:lnTo>
                          <a:pt x="236" y="27"/>
                        </a:lnTo>
                        <a:lnTo>
                          <a:pt x="223" y="29"/>
                        </a:lnTo>
                        <a:lnTo>
                          <a:pt x="207" y="31"/>
                        </a:lnTo>
                        <a:lnTo>
                          <a:pt x="189" y="33"/>
                        </a:lnTo>
                        <a:lnTo>
                          <a:pt x="167" y="36"/>
                        </a:lnTo>
                        <a:lnTo>
                          <a:pt x="146" y="39"/>
                        </a:lnTo>
                        <a:lnTo>
                          <a:pt x="123" y="41"/>
                        </a:lnTo>
                        <a:lnTo>
                          <a:pt x="101" y="42"/>
                        </a:lnTo>
                        <a:lnTo>
                          <a:pt x="78" y="46"/>
                        </a:lnTo>
                        <a:lnTo>
                          <a:pt x="57" y="48"/>
                        </a:lnTo>
                        <a:lnTo>
                          <a:pt x="39" y="50"/>
                        </a:lnTo>
                        <a:lnTo>
                          <a:pt x="23" y="51"/>
                        </a:lnTo>
                        <a:lnTo>
                          <a:pt x="11" y="53"/>
                        </a:lnTo>
                        <a:lnTo>
                          <a:pt x="3" y="54"/>
                        </a:lnTo>
                        <a:lnTo>
                          <a:pt x="0" y="5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1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84" y="1887"/>
                    <a:ext cx="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99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18" name="Freeform 49"/>
                  <p:cNvSpPr>
                    <a:spLocks/>
                  </p:cNvSpPr>
                  <p:nvPr/>
                </p:nvSpPr>
                <p:spPr bwMode="auto">
                  <a:xfrm>
                    <a:off x="2354" y="1885"/>
                    <a:ext cx="131" cy="348"/>
                  </a:xfrm>
                  <a:custGeom>
                    <a:avLst/>
                    <a:gdLst>
                      <a:gd name="T0" fmla="*/ 126 w 131"/>
                      <a:gd name="T1" fmla="*/ 0 h 348"/>
                      <a:gd name="T2" fmla="*/ 0 w 131"/>
                      <a:gd name="T3" fmla="*/ 33 h 348"/>
                      <a:gd name="T4" fmla="*/ 4 w 131"/>
                      <a:gd name="T5" fmla="*/ 347 h 348"/>
                      <a:gd name="T6" fmla="*/ 130 w 131"/>
                      <a:gd name="T7" fmla="*/ 347 h 348"/>
                      <a:gd name="T8" fmla="*/ 127 w 131"/>
                      <a:gd name="T9" fmla="*/ 1 h 348"/>
                      <a:gd name="T10" fmla="*/ 126 w 131"/>
                      <a:gd name="T11" fmla="*/ 0 h 3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1"/>
                      <a:gd name="T19" fmla="*/ 0 h 348"/>
                      <a:gd name="T20" fmla="*/ 131 w 131"/>
                      <a:gd name="T21" fmla="*/ 348 h 3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1" h="348">
                        <a:moveTo>
                          <a:pt x="126" y="0"/>
                        </a:moveTo>
                        <a:lnTo>
                          <a:pt x="0" y="33"/>
                        </a:lnTo>
                        <a:lnTo>
                          <a:pt x="4" y="347"/>
                        </a:lnTo>
                        <a:lnTo>
                          <a:pt x="130" y="347"/>
                        </a:lnTo>
                        <a:lnTo>
                          <a:pt x="127" y="1"/>
                        </a:lnTo>
                        <a:lnTo>
                          <a:pt x="126" y="0"/>
                        </a:lnTo>
                      </a:path>
                    </a:pathLst>
                  </a:custGeom>
                  <a:solidFill>
                    <a:srgbClr val="6699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19" name="Freeform 50"/>
                  <p:cNvSpPr>
                    <a:spLocks/>
                  </p:cNvSpPr>
                  <p:nvPr/>
                </p:nvSpPr>
                <p:spPr bwMode="auto">
                  <a:xfrm>
                    <a:off x="2353" y="1886"/>
                    <a:ext cx="135" cy="354"/>
                  </a:xfrm>
                  <a:custGeom>
                    <a:avLst/>
                    <a:gdLst>
                      <a:gd name="T0" fmla="*/ 130 w 135"/>
                      <a:gd name="T1" fmla="*/ 0 h 354"/>
                      <a:gd name="T2" fmla="*/ 0 w 135"/>
                      <a:gd name="T3" fmla="*/ 33 h 354"/>
                      <a:gd name="T4" fmla="*/ 6 w 135"/>
                      <a:gd name="T5" fmla="*/ 353 h 354"/>
                      <a:gd name="T6" fmla="*/ 134 w 135"/>
                      <a:gd name="T7" fmla="*/ 353 h 354"/>
                      <a:gd name="T8" fmla="*/ 131 w 135"/>
                      <a:gd name="T9" fmla="*/ 1 h 354"/>
                      <a:gd name="T10" fmla="*/ 130 w 135"/>
                      <a:gd name="T11" fmla="*/ 0 h 35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5"/>
                      <a:gd name="T19" fmla="*/ 0 h 354"/>
                      <a:gd name="T20" fmla="*/ 135 w 135"/>
                      <a:gd name="T21" fmla="*/ 354 h 35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5" h="354">
                        <a:moveTo>
                          <a:pt x="130" y="0"/>
                        </a:moveTo>
                        <a:lnTo>
                          <a:pt x="0" y="33"/>
                        </a:lnTo>
                        <a:lnTo>
                          <a:pt x="6" y="353"/>
                        </a:lnTo>
                        <a:lnTo>
                          <a:pt x="134" y="353"/>
                        </a:lnTo>
                        <a:lnTo>
                          <a:pt x="131" y="1"/>
                        </a:lnTo>
                        <a:lnTo>
                          <a:pt x="13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20" name="Freeform 51"/>
                  <p:cNvSpPr>
                    <a:spLocks/>
                  </p:cNvSpPr>
                  <p:nvPr/>
                </p:nvSpPr>
                <p:spPr bwMode="auto">
                  <a:xfrm>
                    <a:off x="2469" y="1887"/>
                    <a:ext cx="18" cy="345"/>
                  </a:xfrm>
                  <a:custGeom>
                    <a:avLst/>
                    <a:gdLst>
                      <a:gd name="T0" fmla="*/ 15 w 18"/>
                      <a:gd name="T1" fmla="*/ 0 h 345"/>
                      <a:gd name="T2" fmla="*/ 0 w 18"/>
                      <a:gd name="T3" fmla="*/ 4 h 345"/>
                      <a:gd name="T4" fmla="*/ 3 w 18"/>
                      <a:gd name="T5" fmla="*/ 344 h 345"/>
                      <a:gd name="T6" fmla="*/ 17 w 18"/>
                      <a:gd name="T7" fmla="*/ 343 h 345"/>
                      <a:gd name="T8" fmla="*/ 15 w 18"/>
                      <a:gd name="T9" fmla="*/ 0 h 345"/>
                      <a:gd name="T10" fmla="*/ 15 w 18"/>
                      <a:gd name="T11" fmla="*/ 0 h 34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345"/>
                      <a:gd name="T20" fmla="*/ 18 w 18"/>
                      <a:gd name="T21" fmla="*/ 345 h 34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345">
                        <a:moveTo>
                          <a:pt x="15" y="0"/>
                        </a:moveTo>
                        <a:lnTo>
                          <a:pt x="0" y="4"/>
                        </a:lnTo>
                        <a:lnTo>
                          <a:pt x="3" y="344"/>
                        </a:lnTo>
                        <a:lnTo>
                          <a:pt x="17" y="34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000066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21" name="Freeform 52"/>
                  <p:cNvSpPr>
                    <a:spLocks/>
                  </p:cNvSpPr>
                  <p:nvPr/>
                </p:nvSpPr>
                <p:spPr bwMode="auto">
                  <a:xfrm>
                    <a:off x="2469" y="1887"/>
                    <a:ext cx="21" cy="353"/>
                  </a:xfrm>
                  <a:custGeom>
                    <a:avLst/>
                    <a:gdLst>
                      <a:gd name="T0" fmla="*/ 16 w 21"/>
                      <a:gd name="T1" fmla="*/ 0 h 353"/>
                      <a:gd name="T2" fmla="*/ 0 w 21"/>
                      <a:gd name="T3" fmla="*/ 4 h 353"/>
                      <a:gd name="T4" fmla="*/ 4 w 21"/>
                      <a:gd name="T5" fmla="*/ 352 h 353"/>
                      <a:gd name="T6" fmla="*/ 20 w 21"/>
                      <a:gd name="T7" fmla="*/ 352 h 353"/>
                      <a:gd name="T8" fmla="*/ 15 w 21"/>
                      <a:gd name="T9" fmla="*/ 0 h 353"/>
                      <a:gd name="T10" fmla="*/ 16 w 21"/>
                      <a:gd name="T11" fmla="*/ 0 h 3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353"/>
                      <a:gd name="T20" fmla="*/ 21 w 21"/>
                      <a:gd name="T21" fmla="*/ 353 h 3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353">
                        <a:moveTo>
                          <a:pt x="16" y="0"/>
                        </a:moveTo>
                        <a:lnTo>
                          <a:pt x="0" y="4"/>
                        </a:lnTo>
                        <a:lnTo>
                          <a:pt x="4" y="352"/>
                        </a:lnTo>
                        <a:lnTo>
                          <a:pt x="20" y="352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22" name="Freeform 53"/>
                  <p:cNvSpPr>
                    <a:spLocks/>
                  </p:cNvSpPr>
                  <p:nvPr/>
                </p:nvSpPr>
                <p:spPr bwMode="auto">
                  <a:xfrm>
                    <a:off x="2354" y="1914"/>
                    <a:ext cx="17" cy="320"/>
                  </a:xfrm>
                  <a:custGeom>
                    <a:avLst/>
                    <a:gdLst>
                      <a:gd name="T0" fmla="*/ 16 w 17"/>
                      <a:gd name="T1" fmla="*/ 0 h 320"/>
                      <a:gd name="T2" fmla="*/ 0 w 17"/>
                      <a:gd name="T3" fmla="*/ 5 h 320"/>
                      <a:gd name="T4" fmla="*/ 2 w 17"/>
                      <a:gd name="T5" fmla="*/ 319 h 320"/>
                      <a:gd name="T6" fmla="*/ 15 w 17"/>
                      <a:gd name="T7" fmla="*/ 319 h 320"/>
                      <a:gd name="T8" fmla="*/ 16 w 17"/>
                      <a:gd name="T9" fmla="*/ 0 h 3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320"/>
                      <a:gd name="T17" fmla="*/ 17 w 17"/>
                      <a:gd name="T18" fmla="*/ 320 h 3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320">
                        <a:moveTo>
                          <a:pt x="16" y="0"/>
                        </a:moveTo>
                        <a:lnTo>
                          <a:pt x="0" y="5"/>
                        </a:lnTo>
                        <a:lnTo>
                          <a:pt x="2" y="319"/>
                        </a:lnTo>
                        <a:lnTo>
                          <a:pt x="15" y="319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66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23" name="Freeform 54"/>
                  <p:cNvSpPr>
                    <a:spLocks/>
                  </p:cNvSpPr>
                  <p:nvPr/>
                </p:nvSpPr>
                <p:spPr bwMode="auto">
                  <a:xfrm>
                    <a:off x="2354" y="1914"/>
                    <a:ext cx="20" cy="327"/>
                  </a:xfrm>
                  <a:custGeom>
                    <a:avLst/>
                    <a:gdLst>
                      <a:gd name="T0" fmla="*/ 16 w 20"/>
                      <a:gd name="T1" fmla="*/ 0 h 327"/>
                      <a:gd name="T2" fmla="*/ 0 w 20"/>
                      <a:gd name="T3" fmla="*/ 5 h 327"/>
                      <a:gd name="T4" fmla="*/ 5 w 20"/>
                      <a:gd name="T5" fmla="*/ 326 h 327"/>
                      <a:gd name="T6" fmla="*/ 19 w 20"/>
                      <a:gd name="T7" fmla="*/ 326 h 327"/>
                      <a:gd name="T8" fmla="*/ 16 w 20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327"/>
                      <a:gd name="T17" fmla="*/ 20 w 20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327">
                        <a:moveTo>
                          <a:pt x="16" y="0"/>
                        </a:moveTo>
                        <a:lnTo>
                          <a:pt x="0" y="5"/>
                        </a:lnTo>
                        <a:lnTo>
                          <a:pt x="5" y="326"/>
                        </a:lnTo>
                        <a:lnTo>
                          <a:pt x="19" y="326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24" name="Freeform 55"/>
                  <p:cNvSpPr>
                    <a:spLocks/>
                  </p:cNvSpPr>
                  <p:nvPr/>
                </p:nvSpPr>
                <p:spPr bwMode="auto">
                  <a:xfrm>
                    <a:off x="2341" y="1986"/>
                    <a:ext cx="160" cy="168"/>
                  </a:xfrm>
                  <a:custGeom>
                    <a:avLst/>
                    <a:gdLst>
                      <a:gd name="T0" fmla="*/ 81 w 160"/>
                      <a:gd name="T1" fmla="*/ 166 h 168"/>
                      <a:gd name="T2" fmla="*/ 73 w 160"/>
                      <a:gd name="T3" fmla="*/ 167 h 168"/>
                      <a:gd name="T4" fmla="*/ 64 w 160"/>
                      <a:gd name="T5" fmla="*/ 166 h 168"/>
                      <a:gd name="T6" fmla="*/ 58 w 160"/>
                      <a:gd name="T7" fmla="*/ 165 h 168"/>
                      <a:gd name="T8" fmla="*/ 50 w 160"/>
                      <a:gd name="T9" fmla="*/ 161 h 168"/>
                      <a:gd name="T10" fmla="*/ 43 w 160"/>
                      <a:gd name="T11" fmla="*/ 158 h 168"/>
                      <a:gd name="T12" fmla="*/ 37 w 160"/>
                      <a:gd name="T13" fmla="*/ 154 h 168"/>
                      <a:gd name="T14" fmla="*/ 31 w 160"/>
                      <a:gd name="T15" fmla="*/ 149 h 168"/>
                      <a:gd name="T16" fmla="*/ 24 w 160"/>
                      <a:gd name="T17" fmla="*/ 143 h 168"/>
                      <a:gd name="T18" fmla="*/ 18 w 160"/>
                      <a:gd name="T19" fmla="*/ 137 h 168"/>
                      <a:gd name="T20" fmla="*/ 15 w 160"/>
                      <a:gd name="T21" fmla="*/ 132 h 168"/>
                      <a:gd name="T22" fmla="*/ 11 w 160"/>
                      <a:gd name="T23" fmla="*/ 126 h 168"/>
                      <a:gd name="T24" fmla="*/ 7 w 160"/>
                      <a:gd name="T25" fmla="*/ 117 h 168"/>
                      <a:gd name="T26" fmla="*/ 4 w 160"/>
                      <a:gd name="T27" fmla="*/ 111 h 168"/>
                      <a:gd name="T28" fmla="*/ 0 w 160"/>
                      <a:gd name="T29" fmla="*/ 102 h 168"/>
                      <a:gd name="T30" fmla="*/ 1 w 160"/>
                      <a:gd name="T31" fmla="*/ 94 h 168"/>
                      <a:gd name="T32" fmla="*/ 0 w 160"/>
                      <a:gd name="T33" fmla="*/ 86 h 168"/>
                      <a:gd name="T34" fmla="*/ 2 w 160"/>
                      <a:gd name="T35" fmla="*/ 68 h 168"/>
                      <a:gd name="T36" fmla="*/ 6 w 160"/>
                      <a:gd name="T37" fmla="*/ 53 h 168"/>
                      <a:gd name="T38" fmla="*/ 13 w 160"/>
                      <a:gd name="T39" fmla="*/ 38 h 168"/>
                      <a:gd name="T40" fmla="*/ 23 w 160"/>
                      <a:gd name="T41" fmla="*/ 26 h 168"/>
                      <a:gd name="T42" fmla="*/ 34 w 160"/>
                      <a:gd name="T43" fmla="*/ 16 h 168"/>
                      <a:gd name="T44" fmla="*/ 48 w 160"/>
                      <a:gd name="T45" fmla="*/ 6 h 168"/>
                      <a:gd name="T46" fmla="*/ 63 w 160"/>
                      <a:gd name="T47" fmla="*/ 2 h 168"/>
                      <a:gd name="T48" fmla="*/ 78 w 160"/>
                      <a:gd name="T49" fmla="*/ 0 h 168"/>
                      <a:gd name="T50" fmla="*/ 88 w 160"/>
                      <a:gd name="T51" fmla="*/ 0 h 168"/>
                      <a:gd name="T52" fmla="*/ 95 w 160"/>
                      <a:gd name="T53" fmla="*/ 2 h 168"/>
                      <a:gd name="T54" fmla="*/ 103 w 160"/>
                      <a:gd name="T55" fmla="*/ 3 h 168"/>
                      <a:gd name="T56" fmla="*/ 110 w 160"/>
                      <a:gd name="T57" fmla="*/ 6 h 168"/>
                      <a:gd name="T58" fmla="*/ 117 w 160"/>
                      <a:gd name="T59" fmla="*/ 10 h 168"/>
                      <a:gd name="T60" fmla="*/ 123 w 160"/>
                      <a:gd name="T61" fmla="*/ 15 h 168"/>
                      <a:gd name="T62" fmla="*/ 129 w 160"/>
                      <a:gd name="T63" fmla="*/ 19 h 168"/>
                      <a:gd name="T64" fmla="*/ 135 w 160"/>
                      <a:gd name="T65" fmla="*/ 23 h 168"/>
                      <a:gd name="T66" fmla="*/ 141 w 160"/>
                      <a:gd name="T67" fmla="*/ 30 h 168"/>
                      <a:gd name="T68" fmla="*/ 145 w 160"/>
                      <a:gd name="T69" fmla="*/ 37 h 168"/>
                      <a:gd name="T70" fmla="*/ 150 w 160"/>
                      <a:gd name="T71" fmla="*/ 44 h 168"/>
                      <a:gd name="T72" fmla="*/ 153 w 160"/>
                      <a:gd name="T73" fmla="*/ 50 h 168"/>
                      <a:gd name="T74" fmla="*/ 156 w 160"/>
                      <a:gd name="T75" fmla="*/ 59 h 168"/>
                      <a:gd name="T76" fmla="*/ 158 w 160"/>
                      <a:gd name="T77" fmla="*/ 67 h 168"/>
                      <a:gd name="T78" fmla="*/ 159 w 160"/>
                      <a:gd name="T79" fmla="*/ 74 h 168"/>
                      <a:gd name="T80" fmla="*/ 158 w 160"/>
                      <a:gd name="T81" fmla="*/ 83 h 168"/>
                      <a:gd name="T82" fmla="*/ 159 w 160"/>
                      <a:gd name="T83" fmla="*/ 100 h 168"/>
                      <a:gd name="T84" fmla="*/ 152 w 160"/>
                      <a:gd name="T85" fmla="*/ 116 h 168"/>
                      <a:gd name="T86" fmla="*/ 147 w 160"/>
                      <a:gd name="T87" fmla="*/ 130 h 168"/>
                      <a:gd name="T88" fmla="*/ 137 w 160"/>
                      <a:gd name="T89" fmla="*/ 142 h 168"/>
                      <a:gd name="T90" fmla="*/ 125 w 160"/>
                      <a:gd name="T91" fmla="*/ 152 h 168"/>
                      <a:gd name="T92" fmla="*/ 113 w 160"/>
                      <a:gd name="T93" fmla="*/ 161 h 168"/>
                      <a:gd name="T94" fmla="*/ 97 w 160"/>
                      <a:gd name="T95" fmla="*/ 165 h 168"/>
                      <a:gd name="T96" fmla="*/ 81 w 160"/>
                      <a:gd name="T97" fmla="*/ 166 h 16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60"/>
                      <a:gd name="T148" fmla="*/ 0 h 168"/>
                      <a:gd name="T149" fmla="*/ 160 w 160"/>
                      <a:gd name="T150" fmla="*/ 168 h 16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60" h="168">
                        <a:moveTo>
                          <a:pt x="81" y="166"/>
                        </a:moveTo>
                        <a:lnTo>
                          <a:pt x="73" y="167"/>
                        </a:lnTo>
                        <a:lnTo>
                          <a:pt x="64" y="166"/>
                        </a:lnTo>
                        <a:lnTo>
                          <a:pt x="58" y="165"/>
                        </a:lnTo>
                        <a:lnTo>
                          <a:pt x="50" y="161"/>
                        </a:lnTo>
                        <a:lnTo>
                          <a:pt x="43" y="158"/>
                        </a:lnTo>
                        <a:lnTo>
                          <a:pt x="37" y="154"/>
                        </a:lnTo>
                        <a:lnTo>
                          <a:pt x="31" y="149"/>
                        </a:lnTo>
                        <a:lnTo>
                          <a:pt x="24" y="143"/>
                        </a:lnTo>
                        <a:lnTo>
                          <a:pt x="18" y="137"/>
                        </a:lnTo>
                        <a:lnTo>
                          <a:pt x="15" y="132"/>
                        </a:lnTo>
                        <a:lnTo>
                          <a:pt x="11" y="126"/>
                        </a:lnTo>
                        <a:lnTo>
                          <a:pt x="7" y="117"/>
                        </a:lnTo>
                        <a:lnTo>
                          <a:pt x="4" y="111"/>
                        </a:lnTo>
                        <a:lnTo>
                          <a:pt x="0" y="102"/>
                        </a:lnTo>
                        <a:lnTo>
                          <a:pt x="1" y="94"/>
                        </a:lnTo>
                        <a:lnTo>
                          <a:pt x="0" y="86"/>
                        </a:lnTo>
                        <a:lnTo>
                          <a:pt x="2" y="68"/>
                        </a:lnTo>
                        <a:lnTo>
                          <a:pt x="6" y="53"/>
                        </a:lnTo>
                        <a:lnTo>
                          <a:pt x="13" y="38"/>
                        </a:lnTo>
                        <a:lnTo>
                          <a:pt x="23" y="26"/>
                        </a:lnTo>
                        <a:lnTo>
                          <a:pt x="34" y="16"/>
                        </a:lnTo>
                        <a:lnTo>
                          <a:pt x="48" y="6"/>
                        </a:lnTo>
                        <a:lnTo>
                          <a:pt x="63" y="2"/>
                        </a:lnTo>
                        <a:lnTo>
                          <a:pt x="78" y="0"/>
                        </a:lnTo>
                        <a:lnTo>
                          <a:pt x="88" y="0"/>
                        </a:lnTo>
                        <a:lnTo>
                          <a:pt x="95" y="2"/>
                        </a:lnTo>
                        <a:lnTo>
                          <a:pt x="103" y="3"/>
                        </a:lnTo>
                        <a:lnTo>
                          <a:pt x="110" y="6"/>
                        </a:lnTo>
                        <a:lnTo>
                          <a:pt x="117" y="10"/>
                        </a:lnTo>
                        <a:lnTo>
                          <a:pt x="123" y="15"/>
                        </a:lnTo>
                        <a:lnTo>
                          <a:pt x="129" y="19"/>
                        </a:lnTo>
                        <a:lnTo>
                          <a:pt x="135" y="23"/>
                        </a:lnTo>
                        <a:lnTo>
                          <a:pt x="141" y="30"/>
                        </a:lnTo>
                        <a:lnTo>
                          <a:pt x="145" y="37"/>
                        </a:lnTo>
                        <a:lnTo>
                          <a:pt x="150" y="44"/>
                        </a:lnTo>
                        <a:lnTo>
                          <a:pt x="153" y="50"/>
                        </a:lnTo>
                        <a:lnTo>
                          <a:pt x="156" y="59"/>
                        </a:lnTo>
                        <a:lnTo>
                          <a:pt x="158" y="67"/>
                        </a:lnTo>
                        <a:lnTo>
                          <a:pt x="159" y="74"/>
                        </a:lnTo>
                        <a:lnTo>
                          <a:pt x="158" y="83"/>
                        </a:lnTo>
                        <a:lnTo>
                          <a:pt x="159" y="100"/>
                        </a:lnTo>
                        <a:lnTo>
                          <a:pt x="152" y="116"/>
                        </a:lnTo>
                        <a:lnTo>
                          <a:pt x="147" y="130"/>
                        </a:lnTo>
                        <a:lnTo>
                          <a:pt x="137" y="142"/>
                        </a:lnTo>
                        <a:lnTo>
                          <a:pt x="125" y="152"/>
                        </a:lnTo>
                        <a:lnTo>
                          <a:pt x="113" y="161"/>
                        </a:lnTo>
                        <a:lnTo>
                          <a:pt x="97" y="165"/>
                        </a:lnTo>
                        <a:lnTo>
                          <a:pt x="81" y="166"/>
                        </a:lnTo>
                      </a:path>
                    </a:pathLst>
                  </a:custGeom>
                  <a:solidFill>
                    <a:srgbClr val="000066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25" name="Freeform 56"/>
                  <p:cNvSpPr>
                    <a:spLocks/>
                  </p:cNvSpPr>
                  <p:nvPr/>
                </p:nvSpPr>
                <p:spPr bwMode="auto">
                  <a:xfrm>
                    <a:off x="2340" y="1987"/>
                    <a:ext cx="166" cy="175"/>
                  </a:xfrm>
                  <a:custGeom>
                    <a:avLst/>
                    <a:gdLst>
                      <a:gd name="T0" fmla="*/ 84 w 166"/>
                      <a:gd name="T1" fmla="*/ 174 h 175"/>
                      <a:gd name="T2" fmla="*/ 84 w 166"/>
                      <a:gd name="T3" fmla="*/ 174 h 175"/>
                      <a:gd name="T4" fmla="*/ 76 w 166"/>
                      <a:gd name="T5" fmla="*/ 173 h 175"/>
                      <a:gd name="T6" fmla="*/ 67 w 166"/>
                      <a:gd name="T7" fmla="*/ 172 h 175"/>
                      <a:gd name="T8" fmla="*/ 59 w 166"/>
                      <a:gd name="T9" fmla="*/ 170 h 175"/>
                      <a:gd name="T10" fmla="*/ 52 w 166"/>
                      <a:gd name="T11" fmla="*/ 166 h 175"/>
                      <a:gd name="T12" fmla="*/ 44 w 166"/>
                      <a:gd name="T13" fmla="*/ 163 h 175"/>
                      <a:gd name="T14" fmla="*/ 37 w 166"/>
                      <a:gd name="T15" fmla="*/ 159 h 175"/>
                      <a:gd name="T16" fmla="*/ 31 w 166"/>
                      <a:gd name="T17" fmla="*/ 155 h 175"/>
                      <a:gd name="T18" fmla="*/ 25 w 166"/>
                      <a:gd name="T19" fmla="*/ 149 h 175"/>
                      <a:gd name="T20" fmla="*/ 19 w 166"/>
                      <a:gd name="T21" fmla="*/ 142 h 175"/>
                      <a:gd name="T22" fmla="*/ 15 w 166"/>
                      <a:gd name="T23" fmla="*/ 136 h 175"/>
                      <a:gd name="T24" fmla="*/ 10 w 166"/>
                      <a:gd name="T25" fmla="*/ 130 h 175"/>
                      <a:gd name="T26" fmla="*/ 7 w 166"/>
                      <a:gd name="T27" fmla="*/ 122 h 175"/>
                      <a:gd name="T28" fmla="*/ 4 w 166"/>
                      <a:gd name="T29" fmla="*/ 114 h 175"/>
                      <a:gd name="T30" fmla="*/ 1 w 166"/>
                      <a:gd name="T31" fmla="*/ 106 h 175"/>
                      <a:gd name="T32" fmla="*/ 0 w 166"/>
                      <a:gd name="T33" fmla="*/ 95 h 175"/>
                      <a:gd name="T34" fmla="*/ 0 w 166"/>
                      <a:gd name="T35" fmla="*/ 88 h 175"/>
                      <a:gd name="T36" fmla="*/ 2 w 166"/>
                      <a:gd name="T37" fmla="*/ 71 h 175"/>
                      <a:gd name="T38" fmla="*/ 5 w 166"/>
                      <a:gd name="T39" fmla="*/ 55 h 175"/>
                      <a:gd name="T40" fmla="*/ 13 w 166"/>
                      <a:gd name="T41" fmla="*/ 39 h 175"/>
                      <a:gd name="T42" fmla="*/ 23 w 166"/>
                      <a:gd name="T43" fmla="*/ 27 h 175"/>
                      <a:gd name="T44" fmla="*/ 35 w 166"/>
                      <a:gd name="T45" fmla="*/ 16 h 175"/>
                      <a:gd name="T46" fmla="*/ 50 w 166"/>
                      <a:gd name="T47" fmla="*/ 7 h 175"/>
                      <a:gd name="T48" fmla="*/ 65 w 166"/>
                      <a:gd name="T49" fmla="*/ 2 h 175"/>
                      <a:gd name="T50" fmla="*/ 81 w 166"/>
                      <a:gd name="T51" fmla="*/ 0 h 175"/>
                      <a:gd name="T52" fmla="*/ 91 w 166"/>
                      <a:gd name="T53" fmla="*/ 1 h 175"/>
                      <a:gd name="T54" fmla="*/ 98 w 166"/>
                      <a:gd name="T55" fmla="*/ 1 h 175"/>
                      <a:gd name="T56" fmla="*/ 107 w 166"/>
                      <a:gd name="T57" fmla="*/ 3 h 175"/>
                      <a:gd name="T58" fmla="*/ 114 w 166"/>
                      <a:gd name="T59" fmla="*/ 6 h 175"/>
                      <a:gd name="T60" fmla="*/ 121 w 166"/>
                      <a:gd name="T61" fmla="*/ 11 h 175"/>
                      <a:gd name="T62" fmla="*/ 128 w 166"/>
                      <a:gd name="T63" fmla="*/ 15 h 175"/>
                      <a:gd name="T64" fmla="*/ 134 w 166"/>
                      <a:gd name="T65" fmla="*/ 19 h 175"/>
                      <a:gd name="T66" fmla="*/ 140 w 166"/>
                      <a:gd name="T67" fmla="*/ 24 h 175"/>
                      <a:gd name="T68" fmla="*/ 146 w 166"/>
                      <a:gd name="T69" fmla="*/ 31 h 175"/>
                      <a:gd name="T70" fmla="*/ 150 w 166"/>
                      <a:gd name="T71" fmla="*/ 39 h 175"/>
                      <a:gd name="T72" fmla="*/ 155 w 166"/>
                      <a:gd name="T73" fmla="*/ 46 h 175"/>
                      <a:gd name="T74" fmla="*/ 159 w 166"/>
                      <a:gd name="T75" fmla="*/ 52 h 175"/>
                      <a:gd name="T76" fmla="*/ 160 w 166"/>
                      <a:gd name="T77" fmla="*/ 61 h 175"/>
                      <a:gd name="T78" fmla="*/ 163 w 166"/>
                      <a:gd name="T79" fmla="*/ 68 h 175"/>
                      <a:gd name="T80" fmla="*/ 164 w 166"/>
                      <a:gd name="T81" fmla="*/ 77 h 175"/>
                      <a:gd name="T82" fmla="*/ 165 w 166"/>
                      <a:gd name="T83" fmla="*/ 86 h 175"/>
                      <a:gd name="T84" fmla="*/ 164 w 166"/>
                      <a:gd name="T85" fmla="*/ 104 h 175"/>
                      <a:gd name="T86" fmla="*/ 158 w 166"/>
                      <a:gd name="T87" fmla="*/ 120 h 175"/>
                      <a:gd name="T88" fmla="*/ 151 w 166"/>
                      <a:gd name="T89" fmla="*/ 135 h 175"/>
                      <a:gd name="T90" fmla="*/ 142 w 166"/>
                      <a:gd name="T91" fmla="*/ 148 h 175"/>
                      <a:gd name="T92" fmla="*/ 130 w 166"/>
                      <a:gd name="T93" fmla="*/ 158 h 175"/>
                      <a:gd name="T94" fmla="*/ 115 w 166"/>
                      <a:gd name="T95" fmla="*/ 167 h 175"/>
                      <a:gd name="T96" fmla="*/ 101 w 166"/>
                      <a:gd name="T97" fmla="*/ 171 h 175"/>
                      <a:gd name="T98" fmla="*/ 84 w 166"/>
                      <a:gd name="T99" fmla="*/ 174 h 17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6"/>
                      <a:gd name="T151" fmla="*/ 0 h 175"/>
                      <a:gd name="T152" fmla="*/ 166 w 166"/>
                      <a:gd name="T153" fmla="*/ 175 h 17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6" h="175">
                        <a:moveTo>
                          <a:pt x="84" y="174"/>
                        </a:moveTo>
                        <a:lnTo>
                          <a:pt x="84" y="174"/>
                        </a:lnTo>
                        <a:lnTo>
                          <a:pt x="76" y="173"/>
                        </a:lnTo>
                        <a:lnTo>
                          <a:pt x="67" y="172"/>
                        </a:lnTo>
                        <a:lnTo>
                          <a:pt x="59" y="170"/>
                        </a:lnTo>
                        <a:lnTo>
                          <a:pt x="52" y="166"/>
                        </a:lnTo>
                        <a:lnTo>
                          <a:pt x="44" y="163"/>
                        </a:lnTo>
                        <a:lnTo>
                          <a:pt x="37" y="159"/>
                        </a:lnTo>
                        <a:lnTo>
                          <a:pt x="31" y="155"/>
                        </a:lnTo>
                        <a:lnTo>
                          <a:pt x="25" y="149"/>
                        </a:lnTo>
                        <a:lnTo>
                          <a:pt x="19" y="142"/>
                        </a:lnTo>
                        <a:lnTo>
                          <a:pt x="15" y="136"/>
                        </a:lnTo>
                        <a:lnTo>
                          <a:pt x="10" y="130"/>
                        </a:lnTo>
                        <a:lnTo>
                          <a:pt x="7" y="122"/>
                        </a:lnTo>
                        <a:lnTo>
                          <a:pt x="4" y="114"/>
                        </a:lnTo>
                        <a:lnTo>
                          <a:pt x="1" y="106"/>
                        </a:lnTo>
                        <a:lnTo>
                          <a:pt x="0" y="95"/>
                        </a:lnTo>
                        <a:lnTo>
                          <a:pt x="0" y="88"/>
                        </a:lnTo>
                        <a:lnTo>
                          <a:pt x="2" y="71"/>
                        </a:lnTo>
                        <a:lnTo>
                          <a:pt x="5" y="55"/>
                        </a:lnTo>
                        <a:lnTo>
                          <a:pt x="13" y="39"/>
                        </a:lnTo>
                        <a:lnTo>
                          <a:pt x="23" y="27"/>
                        </a:lnTo>
                        <a:lnTo>
                          <a:pt x="35" y="16"/>
                        </a:lnTo>
                        <a:lnTo>
                          <a:pt x="50" y="7"/>
                        </a:lnTo>
                        <a:lnTo>
                          <a:pt x="65" y="2"/>
                        </a:lnTo>
                        <a:lnTo>
                          <a:pt x="81" y="0"/>
                        </a:lnTo>
                        <a:lnTo>
                          <a:pt x="91" y="1"/>
                        </a:lnTo>
                        <a:lnTo>
                          <a:pt x="98" y="1"/>
                        </a:lnTo>
                        <a:lnTo>
                          <a:pt x="107" y="3"/>
                        </a:lnTo>
                        <a:lnTo>
                          <a:pt x="114" y="6"/>
                        </a:lnTo>
                        <a:lnTo>
                          <a:pt x="121" y="11"/>
                        </a:lnTo>
                        <a:lnTo>
                          <a:pt x="128" y="15"/>
                        </a:lnTo>
                        <a:lnTo>
                          <a:pt x="134" y="19"/>
                        </a:lnTo>
                        <a:lnTo>
                          <a:pt x="140" y="24"/>
                        </a:lnTo>
                        <a:lnTo>
                          <a:pt x="146" y="31"/>
                        </a:lnTo>
                        <a:lnTo>
                          <a:pt x="150" y="39"/>
                        </a:lnTo>
                        <a:lnTo>
                          <a:pt x="155" y="46"/>
                        </a:lnTo>
                        <a:lnTo>
                          <a:pt x="159" y="52"/>
                        </a:lnTo>
                        <a:lnTo>
                          <a:pt x="160" y="61"/>
                        </a:lnTo>
                        <a:lnTo>
                          <a:pt x="163" y="68"/>
                        </a:lnTo>
                        <a:lnTo>
                          <a:pt x="164" y="77"/>
                        </a:lnTo>
                        <a:lnTo>
                          <a:pt x="165" y="86"/>
                        </a:lnTo>
                        <a:lnTo>
                          <a:pt x="164" y="104"/>
                        </a:lnTo>
                        <a:lnTo>
                          <a:pt x="158" y="120"/>
                        </a:lnTo>
                        <a:lnTo>
                          <a:pt x="151" y="135"/>
                        </a:lnTo>
                        <a:lnTo>
                          <a:pt x="142" y="148"/>
                        </a:lnTo>
                        <a:lnTo>
                          <a:pt x="130" y="158"/>
                        </a:lnTo>
                        <a:lnTo>
                          <a:pt x="115" y="167"/>
                        </a:lnTo>
                        <a:lnTo>
                          <a:pt x="101" y="171"/>
                        </a:lnTo>
                        <a:lnTo>
                          <a:pt x="84" y="17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26" name="Freeform 57"/>
                  <p:cNvSpPr>
                    <a:spLocks/>
                  </p:cNvSpPr>
                  <p:nvPr/>
                </p:nvSpPr>
                <p:spPr bwMode="auto">
                  <a:xfrm>
                    <a:off x="2371" y="2022"/>
                    <a:ext cx="100" cy="98"/>
                  </a:xfrm>
                  <a:custGeom>
                    <a:avLst/>
                    <a:gdLst>
                      <a:gd name="T0" fmla="*/ 50 w 100"/>
                      <a:gd name="T1" fmla="*/ 97 h 98"/>
                      <a:gd name="T2" fmla="*/ 40 w 100"/>
                      <a:gd name="T3" fmla="*/ 97 h 98"/>
                      <a:gd name="T4" fmla="*/ 32 w 100"/>
                      <a:gd name="T5" fmla="*/ 94 h 98"/>
                      <a:gd name="T6" fmla="*/ 24 w 100"/>
                      <a:gd name="T7" fmla="*/ 89 h 98"/>
                      <a:gd name="T8" fmla="*/ 15 w 100"/>
                      <a:gd name="T9" fmla="*/ 83 h 98"/>
                      <a:gd name="T10" fmla="*/ 10 w 100"/>
                      <a:gd name="T11" fmla="*/ 76 h 98"/>
                      <a:gd name="T12" fmla="*/ 4 w 100"/>
                      <a:gd name="T13" fmla="*/ 67 h 98"/>
                      <a:gd name="T14" fmla="*/ 2 w 100"/>
                      <a:gd name="T15" fmla="*/ 58 h 98"/>
                      <a:gd name="T16" fmla="*/ 0 w 100"/>
                      <a:gd name="T17" fmla="*/ 50 h 98"/>
                      <a:gd name="T18" fmla="*/ 1 w 100"/>
                      <a:gd name="T19" fmla="*/ 38 h 98"/>
                      <a:gd name="T20" fmla="*/ 4 w 100"/>
                      <a:gd name="T21" fmla="*/ 29 h 98"/>
                      <a:gd name="T22" fmla="*/ 8 w 100"/>
                      <a:gd name="T23" fmla="*/ 22 h 98"/>
                      <a:gd name="T24" fmla="*/ 14 w 100"/>
                      <a:gd name="T25" fmla="*/ 14 h 98"/>
                      <a:gd name="T26" fmla="*/ 22 w 100"/>
                      <a:gd name="T27" fmla="*/ 8 h 98"/>
                      <a:gd name="T28" fmla="*/ 30 w 100"/>
                      <a:gd name="T29" fmla="*/ 3 h 98"/>
                      <a:gd name="T30" fmla="*/ 40 w 100"/>
                      <a:gd name="T31" fmla="*/ 0 h 98"/>
                      <a:gd name="T32" fmla="*/ 48 w 100"/>
                      <a:gd name="T33" fmla="*/ 0 h 98"/>
                      <a:gd name="T34" fmla="*/ 59 w 100"/>
                      <a:gd name="T35" fmla="*/ 1 h 98"/>
                      <a:gd name="T36" fmla="*/ 69 w 100"/>
                      <a:gd name="T37" fmla="*/ 2 h 98"/>
                      <a:gd name="T38" fmla="*/ 76 w 100"/>
                      <a:gd name="T39" fmla="*/ 7 h 98"/>
                      <a:gd name="T40" fmla="*/ 83 w 100"/>
                      <a:gd name="T41" fmla="*/ 14 h 98"/>
                      <a:gd name="T42" fmla="*/ 90 w 100"/>
                      <a:gd name="T43" fmla="*/ 19 h 98"/>
                      <a:gd name="T44" fmla="*/ 95 w 100"/>
                      <a:gd name="T45" fmla="*/ 29 h 98"/>
                      <a:gd name="T46" fmla="*/ 98 w 100"/>
                      <a:gd name="T47" fmla="*/ 37 h 98"/>
                      <a:gd name="T48" fmla="*/ 99 w 100"/>
                      <a:gd name="T49" fmla="*/ 46 h 98"/>
                      <a:gd name="T50" fmla="*/ 98 w 100"/>
                      <a:gd name="T51" fmla="*/ 58 h 98"/>
                      <a:gd name="T52" fmla="*/ 96 w 100"/>
                      <a:gd name="T53" fmla="*/ 66 h 98"/>
                      <a:gd name="T54" fmla="*/ 91 w 100"/>
                      <a:gd name="T55" fmla="*/ 74 h 98"/>
                      <a:gd name="T56" fmla="*/ 85 w 100"/>
                      <a:gd name="T57" fmla="*/ 83 h 98"/>
                      <a:gd name="T58" fmla="*/ 79 w 100"/>
                      <a:gd name="T59" fmla="*/ 87 h 98"/>
                      <a:gd name="T60" fmla="*/ 70 w 100"/>
                      <a:gd name="T61" fmla="*/ 93 h 98"/>
                      <a:gd name="T62" fmla="*/ 60 w 100"/>
                      <a:gd name="T63" fmla="*/ 97 h 98"/>
                      <a:gd name="T64" fmla="*/ 50 w 100"/>
                      <a:gd name="T65" fmla="*/ 97 h 9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0"/>
                      <a:gd name="T100" fmla="*/ 0 h 98"/>
                      <a:gd name="T101" fmla="*/ 100 w 100"/>
                      <a:gd name="T102" fmla="*/ 98 h 9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0" h="98">
                        <a:moveTo>
                          <a:pt x="50" y="97"/>
                        </a:moveTo>
                        <a:lnTo>
                          <a:pt x="40" y="97"/>
                        </a:lnTo>
                        <a:lnTo>
                          <a:pt x="32" y="94"/>
                        </a:lnTo>
                        <a:lnTo>
                          <a:pt x="24" y="89"/>
                        </a:lnTo>
                        <a:lnTo>
                          <a:pt x="15" y="83"/>
                        </a:lnTo>
                        <a:lnTo>
                          <a:pt x="10" y="76"/>
                        </a:lnTo>
                        <a:lnTo>
                          <a:pt x="4" y="67"/>
                        </a:lnTo>
                        <a:lnTo>
                          <a:pt x="2" y="58"/>
                        </a:lnTo>
                        <a:lnTo>
                          <a:pt x="0" y="50"/>
                        </a:lnTo>
                        <a:lnTo>
                          <a:pt x="1" y="38"/>
                        </a:lnTo>
                        <a:lnTo>
                          <a:pt x="4" y="29"/>
                        </a:lnTo>
                        <a:lnTo>
                          <a:pt x="8" y="22"/>
                        </a:lnTo>
                        <a:lnTo>
                          <a:pt x="14" y="14"/>
                        </a:lnTo>
                        <a:lnTo>
                          <a:pt x="22" y="8"/>
                        </a:lnTo>
                        <a:lnTo>
                          <a:pt x="30" y="3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59" y="1"/>
                        </a:lnTo>
                        <a:lnTo>
                          <a:pt x="69" y="2"/>
                        </a:lnTo>
                        <a:lnTo>
                          <a:pt x="76" y="7"/>
                        </a:lnTo>
                        <a:lnTo>
                          <a:pt x="83" y="14"/>
                        </a:lnTo>
                        <a:lnTo>
                          <a:pt x="90" y="19"/>
                        </a:lnTo>
                        <a:lnTo>
                          <a:pt x="95" y="29"/>
                        </a:lnTo>
                        <a:lnTo>
                          <a:pt x="98" y="37"/>
                        </a:lnTo>
                        <a:lnTo>
                          <a:pt x="99" y="46"/>
                        </a:lnTo>
                        <a:lnTo>
                          <a:pt x="98" y="58"/>
                        </a:lnTo>
                        <a:lnTo>
                          <a:pt x="96" y="66"/>
                        </a:lnTo>
                        <a:lnTo>
                          <a:pt x="91" y="74"/>
                        </a:lnTo>
                        <a:lnTo>
                          <a:pt x="85" y="83"/>
                        </a:lnTo>
                        <a:lnTo>
                          <a:pt x="79" y="87"/>
                        </a:lnTo>
                        <a:lnTo>
                          <a:pt x="70" y="93"/>
                        </a:lnTo>
                        <a:lnTo>
                          <a:pt x="60" y="97"/>
                        </a:lnTo>
                        <a:lnTo>
                          <a:pt x="50" y="97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27" name="Freeform 58"/>
                  <p:cNvSpPr>
                    <a:spLocks/>
                  </p:cNvSpPr>
                  <p:nvPr/>
                </p:nvSpPr>
                <p:spPr bwMode="auto">
                  <a:xfrm>
                    <a:off x="2402" y="2051"/>
                    <a:ext cx="42" cy="42"/>
                  </a:xfrm>
                  <a:custGeom>
                    <a:avLst/>
                    <a:gdLst>
                      <a:gd name="T0" fmla="*/ 21 w 42"/>
                      <a:gd name="T1" fmla="*/ 0 h 42"/>
                      <a:gd name="T2" fmla="*/ 17 w 42"/>
                      <a:gd name="T3" fmla="*/ 1 h 42"/>
                      <a:gd name="T4" fmla="*/ 12 w 42"/>
                      <a:gd name="T5" fmla="*/ 3 h 42"/>
                      <a:gd name="T6" fmla="*/ 8 w 42"/>
                      <a:gd name="T7" fmla="*/ 4 h 42"/>
                      <a:gd name="T8" fmla="*/ 6 w 42"/>
                      <a:gd name="T9" fmla="*/ 7 h 42"/>
                      <a:gd name="T10" fmla="*/ 3 w 42"/>
                      <a:gd name="T11" fmla="*/ 10 h 42"/>
                      <a:gd name="T12" fmla="*/ 0 w 42"/>
                      <a:gd name="T13" fmla="*/ 14 h 42"/>
                      <a:gd name="T14" fmla="*/ 0 w 42"/>
                      <a:gd name="T15" fmla="*/ 17 h 42"/>
                      <a:gd name="T16" fmla="*/ 0 w 42"/>
                      <a:gd name="T17" fmla="*/ 22 h 42"/>
                      <a:gd name="T18" fmla="*/ 0 w 42"/>
                      <a:gd name="T19" fmla="*/ 25 h 42"/>
                      <a:gd name="T20" fmla="*/ 2 w 42"/>
                      <a:gd name="T21" fmla="*/ 29 h 42"/>
                      <a:gd name="T22" fmla="*/ 5 w 42"/>
                      <a:gd name="T23" fmla="*/ 33 h 42"/>
                      <a:gd name="T24" fmla="*/ 7 w 42"/>
                      <a:gd name="T25" fmla="*/ 35 h 42"/>
                      <a:gd name="T26" fmla="*/ 9 w 42"/>
                      <a:gd name="T27" fmla="*/ 38 h 42"/>
                      <a:gd name="T28" fmla="*/ 14 w 42"/>
                      <a:gd name="T29" fmla="*/ 40 h 42"/>
                      <a:gd name="T30" fmla="*/ 17 w 42"/>
                      <a:gd name="T31" fmla="*/ 40 h 42"/>
                      <a:gd name="T32" fmla="*/ 22 w 42"/>
                      <a:gd name="T33" fmla="*/ 41 h 42"/>
                      <a:gd name="T34" fmla="*/ 29 w 42"/>
                      <a:gd name="T35" fmla="*/ 40 h 42"/>
                      <a:gd name="T36" fmla="*/ 36 w 42"/>
                      <a:gd name="T37" fmla="*/ 35 h 42"/>
                      <a:gd name="T38" fmla="*/ 39 w 42"/>
                      <a:gd name="T39" fmla="*/ 29 h 42"/>
                      <a:gd name="T40" fmla="*/ 41 w 42"/>
                      <a:gd name="T41" fmla="*/ 21 h 42"/>
                      <a:gd name="T42" fmla="*/ 40 w 42"/>
                      <a:gd name="T43" fmla="*/ 17 h 42"/>
                      <a:gd name="T44" fmla="*/ 39 w 42"/>
                      <a:gd name="T45" fmla="*/ 13 h 42"/>
                      <a:gd name="T46" fmla="*/ 37 w 42"/>
                      <a:gd name="T47" fmla="*/ 10 h 42"/>
                      <a:gd name="T48" fmla="*/ 36 w 42"/>
                      <a:gd name="T49" fmla="*/ 7 h 42"/>
                      <a:gd name="T50" fmla="*/ 31 w 42"/>
                      <a:gd name="T51" fmla="*/ 4 h 42"/>
                      <a:gd name="T52" fmla="*/ 28 w 42"/>
                      <a:gd name="T53" fmla="*/ 3 h 42"/>
                      <a:gd name="T54" fmla="*/ 24 w 42"/>
                      <a:gd name="T55" fmla="*/ 1 h 42"/>
                      <a:gd name="T56" fmla="*/ 21 w 42"/>
                      <a:gd name="T57" fmla="*/ 0 h 4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2"/>
                      <a:gd name="T88" fmla="*/ 0 h 42"/>
                      <a:gd name="T89" fmla="*/ 42 w 42"/>
                      <a:gd name="T90" fmla="*/ 42 h 4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2" h="42">
                        <a:moveTo>
                          <a:pt x="21" y="0"/>
                        </a:moveTo>
                        <a:lnTo>
                          <a:pt x="17" y="1"/>
                        </a:lnTo>
                        <a:lnTo>
                          <a:pt x="12" y="3"/>
                        </a:ln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0" y="14"/>
                        </a:lnTo>
                        <a:lnTo>
                          <a:pt x="0" y="17"/>
                        </a:lnTo>
                        <a:lnTo>
                          <a:pt x="0" y="22"/>
                        </a:lnTo>
                        <a:lnTo>
                          <a:pt x="0" y="25"/>
                        </a:lnTo>
                        <a:lnTo>
                          <a:pt x="2" y="29"/>
                        </a:lnTo>
                        <a:lnTo>
                          <a:pt x="5" y="33"/>
                        </a:lnTo>
                        <a:lnTo>
                          <a:pt x="7" y="35"/>
                        </a:lnTo>
                        <a:lnTo>
                          <a:pt x="9" y="38"/>
                        </a:lnTo>
                        <a:lnTo>
                          <a:pt x="14" y="40"/>
                        </a:lnTo>
                        <a:lnTo>
                          <a:pt x="17" y="40"/>
                        </a:lnTo>
                        <a:lnTo>
                          <a:pt x="22" y="41"/>
                        </a:lnTo>
                        <a:lnTo>
                          <a:pt x="29" y="40"/>
                        </a:lnTo>
                        <a:lnTo>
                          <a:pt x="36" y="35"/>
                        </a:lnTo>
                        <a:lnTo>
                          <a:pt x="39" y="29"/>
                        </a:lnTo>
                        <a:lnTo>
                          <a:pt x="41" y="21"/>
                        </a:lnTo>
                        <a:lnTo>
                          <a:pt x="40" y="17"/>
                        </a:lnTo>
                        <a:lnTo>
                          <a:pt x="39" y="13"/>
                        </a:lnTo>
                        <a:lnTo>
                          <a:pt x="37" y="10"/>
                        </a:lnTo>
                        <a:lnTo>
                          <a:pt x="36" y="7"/>
                        </a:lnTo>
                        <a:lnTo>
                          <a:pt x="31" y="4"/>
                        </a:lnTo>
                        <a:lnTo>
                          <a:pt x="28" y="3"/>
                        </a:lnTo>
                        <a:lnTo>
                          <a:pt x="24" y="1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FF0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28" name="Freeform 59"/>
                  <p:cNvSpPr>
                    <a:spLocks/>
                  </p:cNvSpPr>
                  <p:nvPr/>
                </p:nvSpPr>
                <p:spPr bwMode="auto">
                  <a:xfrm>
                    <a:off x="1728" y="1808"/>
                    <a:ext cx="43" cy="155"/>
                  </a:xfrm>
                  <a:custGeom>
                    <a:avLst/>
                    <a:gdLst>
                      <a:gd name="T0" fmla="*/ 41 w 43"/>
                      <a:gd name="T1" fmla="*/ 0 h 155"/>
                      <a:gd name="T2" fmla="*/ 0 w 43"/>
                      <a:gd name="T3" fmla="*/ 0 h 155"/>
                      <a:gd name="T4" fmla="*/ 0 w 43"/>
                      <a:gd name="T5" fmla="*/ 154 h 155"/>
                      <a:gd name="T6" fmla="*/ 42 w 43"/>
                      <a:gd name="T7" fmla="*/ 154 h 155"/>
                      <a:gd name="T8" fmla="*/ 41 w 43"/>
                      <a:gd name="T9" fmla="*/ 0 h 1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155"/>
                      <a:gd name="T17" fmla="*/ 43 w 43"/>
                      <a:gd name="T18" fmla="*/ 155 h 1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155">
                        <a:moveTo>
                          <a:pt x="41" y="0"/>
                        </a:moveTo>
                        <a:lnTo>
                          <a:pt x="0" y="0"/>
                        </a:lnTo>
                        <a:lnTo>
                          <a:pt x="0" y="154"/>
                        </a:lnTo>
                        <a:lnTo>
                          <a:pt x="42" y="154"/>
                        </a:lnTo>
                        <a:lnTo>
                          <a:pt x="41" y="0"/>
                        </a:lnTo>
                      </a:path>
                    </a:pathLst>
                  </a:custGeom>
                  <a:solidFill>
                    <a:srgbClr val="FF0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29" name="Freeform 60"/>
                  <p:cNvSpPr>
                    <a:spLocks/>
                  </p:cNvSpPr>
                  <p:nvPr/>
                </p:nvSpPr>
                <p:spPr bwMode="auto">
                  <a:xfrm>
                    <a:off x="1683" y="1809"/>
                    <a:ext cx="43" cy="154"/>
                  </a:xfrm>
                  <a:custGeom>
                    <a:avLst/>
                    <a:gdLst>
                      <a:gd name="T0" fmla="*/ 41 w 43"/>
                      <a:gd name="T1" fmla="*/ 0 h 154"/>
                      <a:gd name="T2" fmla="*/ 0 w 43"/>
                      <a:gd name="T3" fmla="*/ 0 h 154"/>
                      <a:gd name="T4" fmla="*/ 1 w 43"/>
                      <a:gd name="T5" fmla="*/ 152 h 154"/>
                      <a:gd name="T6" fmla="*/ 42 w 43"/>
                      <a:gd name="T7" fmla="*/ 153 h 154"/>
                      <a:gd name="T8" fmla="*/ 41 w 43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154"/>
                      <a:gd name="T17" fmla="*/ 43 w 43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154">
                        <a:moveTo>
                          <a:pt x="41" y="0"/>
                        </a:moveTo>
                        <a:lnTo>
                          <a:pt x="0" y="0"/>
                        </a:lnTo>
                        <a:lnTo>
                          <a:pt x="1" y="152"/>
                        </a:lnTo>
                        <a:lnTo>
                          <a:pt x="42" y="153"/>
                        </a:lnTo>
                        <a:lnTo>
                          <a:pt x="41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30" name="Freeform 61"/>
                  <p:cNvSpPr>
                    <a:spLocks/>
                  </p:cNvSpPr>
                  <p:nvPr/>
                </p:nvSpPr>
                <p:spPr bwMode="auto">
                  <a:xfrm>
                    <a:off x="1644" y="1805"/>
                    <a:ext cx="42" cy="156"/>
                  </a:xfrm>
                  <a:custGeom>
                    <a:avLst/>
                    <a:gdLst>
                      <a:gd name="T0" fmla="*/ 41 w 42"/>
                      <a:gd name="T1" fmla="*/ 0 h 156"/>
                      <a:gd name="T2" fmla="*/ 1 w 42"/>
                      <a:gd name="T3" fmla="*/ 1 h 156"/>
                      <a:gd name="T4" fmla="*/ 0 w 42"/>
                      <a:gd name="T5" fmla="*/ 155 h 156"/>
                      <a:gd name="T6" fmla="*/ 41 w 42"/>
                      <a:gd name="T7" fmla="*/ 154 h 156"/>
                      <a:gd name="T8" fmla="*/ 41 w 42"/>
                      <a:gd name="T9" fmla="*/ 0 h 1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156"/>
                      <a:gd name="T17" fmla="*/ 42 w 42"/>
                      <a:gd name="T18" fmla="*/ 156 h 1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156">
                        <a:moveTo>
                          <a:pt x="41" y="0"/>
                        </a:moveTo>
                        <a:lnTo>
                          <a:pt x="1" y="1"/>
                        </a:lnTo>
                        <a:lnTo>
                          <a:pt x="0" y="155"/>
                        </a:lnTo>
                        <a:lnTo>
                          <a:pt x="41" y="154"/>
                        </a:lnTo>
                        <a:lnTo>
                          <a:pt x="41" y="0"/>
                        </a:lnTo>
                      </a:path>
                    </a:pathLst>
                  </a:custGeom>
                  <a:solidFill>
                    <a:srgbClr val="000066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5671" name="AutoShape 64"/>
                <p:cNvSpPr>
                  <a:spLocks noChangeArrowheads="1"/>
                </p:cNvSpPr>
                <p:nvPr/>
              </p:nvSpPr>
              <p:spPr bwMode="auto">
                <a:xfrm rot="5400000">
                  <a:off x="952" y="2228"/>
                  <a:ext cx="136" cy="725"/>
                </a:xfrm>
                <a:prstGeom prst="downArrow">
                  <a:avLst>
                    <a:gd name="adj1" fmla="val 50000"/>
                    <a:gd name="adj2" fmla="val 133272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7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0" y="2432"/>
                  <a:ext cx="1383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Drag</a:t>
                  </a:r>
                </a:p>
              </p:txBody>
            </p:sp>
          </p:grpSp>
          <p:grpSp>
            <p:nvGrpSpPr>
              <p:cNvPr id="6" name="Group 76"/>
              <p:cNvGrpSpPr>
                <a:grpSpLocks/>
              </p:cNvGrpSpPr>
              <p:nvPr/>
            </p:nvGrpSpPr>
            <p:grpSpPr bwMode="auto">
              <a:xfrm flipH="1" flipV="1">
                <a:off x="3470" y="2655"/>
                <a:ext cx="2827" cy="820"/>
                <a:chOff x="1428" y="1536"/>
                <a:chExt cx="2827" cy="820"/>
              </a:xfrm>
            </p:grpSpPr>
            <p:sp>
              <p:nvSpPr>
                <p:cNvPr id="25612" name="Freeform 77"/>
                <p:cNvSpPr>
                  <a:spLocks/>
                </p:cNvSpPr>
                <p:nvPr/>
              </p:nvSpPr>
              <p:spPr bwMode="auto">
                <a:xfrm>
                  <a:off x="1870" y="1783"/>
                  <a:ext cx="501" cy="181"/>
                </a:xfrm>
                <a:custGeom>
                  <a:avLst/>
                  <a:gdLst>
                    <a:gd name="T0" fmla="*/ 498 w 501"/>
                    <a:gd name="T1" fmla="*/ 134 h 181"/>
                    <a:gd name="T2" fmla="*/ 495 w 501"/>
                    <a:gd name="T3" fmla="*/ 133 h 181"/>
                    <a:gd name="T4" fmla="*/ 485 w 501"/>
                    <a:gd name="T5" fmla="*/ 133 h 181"/>
                    <a:gd name="T6" fmla="*/ 469 w 501"/>
                    <a:gd name="T7" fmla="*/ 132 h 181"/>
                    <a:gd name="T8" fmla="*/ 451 w 501"/>
                    <a:gd name="T9" fmla="*/ 130 h 181"/>
                    <a:gd name="T10" fmla="*/ 428 w 501"/>
                    <a:gd name="T11" fmla="*/ 128 h 181"/>
                    <a:gd name="T12" fmla="*/ 399 w 501"/>
                    <a:gd name="T13" fmla="*/ 125 h 181"/>
                    <a:gd name="T14" fmla="*/ 371 w 501"/>
                    <a:gd name="T15" fmla="*/ 124 h 181"/>
                    <a:gd name="T16" fmla="*/ 339 w 501"/>
                    <a:gd name="T17" fmla="*/ 121 h 181"/>
                    <a:gd name="T18" fmla="*/ 308 w 501"/>
                    <a:gd name="T19" fmla="*/ 119 h 181"/>
                    <a:gd name="T20" fmla="*/ 276 w 501"/>
                    <a:gd name="T21" fmla="*/ 116 h 181"/>
                    <a:gd name="T22" fmla="*/ 245 w 501"/>
                    <a:gd name="T23" fmla="*/ 113 h 181"/>
                    <a:gd name="T24" fmla="*/ 216 w 501"/>
                    <a:gd name="T25" fmla="*/ 111 h 181"/>
                    <a:gd name="T26" fmla="*/ 189 w 501"/>
                    <a:gd name="T27" fmla="*/ 109 h 181"/>
                    <a:gd name="T28" fmla="*/ 166 w 501"/>
                    <a:gd name="T29" fmla="*/ 106 h 181"/>
                    <a:gd name="T30" fmla="*/ 146 w 501"/>
                    <a:gd name="T31" fmla="*/ 103 h 181"/>
                    <a:gd name="T32" fmla="*/ 131 w 501"/>
                    <a:gd name="T33" fmla="*/ 101 h 181"/>
                    <a:gd name="T34" fmla="*/ 119 w 501"/>
                    <a:gd name="T35" fmla="*/ 100 h 181"/>
                    <a:gd name="T36" fmla="*/ 107 w 501"/>
                    <a:gd name="T37" fmla="*/ 96 h 181"/>
                    <a:gd name="T38" fmla="*/ 95 w 501"/>
                    <a:gd name="T39" fmla="*/ 89 h 181"/>
                    <a:gd name="T40" fmla="*/ 85 w 501"/>
                    <a:gd name="T41" fmla="*/ 82 h 181"/>
                    <a:gd name="T42" fmla="*/ 74 w 501"/>
                    <a:gd name="T43" fmla="*/ 72 h 181"/>
                    <a:gd name="T44" fmla="*/ 62 w 501"/>
                    <a:gd name="T45" fmla="*/ 63 h 181"/>
                    <a:gd name="T46" fmla="*/ 52 w 501"/>
                    <a:gd name="T47" fmla="*/ 55 h 181"/>
                    <a:gd name="T48" fmla="*/ 41 w 501"/>
                    <a:gd name="T49" fmla="*/ 45 h 181"/>
                    <a:gd name="T50" fmla="*/ 33 w 501"/>
                    <a:gd name="T51" fmla="*/ 36 h 181"/>
                    <a:gd name="T52" fmla="*/ 26 w 501"/>
                    <a:gd name="T53" fmla="*/ 27 h 181"/>
                    <a:gd name="T54" fmla="*/ 18 w 501"/>
                    <a:gd name="T55" fmla="*/ 18 h 181"/>
                    <a:gd name="T56" fmla="*/ 12 w 501"/>
                    <a:gd name="T57" fmla="*/ 11 h 181"/>
                    <a:gd name="T58" fmla="*/ 7 w 501"/>
                    <a:gd name="T59" fmla="*/ 4 h 181"/>
                    <a:gd name="T60" fmla="*/ 3 w 501"/>
                    <a:gd name="T61" fmla="*/ 2 h 181"/>
                    <a:gd name="T62" fmla="*/ 0 w 501"/>
                    <a:gd name="T63" fmla="*/ 0 h 181"/>
                    <a:gd name="T64" fmla="*/ 0 w 501"/>
                    <a:gd name="T65" fmla="*/ 1 h 181"/>
                    <a:gd name="T66" fmla="*/ 6 w 501"/>
                    <a:gd name="T67" fmla="*/ 180 h 181"/>
                    <a:gd name="T68" fmla="*/ 500 w 501"/>
                    <a:gd name="T69" fmla="*/ 176 h 181"/>
                    <a:gd name="T70" fmla="*/ 498 w 501"/>
                    <a:gd name="T71" fmla="*/ 134 h 18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01"/>
                    <a:gd name="T109" fmla="*/ 0 h 181"/>
                    <a:gd name="T110" fmla="*/ 501 w 501"/>
                    <a:gd name="T111" fmla="*/ 181 h 18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01" h="181">
                      <a:moveTo>
                        <a:pt x="498" y="134"/>
                      </a:moveTo>
                      <a:lnTo>
                        <a:pt x="495" y="133"/>
                      </a:lnTo>
                      <a:lnTo>
                        <a:pt x="485" y="133"/>
                      </a:lnTo>
                      <a:lnTo>
                        <a:pt x="469" y="132"/>
                      </a:lnTo>
                      <a:lnTo>
                        <a:pt x="451" y="130"/>
                      </a:lnTo>
                      <a:lnTo>
                        <a:pt x="428" y="128"/>
                      </a:lnTo>
                      <a:lnTo>
                        <a:pt x="399" y="125"/>
                      </a:lnTo>
                      <a:lnTo>
                        <a:pt x="371" y="124"/>
                      </a:lnTo>
                      <a:lnTo>
                        <a:pt x="339" y="121"/>
                      </a:lnTo>
                      <a:lnTo>
                        <a:pt x="308" y="119"/>
                      </a:lnTo>
                      <a:lnTo>
                        <a:pt x="276" y="116"/>
                      </a:lnTo>
                      <a:lnTo>
                        <a:pt x="245" y="113"/>
                      </a:lnTo>
                      <a:lnTo>
                        <a:pt x="216" y="111"/>
                      </a:lnTo>
                      <a:lnTo>
                        <a:pt x="189" y="109"/>
                      </a:lnTo>
                      <a:lnTo>
                        <a:pt x="166" y="106"/>
                      </a:lnTo>
                      <a:lnTo>
                        <a:pt x="146" y="103"/>
                      </a:lnTo>
                      <a:lnTo>
                        <a:pt x="131" y="101"/>
                      </a:lnTo>
                      <a:lnTo>
                        <a:pt x="119" y="100"/>
                      </a:lnTo>
                      <a:lnTo>
                        <a:pt x="107" y="96"/>
                      </a:lnTo>
                      <a:lnTo>
                        <a:pt x="95" y="89"/>
                      </a:lnTo>
                      <a:lnTo>
                        <a:pt x="85" y="82"/>
                      </a:lnTo>
                      <a:lnTo>
                        <a:pt x="74" y="72"/>
                      </a:lnTo>
                      <a:lnTo>
                        <a:pt x="62" y="63"/>
                      </a:lnTo>
                      <a:lnTo>
                        <a:pt x="52" y="55"/>
                      </a:lnTo>
                      <a:lnTo>
                        <a:pt x="41" y="45"/>
                      </a:lnTo>
                      <a:lnTo>
                        <a:pt x="33" y="36"/>
                      </a:lnTo>
                      <a:lnTo>
                        <a:pt x="26" y="27"/>
                      </a:lnTo>
                      <a:lnTo>
                        <a:pt x="18" y="18"/>
                      </a:lnTo>
                      <a:lnTo>
                        <a:pt x="12" y="11"/>
                      </a:lnTo>
                      <a:lnTo>
                        <a:pt x="7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180"/>
                      </a:lnTo>
                      <a:lnTo>
                        <a:pt x="500" y="176"/>
                      </a:lnTo>
                      <a:lnTo>
                        <a:pt x="498" y="13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13" name="Freeform 78"/>
                <p:cNvSpPr>
                  <a:spLocks/>
                </p:cNvSpPr>
                <p:nvPr/>
              </p:nvSpPr>
              <p:spPr bwMode="auto">
                <a:xfrm>
                  <a:off x="1869" y="1785"/>
                  <a:ext cx="506" cy="184"/>
                </a:xfrm>
                <a:custGeom>
                  <a:avLst/>
                  <a:gdLst>
                    <a:gd name="T0" fmla="*/ 504 w 506"/>
                    <a:gd name="T1" fmla="*/ 134 h 184"/>
                    <a:gd name="T2" fmla="*/ 504 w 506"/>
                    <a:gd name="T3" fmla="*/ 134 h 184"/>
                    <a:gd name="T4" fmla="*/ 501 w 506"/>
                    <a:gd name="T5" fmla="*/ 133 h 184"/>
                    <a:gd name="T6" fmla="*/ 492 w 506"/>
                    <a:gd name="T7" fmla="*/ 133 h 184"/>
                    <a:gd name="T8" fmla="*/ 476 w 506"/>
                    <a:gd name="T9" fmla="*/ 132 h 184"/>
                    <a:gd name="T10" fmla="*/ 456 w 506"/>
                    <a:gd name="T11" fmla="*/ 130 h 184"/>
                    <a:gd name="T12" fmla="*/ 431 w 506"/>
                    <a:gd name="T13" fmla="*/ 128 h 184"/>
                    <a:gd name="T14" fmla="*/ 404 w 506"/>
                    <a:gd name="T15" fmla="*/ 126 h 184"/>
                    <a:gd name="T16" fmla="*/ 375 w 506"/>
                    <a:gd name="T17" fmla="*/ 124 h 184"/>
                    <a:gd name="T18" fmla="*/ 344 w 506"/>
                    <a:gd name="T19" fmla="*/ 121 h 184"/>
                    <a:gd name="T20" fmla="*/ 312 w 506"/>
                    <a:gd name="T21" fmla="*/ 119 h 184"/>
                    <a:gd name="T22" fmla="*/ 279 w 506"/>
                    <a:gd name="T23" fmla="*/ 117 h 184"/>
                    <a:gd name="T24" fmla="*/ 248 w 506"/>
                    <a:gd name="T25" fmla="*/ 115 h 184"/>
                    <a:gd name="T26" fmla="*/ 219 w 506"/>
                    <a:gd name="T27" fmla="*/ 112 h 184"/>
                    <a:gd name="T28" fmla="*/ 190 w 506"/>
                    <a:gd name="T29" fmla="*/ 108 h 184"/>
                    <a:gd name="T30" fmla="*/ 168 w 506"/>
                    <a:gd name="T31" fmla="*/ 108 h 184"/>
                    <a:gd name="T32" fmla="*/ 148 w 506"/>
                    <a:gd name="T33" fmla="*/ 105 h 184"/>
                    <a:gd name="T34" fmla="*/ 133 w 506"/>
                    <a:gd name="T35" fmla="*/ 103 h 184"/>
                    <a:gd name="T36" fmla="*/ 121 w 506"/>
                    <a:gd name="T37" fmla="*/ 101 h 184"/>
                    <a:gd name="T38" fmla="*/ 109 w 506"/>
                    <a:gd name="T39" fmla="*/ 97 h 184"/>
                    <a:gd name="T40" fmla="*/ 96 w 506"/>
                    <a:gd name="T41" fmla="*/ 90 h 184"/>
                    <a:gd name="T42" fmla="*/ 86 w 506"/>
                    <a:gd name="T43" fmla="*/ 83 h 184"/>
                    <a:gd name="T44" fmla="*/ 75 w 506"/>
                    <a:gd name="T45" fmla="*/ 74 h 184"/>
                    <a:gd name="T46" fmla="*/ 63 w 506"/>
                    <a:gd name="T47" fmla="*/ 65 h 184"/>
                    <a:gd name="T48" fmla="*/ 53 w 506"/>
                    <a:gd name="T49" fmla="*/ 54 h 184"/>
                    <a:gd name="T50" fmla="*/ 43 w 506"/>
                    <a:gd name="T51" fmla="*/ 45 h 184"/>
                    <a:gd name="T52" fmla="*/ 33 w 506"/>
                    <a:gd name="T53" fmla="*/ 36 h 184"/>
                    <a:gd name="T54" fmla="*/ 27 w 506"/>
                    <a:gd name="T55" fmla="*/ 26 h 184"/>
                    <a:gd name="T56" fmla="*/ 18 w 506"/>
                    <a:gd name="T57" fmla="*/ 18 h 184"/>
                    <a:gd name="T58" fmla="*/ 13 w 506"/>
                    <a:gd name="T59" fmla="*/ 11 h 184"/>
                    <a:gd name="T60" fmla="*/ 7 w 506"/>
                    <a:gd name="T61" fmla="*/ 4 h 184"/>
                    <a:gd name="T62" fmla="*/ 3 w 506"/>
                    <a:gd name="T63" fmla="*/ 2 h 184"/>
                    <a:gd name="T64" fmla="*/ 1 w 506"/>
                    <a:gd name="T65" fmla="*/ 0 h 184"/>
                    <a:gd name="T66" fmla="*/ 0 w 506"/>
                    <a:gd name="T67" fmla="*/ 1 h 184"/>
                    <a:gd name="T68" fmla="*/ 6 w 506"/>
                    <a:gd name="T69" fmla="*/ 183 h 184"/>
                    <a:gd name="T70" fmla="*/ 505 w 506"/>
                    <a:gd name="T71" fmla="*/ 178 h 184"/>
                    <a:gd name="T72" fmla="*/ 504 w 506"/>
                    <a:gd name="T73" fmla="*/ 134 h 1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6"/>
                    <a:gd name="T112" fmla="*/ 0 h 184"/>
                    <a:gd name="T113" fmla="*/ 506 w 506"/>
                    <a:gd name="T114" fmla="*/ 184 h 1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6" h="184">
                      <a:moveTo>
                        <a:pt x="504" y="134"/>
                      </a:moveTo>
                      <a:lnTo>
                        <a:pt x="504" y="134"/>
                      </a:lnTo>
                      <a:lnTo>
                        <a:pt x="501" y="133"/>
                      </a:lnTo>
                      <a:lnTo>
                        <a:pt x="492" y="133"/>
                      </a:lnTo>
                      <a:lnTo>
                        <a:pt x="476" y="132"/>
                      </a:lnTo>
                      <a:lnTo>
                        <a:pt x="456" y="130"/>
                      </a:lnTo>
                      <a:lnTo>
                        <a:pt x="431" y="128"/>
                      </a:lnTo>
                      <a:lnTo>
                        <a:pt x="404" y="126"/>
                      </a:lnTo>
                      <a:lnTo>
                        <a:pt x="375" y="124"/>
                      </a:lnTo>
                      <a:lnTo>
                        <a:pt x="344" y="121"/>
                      </a:lnTo>
                      <a:lnTo>
                        <a:pt x="312" y="119"/>
                      </a:lnTo>
                      <a:lnTo>
                        <a:pt x="279" y="117"/>
                      </a:lnTo>
                      <a:lnTo>
                        <a:pt x="248" y="115"/>
                      </a:lnTo>
                      <a:lnTo>
                        <a:pt x="219" y="112"/>
                      </a:lnTo>
                      <a:lnTo>
                        <a:pt x="190" y="108"/>
                      </a:lnTo>
                      <a:lnTo>
                        <a:pt x="168" y="108"/>
                      </a:lnTo>
                      <a:lnTo>
                        <a:pt x="148" y="105"/>
                      </a:lnTo>
                      <a:lnTo>
                        <a:pt x="133" y="103"/>
                      </a:lnTo>
                      <a:lnTo>
                        <a:pt x="121" y="101"/>
                      </a:lnTo>
                      <a:lnTo>
                        <a:pt x="109" y="97"/>
                      </a:lnTo>
                      <a:lnTo>
                        <a:pt x="96" y="90"/>
                      </a:lnTo>
                      <a:lnTo>
                        <a:pt x="86" y="83"/>
                      </a:lnTo>
                      <a:lnTo>
                        <a:pt x="75" y="74"/>
                      </a:lnTo>
                      <a:lnTo>
                        <a:pt x="63" y="65"/>
                      </a:lnTo>
                      <a:lnTo>
                        <a:pt x="53" y="54"/>
                      </a:lnTo>
                      <a:lnTo>
                        <a:pt x="43" y="45"/>
                      </a:lnTo>
                      <a:lnTo>
                        <a:pt x="33" y="36"/>
                      </a:lnTo>
                      <a:lnTo>
                        <a:pt x="27" y="26"/>
                      </a:lnTo>
                      <a:lnTo>
                        <a:pt x="18" y="18"/>
                      </a:lnTo>
                      <a:lnTo>
                        <a:pt x="13" y="11"/>
                      </a:lnTo>
                      <a:lnTo>
                        <a:pt x="7" y="4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6" y="183"/>
                      </a:lnTo>
                      <a:lnTo>
                        <a:pt x="505" y="178"/>
                      </a:lnTo>
                      <a:lnTo>
                        <a:pt x="504" y="13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14" name="Freeform 79"/>
                <p:cNvSpPr>
                  <a:spLocks/>
                </p:cNvSpPr>
                <p:nvPr/>
              </p:nvSpPr>
              <p:spPr bwMode="auto">
                <a:xfrm>
                  <a:off x="1431" y="1536"/>
                  <a:ext cx="2633" cy="700"/>
                </a:xfrm>
                <a:custGeom>
                  <a:avLst/>
                  <a:gdLst>
                    <a:gd name="T0" fmla="*/ 2632 w 2633"/>
                    <a:gd name="T1" fmla="*/ 523 h 700"/>
                    <a:gd name="T2" fmla="*/ 2598 w 2633"/>
                    <a:gd name="T3" fmla="*/ 402 h 700"/>
                    <a:gd name="T4" fmla="*/ 2555 w 2633"/>
                    <a:gd name="T5" fmla="*/ 396 h 700"/>
                    <a:gd name="T6" fmla="*/ 2518 w 2633"/>
                    <a:gd name="T7" fmla="*/ 390 h 700"/>
                    <a:gd name="T8" fmla="*/ 2487 w 2633"/>
                    <a:gd name="T9" fmla="*/ 386 h 700"/>
                    <a:gd name="T10" fmla="*/ 2457 w 2633"/>
                    <a:gd name="T11" fmla="*/ 382 h 700"/>
                    <a:gd name="T12" fmla="*/ 2424 w 2633"/>
                    <a:gd name="T13" fmla="*/ 379 h 700"/>
                    <a:gd name="T14" fmla="*/ 2391 w 2633"/>
                    <a:gd name="T15" fmla="*/ 376 h 700"/>
                    <a:gd name="T16" fmla="*/ 2355 w 2633"/>
                    <a:gd name="T17" fmla="*/ 375 h 700"/>
                    <a:gd name="T18" fmla="*/ 2310 w 2633"/>
                    <a:gd name="T19" fmla="*/ 370 h 700"/>
                    <a:gd name="T20" fmla="*/ 2261 w 2633"/>
                    <a:gd name="T21" fmla="*/ 367 h 700"/>
                    <a:gd name="T22" fmla="*/ 2201 w 2633"/>
                    <a:gd name="T23" fmla="*/ 361 h 700"/>
                    <a:gd name="T24" fmla="*/ 2068 w 2633"/>
                    <a:gd name="T25" fmla="*/ 304 h 700"/>
                    <a:gd name="T26" fmla="*/ 1945 w 2633"/>
                    <a:gd name="T27" fmla="*/ 262 h 700"/>
                    <a:gd name="T28" fmla="*/ 1829 w 2633"/>
                    <a:gd name="T29" fmla="*/ 235 h 700"/>
                    <a:gd name="T30" fmla="*/ 1720 w 2633"/>
                    <a:gd name="T31" fmla="*/ 220 h 700"/>
                    <a:gd name="T32" fmla="*/ 1620 w 2633"/>
                    <a:gd name="T33" fmla="*/ 216 h 700"/>
                    <a:gd name="T34" fmla="*/ 1533 w 2633"/>
                    <a:gd name="T35" fmla="*/ 220 h 700"/>
                    <a:gd name="T36" fmla="*/ 1454 w 2633"/>
                    <a:gd name="T37" fmla="*/ 229 h 700"/>
                    <a:gd name="T38" fmla="*/ 1387 w 2633"/>
                    <a:gd name="T39" fmla="*/ 243 h 700"/>
                    <a:gd name="T40" fmla="*/ 1329 w 2633"/>
                    <a:gd name="T41" fmla="*/ 258 h 700"/>
                    <a:gd name="T42" fmla="*/ 1287 w 2633"/>
                    <a:gd name="T43" fmla="*/ 273 h 700"/>
                    <a:gd name="T44" fmla="*/ 1244 w 2633"/>
                    <a:gd name="T45" fmla="*/ 290 h 700"/>
                    <a:gd name="T46" fmla="*/ 1169 w 2633"/>
                    <a:gd name="T47" fmla="*/ 316 h 700"/>
                    <a:gd name="T48" fmla="*/ 1086 w 2633"/>
                    <a:gd name="T49" fmla="*/ 339 h 700"/>
                    <a:gd name="T50" fmla="*/ 1009 w 2633"/>
                    <a:gd name="T51" fmla="*/ 359 h 700"/>
                    <a:gd name="T52" fmla="*/ 951 w 2633"/>
                    <a:gd name="T53" fmla="*/ 373 h 700"/>
                    <a:gd name="T54" fmla="*/ 924 w 2633"/>
                    <a:gd name="T55" fmla="*/ 379 h 700"/>
                    <a:gd name="T56" fmla="*/ 912 w 2633"/>
                    <a:gd name="T57" fmla="*/ 381 h 700"/>
                    <a:gd name="T58" fmla="*/ 885 w 2633"/>
                    <a:gd name="T59" fmla="*/ 388 h 700"/>
                    <a:gd name="T60" fmla="*/ 845 w 2633"/>
                    <a:gd name="T61" fmla="*/ 396 h 700"/>
                    <a:gd name="T62" fmla="*/ 795 w 2633"/>
                    <a:gd name="T63" fmla="*/ 405 h 700"/>
                    <a:gd name="T64" fmla="*/ 740 w 2633"/>
                    <a:gd name="T65" fmla="*/ 410 h 700"/>
                    <a:gd name="T66" fmla="*/ 682 w 2633"/>
                    <a:gd name="T67" fmla="*/ 411 h 700"/>
                    <a:gd name="T68" fmla="*/ 625 w 2633"/>
                    <a:gd name="T69" fmla="*/ 407 h 700"/>
                    <a:gd name="T70" fmla="*/ 574 w 2633"/>
                    <a:gd name="T71" fmla="*/ 394 h 700"/>
                    <a:gd name="T72" fmla="*/ 526 w 2633"/>
                    <a:gd name="T73" fmla="*/ 370 h 700"/>
                    <a:gd name="T74" fmla="*/ 489 w 2633"/>
                    <a:gd name="T75" fmla="*/ 335 h 700"/>
                    <a:gd name="T76" fmla="*/ 316 w 2633"/>
                    <a:gd name="T77" fmla="*/ 41 h 700"/>
                    <a:gd name="T78" fmla="*/ 305 w 2633"/>
                    <a:gd name="T79" fmla="*/ 27 h 700"/>
                    <a:gd name="T80" fmla="*/ 276 w 2633"/>
                    <a:gd name="T81" fmla="*/ 8 h 700"/>
                    <a:gd name="T82" fmla="*/ 228 w 2633"/>
                    <a:gd name="T83" fmla="*/ 1 h 700"/>
                    <a:gd name="T84" fmla="*/ 188 w 2633"/>
                    <a:gd name="T85" fmla="*/ 2 h 700"/>
                    <a:gd name="T86" fmla="*/ 147 w 2633"/>
                    <a:gd name="T87" fmla="*/ 2 h 700"/>
                    <a:gd name="T88" fmla="*/ 111 w 2633"/>
                    <a:gd name="T89" fmla="*/ 2 h 700"/>
                    <a:gd name="T90" fmla="*/ 83 w 2633"/>
                    <a:gd name="T91" fmla="*/ 3 h 700"/>
                    <a:gd name="T92" fmla="*/ 72 w 2633"/>
                    <a:gd name="T93" fmla="*/ 5 h 700"/>
                    <a:gd name="T94" fmla="*/ 57 w 2633"/>
                    <a:gd name="T95" fmla="*/ 126 h 700"/>
                    <a:gd name="T96" fmla="*/ 46 w 2633"/>
                    <a:gd name="T97" fmla="*/ 247 h 700"/>
                    <a:gd name="T98" fmla="*/ 33 w 2633"/>
                    <a:gd name="T99" fmla="*/ 368 h 700"/>
                    <a:gd name="T100" fmla="*/ 21 w 2633"/>
                    <a:gd name="T101" fmla="*/ 489 h 700"/>
                    <a:gd name="T102" fmla="*/ 6 w 2633"/>
                    <a:gd name="T103" fmla="*/ 610 h 700"/>
                    <a:gd name="T104" fmla="*/ 0 w 2633"/>
                    <a:gd name="T105" fmla="*/ 659 h 700"/>
                    <a:gd name="T106" fmla="*/ 3 w 2633"/>
                    <a:gd name="T107" fmla="*/ 671 h 700"/>
                    <a:gd name="T108" fmla="*/ 28 w 2633"/>
                    <a:gd name="T109" fmla="*/ 679 h 7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633"/>
                    <a:gd name="T166" fmla="*/ 0 h 700"/>
                    <a:gd name="T167" fmla="*/ 2633 w 2633"/>
                    <a:gd name="T168" fmla="*/ 700 h 7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633" h="700">
                      <a:moveTo>
                        <a:pt x="201" y="695"/>
                      </a:moveTo>
                      <a:lnTo>
                        <a:pt x="198" y="621"/>
                      </a:lnTo>
                      <a:lnTo>
                        <a:pt x="2632" y="523"/>
                      </a:lnTo>
                      <a:lnTo>
                        <a:pt x="2630" y="407"/>
                      </a:lnTo>
                      <a:lnTo>
                        <a:pt x="2613" y="404"/>
                      </a:lnTo>
                      <a:lnTo>
                        <a:pt x="2598" y="402"/>
                      </a:lnTo>
                      <a:lnTo>
                        <a:pt x="2583" y="399"/>
                      </a:lnTo>
                      <a:lnTo>
                        <a:pt x="2569" y="398"/>
                      </a:lnTo>
                      <a:lnTo>
                        <a:pt x="2555" y="396"/>
                      </a:lnTo>
                      <a:lnTo>
                        <a:pt x="2543" y="394"/>
                      </a:lnTo>
                      <a:lnTo>
                        <a:pt x="2530" y="393"/>
                      </a:lnTo>
                      <a:lnTo>
                        <a:pt x="2518" y="390"/>
                      </a:lnTo>
                      <a:lnTo>
                        <a:pt x="2509" y="388"/>
                      </a:lnTo>
                      <a:lnTo>
                        <a:pt x="2497" y="387"/>
                      </a:lnTo>
                      <a:lnTo>
                        <a:pt x="2487" y="386"/>
                      </a:lnTo>
                      <a:lnTo>
                        <a:pt x="2476" y="385"/>
                      </a:lnTo>
                      <a:lnTo>
                        <a:pt x="2465" y="384"/>
                      </a:lnTo>
                      <a:lnTo>
                        <a:pt x="2457" y="382"/>
                      </a:lnTo>
                      <a:lnTo>
                        <a:pt x="2445" y="381"/>
                      </a:lnTo>
                      <a:lnTo>
                        <a:pt x="2435" y="381"/>
                      </a:lnTo>
                      <a:lnTo>
                        <a:pt x="2424" y="379"/>
                      </a:lnTo>
                      <a:lnTo>
                        <a:pt x="2414" y="379"/>
                      </a:lnTo>
                      <a:lnTo>
                        <a:pt x="2403" y="377"/>
                      </a:lnTo>
                      <a:lnTo>
                        <a:pt x="2391" y="376"/>
                      </a:lnTo>
                      <a:lnTo>
                        <a:pt x="2379" y="376"/>
                      </a:lnTo>
                      <a:lnTo>
                        <a:pt x="2367" y="374"/>
                      </a:lnTo>
                      <a:lnTo>
                        <a:pt x="2355" y="375"/>
                      </a:lnTo>
                      <a:lnTo>
                        <a:pt x="2340" y="372"/>
                      </a:lnTo>
                      <a:lnTo>
                        <a:pt x="2326" y="371"/>
                      </a:lnTo>
                      <a:lnTo>
                        <a:pt x="2310" y="370"/>
                      </a:lnTo>
                      <a:lnTo>
                        <a:pt x="2294" y="370"/>
                      </a:lnTo>
                      <a:lnTo>
                        <a:pt x="2279" y="368"/>
                      </a:lnTo>
                      <a:lnTo>
                        <a:pt x="2261" y="367"/>
                      </a:lnTo>
                      <a:lnTo>
                        <a:pt x="2241" y="365"/>
                      </a:lnTo>
                      <a:lnTo>
                        <a:pt x="2222" y="363"/>
                      </a:lnTo>
                      <a:lnTo>
                        <a:pt x="2201" y="361"/>
                      </a:lnTo>
                      <a:lnTo>
                        <a:pt x="2155" y="340"/>
                      </a:lnTo>
                      <a:lnTo>
                        <a:pt x="2111" y="320"/>
                      </a:lnTo>
                      <a:lnTo>
                        <a:pt x="2068" y="304"/>
                      </a:lnTo>
                      <a:lnTo>
                        <a:pt x="2027" y="289"/>
                      </a:lnTo>
                      <a:lnTo>
                        <a:pt x="1985" y="275"/>
                      </a:lnTo>
                      <a:lnTo>
                        <a:pt x="1945" y="262"/>
                      </a:lnTo>
                      <a:lnTo>
                        <a:pt x="1905" y="253"/>
                      </a:lnTo>
                      <a:lnTo>
                        <a:pt x="1866" y="243"/>
                      </a:lnTo>
                      <a:lnTo>
                        <a:pt x="1829" y="235"/>
                      </a:lnTo>
                      <a:lnTo>
                        <a:pt x="1792" y="230"/>
                      </a:lnTo>
                      <a:lnTo>
                        <a:pt x="1755" y="224"/>
                      </a:lnTo>
                      <a:lnTo>
                        <a:pt x="1720" y="220"/>
                      </a:lnTo>
                      <a:lnTo>
                        <a:pt x="1686" y="218"/>
                      </a:lnTo>
                      <a:lnTo>
                        <a:pt x="1653" y="217"/>
                      </a:lnTo>
                      <a:lnTo>
                        <a:pt x="1620" y="216"/>
                      </a:lnTo>
                      <a:lnTo>
                        <a:pt x="1592" y="216"/>
                      </a:lnTo>
                      <a:lnTo>
                        <a:pt x="1561" y="218"/>
                      </a:lnTo>
                      <a:lnTo>
                        <a:pt x="1533" y="220"/>
                      </a:lnTo>
                      <a:lnTo>
                        <a:pt x="1506" y="223"/>
                      </a:lnTo>
                      <a:lnTo>
                        <a:pt x="1480" y="225"/>
                      </a:lnTo>
                      <a:lnTo>
                        <a:pt x="1454" y="229"/>
                      </a:lnTo>
                      <a:lnTo>
                        <a:pt x="1430" y="233"/>
                      </a:lnTo>
                      <a:lnTo>
                        <a:pt x="1408" y="239"/>
                      </a:lnTo>
                      <a:lnTo>
                        <a:pt x="1387" y="243"/>
                      </a:lnTo>
                      <a:lnTo>
                        <a:pt x="1367" y="247"/>
                      </a:lnTo>
                      <a:lnTo>
                        <a:pt x="1347" y="252"/>
                      </a:lnTo>
                      <a:lnTo>
                        <a:pt x="1329" y="258"/>
                      </a:lnTo>
                      <a:lnTo>
                        <a:pt x="1313" y="262"/>
                      </a:lnTo>
                      <a:lnTo>
                        <a:pt x="1300" y="268"/>
                      </a:lnTo>
                      <a:lnTo>
                        <a:pt x="1287" y="273"/>
                      </a:lnTo>
                      <a:lnTo>
                        <a:pt x="1273" y="279"/>
                      </a:lnTo>
                      <a:lnTo>
                        <a:pt x="1264" y="283"/>
                      </a:lnTo>
                      <a:lnTo>
                        <a:pt x="1244" y="290"/>
                      </a:lnTo>
                      <a:lnTo>
                        <a:pt x="1221" y="298"/>
                      </a:lnTo>
                      <a:lnTo>
                        <a:pt x="1195" y="307"/>
                      </a:lnTo>
                      <a:lnTo>
                        <a:pt x="1169" y="316"/>
                      </a:lnTo>
                      <a:lnTo>
                        <a:pt x="1142" y="323"/>
                      </a:lnTo>
                      <a:lnTo>
                        <a:pt x="1113" y="331"/>
                      </a:lnTo>
                      <a:lnTo>
                        <a:pt x="1086" y="339"/>
                      </a:lnTo>
                      <a:lnTo>
                        <a:pt x="1060" y="347"/>
                      </a:lnTo>
                      <a:lnTo>
                        <a:pt x="1034" y="353"/>
                      </a:lnTo>
                      <a:lnTo>
                        <a:pt x="1009" y="359"/>
                      </a:lnTo>
                      <a:lnTo>
                        <a:pt x="987" y="364"/>
                      </a:lnTo>
                      <a:lnTo>
                        <a:pt x="967" y="369"/>
                      </a:lnTo>
                      <a:lnTo>
                        <a:pt x="951" y="373"/>
                      </a:lnTo>
                      <a:lnTo>
                        <a:pt x="938" y="375"/>
                      </a:lnTo>
                      <a:lnTo>
                        <a:pt x="929" y="377"/>
                      </a:lnTo>
                      <a:lnTo>
                        <a:pt x="924" y="379"/>
                      </a:lnTo>
                      <a:lnTo>
                        <a:pt x="923" y="379"/>
                      </a:lnTo>
                      <a:lnTo>
                        <a:pt x="919" y="380"/>
                      </a:lnTo>
                      <a:lnTo>
                        <a:pt x="912" y="381"/>
                      </a:lnTo>
                      <a:lnTo>
                        <a:pt x="904" y="383"/>
                      </a:lnTo>
                      <a:lnTo>
                        <a:pt x="896" y="386"/>
                      </a:lnTo>
                      <a:lnTo>
                        <a:pt x="885" y="388"/>
                      </a:lnTo>
                      <a:lnTo>
                        <a:pt x="873" y="390"/>
                      </a:lnTo>
                      <a:lnTo>
                        <a:pt x="861" y="394"/>
                      </a:lnTo>
                      <a:lnTo>
                        <a:pt x="845" y="396"/>
                      </a:lnTo>
                      <a:lnTo>
                        <a:pt x="830" y="400"/>
                      </a:lnTo>
                      <a:lnTo>
                        <a:pt x="813" y="402"/>
                      </a:lnTo>
                      <a:lnTo>
                        <a:pt x="795" y="405"/>
                      </a:lnTo>
                      <a:lnTo>
                        <a:pt x="778" y="408"/>
                      </a:lnTo>
                      <a:lnTo>
                        <a:pt x="760" y="410"/>
                      </a:lnTo>
                      <a:lnTo>
                        <a:pt x="740" y="410"/>
                      </a:lnTo>
                      <a:lnTo>
                        <a:pt x="722" y="412"/>
                      </a:lnTo>
                      <a:lnTo>
                        <a:pt x="702" y="411"/>
                      </a:lnTo>
                      <a:lnTo>
                        <a:pt x="682" y="411"/>
                      </a:lnTo>
                      <a:lnTo>
                        <a:pt x="663" y="411"/>
                      </a:lnTo>
                      <a:lnTo>
                        <a:pt x="644" y="410"/>
                      </a:lnTo>
                      <a:lnTo>
                        <a:pt x="625" y="407"/>
                      </a:lnTo>
                      <a:lnTo>
                        <a:pt x="607" y="403"/>
                      </a:lnTo>
                      <a:lnTo>
                        <a:pt x="590" y="399"/>
                      </a:lnTo>
                      <a:lnTo>
                        <a:pt x="574" y="394"/>
                      </a:lnTo>
                      <a:lnTo>
                        <a:pt x="557" y="387"/>
                      </a:lnTo>
                      <a:lnTo>
                        <a:pt x="541" y="379"/>
                      </a:lnTo>
                      <a:lnTo>
                        <a:pt x="526" y="370"/>
                      </a:lnTo>
                      <a:lnTo>
                        <a:pt x="513" y="359"/>
                      </a:lnTo>
                      <a:lnTo>
                        <a:pt x="500" y="348"/>
                      </a:lnTo>
                      <a:lnTo>
                        <a:pt x="489" y="335"/>
                      </a:lnTo>
                      <a:lnTo>
                        <a:pt x="480" y="318"/>
                      </a:lnTo>
                      <a:lnTo>
                        <a:pt x="472" y="302"/>
                      </a:lnTo>
                      <a:lnTo>
                        <a:pt x="316" y="41"/>
                      </a:lnTo>
                      <a:lnTo>
                        <a:pt x="313" y="38"/>
                      </a:lnTo>
                      <a:lnTo>
                        <a:pt x="310" y="33"/>
                      </a:lnTo>
                      <a:lnTo>
                        <a:pt x="305" y="27"/>
                      </a:lnTo>
                      <a:lnTo>
                        <a:pt x="298" y="21"/>
                      </a:lnTo>
                      <a:lnTo>
                        <a:pt x="288" y="13"/>
                      </a:lnTo>
                      <a:lnTo>
                        <a:pt x="276" y="8"/>
                      </a:lnTo>
                      <a:lnTo>
                        <a:pt x="259" y="4"/>
                      </a:lnTo>
                      <a:lnTo>
                        <a:pt x="239" y="2"/>
                      </a:lnTo>
                      <a:lnTo>
                        <a:pt x="228" y="1"/>
                      </a:lnTo>
                      <a:lnTo>
                        <a:pt x="217" y="1"/>
                      </a:lnTo>
                      <a:lnTo>
                        <a:pt x="202" y="1"/>
                      </a:lnTo>
                      <a:lnTo>
                        <a:pt x="188" y="2"/>
                      </a:lnTo>
                      <a:lnTo>
                        <a:pt x="174" y="0"/>
                      </a:lnTo>
                      <a:lnTo>
                        <a:pt x="162" y="1"/>
                      </a:lnTo>
                      <a:lnTo>
                        <a:pt x="147" y="2"/>
                      </a:lnTo>
                      <a:lnTo>
                        <a:pt x="134" y="1"/>
                      </a:lnTo>
                      <a:lnTo>
                        <a:pt x="121" y="1"/>
                      </a:lnTo>
                      <a:lnTo>
                        <a:pt x="111" y="2"/>
                      </a:lnTo>
                      <a:lnTo>
                        <a:pt x="100" y="2"/>
                      </a:lnTo>
                      <a:lnTo>
                        <a:pt x="91" y="3"/>
                      </a:lnTo>
                      <a:lnTo>
                        <a:pt x="83" y="3"/>
                      </a:lnTo>
                      <a:lnTo>
                        <a:pt x="77" y="4"/>
                      </a:lnTo>
                      <a:lnTo>
                        <a:pt x="73" y="5"/>
                      </a:lnTo>
                      <a:lnTo>
                        <a:pt x="72" y="5"/>
                      </a:lnTo>
                      <a:lnTo>
                        <a:pt x="66" y="45"/>
                      </a:lnTo>
                      <a:lnTo>
                        <a:pt x="62" y="86"/>
                      </a:lnTo>
                      <a:lnTo>
                        <a:pt x="57" y="126"/>
                      </a:lnTo>
                      <a:lnTo>
                        <a:pt x="53" y="166"/>
                      </a:lnTo>
                      <a:lnTo>
                        <a:pt x="48" y="207"/>
                      </a:lnTo>
                      <a:lnTo>
                        <a:pt x="46" y="247"/>
                      </a:lnTo>
                      <a:lnTo>
                        <a:pt x="41" y="288"/>
                      </a:lnTo>
                      <a:lnTo>
                        <a:pt x="36" y="329"/>
                      </a:lnTo>
                      <a:lnTo>
                        <a:pt x="33" y="368"/>
                      </a:lnTo>
                      <a:lnTo>
                        <a:pt x="28" y="409"/>
                      </a:lnTo>
                      <a:lnTo>
                        <a:pt x="24" y="450"/>
                      </a:lnTo>
                      <a:lnTo>
                        <a:pt x="21" y="489"/>
                      </a:lnTo>
                      <a:lnTo>
                        <a:pt x="15" y="530"/>
                      </a:lnTo>
                      <a:lnTo>
                        <a:pt x="11" y="570"/>
                      </a:lnTo>
                      <a:lnTo>
                        <a:pt x="6" y="610"/>
                      </a:lnTo>
                      <a:lnTo>
                        <a:pt x="1" y="651"/>
                      </a:lnTo>
                      <a:lnTo>
                        <a:pt x="1" y="656"/>
                      </a:lnTo>
                      <a:lnTo>
                        <a:pt x="0" y="659"/>
                      </a:lnTo>
                      <a:lnTo>
                        <a:pt x="0" y="664"/>
                      </a:lnTo>
                      <a:lnTo>
                        <a:pt x="2" y="668"/>
                      </a:lnTo>
                      <a:lnTo>
                        <a:pt x="3" y="671"/>
                      </a:lnTo>
                      <a:lnTo>
                        <a:pt x="9" y="674"/>
                      </a:lnTo>
                      <a:lnTo>
                        <a:pt x="16" y="677"/>
                      </a:lnTo>
                      <a:lnTo>
                        <a:pt x="28" y="679"/>
                      </a:lnTo>
                      <a:lnTo>
                        <a:pt x="163" y="699"/>
                      </a:lnTo>
                      <a:lnTo>
                        <a:pt x="201" y="69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15" name="Freeform 80"/>
                <p:cNvSpPr>
                  <a:spLocks/>
                </p:cNvSpPr>
                <p:nvPr/>
              </p:nvSpPr>
              <p:spPr bwMode="auto">
                <a:xfrm>
                  <a:off x="1428" y="1539"/>
                  <a:ext cx="2640" cy="703"/>
                </a:xfrm>
                <a:custGeom>
                  <a:avLst/>
                  <a:gdLst>
                    <a:gd name="T0" fmla="*/ 2639 w 2640"/>
                    <a:gd name="T1" fmla="*/ 523 h 703"/>
                    <a:gd name="T2" fmla="*/ 2607 w 2640"/>
                    <a:gd name="T3" fmla="*/ 401 h 703"/>
                    <a:gd name="T4" fmla="*/ 2563 w 2640"/>
                    <a:gd name="T5" fmla="*/ 395 h 703"/>
                    <a:gd name="T6" fmla="*/ 2527 w 2640"/>
                    <a:gd name="T7" fmla="*/ 390 h 703"/>
                    <a:gd name="T8" fmla="*/ 2495 w 2640"/>
                    <a:gd name="T9" fmla="*/ 385 h 703"/>
                    <a:gd name="T10" fmla="*/ 2464 w 2640"/>
                    <a:gd name="T11" fmla="*/ 381 h 703"/>
                    <a:gd name="T12" fmla="*/ 2432 w 2640"/>
                    <a:gd name="T13" fmla="*/ 378 h 703"/>
                    <a:gd name="T14" fmla="*/ 2399 w 2640"/>
                    <a:gd name="T15" fmla="*/ 374 h 703"/>
                    <a:gd name="T16" fmla="*/ 2362 w 2640"/>
                    <a:gd name="T17" fmla="*/ 373 h 703"/>
                    <a:gd name="T18" fmla="*/ 2318 w 2640"/>
                    <a:gd name="T19" fmla="*/ 369 h 703"/>
                    <a:gd name="T20" fmla="*/ 2268 w 2640"/>
                    <a:gd name="T21" fmla="*/ 366 h 703"/>
                    <a:gd name="T22" fmla="*/ 2208 w 2640"/>
                    <a:gd name="T23" fmla="*/ 361 h 703"/>
                    <a:gd name="T24" fmla="*/ 2076 w 2640"/>
                    <a:gd name="T25" fmla="*/ 303 h 703"/>
                    <a:gd name="T26" fmla="*/ 1952 w 2640"/>
                    <a:gd name="T27" fmla="*/ 262 h 703"/>
                    <a:gd name="T28" fmla="*/ 1836 w 2640"/>
                    <a:gd name="T29" fmla="*/ 234 h 703"/>
                    <a:gd name="T30" fmla="*/ 1727 w 2640"/>
                    <a:gd name="T31" fmla="*/ 219 h 703"/>
                    <a:gd name="T32" fmla="*/ 1627 w 2640"/>
                    <a:gd name="T33" fmla="*/ 216 h 703"/>
                    <a:gd name="T34" fmla="*/ 1539 w 2640"/>
                    <a:gd name="T35" fmla="*/ 219 h 703"/>
                    <a:gd name="T36" fmla="*/ 1460 w 2640"/>
                    <a:gd name="T37" fmla="*/ 228 h 703"/>
                    <a:gd name="T38" fmla="*/ 1391 w 2640"/>
                    <a:gd name="T39" fmla="*/ 243 h 703"/>
                    <a:gd name="T40" fmla="*/ 1334 w 2640"/>
                    <a:gd name="T41" fmla="*/ 258 h 703"/>
                    <a:gd name="T42" fmla="*/ 1290 w 2640"/>
                    <a:gd name="T43" fmla="*/ 273 h 703"/>
                    <a:gd name="T44" fmla="*/ 1248 w 2640"/>
                    <a:gd name="T45" fmla="*/ 290 h 703"/>
                    <a:gd name="T46" fmla="*/ 1174 w 2640"/>
                    <a:gd name="T47" fmla="*/ 316 h 703"/>
                    <a:gd name="T48" fmla="*/ 1090 w 2640"/>
                    <a:gd name="T49" fmla="*/ 340 h 703"/>
                    <a:gd name="T50" fmla="*/ 1013 w 2640"/>
                    <a:gd name="T51" fmla="*/ 360 h 703"/>
                    <a:gd name="T52" fmla="*/ 955 w 2640"/>
                    <a:gd name="T53" fmla="*/ 374 h 703"/>
                    <a:gd name="T54" fmla="*/ 928 w 2640"/>
                    <a:gd name="T55" fmla="*/ 379 h 703"/>
                    <a:gd name="T56" fmla="*/ 916 w 2640"/>
                    <a:gd name="T57" fmla="*/ 381 h 703"/>
                    <a:gd name="T58" fmla="*/ 889 w 2640"/>
                    <a:gd name="T59" fmla="*/ 389 h 703"/>
                    <a:gd name="T60" fmla="*/ 849 w 2640"/>
                    <a:gd name="T61" fmla="*/ 397 h 703"/>
                    <a:gd name="T62" fmla="*/ 799 w 2640"/>
                    <a:gd name="T63" fmla="*/ 405 h 703"/>
                    <a:gd name="T64" fmla="*/ 744 w 2640"/>
                    <a:gd name="T65" fmla="*/ 411 h 703"/>
                    <a:gd name="T66" fmla="*/ 686 w 2640"/>
                    <a:gd name="T67" fmla="*/ 412 h 703"/>
                    <a:gd name="T68" fmla="*/ 628 w 2640"/>
                    <a:gd name="T69" fmla="*/ 408 h 703"/>
                    <a:gd name="T70" fmla="*/ 576 w 2640"/>
                    <a:gd name="T71" fmla="*/ 395 h 703"/>
                    <a:gd name="T72" fmla="*/ 529 w 2640"/>
                    <a:gd name="T73" fmla="*/ 372 h 703"/>
                    <a:gd name="T74" fmla="*/ 492 w 2640"/>
                    <a:gd name="T75" fmla="*/ 335 h 703"/>
                    <a:gd name="T76" fmla="*/ 318 w 2640"/>
                    <a:gd name="T77" fmla="*/ 41 h 703"/>
                    <a:gd name="T78" fmla="*/ 308 w 2640"/>
                    <a:gd name="T79" fmla="*/ 27 h 703"/>
                    <a:gd name="T80" fmla="*/ 278 w 2640"/>
                    <a:gd name="T81" fmla="*/ 8 h 703"/>
                    <a:gd name="T82" fmla="*/ 230 w 2640"/>
                    <a:gd name="T83" fmla="*/ 1 h 703"/>
                    <a:gd name="T84" fmla="*/ 190 w 2640"/>
                    <a:gd name="T85" fmla="*/ 1 h 703"/>
                    <a:gd name="T86" fmla="*/ 149 w 2640"/>
                    <a:gd name="T87" fmla="*/ 1 h 703"/>
                    <a:gd name="T88" fmla="*/ 113 w 2640"/>
                    <a:gd name="T89" fmla="*/ 2 h 703"/>
                    <a:gd name="T90" fmla="*/ 84 w 2640"/>
                    <a:gd name="T91" fmla="*/ 3 h 703"/>
                    <a:gd name="T92" fmla="*/ 74 w 2640"/>
                    <a:gd name="T93" fmla="*/ 4 h 703"/>
                    <a:gd name="T94" fmla="*/ 59 w 2640"/>
                    <a:gd name="T95" fmla="*/ 126 h 703"/>
                    <a:gd name="T96" fmla="*/ 47 w 2640"/>
                    <a:gd name="T97" fmla="*/ 248 h 703"/>
                    <a:gd name="T98" fmla="*/ 34 w 2640"/>
                    <a:gd name="T99" fmla="*/ 370 h 703"/>
                    <a:gd name="T100" fmla="*/ 21 w 2640"/>
                    <a:gd name="T101" fmla="*/ 491 h 703"/>
                    <a:gd name="T102" fmla="*/ 7 w 2640"/>
                    <a:gd name="T103" fmla="*/ 613 h 703"/>
                    <a:gd name="T104" fmla="*/ 0 w 2640"/>
                    <a:gd name="T105" fmla="*/ 662 h 703"/>
                    <a:gd name="T106" fmla="*/ 4 w 2640"/>
                    <a:gd name="T107" fmla="*/ 674 h 703"/>
                    <a:gd name="T108" fmla="*/ 29 w 2640"/>
                    <a:gd name="T109" fmla="*/ 682 h 70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640"/>
                    <a:gd name="T166" fmla="*/ 0 h 703"/>
                    <a:gd name="T167" fmla="*/ 2640 w 2640"/>
                    <a:gd name="T168" fmla="*/ 703 h 70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640" h="703">
                      <a:moveTo>
                        <a:pt x="202" y="699"/>
                      </a:moveTo>
                      <a:lnTo>
                        <a:pt x="200" y="623"/>
                      </a:lnTo>
                      <a:lnTo>
                        <a:pt x="2639" y="523"/>
                      </a:lnTo>
                      <a:lnTo>
                        <a:pt x="2638" y="407"/>
                      </a:lnTo>
                      <a:lnTo>
                        <a:pt x="2622" y="403"/>
                      </a:lnTo>
                      <a:lnTo>
                        <a:pt x="2607" y="401"/>
                      </a:lnTo>
                      <a:lnTo>
                        <a:pt x="2592" y="398"/>
                      </a:lnTo>
                      <a:lnTo>
                        <a:pt x="2578" y="397"/>
                      </a:lnTo>
                      <a:lnTo>
                        <a:pt x="2563" y="395"/>
                      </a:lnTo>
                      <a:lnTo>
                        <a:pt x="2551" y="393"/>
                      </a:lnTo>
                      <a:lnTo>
                        <a:pt x="2539" y="392"/>
                      </a:lnTo>
                      <a:lnTo>
                        <a:pt x="2527" y="390"/>
                      </a:lnTo>
                      <a:lnTo>
                        <a:pt x="2517" y="387"/>
                      </a:lnTo>
                      <a:lnTo>
                        <a:pt x="2506" y="386"/>
                      </a:lnTo>
                      <a:lnTo>
                        <a:pt x="2495" y="385"/>
                      </a:lnTo>
                      <a:lnTo>
                        <a:pt x="2484" y="384"/>
                      </a:lnTo>
                      <a:lnTo>
                        <a:pt x="2474" y="383"/>
                      </a:lnTo>
                      <a:lnTo>
                        <a:pt x="2464" y="381"/>
                      </a:lnTo>
                      <a:lnTo>
                        <a:pt x="2453" y="380"/>
                      </a:lnTo>
                      <a:lnTo>
                        <a:pt x="2443" y="380"/>
                      </a:lnTo>
                      <a:lnTo>
                        <a:pt x="2432" y="378"/>
                      </a:lnTo>
                      <a:lnTo>
                        <a:pt x="2422" y="378"/>
                      </a:lnTo>
                      <a:lnTo>
                        <a:pt x="2410" y="377"/>
                      </a:lnTo>
                      <a:lnTo>
                        <a:pt x="2399" y="374"/>
                      </a:lnTo>
                      <a:lnTo>
                        <a:pt x="2387" y="374"/>
                      </a:lnTo>
                      <a:lnTo>
                        <a:pt x="2374" y="372"/>
                      </a:lnTo>
                      <a:lnTo>
                        <a:pt x="2362" y="373"/>
                      </a:lnTo>
                      <a:lnTo>
                        <a:pt x="2348" y="371"/>
                      </a:lnTo>
                      <a:lnTo>
                        <a:pt x="2334" y="370"/>
                      </a:lnTo>
                      <a:lnTo>
                        <a:pt x="2318" y="369"/>
                      </a:lnTo>
                      <a:lnTo>
                        <a:pt x="2302" y="369"/>
                      </a:lnTo>
                      <a:lnTo>
                        <a:pt x="2286" y="366"/>
                      </a:lnTo>
                      <a:lnTo>
                        <a:pt x="2268" y="366"/>
                      </a:lnTo>
                      <a:lnTo>
                        <a:pt x="2248" y="365"/>
                      </a:lnTo>
                      <a:lnTo>
                        <a:pt x="2230" y="362"/>
                      </a:lnTo>
                      <a:lnTo>
                        <a:pt x="2208" y="361"/>
                      </a:lnTo>
                      <a:lnTo>
                        <a:pt x="2162" y="340"/>
                      </a:lnTo>
                      <a:lnTo>
                        <a:pt x="2119" y="320"/>
                      </a:lnTo>
                      <a:lnTo>
                        <a:pt x="2076" y="303"/>
                      </a:lnTo>
                      <a:lnTo>
                        <a:pt x="2034" y="288"/>
                      </a:lnTo>
                      <a:lnTo>
                        <a:pt x="1991" y="274"/>
                      </a:lnTo>
                      <a:lnTo>
                        <a:pt x="1952" y="262"/>
                      </a:lnTo>
                      <a:lnTo>
                        <a:pt x="1912" y="252"/>
                      </a:lnTo>
                      <a:lnTo>
                        <a:pt x="1873" y="243"/>
                      </a:lnTo>
                      <a:lnTo>
                        <a:pt x="1836" y="234"/>
                      </a:lnTo>
                      <a:lnTo>
                        <a:pt x="1799" y="229"/>
                      </a:lnTo>
                      <a:lnTo>
                        <a:pt x="1762" y="224"/>
                      </a:lnTo>
                      <a:lnTo>
                        <a:pt x="1727" y="219"/>
                      </a:lnTo>
                      <a:lnTo>
                        <a:pt x="1693" y="217"/>
                      </a:lnTo>
                      <a:lnTo>
                        <a:pt x="1659" y="215"/>
                      </a:lnTo>
                      <a:lnTo>
                        <a:pt x="1627" y="216"/>
                      </a:lnTo>
                      <a:lnTo>
                        <a:pt x="1597" y="215"/>
                      </a:lnTo>
                      <a:lnTo>
                        <a:pt x="1567" y="217"/>
                      </a:lnTo>
                      <a:lnTo>
                        <a:pt x="1539" y="219"/>
                      </a:lnTo>
                      <a:lnTo>
                        <a:pt x="1511" y="222"/>
                      </a:lnTo>
                      <a:lnTo>
                        <a:pt x="1484" y="224"/>
                      </a:lnTo>
                      <a:lnTo>
                        <a:pt x="1460" y="228"/>
                      </a:lnTo>
                      <a:lnTo>
                        <a:pt x="1435" y="232"/>
                      </a:lnTo>
                      <a:lnTo>
                        <a:pt x="1413" y="238"/>
                      </a:lnTo>
                      <a:lnTo>
                        <a:pt x="1391" y="243"/>
                      </a:lnTo>
                      <a:lnTo>
                        <a:pt x="1371" y="247"/>
                      </a:lnTo>
                      <a:lnTo>
                        <a:pt x="1351" y="252"/>
                      </a:lnTo>
                      <a:lnTo>
                        <a:pt x="1334" y="258"/>
                      </a:lnTo>
                      <a:lnTo>
                        <a:pt x="1319" y="262"/>
                      </a:lnTo>
                      <a:lnTo>
                        <a:pt x="1305" y="268"/>
                      </a:lnTo>
                      <a:lnTo>
                        <a:pt x="1290" y="273"/>
                      </a:lnTo>
                      <a:lnTo>
                        <a:pt x="1279" y="278"/>
                      </a:lnTo>
                      <a:lnTo>
                        <a:pt x="1268" y="283"/>
                      </a:lnTo>
                      <a:lnTo>
                        <a:pt x="1248" y="290"/>
                      </a:lnTo>
                      <a:lnTo>
                        <a:pt x="1225" y="298"/>
                      </a:lnTo>
                      <a:lnTo>
                        <a:pt x="1200" y="307"/>
                      </a:lnTo>
                      <a:lnTo>
                        <a:pt x="1174" y="316"/>
                      </a:lnTo>
                      <a:lnTo>
                        <a:pt x="1146" y="323"/>
                      </a:lnTo>
                      <a:lnTo>
                        <a:pt x="1118" y="331"/>
                      </a:lnTo>
                      <a:lnTo>
                        <a:pt x="1090" y="340"/>
                      </a:lnTo>
                      <a:lnTo>
                        <a:pt x="1063" y="348"/>
                      </a:lnTo>
                      <a:lnTo>
                        <a:pt x="1037" y="354"/>
                      </a:lnTo>
                      <a:lnTo>
                        <a:pt x="1013" y="360"/>
                      </a:lnTo>
                      <a:lnTo>
                        <a:pt x="990" y="364"/>
                      </a:lnTo>
                      <a:lnTo>
                        <a:pt x="971" y="369"/>
                      </a:lnTo>
                      <a:lnTo>
                        <a:pt x="955" y="374"/>
                      </a:lnTo>
                      <a:lnTo>
                        <a:pt x="942" y="375"/>
                      </a:lnTo>
                      <a:lnTo>
                        <a:pt x="932" y="377"/>
                      </a:lnTo>
                      <a:lnTo>
                        <a:pt x="928" y="379"/>
                      </a:lnTo>
                      <a:lnTo>
                        <a:pt x="925" y="380"/>
                      </a:lnTo>
                      <a:lnTo>
                        <a:pt x="923" y="381"/>
                      </a:lnTo>
                      <a:lnTo>
                        <a:pt x="916" y="381"/>
                      </a:lnTo>
                      <a:lnTo>
                        <a:pt x="908" y="384"/>
                      </a:lnTo>
                      <a:lnTo>
                        <a:pt x="900" y="386"/>
                      </a:lnTo>
                      <a:lnTo>
                        <a:pt x="889" y="389"/>
                      </a:lnTo>
                      <a:lnTo>
                        <a:pt x="877" y="390"/>
                      </a:lnTo>
                      <a:lnTo>
                        <a:pt x="865" y="395"/>
                      </a:lnTo>
                      <a:lnTo>
                        <a:pt x="849" y="397"/>
                      </a:lnTo>
                      <a:lnTo>
                        <a:pt x="834" y="401"/>
                      </a:lnTo>
                      <a:lnTo>
                        <a:pt x="816" y="403"/>
                      </a:lnTo>
                      <a:lnTo>
                        <a:pt x="799" y="405"/>
                      </a:lnTo>
                      <a:lnTo>
                        <a:pt x="782" y="409"/>
                      </a:lnTo>
                      <a:lnTo>
                        <a:pt x="764" y="409"/>
                      </a:lnTo>
                      <a:lnTo>
                        <a:pt x="744" y="411"/>
                      </a:lnTo>
                      <a:lnTo>
                        <a:pt x="725" y="412"/>
                      </a:lnTo>
                      <a:lnTo>
                        <a:pt x="706" y="413"/>
                      </a:lnTo>
                      <a:lnTo>
                        <a:pt x="686" y="412"/>
                      </a:lnTo>
                      <a:lnTo>
                        <a:pt x="667" y="413"/>
                      </a:lnTo>
                      <a:lnTo>
                        <a:pt x="648" y="412"/>
                      </a:lnTo>
                      <a:lnTo>
                        <a:pt x="628" y="408"/>
                      </a:lnTo>
                      <a:lnTo>
                        <a:pt x="610" y="405"/>
                      </a:lnTo>
                      <a:lnTo>
                        <a:pt x="593" y="400"/>
                      </a:lnTo>
                      <a:lnTo>
                        <a:pt x="576" y="395"/>
                      </a:lnTo>
                      <a:lnTo>
                        <a:pt x="560" y="388"/>
                      </a:lnTo>
                      <a:lnTo>
                        <a:pt x="544" y="380"/>
                      </a:lnTo>
                      <a:lnTo>
                        <a:pt x="529" y="372"/>
                      </a:lnTo>
                      <a:lnTo>
                        <a:pt x="515" y="361"/>
                      </a:lnTo>
                      <a:lnTo>
                        <a:pt x="503" y="349"/>
                      </a:lnTo>
                      <a:lnTo>
                        <a:pt x="492" y="335"/>
                      </a:lnTo>
                      <a:lnTo>
                        <a:pt x="483" y="319"/>
                      </a:lnTo>
                      <a:lnTo>
                        <a:pt x="474" y="303"/>
                      </a:lnTo>
                      <a:lnTo>
                        <a:pt x="318" y="41"/>
                      </a:lnTo>
                      <a:lnTo>
                        <a:pt x="316" y="38"/>
                      </a:lnTo>
                      <a:lnTo>
                        <a:pt x="313" y="34"/>
                      </a:lnTo>
                      <a:lnTo>
                        <a:pt x="308" y="27"/>
                      </a:lnTo>
                      <a:lnTo>
                        <a:pt x="301" y="21"/>
                      </a:lnTo>
                      <a:lnTo>
                        <a:pt x="290" y="13"/>
                      </a:lnTo>
                      <a:lnTo>
                        <a:pt x="278" y="8"/>
                      </a:lnTo>
                      <a:lnTo>
                        <a:pt x="261" y="4"/>
                      </a:lnTo>
                      <a:lnTo>
                        <a:pt x="241" y="1"/>
                      </a:lnTo>
                      <a:lnTo>
                        <a:pt x="230" y="1"/>
                      </a:lnTo>
                      <a:lnTo>
                        <a:pt x="219" y="1"/>
                      </a:lnTo>
                      <a:lnTo>
                        <a:pt x="204" y="1"/>
                      </a:lnTo>
                      <a:lnTo>
                        <a:pt x="190" y="1"/>
                      </a:lnTo>
                      <a:lnTo>
                        <a:pt x="176" y="0"/>
                      </a:lnTo>
                      <a:lnTo>
                        <a:pt x="164" y="1"/>
                      </a:lnTo>
                      <a:lnTo>
                        <a:pt x="149" y="1"/>
                      </a:lnTo>
                      <a:lnTo>
                        <a:pt x="136" y="1"/>
                      </a:lnTo>
                      <a:lnTo>
                        <a:pt x="123" y="1"/>
                      </a:lnTo>
                      <a:lnTo>
                        <a:pt x="113" y="2"/>
                      </a:lnTo>
                      <a:lnTo>
                        <a:pt x="102" y="2"/>
                      </a:lnTo>
                      <a:lnTo>
                        <a:pt x="92" y="3"/>
                      </a:lnTo>
                      <a:lnTo>
                        <a:pt x="84" y="3"/>
                      </a:lnTo>
                      <a:lnTo>
                        <a:pt x="78" y="4"/>
                      </a:lnTo>
                      <a:lnTo>
                        <a:pt x="75" y="5"/>
                      </a:lnTo>
                      <a:lnTo>
                        <a:pt x="74" y="4"/>
                      </a:lnTo>
                      <a:lnTo>
                        <a:pt x="68" y="45"/>
                      </a:lnTo>
                      <a:lnTo>
                        <a:pt x="64" y="86"/>
                      </a:lnTo>
                      <a:lnTo>
                        <a:pt x="59" y="126"/>
                      </a:lnTo>
                      <a:lnTo>
                        <a:pt x="55" y="167"/>
                      </a:lnTo>
                      <a:lnTo>
                        <a:pt x="50" y="208"/>
                      </a:lnTo>
                      <a:lnTo>
                        <a:pt x="47" y="248"/>
                      </a:lnTo>
                      <a:lnTo>
                        <a:pt x="42" y="289"/>
                      </a:lnTo>
                      <a:lnTo>
                        <a:pt x="37" y="329"/>
                      </a:lnTo>
                      <a:lnTo>
                        <a:pt x="34" y="370"/>
                      </a:lnTo>
                      <a:lnTo>
                        <a:pt x="30" y="411"/>
                      </a:lnTo>
                      <a:lnTo>
                        <a:pt x="25" y="450"/>
                      </a:lnTo>
                      <a:lnTo>
                        <a:pt x="21" y="491"/>
                      </a:lnTo>
                      <a:lnTo>
                        <a:pt x="17" y="532"/>
                      </a:lnTo>
                      <a:lnTo>
                        <a:pt x="12" y="572"/>
                      </a:lnTo>
                      <a:lnTo>
                        <a:pt x="7" y="613"/>
                      </a:lnTo>
                      <a:lnTo>
                        <a:pt x="2" y="654"/>
                      </a:lnTo>
                      <a:lnTo>
                        <a:pt x="2" y="658"/>
                      </a:lnTo>
                      <a:lnTo>
                        <a:pt x="0" y="662"/>
                      </a:lnTo>
                      <a:lnTo>
                        <a:pt x="1" y="667"/>
                      </a:lnTo>
                      <a:lnTo>
                        <a:pt x="3" y="671"/>
                      </a:lnTo>
                      <a:lnTo>
                        <a:pt x="4" y="674"/>
                      </a:lnTo>
                      <a:lnTo>
                        <a:pt x="10" y="676"/>
                      </a:lnTo>
                      <a:lnTo>
                        <a:pt x="17" y="679"/>
                      </a:lnTo>
                      <a:lnTo>
                        <a:pt x="29" y="682"/>
                      </a:lnTo>
                      <a:lnTo>
                        <a:pt x="165" y="702"/>
                      </a:lnTo>
                      <a:lnTo>
                        <a:pt x="202" y="699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16" name="Freeform 81"/>
                <p:cNvSpPr>
                  <a:spLocks/>
                </p:cNvSpPr>
                <p:nvPr/>
              </p:nvSpPr>
              <p:spPr bwMode="auto">
                <a:xfrm>
                  <a:off x="2777" y="1750"/>
                  <a:ext cx="854" cy="195"/>
                </a:xfrm>
                <a:custGeom>
                  <a:avLst/>
                  <a:gdLst>
                    <a:gd name="T0" fmla="*/ 853 w 854"/>
                    <a:gd name="T1" fmla="*/ 149 h 195"/>
                    <a:gd name="T2" fmla="*/ 838 w 854"/>
                    <a:gd name="T3" fmla="*/ 185 h 195"/>
                    <a:gd name="T4" fmla="*/ 836 w 854"/>
                    <a:gd name="T5" fmla="*/ 190 h 195"/>
                    <a:gd name="T6" fmla="*/ 688 w 854"/>
                    <a:gd name="T7" fmla="*/ 194 h 195"/>
                    <a:gd name="T8" fmla="*/ 52 w 854"/>
                    <a:gd name="T9" fmla="*/ 97 h 195"/>
                    <a:gd name="T10" fmla="*/ 0 w 854"/>
                    <a:gd name="T11" fmla="*/ 38 h 195"/>
                    <a:gd name="T12" fmla="*/ 1 w 854"/>
                    <a:gd name="T13" fmla="*/ 37 h 195"/>
                    <a:gd name="T14" fmla="*/ 4 w 854"/>
                    <a:gd name="T15" fmla="*/ 37 h 195"/>
                    <a:gd name="T16" fmla="*/ 9 w 854"/>
                    <a:gd name="T17" fmla="*/ 34 h 195"/>
                    <a:gd name="T18" fmla="*/ 17 w 854"/>
                    <a:gd name="T19" fmla="*/ 31 h 195"/>
                    <a:gd name="T20" fmla="*/ 25 w 854"/>
                    <a:gd name="T21" fmla="*/ 29 h 195"/>
                    <a:gd name="T22" fmla="*/ 37 w 854"/>
                    <a:gd name="T23" fmla="*/ 26 h 195"/>
                    <a:gd name="T24" fmla="*/ 50 w 854"/>
                    <a:gd name="T25" fmla="*/ 24 h 195"/>
                    <a:gd name="T26" fmla="*/ 64 w 854"/>
                    <a:gd name="T27" fmla="*/ 20 h 195"/>
                    <a:gd name="T28" fmla="*/ 81 w 854"/>
                    <a:gd name="T29" fmla="*/ 17 h 195"/>
                    <a:gd name="T30" fmla="*/ 98 w 854"/>
                    <a:gd name="T31" fmla="*/ 13 h 195"/>
                    <a:gd name="T32" fmla="*/ 119 w 854"/>
                    <a:gd name="T33" fmla="*/ 9 h 195"/>
                    <a:gd name="T34" fmla="*/ 141 w 854"/>
                    <a:gd name="T35" fmla="*/ 7 h 195"/>
                    <a:gd name="T36" fmla="*/ 163 w 854"/>
                    <a:gd name="T37" fmla="*/ 5 h 195"/>
                    <a:gd name="T38" fmla="*/ 188 w 854"/>
                    <a:gd name="T39" fmla="*/ 2 h 195"/>
                    <a:gd name="T40" fmla="*/ 215 w 854"/>
                    <a:gd name="T41" fmla="*/ 2 h 195"/>
                    <a:gd name="T42" fmla="*/ 242 w 854"/>
                    <a:gd name="T43" fmla="*/ 1 h 195"/>
                    <a:gd name="T44" fmla="*/ 271 w 854"/>
                    <a:gd name="T45" fmla="*/ 0 h 195"/>
                    <a:gd name="T46" fmla="*/ 303 w 854"/>
                    <a:gd name="T47" fmla="*/ 1 h 195"/>
                    <a:gd name="T48" fmla="*/ 334 w 854"/>
                    <a:gd name="T49" fmla="*/ 3 h 195"/>
                    <a:gd name="T50" fmla="*/ 367 w 854"/>
                    <a:gd name="T51" fmla="*/ 5 h 195"/>
                    <a:gd name="T52" fmla="*/ 402 w 854"/>
                    <a:gd name="T53" fmla="*/ 7 h 195"/>
                    <a:gd name="T54" fmla="*/ 438 w 854"/>
                    <a:gd name="T55" fmla="*/ 13 h 195"/>
                    <a:gd name="T56" fmla="*/ 476 w 854"/>
                    <a:gd name="T57" fmla="*/ 19 h 195"/>
                    <a:gd name="T58" fmla="*/ 512 w 854"/>
                    <a:gd name="T59" fmla="*/ 27 h 195"/>
                    <a:gd name="T60" fmla="*/ 551 w 854"/>
                    <a:gd name="T61" fmla="*/ 36 h 195"/>
                    <a:gd name="T62" fmla="*/ 592 w 854"/>
                    <a:gd name="T63" fmla="*/ 47 h 195"/>
                    <a:gd name="T64" fmla="*/ 633 w 854"/>
                    <a:gd name="T65" fmla="*/ 60 h 195"/>
                    <a:gd name="T66" fmla="*/ 675 w 854"/>
                    <a:gd name="T67" fmla="*/ 74 h 195"/>
                    <a:gd name="T68" fmla="*/ 719 w 854"/>
                    <a:gd name="T69" fmla="*/ 88 h 195"/>
                    <a:gd name="T70" fmla="*/ 762 w 854"/>
                    <a:gd name="T71" fmla="*/ 108 h 195"/>
                    <a:gd name="T72" fmla="*/ 807 w 854"/>
                    <a:gd name="T73" fmla="*/ 127 h 195"/>
                    <a:gd name="T74" fmla="*/ 853 w 854"/>
                    <a:gd name="T75" fmla="*/ 149 h 19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54"/>
                    <a:gd name="T115" fmla="*/ 0 h 195"/>
                    <a:gd name="T116" fmla="*/ 854 w 854"/>
                    <a:gd name="T117" fmla="*/ 195 h 19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54" h="195">
                      <a:moveTo>
                        <a:pt x="853" y="149"/>
                      </a:moveTo>
                      <a:lnTo>
                        <a:pt x="838" y="185"/>
                      </a:lnTo>
                      <a:lnTo>
                        <a:pt x="836" y="190"/>
                      </a:lnTo>
                      <a:lnTo>
                        <a:pt x="688" y="194"/>
                      </a:lnTo>
                      <a:lnTo>
                        <a:pt x="52" y="97"/>
                      </a:lnTo>
                      <a:lnTo>
                        <a:pt x="0" y="38"/>
                      </a:lnTo>
                      <a:lnTo>
                        <a:pt x="1" y="37"/>
                      </a:lnTo>
                      <a:lnTo>
                        <a:pt x="4" y="37"/>
                      </a:lnTo>
                      <a:lnTo>
                        <a:pt x="9" y="34"/>
                      </a:lnTo>
                      <a:lnTo>
                        <a:pt x="17" y="31"/>
                      </a:lnTo>
                      <a:lnTo>
                        <a:pt x="25" y="29"/>
                      </a:lnTo>
                      <a:lnTo>
                        <a:pt x="37" y="26"/>
                      </a:lnTo>
                      <a:lnTo>
                        <a:pt x="50" y="24"/>
                      </a:lnTo>
                      <a:lnTo>
                        <a:pt x="64" y="20"/>
                      </a:lnTo>
                      <a:lnTo>
                        <a:pt x="81" y="17"/>
                      </a:lnTo>
                      <a:lnTo>
                        <a:pt x="98" y="13"/>
                      </a:lnTo>
                      <a:lnTo>
                        <a:pt x="119" y="9"/>
                      </a:lnTo>
                      <a:lnTo>
                        <a:pt x="141" y="7"/>
                      </a:lnTo>
                      <a:lnTo>
                        <a:pt x="163" y="5"/>
                      </a:lnTo>
                      <a:lnTo>
                        <a:pt x="188" y="2"/>
                      </a:lnTo>
                      <a:lnTo>
                        <a:pt x="215" y="2"/>
                      </a:lnTo>
                      <a:lnTo>
                        <a:pt x="242" y="1"/>
                      </a:lnTo>
                      <a:lnTo>
                        <a:pt x="271" y="0"/>
                      </a:lnTo>
                      <a:lnTo>
                        <a:pt x="303" y="1"/>
                      </a:lnTo>
                      <a:lnTo>
                        <a:pt x="334" y="3"/>
                      </a:lnTo>
                      <a:lnTo>
                        <a:pt x="367" y="5"/>
                      </a:lnTo>
                      <a:lnTo>
                        <a:pt x="402" y="7"/>
                      </a:lnTo>
                      <a:lnTo>
                        <a:pt x="438" y="13"/>
                      </a:lnTo>
                      <a:lnTo>
                        <a:pt x="476" y="19"/>
                      </a:lnTo>
                      <a:lnTo>
                        <a:pt x="512" y="27"/>
                      </a:lnTo>
                      <a:lnTo>
                        <a:pt x="551" y="36"/>
                      </a:lnTo>
                      <a:lnTo>
                        <a:pt x="592" y="47"/>
                      </a:lnTo>
                      <a:lnTo>
                        <a:pt x="633" y="60"/>
                      </a:lnTo>
                      <a:lnTo>
                        <a:pt x="675" y="74"/>
                      </a:lnTo>
                      <a:lnTo>
                        <a:pt x="719" y="88"/>
                      </a:lnTo>
                      <a:lnTo>
                        <a:pt x="762" y="108"/>
                      </a:lnTo>
                      <a:lnTo>
                        <a:pt x="807" y="127"/>
                      </a:lnTo>
                      <a:lnTo>
                        <a:pt x="853" y="149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17" name="Freeform 82"/>
                <p:cNvSpPr>
                  <a:spLocks/>
                </p:cNvSpPr>
                <p:nvPr/>
              </p:nvSpPr>
              <p:spPr bwMode="auto">
                <a:xfrm>
                  <a:off x="2775" y="1753"/>
                  <a:ext cx="862" cy="196"/>
                </a:xfrm>
                <a:custGeom>
                  <a:avLst/>
                  <a:gdLst>
                    <a:gd name="T0" fmla="*/ 861 w 862"/>
                    <a:gd name="T1" fmla="*/ 148 h 196"/>
                    <a:gd name="T2" fmla="*/ 845 w 862"/>
                    <a:gd name="T3" fmla="*/ 185 h 196"/>
                    <a:gd name="T4" fmla="*/ 844 w 862"/>
                    <a:gd name="T5" fmla="*/ 190 h 196"/>
                    <a:gd name="T6" fmla="*/ 693 w 862"/>
                    <a:gd name="T7" fmla="*/ 195 h 196"/>
                    <a:gd name="T8" fmla="*/ 53 w 862"/>
                    <a:gd name="T9" fmla="*/ 101 h 196"/>
                    <a:gd name="T10" fmla="*/ 0 w 862"/>
                    <a:gd name="T11" fmla="*/ 39 h 196"/>
                    <a:gd name="T12" fmla="*/ 2 w 862"/>
                    <a:gd name="T13" fmla="*/ 38 h 196"/>
                    <a:gd name="T14" fmla="*/ 4 w 862"/>
                    <a:gd name="T15" fmla="*/ 38 h 196"/>
                    <a:gd name="T16" fmla="*/ 9 w 862"/>
                    <a:gd name="T17" fmla="*/ 36 h 196"/>
                    <a:gd name="T18" fmla="*/ 17 w 862"/>
                    <a:gd name="T19" fmla="*/ 33 h 196"/>
                    <a:gd name="T20" fmla="*/ 25 w 862"/>
                    <a:gd name="T21" fmla="*/ 30 h 196"/>
                    <a:gd name="T22" fmla="*/ 38 w 862"/>
                    <a:gd name="T23" fmla="*/ 28 h 196"/>
                    <a:gd name="T24" fmla="*/ 50 w 862"/>
                    <a:gd name="T25" fmla="*/ 24 h 196"/>
                    <a:gd name="T26" fmla="*/ 65 w 862"/>
                    <a:gd name="T27" fmla="*/ 21 h 196"/>
                    <a:gd name="T28" fmla="*/ 82 w 862"/>
                    <a:gd name="T29" fmla="*/ 17 h 196"/>
                    <a:gd name="T30" fmla="*/ 100 w 862"/>
                    <a:gd name="T31" fmla="*/ 14 h 196"/>
                    <a:gd name="T32" fmla="*/ 120 w 862"/>
                    <a:gd name="T33" fmla="*/ 10 h 196"/>
                    <a:gd name="T34" fmla="*/ 143 w 862"/>
                    <a:gd name="T35" fmla="*/ 7 h 196"/>
                    <a:gd name="T36" fmla="*/ 165 w 862"/>
                    <a:gd name="T37" fmla="*/ 5 h 196"/>
                    <a:gd name="T38" fmla="*/ 190 w 862"/>
                    <a:gd name="T39" fmla="*/ 2 h 196"/>
                    <a:gd name="T40" fmla="*/ 216 w 862"/>
                    <a:gd name="T41" fmla="*/ 1 h 196"/>
                    <a:gd name="T42" fmla="*/ 245 w 862"/>
                    <a:gd name="T43" fmla="*/ 1 h 196"/>
                    <a:gd name="T44" fmla="*/ 274 w 862"/>
                    <a:gd name="T45" fmla="*/ 0 h 196"/>
                    <a:gd name="T46" fmla="*/ 306 w 862"/>
                    <a:gd name="T47" fmla="*/ 0 h 196"/>
                    <a:gd name="T48" fmla="*/ 337 w 862"/>
                    <a:gd name="T49" fmla="*/ 2 h 196"/>
                    <a:gd name="T50" fmla="*/ 371 w 862"/>
                    <a:gd name="T51" fmla="*/ 4 h 196"/>
                    <a:gd name="T52" fmla="*/ 406 w 862"/>
                    <a:gd name="T53" fmla="*/ 7 h 196"/>
                    <a:gd name="T54" fmla="*/ 443 w 862"/>
                    <a:gd name="T55" fmla="*/ 12 h 196"/>
                    <a:gd name="T56" fmla="*/ 479 w 862"/>
                    <a:gd name="T57" fmla="*/ 18 h 196"/>
                    <a:gd name="T58" fmla="*/ 517 w 862"/>
                    <a:gd name="T59" fmla="*/ 25 h 196"/>
                    <a:gd name="T60" fmla="*/ 557 w 862"/>
                    <a:gd name="T61" fmla="*/ 35 h 196"/>
                    <a:gd name="T62" fmla="*/ 598 w 862"/>
                    <a:gd name="T63" fmla="*/ 45 h 196"/>
                    <a:gd name="T64" fmla="*/ 639 w 862"/>
                    <a:gd name="T65" fmla="*/ 59 h 196"/>
                    <a:gd name="T66" fmla="*/ 682 w 862"/>
                    <a:gd name="T67" fmla="*/ 72 h 196"/>
                    <a:gd name="T68" fmla="*/ 725 w 862"/>
                    <a:gd name="T69" fmla="*/ 88 h 196"/>
                    <a:gd name="T70" fmla="*/ 769 w 862"/>
                    <a:gd name="T71" fmla="*/ 106 h 196"/>
                    <a:gd name="T72" fmla="*/ 814 w 862"/>
                    <a:gd name="T73" fmla="*/ 126 h 196"/>
                    <a:gd name="T74" fmla="*/ 861 w 862"/>
                    <a:gd name="T75" fmla="*/ 148 h 19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62"/>
                    <a:gd name="T115" fmla="*/ 0 h 196"/>
                    <a:gd name="T116" fmla="*/ 862 w 862"/>
                    <a:gd name="T117" fmla="*/ 196 h 19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62" h="196">
                      <a:moveTo>
                        <a:pt x="861" y="148"/>
                      </a:moveTo>
                      <a:lnTo>
                        <a:pt x="845" y="185"/>
                      </a:lnTo>
                      <a:lnTo>
                        <a:pt x="844" y="190"/>
                      </a:lnTo>
                      <a:lnTo>
                        <a:pt x="693" y="195"/>
                      </a:lnTo>
                      <a:lnTo>
                        <a:pt x="53" y="101"/>
                      </a:lnTo>
                      <a:lnTo>
                        <a:pt x="0" y="39"/>
                      </a:lnTo>
                      <a:lnTo>
                        <a:pt x="2" y="38"/>
                      </a:lnTo>
                      <a:lnTo>
                        <a:pt x="4" y="38"/>
                      </a:lnTo>
                      <a:lnTo>
                        <a:pt x="9" y="36"/>
                      </a:lnTo>
                      <a:lnTo>
                        <a:pt x="17" y="33"/>
                      </a:lnTo>
                      <a:lnTo>
                        <a:pt x="25" y="30"/>
                      </a:lnTo>
                      <a:lnTo>
                        <a:pt x="38" y="28"/>
                      </a:lnTo>
                      <a:lnTo>
                        <a:pt x="50" y="24"/>
                      </a:lnTo>
                      <a:lnTo>
                        <a:pt x="65" y="21"/>
                      </a:lnTo>
                      <a:lnTo>
                        <a:pt x="82" y="17"/>
                      </a:lnTo>
                      <a:lnTo>
                        <a:pt x="100" y="14"/>
                      </a:lnTo>
                      <a:lnTo>
                        <a:pt x="120" y="10"/>
                      </a:lnTo>
                      <a:lnTo>
                        <a:pt x="143" y="7"/>
                      </a:lnTo>
                      <a:lnTo>
                        <a:pt x="165" y="5"/>
                      </a:lnTo>
                      <a:lnTo>
                        <a:pt x="190" y="2"/>
                      </a:lnTo>
                      <a:lnTo>
                        <a:pt x="216" y="1"/>
                      </a:lnTo>
                      <a:lnTo>
                        <a:pt x="245" y="1"/>
                      </a:lnTo>
                      <a:lnTo>
                        <a:pt x="274" y="0"/>
                      </a:lnTo>
                      <a:lnTo>
                        <a:pt x="306" y="0"/>
                      </a:lnTo>
                      <a:lnTo>
                        <a:pt x="337" y="2"/>
                      </a:lnTo>
                      <a:lnTo>
                        <a:pt x="371" y="4"/>
                      </a:lnTo>
                      <a:lnTo>
                        <a:pt x="406" y="7"/>
                      </a:lnTo>
                      <a:lnTo>
                        <a:pt x="443" y="12"/>
                      </a:lnTo>
                      <a:lnTo>
                        <a:pt x="479" y="18"/>
                      </a:lnTo>
                      <a:lnTo>
                        <a:pt x="517" y="25"/>
                      </a:lnTo>
                      <a:lnTo>
                        <a:pt x="557" y="35"/>
                      </a:lnTo>
                      <a:lnTo>
                        <a:pt x="598" y="45"/>
                      </a:lnTo>
                      <a:lnTo>
                        <a:pt x="639" y="59"/>
                      </a:lnTo>
                      <a:lnTo>
                        <a:pt x="682" y="72"/>
                      </a:lnTo>
                      <a:lnTo>
                        <a:pt x="725" y="88"/>
                      </a:lnTo>
                      <a:lnTo>
                        <a:pt x="769" y="106"/>
                      </a:lnTo>
                      <a:lnTo>
                        <a:pt x="814" y="126"/>
                      </a:lnTo>
                      <a:lnTo>
                        <a:pt x="861" y="14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18" name="Freeform 83"/>
                <p:cNvSpPr>
                  <a:spLocks/>
                </p:cNvSpPr>
                <p:nvPr/>
              </p:nvSpPr>
              <p:spPr bwMode="auto">
                <a:xfrm>
                  <a:off x="1596" y="2054"/>
                  <a:ext cx="2482" cy="188"/>
                </a:xfrm>
                <a:custGeom>
                  <a:avLst/>
                  <a:gdLst>
                    <a:gd name="T0" fmla="*/ 50 w 2482"/>
                    <a:gd name="T1" fmla="*/ 183 h 188"/>
                    <a:gd name="T2" fmla="*/ 150 w 2482"/>
                    <a:gd name="T3" fmla="*/ 185 h 188"/>
                    <a:gd name="T4" fmla="*/ 251 w 2482"/>
                    <a:gd name="T5" fmla="*/ 184 h 188"/>
                    <a:gd name="T6" fmla="*/ 350 w 2482"/>
                    <a:gd name="T7" fmla="*/ 187 h 188"/>
                    <a:gd name="T8" fmla="*/ 450 w 2482"/>
                    <a:gd name="T9" fmla="*/ 185 h 188"/>
                    <a:gd name="T10" fmla="*/ 551 w 2482"/>
                    <a:gd name="T11" fmla="*/ 185 h 188"/>
                    <a:gd name="T12" fmla="*/ 651 w 2482"/>
                    <a:gd name="T13" fmla="*/ 184 h 188"/>
                    <a:gd name="T14" fmla="*/ 752 w 2482"/>
                    <a:gd name="T15" fmla="*/ 183 h 188"/>
                    <a:gd name="T16" fmla="*/ 851 w 2482"/>
                    <a:gd name="T17" fmla="*/ 180 h 188"/>
                    <a:gd name="T18" fmla="*/ 953 w 2482"/>
                    <a:gd name="T19" fmla="*/ 180 h 188"/>
                    <a:gd name="T20" fmla="*/ 1052 w 2482"/>
                    <a:gd name="T21" fmla="*/ 177 h 188"/>
                    <a:gd name="T22" fmla="*/ 1152 w 2482"/>
                    <a:gd name="T23" fmla="*/ 176 h 188"/>
                    <a:gd name="T24" fmla="*/ 1252 w 2482"/>
                    <a:gd name="T25" fmla="*/ 176 h 188"/>
                    <a:gd name="T26" fmla="*/ 1351 w 2482"/>
                    <a:gd name="T27" fmla="*/ 176 h 188"/>
                    <a:gd name="T28" fmla="*/ 1449 w 2482"/>
                    <a:gd name="T29" fmla="*/ 174 h 188"/>
                    <a:gd name="T30" fmla="*/ 1547 w 2482"/>
                    <a:gd name="T31" fmla="*/ 176 h 188"/>
                    <a:gd name="T32" fmla="*/ 1644 w 2482"/>
                    <a:gd name="T33" fmla="*/ 176 h 188"/>
                    <a:gd name="T34" fmla="*/ 1728 w 2482"/>
                    <a:gd name="T35" fmla="*/ 178 h 188"/>
                    <a:gd name="T36" fmla="*/ 1801 w 2482"/>
                    <a:gd name="T37" fmla="*/ 178 h 188"/>
                    <a:gd name="T38" fmla="*/ 1862 w 2482"/>
                    <a:gd name="T39" fmla="*/ 179 h 188"/>
                    <a:gd name="T40" fmla="*/ 1914 w 2482"/>
                    <a:gd name="T41" fmla="*/ 178 h 188"/>
                    <a:gd name="T42" fmla="*/ 1955 w 2482"/>
                    <a:gd name="T43" fmla="*/ 178 h 188"/>
                    <a:gd name="T44" fmla="*/ 1989 w 2482"/>
                    <a:gd name="T45" fmla="*/ 178 h 188"/>
                    <a:gd name="T46" fmla="*/ 2014 w 2482"/>
                    <a:gd name="T47" fmla="*/ 178 h 188"/>
                    <a:gd name="T48" fmla="*/ 2034 w 2482"/>
                    <a:gd name="T49" fmla="*/ 177 h 188"/>
                    <a:gd name="T50" fmla="*/ 2047 w 2482"/>
                    <a:gd name="T51" fmla="*/ 175 h 188"/>
                    <a:gd name="T52" fmla="*/ 2057 w 2482"/>
                    <a:gd name="T53" fmla="*/ 175 h 188"/>
                    <a:gd name="T54" fmla="*/ 2061 w 2482"/>
                    <a:gd name="T55" fmla="*/ 176 h 188"/>
                    <a:gd name="T56" fmla="*/ 2063 w 2482"/>
                    <a:gd name="T57" fmla="*/ 174 h 188"/>
                    <a:gd name="T58" fmla="*/ 2062 w 2482"/>
                    <a:gd name="T59" fmla="*/ 176 h 188"/>
                    <a:gd name="T60" fmla="*/ 2069 w 2482"/>
                    <a:gd name="T61" fmla="*/ 175 h 188"/>
                    <a:gd name="T62" fmla="*/ 2085 w 2482"/>
                    <a:gd name="T63" fmla="*/ 175 h 188"/>
                    <a:gd name="T64" fmla="*/ 2109 w 2482"/>
                    <a:gd name="T65" fmla="*/ 176 h 188"/>
                    <a:gd name="T66" fmla="*/ 2134 w 2482"/>
                    <a:gd name="T67" fmla="*/ 175 h 188"/>
                    <a:gd name="T68" fmla="*/ 2164 w 2482"/>
                    <a:gd name="T69" fmla="*/ 175 h 188"/>
                    <a:gd name="T70" fmla="*/ 2191 w 2482"/>
                    <a:gd name="T71" fmla="*/ 176 h 188"/>
                    <a:gd name="T72" fmla="*/ 2216 w 2482"/>
                    <a:gd name="T73" fmla="*/ 175 h 188"/>
                    <a:gd name="T74" fmla="*/ 2233 w 2482"/>
                    <a:gd name="T75" fmla="*/ 174 h 188"/>
                    <a:gd name="T76" fmla="*/ 2245 w 2482"/>
                    <a:gd name="T77" fmla="*/ 172 h 188"/>
                    <a:gd name="T78" fmla="*/ 2270 w 2482"/>
                    <a:gd name="T79" fmla="*/ 169 h 188"/>
                    <a:gd name="T80" fmla="*/ 2302 w 2482"/>
                    <a:gd name="T81" fmla="*/ 162 h 188"/>
                    <a:gd name="T82" fmla="*/ 2340 w 2482"/>
                    <a:gd name="T83" fmla="*/ 152 h 188"/>
                    <a:gd name="T84" fmla="*/ 2380 w 2482"/>
                    <a:gd name="T85" fmla="*/ 140 h 188"/>
                    <a:gd name="T86" fmla="*/ 2418 w 2482"/>
                    <a:gd name="T87" fmla="*/ 123 h 188"/>
                    <a:gd name="T88" fmla="*/ 2451 w 2482"/>
                    <a:gd name="T89" fmla="*/ 101 h 188"/>
                    <a:gd name="T90" fmla="*/ 2465 w 2482"/>
                    <a:gd name="T91" fmla="*/ 52 h 188"/>
                    <a:gd name="T92" fmla="*/ 2479 w 2482"/>
                    <a:gd name="T93" fmla="*/ 0 h 188"/>
                    <a:gd name="T94" fmla="*/ 33 w 2482"/>
                    <a:gd name="T95" fmla="*/ 110 h 188"/>
                    <a:gd name="T96" fmla="*/ 32 w 2482"/>
                    <a:gd name="T97" fmla="*/ 134 h 188"/>
                    <a:gd name="T98" fmla="*/ 29 w 2482"/>
                    <a:gd name="T99" fmla="*/ 157 h 188"/>
                    <a:gd name="T100" fmla="*/ 16 w 2482"/>
                    <a:gd name="T101" fmla="*/ 176 h 18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482"/>
                    <a:gd name="T154" fmla="*/ 0 h 188"/>
                    <a:gd name="T155" fmla="*/ 2482 w 2482"/>
                    <a:gd name="T156" fmla="*/ 188 h 18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482" h="188">
                      <a:moveTo>
                        <a:pt x="0" y="182"/>
                      </a:moveTo>
                      <a:lnTo>
                        <a:pt x="50" y="183"/>
                      </a:lnTo>
                      <a:lnTo>
                        <a:pt x="100" y="184"/>
                      </a:lnTo>
                      <a:lnTo>
                        <a:pt x="150" y="185"/>
                      </a:lnTo>
                      <a:lnTo>
                        <a:pt x="200" y="186"/>
                      </a:lnTo>
                      <a:lnTo>
                        <a:pt x="251" y="184"/>
                      </a:lnTo>
                      <a:lnTo>
                        <a:pt x="301" y="185"/>
                      </a:lnTo>
                      <a:lnTo>
                        <a:pt x="350" y="187"/>
                      </a:lnTo>
                      <a:lnTo>
                        <a:pt x="401" y="186"/>
                      </a:lnTo>
                      <a:lnTo>
                        <a:pt x="450" y="185"/>
                      </a:lnTo>
                      <a:lnTo>
                        <a:pt x="501" y="185"/>
                      </a:lnTo>
                      <a:lnTo>
                        <a:pt x="551" y="185"/>
                      </a:lnTo>
                      <a:lnTo>
                        <a:pt x="601" y="184"/>
                      </a:lnTo>
                      <a:lnTo>
                        <a:pt x="651" y="184"/>
                      </a:lnTo>
                      <a:lnTo>
                        <a:pt x="700" y="182"/>
                      </a:lnTo>
                      <a:lnTo>
                        <a:pt x="752" y="183"/>
                      </a:lnTo>
                      <a:lnTo>
                        <a:pt x="801" y="182"/>
                      </a:lnTo>
                      <a:lnTo>
                        <a:pt x="851" y="180"/>
                      </a:lnTo>
                      <a:lnTo>
                        <a:pt x="903" y="180"/>
                      </a:lnTo>
                      <a:lnTo>
                        <a:pt x="953" y="180"/>
                      </a:lnTo>
                      <a:lnTo>
                        <a:pt x="1003" y="179"/>
                      </a:lnTo>
                      <a:lnTo>
                        <a:pt x="1052" y="177"/>
                      </a:lnTo>
                      <a:lnTo>
                        <a:pt x="1102" y="176"/>
                      </a:lnTo>
                      <a:lnTo>
                        <a:pt x="1152" y="176"/>
                      </a:lnTo>
                      <a:lnTo>
                        <a:pt x="1203" y="175"/>
                      </a:lnTo>
                      <a:lnTo>
                        <a:pt x="1252" y="176"/>
                      </a:lnTo>
                      <a:lnTo>
                        <a:pt x="1301" y="176"/>
                      </a:lnTo>
                      <a:lnTo>
                        <a:pt x="1351" y="176"/>
                      </a:lnTo>
                      <a:lnTo>
                        <a:pt x="1399" y="175"/>
                      </a:lnTo>
                      <a:lnTo>
                        <a:pt x="1449" y="174"/>
                      </a:lnTo>
                      <a:lnTo>
                        <a:pt x="1498" y="175"/>
                      </a:lnTo>
                      <a:lnTo>
                        <a:pt x="1547" y="176"/>
                      </a:lnTo>
                      <a:lnTo>
                        <a:pt x="1597" y="175"/>
                      </a:lnTo>
                      <a:lnTo>
                        <a:pt x="1644" y="176"/>
                      </a:lnTo>
                      <a:lnTo>
                        <a:pt x="1689" y="177"/>
                      </a:lnTo>
                      <a:lnTo>
                        <a:pt x="1728" y="178"/>
                      </a:lnTo>
                      <a:lnTo>
                        <a:pt x="1767" y="179"/>
                      </a:lnTo>
                      <a:lnTo>
                        <a:pt x="1801" y="178"/>
                      </a:lnTo>
                      <a:lnTo>
                        <a:pt x="1832" y="179"/>
                      </a:lnTo>
                      <a:lnTo>
                        <a:pt x="1862" y="179"/>
                      </a:lnTo>
                      <a:lnTo>
                        <a:pt x="1888" y="180"/>
                      </a:lnTo>
                      <a:lnTo>
                        <a:pt x="1914" y="178"/>
                      </a:lnTo>
                      <a:lnTo>
                        <a:pt x="1936" y="178"/>
                      </a:lnTo>
                      <a:lnTo>
                        <a:pt x="1955" y="178"/>
                      </a:lnTo>
                      <a:lnTo>
                        <a:pt x="1973" y="178"/>
                      </a:lnTo>
                      <a:lnTo>
                        <a:pt x="1989" y="178"/>
                      </a:lnTo>
                      <a:lnTo>
                        <a:pt x="2002" y="178"/>
                      </a:lnTo>
                      <a:lnTo>
                        <a:pt x="2014" y="178"/>
                      </a:lnTo>
                      <a:lnTo>
                        <a:pt x="2024" y="177"/>
                      </a:lnTo>
                      <a:lnTo>
                        <a:pt x="2034" y="177"/>
                      </a:lnTo>
                      <a:lnTo>
                        <a:pt x="2042" y="176"/>
                      </a:lnTo>
                      <a:lnTo>
                        <a:pt x="2047" y="175"/>
                      </a:lnTo>
                      <a:lnTo>
                        <a:pt x="2053" y="176"/>
                      </a:lnTo>
                      <a:lnTo>
                        <a:pt x="2057" y="175"/>
                      </a:lnTo>
                      <a:lnTo>
                        <a:pt x="2060" y="176"/>
                      </a:lnTo>
                      <a:lnTo>
                        <a:pt x="2061" y="176"/>
                      </a:lnTo>
                      <a:lnTo>
                        <a:pt x="2062" y="175"/>
                      </a:lnTo>
                      <a:lnTo>
                        <a:pt x="2063" y="174"/>
                      </a:lnTo>
                      <a:lnTo>
                        <a:pt x="2062" y="175"/>
                      </a:lnTo>
                      <a:lnTo>
                        <a:pt x="2062" y="176"/>
                      </a:lnTo>
                      <a:lnTo>
                        <a:pt x="2064" y="176"/>
                      </a:lnTo>
                      <a:lnTo>
                        <a:pt x="2069" y="175"/>
                      </a:lnTo>
                      <a:lnTo>
                        <a:pt x="2077" y="176"/>
                      </a:lnTo>
                      <a:lnTo>
                        <a:pt x="2085" y="175"/>
                      </a:lnTo>
                      <a:lnTo>
                        <a:pt x="2096" y="176"/>
                      </a:lnTo>
                      <a:lnTo>
                        <a:pt x="2109" y="176"/>
                      </a:lnTo>
                      <a:lnTo>
                        <a:pt x="2121" y="176"/>
                      </a:lnTo>
                      <a:lnTo>
                        <a:pt x="2134" y="175"/>
                      </a:lnTo>
                      <a:lnTo>
                        <a:pt x="2150" y="177"/>
                      </a:lnTo>
                      <a:lnTo>
                        <a:pt x="2164" y="175"/>
                      </a:lnTo>
                      <a:lnTo>
                        <a:pt x="2178" y="176"/>
                      </a:lnTo>
                      <a:lnTo>
                        <a:pt x="2191" y="176"/>
                      </a:lnTo>
                      <a:lnTo>
                        <a:pt x="2203" y="176"/>
                      </a:lnTo>
                      <a:lnTo>
                        <a:pt x="2216" y="175"/>
                      </a:lnTo>
                      <a:lnTo>
                        <a:pt x="2225" y="175"/>
                      </a:lnTo>
                      <a:lnTo>
                        <a:pt x="2233" y="174"/>
                      </a:lnTo>
                      <a:lnTo>
                        <a:pt x="2237" y="172"/>
                      </a:lnTo>
                      <a:lnTo>
                        <a:pt x="2245" y="172"/>
                      </a:lnTo>
                      <a:lnTo>
                        <a:pt x="2257" y="170"/>
                      </a:lnTo>
                      <a:lnTo>
                        <a:pt x="2270" y="169"/>
                      </a:lnTo>
                      <a:lnTo>
                        <a:pt x="2286" y="165"/>
                      </a:lnTo>
                      <a:lnTo>
                        <a:pt x="2302" y="162"/>
                      </a:lnTo>
                      <a:lnTo>
                        <a:pt x="2321" y="159"/>
                      </a:lnTo>
                      <a:lnTo>
                        <a:pt x="2340" y="152"/>
                      </a:lnTo>
                      <a:lnTo>
                        <a:pt x="2359" y="147"/>
                      </a:lnTo>
                      <a:lnTo>
                        <a:pt x="2380" y="140"/>
                      </a:lnTo>
                      <a:lnTo>
                        <a:pt x="2400" y="131"/>
                      </a:lnTo>
                      <a:lnTo>
                        <a:pt x="2418" y="123"/>
                      </a:lnTo>
                      <a:lnTo>
                        <a:pt x="2437" y="113"/>
                      </a:lnTo>
                      <a:lnTo>
                        <a:pt x="2451" y="101"/>
                      </a:lnTo>
                      <a:lnTo>
                        <a:pt x="2466" y="89"/>
                      </a:lnTo>
                      <a:lnTo>
                        <a:pt x="2465" y="52"/>
                      </a:lnTo>
                      <a:lnTo>
                        <a:pt x="2481" y="47"/>
                      </a:lnTo>
                      <a:lnTo>
                        <a:pt x="2479" y="0"/>
                      </a:lnTo>
                      <a:lnTo>
                        <a:pt x="34" y="97"/>
                      </a:lnTo>
                      <a:lnTo>
                        <a:pt x="33" y="110"/>
                      </a:lnTo>
                      <a:lnTo>
                        <a:pt x="32" y="121"/>
                      </a:lnTo>
                      <a:lnTo>
                        <a:pt x="32" y="134"/>
                      </a:lnTo>
                      <a:lnTo>
                        <a:pt x="32" y="146"/>
                      </a:lnTo>
                      <a:lnTo>
                        <a:pt x="29" y="157"/>
                      </a:lnTo>
                      <a:lnTo>
                        <a:pt x="24" y="167"/>
                      </a:lnTo>
                      <a:lnTo>
                        <a:pt x="16" y="176"/>
                      </a:lnTo>
                      <a:lnTo>
                        <a:pt x="0" y="18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19" name="Freeform 84"/>
                <p:cNvSpPr>
                  <a:spLocks/>
                </p:cNvSpPr>
                <p:nvPr/>
              </p:nvSpPr>
              <p:spPr bwMode="auto">
                <a:xfrm>
                  <a:off x="1594" y="2056"/>
                  <a:ext cx="2490" cy="191"/>
                </a:xfrm>
                <a:custGeom>
                  <a:avLst/>
                  <a:gdLst>
                    <a:gd name="T0" fmla="*/ 0 w 2490"/>
                    <a:gd name="T1" fmla="*/ 186 h 191"/>
                    <a:gd name="T2" fmla="*/ 100 w 2490"/>
                    <a:gd name="T3" fmla="*/ 188 h 191"/>
                    <a:gd name="T4" fmla="*/ 200 w 2490"/>
                    <a:gd name="T5" fmla="*/ 190 h 191"/>
                    <a:gd name="T6" fmla="*/ 301 w 2490"/>
                    <a:gd name="T7" fmla="*/ 189 h 191"/>
                    <a:gd name="T8" fmla="*/ 402 w 2490"/>
                    <a:gd name="T9" fmla="*/ 189 h 191"/>
                    <a:gd name="T10" fmla="*/ 502 w 2490"/>
                    <a:gd name="T11" fmla="*/ 188 h 191"/>
                    <a:gd name="T12" fmla="*/ 602 w 2490"/>
                    <a:gd name="T13" fmla="*/ 187 h 191"/>
                    <a:gd name="T14" fmla="*/ 703 w 2490"/>
                    <a:gd name="T15" fmla="*/ 185 h 191"/>
                    <a:gd name="T16" fmla="*/ 804 w 2490"/>
                    <a:gd name="T17" fmla="*/ 185 h 191"/>
                    <a:gd name="T18" fmla="*/ 904 w 2490"/>
                    <a:gd name="T19" fmla="*/ 183 h 191"/>
                    <a:gd name="T20" fmla="*/ 1006 w 2490"/>
                    <a:gd name="T21" fmla="*/ 181 h 191"/>
                    <a:gd name="T22" fmla="*/ 1105 w 2490"/>
                    <a:gd name="T23" fmla="*/ 179 h 191"/>
                    <a:gd name="T24" fmla="*/ 1205 w 2490"/>
                    <a:gd name="T25" fmla="*/ 178 h 191"/>
                    <a:gd name="T26" fmla="*/ 1305 w 2490"/>
                    <a:gd name="T27" fmla="*/ 177 h 191"/>
                    <a:gd name="T28" fmla="*/ 1403 w 2490"/>
                    <a:gd name="T29" fmla="*/ 177 h 191"/>
                    <a:gd name="T30" fmla="*/ 1503 w 2490"/>
                    <a:gd name="T31" fmla="*/ 177 h 191"/>
                    <a:gd name="T32" fmla="*/ 1600 w 2490"/>
                    <a:gd name="T33" fmla="*/ 178 h 191"/>
                    <a:gd name="T34" fmla="*/ 1693 w 2490"/>
                    <a:gd name="T35" fmla="*/ 179 h 191"/>
                    <a:gd name="T36" fmla="*/ 1772 w 2490"/>
                    <a:gd name="T37" fmla="*/ 180 h 191"/>
                    <a:gd name="T38" fmla="*/ 1838 w 2490"/>
                    <a:gd name="T39" fmla="*/ 181 h 191"/>
                    <a:gd name="T40" fmla="*/ 1895 w 2490"/>
                    <a:gd name="T41" fmla="*/ 182 h 191"/>
                    <a:gd name="T42" fmla="*/ 1941 w 2490"/>
                    <a:gd name="T43" fmla="*/ 180 h 191"/>
                    <a:gd name="T44" fmla="*/ 1979 w 2490"/>
                    <a:gd name="T45" fmla="*/ 181 h 191"/>
                    <a:gd name="T46" fmla="*/ 2008 w 2490"/>
                    <a:gd name="T47" fmla="*/ 180 h 191"/>
                    <a:gd name="T48" fmla="*/ 2031 w 2490"/>
                    <a:gd name="T49" fmla="*/ 179 h 191"/>
                    <a:gd name="T50" fmla="*/ 2047 w 2490"/>
                    <a:gd name="T51" fmla="*/ 178 h 191"/>
                    <a:gd name="T52" fmla="*/ 2059 w 2490"/>
                    <a:gd name="T53" fmla="*/ 177 h 191"/>
                    <a:gd name="T54" fmla="*/ 2064 w 2490"/>
                    <a:gd name="T55" fmla="*/ 178 h 191"/>
                    <a:gd name="T56" fmla="*/ 2069 w 2490"/>
                    <a:gd name="T57" fmla="*/ 177 h 191"/>
                    <a:gd name="T58" fmla="*/ 2069 w 2490"/>
                    <a:gd name="T59" fmla="*/ 177 h 191"/>
                    <a:gd name="T60" fmla="*/ 2071 w 2490"/>
                    <a:gd name="T61" fmla="*/ 178 h 191"/>
                    <a:gd name="T62" fmla="*/ 2082 w 2490"/>
                    <a:gd name="T63" fmla="*/ 177 h 191"/>
                    <a:gd name="T64" fmla="*/ 2102 w 2490"/>
                    <a:gd name="T65" fmla="*/ 178 h 191"/>
                    <a:gd name="T66" fmla="*/ 2128 w 2490"/>
                    <a:gd name="T67" fmla="*/ 178 h 191"/>
                    <a:gd name="T68" fmla="*/ 2155 w 2490"/>
                    <a:gd name="T69" fmla="*/ 179 h 191"/>
                    <a:gd name="T70" fmla="*/ 2184 w 2490"/>
                    <a:gd name="T71" fmla="*/ 178 h 191"/>
                    <a:gd name="T72" fmla="*/ 2210 w 2490"/>
                    <a:gd name="T73" fmla="*/ 177 h 191"/>
                    <a:gd name="T74" fmla="*/ 2232 w 2490"/>
                    <a:gd name="T75" fmla="*/ 176 h 191"/>
                    <a:gd name="T76" fmla="*/ 2244 w 2490"/>
                    <a:gd name="T77" fmla="*/ 173 h 191"/>
                    <a:gd name="T78" fmla="*/ 2262 w 2490"/>
                    <a:gd name="T79" fmla="*/ 172 h 191"/>
                    <a:gd name="T80" fmla="*/ 2293 w 2490"/>
                    <a:gd name="T81" fmla="*/ 167 h 191"/>
                    <a:gd name="T82" fmla="*/ 2328 w 2490"/>
                    <a:gd name="T83" fmla="*/ 160 h 191"/>
                    <a:gd name="T84" fmla="*/ 2367 w 2490"/>
                    <a:gd name="T85" fmla="*/ 148 h 191"/>
                    <a:gd name="T86" fmla="*/ 2407 w 2490"/>
                    <a:gd name="T87" fmla="*/ 133 h 191"/>
                    <a:gd name="T88" fmla="*/ 2445 w 2490"/>
                    <a:gd name="T89" fmla="*/ 114 h 191"/>
                    <a:gd name="T90" fmla="*/ 2473 w 2490"/>
                    <a:gd name="T91" fmla="*/ 89 h 191"/>
                    <a:gd name="T92" fmla="*/ 2489 w 2490"/>
                    <a:gd name="T93" fmla="*/ 48 h 191"/>
                    <a:gd name="T94" fmla="*/ 34 w 2490"/>
                    <a:gd name="T95" fmla="*/ 101 h 191"/>
                    <a:gd name="T96" fmla="*/ 31 w 2490"/>
                    <a:gd name="T97" fmla="*/ 125 h 191"/>
                    <a:gd name="T98" fmla="*/ 32 w 2490"/>
                    <a:gd name="T99" fmla="*/ 149 h 191"/>
                    <a:gd name="T100" fmla="*/ 24 w 2490"/>
                    <a:gd name="T101" fmla="*/ 170 h 191"/>
                    <a:gd name="T102" fmla="*/ 0 w 2490"/>
                    <a:gd name="T103" fmla="*/ 186 h 19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490"/>
                    <a:gd name="T157" fmla="*/ 0 h 191"/>
                    <a:gd name="T158" fmla="*/ 2490 w 2490"/>
                    <a:gd name="T159" fmla="*/ 191 h 19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490" h="191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0" y="187"/>
                      </a:lnTo>
                      <a:lnTo>
                        <a:pt x="100" y="188"/>
                      </a:lnTo>
                      <a:lnTo>
                        <a:pt x="150" y="189"/>
                      </a:lnTo>
                      <a:lnTo>
                        <a:pt x="200" y="190"/>
                      </a:lnTo>
                      <a:lnTo>
                        <a:pt x="251" y="189"/>
                      </a:lnTo>
                      <a:lnTo>
                        <a:pt x="301" y="189"/>
                      </a:lnTo>
                      <a:lnTo>
                        <a:pt x="350" y="190"/>
                      </a:lnTo>
                      <a:lnTo>
                        <a:pt x="402" y="189"/>
                      </a:lnTo>
                      <a:lnTo>
                        <a:pt x="452" y="189"/>
                      </a:lnTo>
                      <a:lnTo>
                        <a:pt x="502" y="188"/>
                      </a:lnTo>
                      <a:lnTo>
                        <a:pt x="553" y="188"/>
                      </a:lnTo>
                      <a:lnTo>
                        <a:pt x="602" y="187"/>
                      </a:lnTo>
                      <a:lnTo>
                        <a:pt x="653" y="186"/>
                      </a:lnTo>
                      <a:lnTo>
                        <a:pt x="703" y="185"/>
                      </a:lnTo>
                      <a:lnTo>
                        <a:pt x="753" y="186"/>
                      </a:lnTo>
                      <a:lnTo>
                        <a:pt x="804" y="185"/>
                      </a:lnTo>
                      <a:lnTo>
                        <a:pt x="854" y="183"/>
                      </a:lnTo>
                      <a:lnTo>
                        <a:pt x="904" y="183"/>
                      </a:lnTo>
                      <a:lnTo>
                        <a:pt x="955" y="181"/>
                      </a:lnTo>
                      <a:lnTo>
                        <a:pt x="1006" y="181"/>
                      </a:lnTo>
                      <a:lnTo>
                        <a:pt x="1056" y="180"/>
                      </a:lnTo>
                      <a:lnTo>
                        <a:pt x="1105" y="179"/>
                      </a:lnTo>
                      <a:lnTo>
                        <a:pt x="1156" y="179"/>
                      </a:lnTo>
                      <a:lnTo>
                        <a:pt x="1205" y="178"/>
                      </a:lnTo>
                      <a:lnTo>
                        <a:pt x="1256" y="177"/>
                      </a:lnTo>
                      <a:lnTo>
                        <a:pt x="1305" y="177"/>
                      </a:lnTo>
                      <a:lnTo>
                        <a:pt x="1355" y="178"/>
                      </a:lnTo>
                      <a:lnTo>
                        <a:pt x="1403" y="177"/>
                      </a:lnTo>
                      <a:lnTo>
                        <a:pt x="1454" y="177"/>
                      </a:lnTo>
                      <a:lnTo>
                        <a:pt x="1503" y="177"/>
                      </a:lnTo>
                      <a:lnTo>
                        <a:pt x="1552" y="178"/>
                      </a:lnTo>
                      <a:lnTo>
                        <a:pt x="1600" y="178"/>
                      </a:lnTo>
                      <a:lnTo>
                        <a:pt x="1648" y="179"/>
                      </a:lnTo>
                      <a:lnTo>
                        <a:pt x="1693" y="179"/>
                      </a:lnTo>
                      <a:lnTo>
                        <a:pt x="1732" y="180"/>
                      </a:lnTo>
                      <a:lnTo>
                        <a:pt x="1772" y="180"/>
                      </a:lnTo>
                      <a:lnTo>
                        <a:pt x="1807" y="181"/>
                      </a:lnTo>
                      <a:lnTo>
                        <a:pt x="1838" y="181"/>
                      </a:lnTo>
                      <a:lnTo>
                        <a:pt x="1868" y="180"/>
                      </a:lnTo>
                      <a:lnTo>
                        <a:pt x="1895" y="182"/>
                      </a:lnTo>
                      <a:lnTo>
                        <a:pt x="1919" y="181"/>
                      </a:lnTo>
                      <a:lnTo>
                        <a:pt x="1941" y="180"/>
                      </a:lnTo>
                      <a:lnTo>
                        <a:pt x="1961" y="180"/>
                      </a:lnTo>
                      <a:lnTo>
                        <a:pt x="1979" y="181"/>
                      </a:lnTo>
                      <a:lnTo>
                        <a:pt x="1994" y="179"/>
                      </a:lnTo>
                      <a:lnTo>
                        <a:pt x="2008" y="180"/>
                      </a:lnTo>
                      <a:lnTo>
                        <a:pt x="2020" y="180"/>
                      </a:lnTo>
                      <a:lnTo>
                        <a:pt x="2031" y="179"/>
                      </a:lnTo>
                      <a:lnTo>
                        <a:pt x="2040" y="179"/>
                      </a:lnTo>
                      <a:lnTo>
                        <a:pt x="2047" y="178"/>
                      </a:lnTo>
                      <a:lnTo>
                        <a:pt x="2053" y="177"/>
                      </a:lnTo>
                      <a:lnTo>
                        <a:pt x="2059" y="177"/>
                      </a:lnTo>
                      <a:lnTo>
                        <a:pt x="2063" y="178"/>
                      </a:lnTo>
                      <a:lnTo>
                        <a:pt x="2064" y="178"/>
                      </a:lnTo>
                      <a:lnTo>
                        <a:pt x="2066" y="177"/>
                      </a:lnTo>
                      <a:lnTo>
                        <a:pt x="2069" y="177"/>
                      </a:lnTo>
                      <a:lnTo>
                        <a:pt x="2069" y="176"/>
                      </a:lnTo>
                      <a:lnTo>
                        <a:pt x="2069" y="177"/>
                      </a:lnTo>
                      <a:lnTo>
                        <a:pt x="2068" y="178"/>
                      </a:lnTo>
                      <a:lnTo>
                        <a:pt x="2071" y="178"/>
                      </a:lnTo>
                      <a:lnTo>
                        <a:pt x="2075" y="177"/>
                      </a:lnTo>
                      <a:lnTo>
                        <a:pt x="2082" y="177"/>
                      </a:lnTo>
                      <a:lnTo>
                        <a:pt x="2091" y="178"/>
                      </a:lnTo>
                      <a:lnTo>
                        <a:pt x="2102" y="178"/>
                      </a:lnTo>
                      <a:lnTo>
                        <a:pt x="2114" y="178"/>
                      </a:lnTo>
                      <a:lnTo>
                        <a:pt x="2128" y="178"/>
                      </a:lnTo>
                      <a:lnTo>
                        <a:pt x="2140" y="177"/>
                      </a:lnTo>
                      <a:lnTo>
                        <a:pt x="2155" y="179"/>
                      </a:lnTo>
                      <a:lnTo>
                        <a:pt x="2169" y="177"/>
                      </a:lnTo>
                      <a:lnTo>
                        <a:pt x="2184" y="178"/>
                      </a:lnTo>
                      <a:lnTo>
                        <a:pt x="2198" y="177"/>
                      </a:lnTo>
                      <a:lnTo>
                        <a:pt x="2210" y="177"/>
                      </a:lnTo>
                      <a:lnTo>
                        <a:pt x="2222" y="175"/>
                      </a:lnTo>
                      <a:lnTo>
                        <a:pt x="2232" y="176"/>
                      </a:lnTo>
                      <a:lnTo>
                        <a:pt x="2240" y="175"/>
                      </a:lnTo>
                      <a:lnTo>
                        <a:pt x="2244" y="173"/>
                      </a:lnTo>
                      <a:lnTo>
                        <a:pt x="2252" y="173"/>
                      </a:lnTo>
                      <a:lnTo>
                        <a:pt x="2262" y="172"/>
                      </a:lnTo>
                      <a:lnTo>
                        <a:pt x="2276" y="170"/>
                      </a:lnTo>
                      <a:lnTo>
                        <a:pt x="2293" y="167"/>
                      </a:lnTo>
                      <a:lnTo>
                        <a:pt x="2309" y="163"/>
                      </a:lnTo>
                      <a:lnTo>
                        <a:pt x="2328" y="160"/>
                      </a:lnTo>
                      <a:lnTo>
                        <a:pt x="2347" y="153"/>
                      </a:lnTo>
                      <a:lnTo>
                        <a:pt x="2367" y="148"/>
                      </a:lnTo>
                      <a:lnTo>
                        <a:pt x="2388" y="141"/>
                      </a:lnTo>
                      <a:lnTo>
                        <a:pt x="2407" y="133"/>
                      </a:lnTo>
                      <a:lnTo>
                        <a:pt x="2425" y="124"/>
                      </a:lnTo>
                      <a:lnTo>
                        <a:pt x="2445" y="114"/>
                      </a:lnTo>
                      <a:lnTo>
                        <a:pt x="2459" y="102"/>
                      </a:lnTo>
                      <a:lnTo>
                        <a:pt x="2473" y="89"/>
                      </a:lnTo>
                      <a:lnTo>
                        <a:pt x="2472" y="52"/>
                      </a:lnTo>
                      <a:lnTo>
                        <a:pt x="2489" y="48"/>
                      </a:lnTo>
                      <a:lnTo>
                        <a:pt x="2487" y="0"/>
                      </a:lnTo>
                      <a:lnTo>
                        <a:pt x="34" y="101"/>
                      </a:lnTo>
                      <a:lnTo>
                        <a:pt x="33" y="113"/>
                      </a:lnTo>
                      <a:lnTo>
                        <a:pt x="31" y="125"/>
                      </a:lnTo>
                      <a:lnTo>
                        <a:pt x="32" y="138"/>
                      </a:lnTo>
                      <a:lnTo>
                        <a:pt x="32" y="149"/>
                      </a:lnTo>
                      <a:lnTo>
                        <a:pt x="29" y="161"/>
                      </a:lnTo>
                      <a:lnTo>
                        <a:pt x="24" y="170"/>
                      </a:lnTo>
                      <a:lnTo>
                        <a:pt x="15" y="179"/>
                      </a:lnTo>
                      <a:lnTo>
                        <a:pt x="0" y="18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20" name="Freeform 85"/>
                <p:cNvSpPr>
                  <a:spLocks/>
                </p:cNvSpPr>
                <p:nvPr/>
              </p:nvSpPr>
              <p:spPr bwMode="auto">
                <a:xfrm>
                  <a:off x="3528" y="2187"/>
                  <a:ext cx="140" cy="114"/>
                </a:xfrm>
                <a:custGeom>
                  <a:avLst/>
                  <a:gdLst>
                    <a:gd name="T0" fmla="*/ 79 w 140"/>
                    <a:gd name="T1" fmla="*/ 26 h 114"/>
                    <a:gd name="T2" fmla="*/ 72 w 140"/>
                    <a:gd name="T3" fmla="*/ 38 h 114"/>
                    <a:gd name="T4" fmla="*/ 61 w 140"/>
                    <a:gd name="T5" fmla="*/ 44 h 114"/>
                    <a:gd name="T6" fmla="*/ 51 w 140"/>
                    <a:gd name="T7" fmla="*/ 53 h 114"/>
                    <a:gd name="T8" fmla="*/ 35 w 140"/>
                    <a:gd name="T9" fmla="*/ 56 h 114"/>
                    <a:gd name="T10" fmla="*/ 22 w 140"/>
                    <a:gd name="T11" fmla="*/ 59 h 114"/>
                    <a:gd name="T12" fmla="*/ 12 w 140"/>
                    <a:gd name="T13" fmla="*/ 60 h 114"/>
                    <a:gd name="T14" fmla="*/ 3 w 140"/>
                    <a:gd name="T15" fmla="*/ 60 h 114"/>
                    <a:gd name="T16" fmla="*/ 1 w 140"/>
                    <a:gd name="T17" fmla="*/ 59 h 114"/>
                    <a:gd name="T18" fmla="*/ 0 w 140"/>
                    <a:gd name="T19" fmla="*/ 113 h 114"/>
                    <a:gd name="T20" fmla="*/ 2 w 140"/>
                    <a:gd name="T21" fmla="*/ 112 h 114"/>
                    <a:gd name="T22" fmla="*/ 7 w 140"/>
                    <a:gd name="T23" fmla="*/ 112 h 114"/>
                    <a:gd name="T24" fmla="*/ 12 w 140"/>
                    <a:gd name="T25" fmla="*/ 113 h 114"/>
                    <a:gd name="T26" fmla="*/ 20 w 140"/>
                    <a:gd name="T27" fmla="*/ 112 h 114"/>
                    <a:gd name="T28" fmla="*/ 29 w 140"/>
                    <a:gd name="T29" fmla="*/ 111 h 114"/>
                    <a:gd name="T30" fmla="*/ 39 w 140"/>
                    <a:gd name="T31" fmla="*/ 109 h 114"/>
                    <a:gd name="T32" fmla="*/ 50 w 140"/>
                    <a:gd name="T33" fmla="*/ 106 h 114"/>
                    <a:gd name="T34" fmla="*/ 61 w 140"/>
                    <a:gd name="T35" fmla="*/ 103 h 114"/>
                    <a:gd name="T36" fmla="*/ 74 w 140"/>
                    <a:gd name="T37" fmla="*/ 99 h 114"/>
                    <a:gd name="T38" fmla="*/ 85 w 140"/>
                    <a:gd name="T39" fmla="*/ 94 h 114"/>
                    <a:gd name="T40" fmla="*/ 97 w 140"/>
                    <a:gd name="T41" fmla="*/ 87 h 114"/>
                    <a:gd name="T42" fmla="*/ 109 w 140"/>
                    <a:gd name="T43" fmla="*/ 78 h 114"/>
                    <a:gd name="T44" fmla="*/ 118 w 140"/>
                    <a:gd name="T45" fmla="*/ 68 h 114"/>
                    <a:gd name="T46" fmla="*/ 127 w 140"/>
                    <a:gd name="T47" fmla="*/ 58 h 114"/>
                    <a:gd name="T48" fmla="*/ 132 w 140"/>
                    <a:gd name="T49" fmla="*/ 46 h 114"/>
                    <a:gd name="T50" fmla="*/ 139 w 140"/>
                    <a:gd name="T51" fmla="*/ 30 h 114"/>
                    <a:gd name="T52" fmla="*/ 139 w 140"/>
                    <a:gd name="T53" fmla="*/ 26 h 114"/>
                    <a:gd name="T54" fmla="*/ 138 w 140"/>
                    <a:gd name="T55" fmla="*/ 21 h 114"/>
                    <a:gd name="T56" fmla="*/ 135 w 140"/>
                    <a:gd name="T57" fmla="*/ 16 h 114"/>
                    <a:gd name="T58" fmla="*/ 132 w 140"/>
                    <a:gd name="T59" fmla="*/ 12 h 114"/>
                    <a:gd name="T60" fmla="*/ 128 w 140"/>
                    <a:gd name="T61" fmla="*/ 6 h 114"/>
                    <a:gd name="T62" fmla="*/ 125 w 140"/>
                    <a:gd name="T63" fmla="*/ 2 h 114"/>
                    <a:gd name="T64" fmla="*/ 120 w 140"/>
                    <a:gd name="T65" fmla="*/ 0 h 114"/>
                    <a:gd name="T66" fmla="*/ 113 w 140"/>
                    <a:gd name="T67" fmla="*/ 0 h 114"/>
                    <a:gd name="T68" fmla="*/ 108 w 140"/>
                    <a:gd name="T69" fmla="*/ 1 h 114"/>
                    <a:gd name="T70" fmla="*/ 101 w 140"/>
                    <a:gd name="T71" fmla="*/ 3 h 114"/>
                    <a:gd name="T72" fmla="*/ 97 w 140"/>
                    <a:gd name="T73" fmla="*/ 3 h 114"/>
                    <a:gd name="T74" fmla="*/ 91 w 140"/>
                    <a:gd name="T75" fmla="*/ 6 h 114"/>
                    <a:gd name="T76" fmla="*/ 88 w 140"/>
                    <a:gd name="T77" fmla="*/ 10 h 114"/>
                    <a:gd name="T78" fmla="*/ 84 w 140"/>
                    <a:gd name="T79" fmla="*/ 13 h 114"/>
                    <a:gd name="T80" fmla="*/ 81 w 140"/>
                    <a:gd name="T81" fmla="*/ 19 h 114"/>
                    <a:gd name="T82" fmla="*/ 79 w 140"/>
                    <a:gd name="T83" fmla="*/ 26 h 11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"/>
                    <a:gd name="T127" fmla="*/ 0 h 114"/>
                    <a:gd name="T128" fmla="*/ 140 w 140"/>
                    <a:gd name="T129" fmla="*/ 114 h 11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" h="114">
                      <a:moveTo>
                        <a:pt x="79" y="26"/>
                      </a:moveTo>
                      <a:lnTo>
                        <a:pt x="72" y="38"/>
                      </a:lnTo>
                      <a:lnTo>
                        <a:pt x="61" y="44"/>
                      </a:lnTo>
                      <a:lnTo>
                        <a:pt x="51" y="53"/>
                      </a:lnTo>
                      <a:lnTo>
                        <a:pt x="35" y="56"/>
                      </a:lnTo>
                      <a:lnTo>
                        <a:pt x="22" y="59"/>
                      </a:lnTo>
                      <a:lnTo>
                        <a:pt x="12" y="60"/>
                      </a:lnTo>
                      <a:lnTo>
                        <a:pt x="3" y="60"/>
                      </a:lnTo>
                      <a:lnTo>
                        <a:pt x="1" y="59"/>
                      </a:lnTo>
                      <a:lnTo>
                        <a:pt x="0" y="113"/>
                      </a:lnTo>
                      <a:lnTo>
                        <a:pt x="2" y="112"/>
                      </a:lnTo>
                      <a:lnTo>
                        <a:pt x="7" y="112"/>
                      </a:lnTo>
                      <a:lnTo>
                        <a:pt x="12" y="113"/>
                      </a:lnTo>
                      <a:lnTo>
                        <a:pt x="20" y="112"/>
                      </a:lnTo>
                      <a:lnTo>
                        <a:pt x="29" y="111"/>
                      </a:lnTo>
                      <a:lnTo>
                        <a:pt x="39" y="109"/>
                      </a:lnTo>
                      <a:lnTo>
                        <a:pt x="50" y="106"/>
                      </a:lnTo>
                      <a:lnTo>
                        <a:pt x="61" y="103"/>
                      </a:lnTo>
                      <a:lnTo>
                        <a:pt x="74" y="99"/>
                      </a:lnTo>
                      <a:lnTo>
                        <a:pt x="85" y="94"/>
                      </a:lnTo>
                      <a:lnTo>
                        <a:pt x="97" y="87"/>
                      </a:lnTo>
                      <a:lnTo>
                        <a:pt x="109" y="78"/>
                      </a:lnTo>
                      <a:lnTo>
                        <a:pt x="118" y="68"/>
                      </a:lnTo>
                      <a:lnTo>
                        <a:pt x="127" y="58"/>
                      </a:lnTo>
                      <a:lnTo>
                        <a:pt x="132" y="46"/>
                      </a:lnTo>
                      <a:lnTo>
                        <a:pt x="139" y="30"/>
                      </a:lnTo>
                      <a:lnTo>
                        <a:pt x="139" y="26"/>
                      </a:lnTo>
                      <a:lnTo>
                        <a:pt x="138" y="21"/>
                      </a:lnTo>
                      <a:lnTo>
                        <a:pt x="135" y="16"/>
                      </a:lnTo>
                      <a:lnTo>
                        <a:pt x="132" y="12"/>
                      </a:lnTo>
                      <a:lnTo>
                        <a:pt x="128" y="6"/>
                      </a:lnTo>
                      <a:lnTo>
                        <a:pt x="125" y="2"/>
                      </a:lnTo>
                      <a:lnTo>
                        <a:pt x="120" y="0"/>
                      </a:lnTo>
                      <a:lnTo>
                        <a:pt x="113" y="0"/>
                      </a:lnTo>
                      <a:lnTo>
                        <a:pt x="108" y="1"/>
                      </a:lnTo>
                      <a:lnTo>
                        <a:pt x="101" y="3"/>
                      </a:lnTo>
                      <a:lnTo>
                        <a:pt x="97" y="3"/>
                      </a:lnTo>
                      <a:lnTo>
                        <a:pt x="91" y="6"/>
                      </a:lnTo>
                      <a:lnTo>
                        <a:pt x="88" y="10"/>
                      </a:lnTo>
                      <a:lnTo>
                        <a:pt x="84" y="13"/>
                      </a:lnTo>
                      <a:lnTo>
                        <a:pt x="81" y="19"/>
                      </a:lnTo>
                      <a:lnTo>
                        <a:pt x="79" y="2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21" name="Freeform 86"/>
                <p:cNvSpPr>
                  <a:spLocks/>
                </p:cNvSpPr>
                <p:nvPr/>
              </p:nvSpPr>
              <p:spPr bwMode="auto">
                <a:xfrm>
                  <a:off x="3527" y="2188"/>
                  <a:ext cx="147" cy="119"/>
                </a:xfrm>
                <a:custGeom>
                  <a:avLst/>
                  <a:gdLst>
                    <a:gd name="T0" fmla="*/ 82 w 147"/>
                    <a:gd name="T1" fmla="*/ 27 h 119"/>
                    <a:gd name="T2" fmla="*/ 82 w 147"/>
                    <a:gd name="T3" fmla="*/ 27 h 119"/>
                    <a:gd name="T4" fmla="*/ 75 w 147"/>
                    <a:gd name="T5" fmla="*/ 40 h 119"/>
                    <a:gd name="T6" fmla="*/ 64 w 147"/>
                    <a:gd name="T7" fmla="*/ 47 h 119"/>
                    <a:gd name="T8" fmla="*/ 53 w 147"/>
                    <a:gd name="T9" fmla="*/ 54 h 119"/>
                    <a:gd name="T10" fmla="*/ 36 w 147"/>
                    <a:gd name="T11" fmla="*/ 59 h 119"/>
                    <a:gd name="T12" fmla="*/ 23 w 147"/>
                    <a:gd name="T13" fmla="*/ 61 h 119"/>
                    <a:gd name="T14" fmla="*/ 12 w 147"/>
                    <a:gd name="T15" fmla="*/ 62 h 119"/>
                    <a:gd name="T16" fmla="*/ 3 w 147"/>
                    <a:gd name="T17" fmla="*/ 63 h 119"/>
                    <a:gd name="T18" fmla="*/ 1 w 147"/>
                    <a:gd name="T19" fmla="*/ 62 h 119"/>
                    <a:gd name="T20" fmla="*/ 0 w 147"/>
                    <a:gd name="T21" fmla="*/ 118 h 119"/>
                    <a:gd name="T22" fmla="*/ 1 w 147"/>
                    <a:gd name="T23" fmla="*/ 117 h 119"/>
                    <a:gd name="T24" fmla="*/ 6 w 147"/>
                    <a:gd name="T25" fmla="*/ 118 h 119"/>
                    <a:gd name="T26" fmla="*/ 10 w 147"/>
                    <a:gd name="T27" fmla="*/ 117 h 119"/>
                    <a:gd name="T28" fmla="*/ 20 w 147"/>
                    <a:gd name="T29" fmla="*/ 117 h 119"/>
                    <a:gd name="T30" fmla="*/ 28 w 147"/>
                    <a:gd name="T31" fmla="*/ 115 h 119"/>
                    <a:gd name="T32" fmla="*/ 40 w 147"/>
                    <a:gd name="T33" fmla="*/ 115 h 119"/>
                    <a:gd name="T34" fmla="*/ 51 w 147"/>
                    <a:gd name="T35" fmla="*/ 111 h 119"/>
                    <a:gd name="T36" fmla="*/ 64 w 147"/>
                    <a:gd name="T37" fmla="*/ 108 h 119"/>
                    <a:gd name="T38" fmla="*/ 77 w 147"/>
                    <a:gd name="T39" fmla="*/ 104 h 119"/>
                    <a:gd name="T40" fmla="*/ 89 w 147"/>
                    <a:gd name="T41" fmla="*/ 99 h 119"/>
                    <a:gd name="T42" fmla="*/ 101 w 147"/>
                    <a:gd name="T43" fmla="*/ 92 h 119"/>
                    <a:gd name="T44" fmla="*/ 113 w 147"/>
                    <a:gd name="T45" fmla="*/ 82 h 119"/>
                    <a:gd name="T46" fmla="*/ 123 w 147"/>
                    <a:gd name="T47" fmla="*/ 72 h 119"/>
                    <a:gd name="T48" fmla="*/ 132 w 147"/>
                    <a:gd name="T49" fmla="*/ 62 h 119"/>
                    <a:gd name="T50" fmla="*/ 139 w 147"/>
                    <a:gd name="T51" fmla="*/ 48 h 119"/>
                    <a:gd name="T52" fmla="*/ 145 w 147"/>
                    <a:gd name="T53" fmla="*/ 32 h 119"/>
                    <a:gd name="T54" fmla="*/ 146 w 147"/>
                    <a:gd name="T55" fmla="*/ 28 h 119"/>
                    <a:gd name="T56" fmla="*/ 145 w 147"/>
                    <a:gd name="T57" fmla="*/ 22 h 119"/>
                    <a:gd name="T58" fmla="*/ 141 w 147"/>
                    <a:gd name="T59" fmla="*/ 17 h 119"/>
                    <a:gd name="T60" fmla="*/ 138 w 147"/>
                    <a:gd name="T61" fmla="*/ 13 h 119"/>
                    <a:gd name="T62" fmla="*/ 133 w 147"/>
                    <a:gd name="T63" fmla="*/ 7 h 119"/>
                    <a:gd name="T64" fmla="*/ 129 w 147"/>
                    <a:gd name="T65" fmla="*/ 2 h 119"/>
                    <a:gd name="T66" fmla="*/ 125 w 147"/>
                    <a:gd name="T67" fmla="*/ 0 h 119"/>
                    <a:gd name="T68" fmla="*/ 118 w 147"/>
                    <a:gd name="T69" fmla="*/ 0 h 119"/>
                    <a:gd name="T70" fmla="*/ 111 w 147"/>
                    <a:gd name="T71" fmla="*/ 2 h 119"/>
                    <a:gd name="T72" fmla="*/ 106 w 147"/>
                    <a:gd name="T73" fmla="*/ 3 h 119"/>
                    <a:gd name="T74" fmla="*/ 101 w 147"/>
                    <a:gd name="T75" fmla="*/ 5 h 119"/>
                    <a:gd name="T76" fmla="*/ 95 w 147"/>
                    <a:gd name="T77" fmla="*/ 7 h 119"/>
                    <a:gd name="T78" fmla="*/ 90 w 147"/>
                    <a:gd name="T79" fmla="*/ 11 h 119"/>
                    <a:gd name="T80" fmla="*/ 88 w 147"/>
                    <a:gd name="T81" fmla="*/ 14 h 119"/>
                    <a:gd name="T82" fmla="*/ 85 w 147"/>
                    <a:gd name="T83" fmla="*/ 20 h 119"/>
                    <a:gd name="T84" fmla="*/ 82 w 147"/>
                    <a:gd name="T85" fmla="*/ 27 h 1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7"/>
                    <a:gd name="T130" fmla="*/ 0 h 119"/>
                    <a:gd name="T131" fmla="*/ 147 w 147"/>
                    <a:gd name="T132" fmla="*/ 119 h 11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7" h="119">
                      <a:moveTo>
                        <a:pt x="82" y="27"/>
                      </a:moveTo>
                      <a:lnTo>
                        <a:pt x="82" y="27"/>
                      </a:lnTo>
                      <a:lnTo>
                        <a:pt x="75" y="40"/>
                      </a:lnTo>
                      <a:lnTo>
                        <a:pt x="64" y="47"/>
                      </a:lnTo>
                      <a:lnTo>
                        <a:pt x="53" y="54"/>
                      </a:lnTo>
                      <a:lnTo>
                        <a:pt x="36" y="59"/>
                      </a:lnTo>
                      <a:lnTo>
                        <a:pt x="23" y="61"/>
                      </a:lnTo>
                      <a:lnTo>
                        <a:pt x="12" y="62"/>
                      </a:lnTo>
                      <a:lnTo>
                        <a:pt x="3" y="63"/>
                      </a:lnTo>
                      <a:lnTo>
                        <a:pt x="1" y="62"/>
                      </a:lnTo>
                      <a:lnTo>
                        <a:pt x="0" y="118"/>
                      </a:lnTo>
                      <a:lnTo>
                        <a:pt x="1" y="117"/>
                      </a:lnTo>
                      <a:lnTo>
                        <a:pt x="6" y="118"/>
                      </a:lnTo>
                      <a:lnTo>
                        <a:pt x="10" y="117"/>
                      </a:lnTo>
                      <a:lnTo>
                        <a:pt x="20" y="117"/>
                      </a:lnTo>
                      <a:lnTo>
                        <a:pt x="28" y="115"/>
                      </a:lnTo>
                      <a:lnTo>
                        <a:pt x="40" y="115"/>
                      </a:lnTo>
                      <a:lnTo>
                        <a:pt x="51" y="111"/>
                      </a:lnTo>
                      <a:lnTo>
                        <a:pt x="64" y="108"/>
                      </a:lnTo>
                      <a:lnTo>
                        <a:pt x="77" y="104"/>
                      </a:lnTo>
                      <a:lnTo>
                        <a:pt x="89" y="99"/>
                      </a:lnTo>
                      <a:lnTo>
                        <a:pt x="101" y="92"/>
                      </a:lnTo>
                      <a:lnTo>
                        <a:pt x="113" y="82"/>
                      </a:lnTo>
                      <a:lnTo>
                        <a:pt x="123" y="72"/>
                      </a:lnTo>
                      <a:lnTo>
                        <a:pt x="132" y="62"/>
                      </a:lnTo>
                      <a:lnTo>
                        <a:pt x="139" y="48"/>
                      </a:lnTo>
                      <a:lnTo>
                        <a:pt x="145" y="32"/>
                      </a:lnTo>
                      <a:lnTo>
                        <a:pt x="146" y="28"/>
                      </a:lnTo>
                      <a:lnTo>
                        <a:pt x="145" y="22"/>
                      </a:lnTo>
                      <a:lnTo>
                        <a:pt x="141" y="17"/>
                      </a:lnTo>
                      <a:lnTo>
                        <a:pt x="138" y="13"/>
                      </a:lnTo>
                      <a:lnTo>
                        <a:pt x="133" y="7"/>
                      </a:lnTo>
                      <a:lnTo>
                        <a:pt x="129" y="2"/>
                      </a:lnTo>
                      <a:lnTo>
                        <a:pt x="125" y="0"/>
                      </a:lnTo>
                      <a:lnTo>
                        <a:pt x="118" y="0"/>
                      </a:lnTo>
                      <a:lnTo>
                        <a:pt x="111" y="2"/>
                      </a:lnTo>
                      <a:lnTo>
                        <a:pt x="106" y="3"/>
                      </a:lnTo>
                      <a:lnTo>
                        <a:pt x="101" y="5"/>
                      </a:lnTo>
                      <a:lnTo>
                        <a:pt x="95" y="7"/>
                      </a:lnTo>
                      <a:lnTo>
                        <a:pt x="90" y="11"/>
                      </a:lnTo>
                      <a:lnTo>
                        <a:pt x="88" y="14"/>
                      </a:lnTo>
                      <a:lnTo>
                        <a:pt x="85" y="20"/>
                      </a:lnTo>
                      <a:lnTo>
                        <a:pt x="82" y="27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22" name="Freeform 87"/>
                <p:cNvSpPr>
                  <a:spLocks/>
                </p:cNvSpPr>
                <p:nvPr/>
              </p:nvSpPr>
              <p:spPr bwMode="auto">
                <a:xfrm>
                  <a:off x="4079" y="1951"/>
                  <a:ext cx="170" cy="148"/>
                </a:xfrm>
                <a:custGeom>
                  <a:avLst/>
                  <a:gdLst>
                    <a:gd name="T0" fmla="*/ 3 w 170"/>
                    <a:gd name="T1" fmla="*/ 147 h 148"/>
                    <a:gd name="T2" fmla="*/ 9 w 170"/>
                    <a:gd name="T3" fmla="*/ 145 h 148"/>
                    <a:gd name="T4" fmla="*/ 19 w 170"/>
                    <a:gd name="T5" fmla="*/ 143 h 148"/>
                    <a:gd name="T6" fmla="*/ 29 w 170"/>
                    <a:gd name="T7" fmla="*/ 141 h 148"/>
                    <a:gd name="T8" fmla="*/ 44 w 170"/>
                    <a:gd name="T9" fmla="*/ 138 h 148"/>
                    <a:gd name="T10" fmla="*/ 56 w 170"/>
                    <a:gd name="T11" fmla="*/ 135 h 148"/>
                    <a:gd name="T12" fmla="*/ 68 w 170"/>
                    <a:gd name="T13" fmla="*/ 130 h 148"/>
                    <a:gd name="T14" fmla="*/ 84 w 170"/>
                    <a:gd name="T15" fmla="*/ 126 h 148"/>
                    <a:gd name="T16" fmla="*/ 98 w 170"/>
                    <a:gd name="T17" fmla="*/ 122 h 148"/>
                    <a:gd name="T18" fmla="*/ 110 w 170"/>
                    <a:gd name="T19" fmla="*/ 117 h 148"/>
                    <a:gd name="T20" fmla="*/ 126 w 170"/>
                    <a:gd name="T21" fmla="*/ 112 h 148"/>
                    <a:gd name="T22" fmla="*/ 137 w 170"/>
                    <a:gd name="T23" fmla="*/ 107 h 148"/>
                    <a:gd name="T24" fmla="*/ 147 w 170"/>
                    <a:gd name="T25" fmla="*/ 100 h 148"/>
                    <a:gd name="T26" fmla="*/ 155 w 170"/>
                    <a:gd name="T27" fmla="*/ 93 h 148"/>
                    <a:gd name="T28" fmla="*/ 162 w 170"/>
                    <a:gd name="T29" fmla="*/ 89 h 148"/>
                    <a:gd name="T30" fmla="*/ 167 w 170"/>
                    <a:gd name="T31" fmla="*/ 82 h 148"/>
                    <a:gd name="T32" fmla="*/ 169 w 170"/>
                    <a:gd name="T33" fmla="*/ 75 h 148"/>
                    <a:gd name="T34" fmla="*/ 166 w 170"/>
                    <a:gd name="T35" fmla="*/ 67 h 148"/>
                    <a:gd name="T36" fmla="*/ 161 w 170"/>
                    <a:gd name="T37" fmla="*/ 61 h 148"/>
                    <a:gd name="T38" fmla="*/ 153 w 170"/>
                    <a:gd name="T39" fmla="*/ 52 h 148"/>
                    <a:gd name="T40" fmla="*/ 143 w 170"/>
                    <a:gd name="T41" fmla="*/ 47 h 148"/>
                    <a:gd name="T42" fmla="*/ 130 w 170"/>
                    <a:gd name="T43" fmla="*/ 41 h 148"/>
                    <a:gd name="T44" fmla="*/ 115 w 170"/>
                    <a:gd name="T45" fmla="*/ 34 h 148"/>
                    <a:gd name="T46" fmla="*/ 100 w 170"/>
                    <a:gd name="T47" fmla="*/ 27 h 148"/>
                    <a:gd name="T48" fmla="*/ 85 w 170"/>
                    <a:gd name="T49" fmla="*/ 22 h 148"/>
                    <a:gd name="T50" fmla="*/ 70 w 170"/>
                    <a:gd name="T51" fmla="*/ 17 h 148"/>
                    <a:gd name="T52" fmla="*/ 54 w 170"/>
                    <a:gd name="T53" fmla="*/ 12 h 148"/>
                    <a:gd name="T54" fmla="*/ 40 w 170"/>
                    <a:gd name="T55" fmla="*/ 7 h 148"/>
                    <a:gd name="T56" fmla="*/ 27 w 170"/>
                    <a:gd name="T57" fmla="*/ 5 h 148"/>
                    <a:gd name="T58" fmla="*/ 15 w 170"/>
                    <a:gd name="T59" fmla="*/ 2 h 148"/>
                    <a:gd name="T60" fmla="*/ 8 w 170"/>
                    <a:gd name="T61" fmla="*/ 0 h 148"/>
                    <a:gd name="T62" fmla="*/ 2 w 170"/>
                    <a:gd name="T63" fmla="*/ 1 h 148"/>
                    <a:gd name="T64" fmla="*/ 0 w 170"/>
                    <a:gd name="T65" fmla="*/ 0 h 148"/>
                    <a:gd name="T66" fmla="*/ 3 w 170"/>
                    <a:gd name="T67" fmla="*/ 147 h 14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0"/>
                    <a:gd name="T103" fmla="*/ 0 h 148"/>
                    <a:gd name="T104" fmla="*/ 170 w 170"/>
                    <a:gd name="T105" fmla="*/ 148 h 14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0" h="148">
                      <a:moveTo>
                        <a:pt x="3" y="147"/>
                      </a:moveTo>
                      <a:lnTo>
                        <a:pt x="9" y="145"/>
                      </a:lnTo>
                      <a:lnTo>
                        <a:pt x="19" y="143"/>
                      </a:lnTo>
                      <a:lnTo>
                        <a:pt x="29" y="141"/>
                      </a:lnTo>
                      <a:lnTo>
                        <a:pt x="44" y="138"/>
                      </a:lnTo>
                      <a:lnTo>
                        <a:pt x="56" y="135"/>
                      </a:lnTo>
                      <a:lnTo>
                        <a:pt x="68" y="130"/>
                      </a:lnTo>
                      <a:lnTo>
                        <a:pt x="84" y="126"/>
                      </a:lnTo>
                      <a:lnTo>
                        <a:pt x="98" y="122"/>
                      </a:lnTo>
                      <a:lnTo>
                        <a:pt x="110" y="117"/>
                      </a:lnTo>
                      <a:lnTo>
                        <a:pt x="126" y="112"/>
                      </a:lnTo>
                      <a:lnTo>
                        <a:pt x="137" y="107"/>
                      </a:lnTo>
                      <a:lnTo>
                        <a:pt x="147" y="100"/>
                      </a:lnTo>
                      <a:lnTo>
                        <a:pt x="155" y="93"/>
                      </a:lnTo>
                      <a:lnTo>
                        <a:pt x="162" y="89"/>
                      </a:lnTo>
                      <a:lnTo>
                        <a:pt x="167" y="82"/>
                      </a:lnTo>
                      <a:lnTo>
                        <a:pt x="169" y="75"/>
                      </a:lnTo>
                      <a:lnTo>
                        <a:pt x="166" y="67"/>
                      </a:lnTo>
                      <a:lnTo>
                        <a:pt x="161" y="61"/>
                      </a:lnTo>
                      <a:lnTo>
                        <a:pt x="153" y="52"/>
                      </a:lnTo>
                      <a:lnTo>
                        <a:pt x="143" y="47"/>
                      </a:lnTo>
                      <a:lnTo>
                        <a:pt x="130" y="41"/>
                      </a:lnTo>
                      <a:lnTo>
                        <a:pt x="115" y="34"/>
                      </a:lnTo>
                      <a:lnTo>
                        <a:pt x="100" y="27"/>
                      </a:lnTo>
                      <a:lnTo>
                        <a:pt x="85" y="22"/>
                      </a:lnTo>
                      <a:lnTo>
                        <a:pt x="70" y="17"/>
                      </a:lnTo>
                      <a:lnTo>
                        <a:pt x="54" y="12"/>
                      </a:lnTo>
                      <a:lnTo>
                        <a:pt x="40" y="7"/>
                      </a:lnTo>
                      <a:lnTo>
                        <a:pt x="27" y="5"/>
                      </a:lnTo>
                      <a:lnTo>
                        <a:pt x="15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" y="147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23" name="Freeform 88"/>
                <p:cNvSpPr>
                  <a:spLocks/>
                </p:cNvSpPr>
                <p:nvPr/>
              </p:nvSpPr>
              <p:spPr bwMode="auto">
                <a:xfrm>
                  <a:off x="4079" y="1951"/>
                  <a:ext cx="176" cy="153"/>
                </a:xfrm>
                <a:custGeom>
                  <a:avLst/>
                  <a:gdLst>
                    <a:gd name="T0" fmla="*/ 3 w 176"/>
                    <a:gd name="T1" fmla="*/ 152 h 153"/>
                    <a:gd name="T2" fmla="*/ 3 w 176"/>
                    <a:gd name="T3" fmla="*/ 152 h 153"/>
                    <a:gd name="T4" fmla="*/ 9 w 176"/>
                    <a:gd name="T5" fmla="*/ 151 h 153"/>
                    <a:gd name="T6" fmla="*/ 19 w 176"/>
                    <a:gd name="T7" fmla="*/ 150 h 153"/>
                    <a:gd name="T8" fmla="*/ 30 w 176"/>
                    <a:gd name="T9" fmla="*/ 146 h 153"/>
                    <a:gd name="T10" fmla="*/ 43 w 176"/>
                    <a:gd name="T11" fmla="*/ 144 h 153"/>
                    <a:gd name="T12" fmla="*/ 57 w 176"/>
                    <a:gd name="T13" fmla="*/ 140 h 153"/>
                    <a:gd name="T14" fmla="*/ 71 w 176"/>
                    <a:gd name="T15" fmla="*/ 137 h 153"/>
                    <a:gd name="T16" fmla="*/ 85 w 176"/>
                    <a:gd name="T17" fmla="*/ 132 h 153"/>
                    <a:gd name="T18" fmla="*/ 101 w 176"/>
                    <a:gd name="T19" fmla="*/ 127 h 153"/>
                    <a:gd name="T20" fmla="*/ 114 w 176"/>
                    <a:gd name="T21" fmla="*/ 122 h 153"/>
                    <a:gd name="T22" fmla="*/ 128 w 176"/>
                    <a:gd name="T23" fmla="*/ 116 h 153"/>
                    <a:gd name="T24" fmla="*/ 141 w 176"/>
                    <a:gd name="T25" fmla="*/ 111 h 153"/>
                    <a:gd name="T26" fmla="*/ 151 w 176"/>
                    <a:gd name="T27" fmla="*/ 104 h 153"/>
                    <a:gd name="T28" fmla="*/ 161 w 176"/>
                    <a:gd name="T29" fmla="*/ 98 h 153"/>
                    <a:gd name="T30" fmla="*/ 168 w 176"/>
                    <a:gd name="T31" fmla="*/ 92 h 153"/>
                    <a:gd name="T32" fmla="*/ 173 w 176"/>
                    <a:gd name="T33" fmla="*/ 85 h 153"/>
                    <a:gd name="T34" fmla="*/ 175 w 176"/>
                    <a:gd name="T35" fmla="*/ 78 h 153"/>
                    <a:gd name="T36" fmla="*/ 172 w 176"/>
                    <a:gd name="T37" fmla="*/ 70 h 153"/>
                    <a:gd name="T38" fmla="*/ 166 w 176"/>
                    <a:gd name="T39" fmla="*/ 63 h 153"/>
                    <a:gd name="T40" fmla="*/ 158 w 176"/>
                    <a:gd name="T41" fmla="*/ 55 h 153"/>
                    <a:gd name="T42" fmla="*/ 148 w 176"/>
                    <a:gd name="T43" fmla="*/ 49 h 153"/>
                    <a:gd name="T44" fmla="*/ 134 w 176"/>
                    <a:gd name="T45" fmla="*/ 43 h 153"/>
                    <a:gd name="T46" fmla="*/ 119 w 176"/>
                    <a:gd name="T47" fmla="*/ 35 h 153"/>
                    <a:gd name="T48" fmla="*/ 103 w 176"/>
                    <a:gd name="T49" fmla="*/ 29 h 153"/>
                    <a:gd name="T50" fmla="*/ 88 w 176"/>
                    <a:gd name="T51" fmla="*/ 23 h 153"/>
                    <a:gd name="T52" fmla="*/ 72 w 176"/>
                    <a:gd name="T53" fmla="*/ 18 h 153"/>
                    <a:gd name="T54" fmla="*/ 56 w 176"/>
                    <a:gd name="T55" fmla="*/ 13 h 153"/>
                    <a:gd name="T56" fmla="*/ 41 w 176"/>
                    <a:gd name="T57" fmla="*/ 8 h 153"/>
                    <a:gd name="T58" fmla="*/ 28 w 176"/>
                    <a:gd name="T59" fmla="*/ 5 h 153"/>
                    <a:gd name="T60" fmla="*/ 16 w 176"/>
                    <a:gd name="T61" fmla="*/ 3 h 153"/>
                    <a:gd name="T62" fmla="*/ 8 w 176"/>
                    <a:gd name="T63" fmla="*/ 0 h 153"/>
                    <a:gd name="T64" fmla="*/ 2 w 176"/>
                    <a:gd name="T65" fmla="*/ 1 h 153"/>
                    <a:gd name="T66" fmla="*/ 0 w 176"/>
                    <a:gd name="T67" fmla="*/ 0 h 153"/>
                    <a:gd name="T68" fmla="*/ 3 w 176"/>
                    <a:gd name="T69" fmla="*/ 152 h 1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6"/>
                    <a:gd name="T106" fmla="*/ 0 h 153"/>
                    <a:gd name="T107" fmla="*/ 176 w 176"/>
                    <a:gd name="T108" fmla="*/ 153 h 1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6" h="153">
                      <a:moveTo>
                        <a:pt x="3" y="152"/>
                      </a:moveTo>
                      <a:lnTo>
                        <a:pt x="3" y="152"/>
                      </a:lnTo>
                      <a:lnTo>
                        <a:pt x="9" y="151"/>
                      </a:lnTo>
                      <a:lnTo>
                        <a:pt x="19" y="150"/>
                      </a:lnTo>
                      <a:lnTo>
                        <a:pt x="30" y="146"/>
                      </a:lnTo>
                      <a:lnTo>
                        <a:pt x="43" y="144"/>
                      </a:lnTo>
                      <a:lnTo>
                        <a:pt x="57" y="140"/>
                      </a:lnTo>
                      <a:lnTo>
                        <a:pt x="71" y="137"/>
                      </a:lnTo>
                      <a:lnTo>
                        <a:pt x="85" y="132"/>
                      </a:lnTo>
                      <a:lnTo>
                        <a:pt x="101" y="127"/>
                      </a:lnTo>
                      <a:lnTo>
                        <a:pt x="114" y="122"/>
                      </a:lnTo>
                      <a:lnTo>
                        <a:pt x="128" y="116"/>
                      </a:lnTo>
                      <a:lnTo>
                        <a:pt x="141" y="111"/>
                      </a:lnTo>
                      <a:lnTo>
                        <a:pt x="151" y="104"/>
                      </a:lnTo>
                      <a:lnTo>
                        <a:pt x="161" y="98"/>
                      </a:lnTo>
                      <a:lnTo>
                        <a:pt x="168" y="92"/>
                      </a:lnTo>
                      <a:lnTo>
                        <a:pt x="173" y="85"/>
                      </a:lnTo>
                      <a:lnTo>
                        <a:pt x="175" y="78"/>
                      </a:lnTo>
                      <a:lnTo>
                        <a:pt x="172" y="70"/>
                      </a:lnTo>
                      <a:lnTo>
                        <a:pt x="166" y="63"/>
                      </a:lnTo>
                      <a:lnTo>
                        <a:pt x="158" y="55"/>
                      </a:lnTo>
                      <a:lnTo>
                        <a:pt x="148" y="49"/>
                      </a:lnTo>
                      <a:lnTo>
                        <a:pt x="134" y="43"/>
                      </a:lnTo>
                      <a:lnTo>
                        <a:pt x="119" y="35"/>
                      </a:lnTo>
                      <a:lnTo>
                        <a:pt x="103" y="29"/>
                      </a:lnTo>
                      <a:lnTo>
                        <a:pt x="88" y="23"/>
                      </a:lnTo>
                      <a:lnTo>
                        <a:pt x="72" y="18"/>
                      </a:lnTo>
                      <a:lnTo>
                        <a:pt x="56" y="13"/>
                      </a:lnTo>
                      <a:lnTo>
                        <a:pt x="41" y="8"/>
                      </a:lnTo>
                      <a:lnTo>
                        <a:pt x="28" y="5"/>
                      </a:ln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" y="15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24" name="Freeform 89"/>
                <p:cNvSpPr>
                  <a:spLocks/>
                </p:cNvSpPr>
                <p:nvPr/>
              </p:nvSpPr>
              <p:spPr bwMode="auto">
                <a:xfrm>
                  <a:off x="4086" y="1952"/>
                  <a:ext cx="162" cy="76"/>
                </a:xfrm>
                <a:custGeom>
                  <a:avLst/>
                  <a:gdLst>
                    <a:gd name="T0" fmla="*/ 161 w 162"/>
                    <a:gd name="T1" fmla="*/ 75 h 76"/>
                    <a:gd name="T2" fmla="*/ 159 w 162"/>
                    <a:gd name="T3" fmla="*/ 69 h 76"/>
                    <a:gd name="T4" fmla="*/ 154 w 162"/>
                    <a:gd name="T5" fmla="*/ 61 h 76"/>
                    <a:gd name="T6" fmla="*/ 147 w 162"/>
                    <a:gd name="T7" fmla="*/ 54 h 76"/>
                    <a:gd name="T8" fmla="*/ 136 w 162"/>
                    <a:gd name="T9" fmla="*/ 47 h 76"/>
                    <a:gd name="T10" fmla="*/ 126 w 162"/>
                    <a:gd name="T11" fmla="*/ 42 h 76"/>
                    <a:gd name="T12" fmla="*/ 111 w 162"/>
                    <a:gd name="T13" fmla="*/ 35 h 76"/>
                    <a:gd name="T14" fmla="*/ 97 w 162"/>
                    <a:gd name="T15" fmla="*/ 30 h 76"/>
                    <a:gd name="T16" fmla="*/ 82 w 162"/>
                    <a:gd name="T17" fmla="*/ 24 h 76"/>
                    <a:gd name="T18" fmla="*/ 67 w 162"/>
                    <a:gd name="T19" fmla="*/ 20 h 76"/>
                    <a:gd name="T20" fmla="*/ 52 w 162"/>
                    <a:gd name="T21" fmla="*/ 14 h 76"/>
                    <a:gd name="T22" fmla="*/ 37 w 162"/>
                    <a:gd name="T23" fmla="*/ 10 h 76"/>
                    <a:gd name="T24" fmla="*/ 26 w 162"/>
                    <a:gd name="T25" fmla="*/ 7 h 76"/>
                    <a:gd name="T26" fmla="*/ 15 w 162"/>
                    <a:gd name="T27" fmla="*/ 5 h 76"/>
                    <a:gd name="T28" fmla="*/ 7 w 162"/>
                    <a:gd name="T29" fmla="*/ 2 h 76"/>
                    <a:gd name="T30" fmla="*/ 1 w 162"/>
                    <a:gd name="T31" fmla="*/ 1 h 76"/>
                    <a:gd name="T32" fmla="*/ 0 w 162"/>
                    <a:gd name="T33" fmla="*/ 0 h 76"/>
                    <a:gd name="T34" fmla="*/ 3 w 162"/>
                    <a:gd name="T35" fmla="*/ 75 h 76"/>
                    <a:gd name="T36" fmla="*/ 161 w 162"/>
                    <a:gd name="T37" fmla="*/ 75 h 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62"/>
                    <a:gd name="T58" fmla="*/ 0 h 76"/>
                    <a:gd name="T59" fmla="*/ 162 w 162"/>
                    <a:gd name="T60" fmla="*/ 76 h 7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62" h="76">
                      <a:moveTo>
                        <a:pt x="161" y="75"/>
                      </a:moveTo>
                      <a:lnTo>
                        <a:pt x="159" y="69"/>
                      </a:lnTo>
                      <a:lnTo>
                        <a:pt x="154" y="61"/>
                      </a:lnTo>
                      <a:lnTo>
                        <a:pt x="147" y="54"/>
                      </a:lnTo>
                      <a:lnTo>
                        <a:pt x="136" y="47"/>
                      </a:lnTo>
                      <a:lnTo>
                        <a:pt x="126" y="42"/>
                      </a:lnTo>
                      <a:lnTo>
                        <a:pt x="111" y="35"/>
                      </a:lnTo>
                      <a:lnTo>
                        <a:pt x="97" y="30"/>
                      </a:lnTo>
                      <a:lnTo>
                        <a:pt x="82" y="24"/>
                      </a:lnTo>
                      <a:lnTo>
                        <a:pt x="67" y="20"/>
                      </a:lnTo>
                      <a:lnTo>
                        <a:pt x="52" y="14"/>
                      </a:lnTo>
                      <a:lnTo>
                        <a:pt x="37" y="10"/>
                      </a:lnTo>
                      <a:lnTo>
                        <a:pt x="26" y="7"/>
                      </a:lnTo>
                      <a:lnTo>
                        <a:pt x="15" y="5"/>
                      </a:lnTo>
                      <a:lnTo>
                        <a:pt x="7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" y="75"/>
                      </a:lnTo>
                      <a:lnTo>
                        <a:pt x="161" y="7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25" name="Freeform 90"/>
                <p:cNvSpPr>
                  <a:spLocks/>
                </p:cNvSpPr>
                <p:nvPr/>
              </p:nvSpPr>
              <p:spPr bwMode="auto">
                <a:xfrm>
                  <a:off x="4086" y="1953"/>
                  <a:ext cx="168" cy="81"/>
                </a:xfrm>
                <a:custGeom>
                  <a:avLst/>
                  <a:gdLst>
                    <a:gd name="T0" fmla="*/ 167 w 168"/>
                    <a:gd name="T1" fmla="*/ 77 h 81"/>
                    <a:gd name="T2" fmla="*/ 167 w 168"/>
                    <a:gd name="T3" fmla="*/ 77 h 81"/>
                    <a:gd name="T4" fmla="*/ 165 w 168"/>
                    <a:gd name="T5" fmla="*/ 71 h 81"/>
                    <a:gd name="T6" fmla="*/ 159 w 168"/>
                    <a:gd name="T7" fmla="*/ 63 h 81"/>
                    <a:gd name="T8" fmla="*/ 152 w 168"/>
                    <a:gd name="T9" fmla="*/ 55 h 81"/>
                    <a:gd name="T10" fmla="*/ 141 w 168"/>
                    <a:gd name="T11" fmla="*/ 48 h 81"/>
                    <a:gd name="T12" fmla="*/ 130 w 168"/>
                    <a:gd name="T13" fmla="*/ 43 h 81"/>
                    <a:gd name="T14" fmla="*/ 115 w 168"/>
                    <a:gd name="T15" fmla="*/ 35 h 81"/>
                    <a:gd name="T16" fmla="*/ 99 w 168"/>
                    <a:gd name="T17" fmla="*/ 30 h 81"/>
                    <a:gd name="T18" fmla="*/ 85 w 168"/>
                    <a:gd name="T19" fmla="*/ 24 h 81"/>
                    <a:gd name="T20" fmla="*/ 68 w 168"/>
                    <a:gd name="T21" fmla="*/ 19 h 81"/>
                    <a:gd name="T22" fmla="*/ 53 w 168"/>
                    <a:gd name="T23" fmla="*/ 14 h 81"/>
                    <a:gd name="T24" fmla="*/ 38 w 168"/>
                    <a:gd name="T25" fmla="*/ 10 h 81"/>
                    <a:gd name="T26" fmla="*/ 27 w 168"/>
                    <a:gd name="T27" fmla="*/ 7 h 81"/>
                    <a:gd name="T28" fmla="*/ 15 w 168"/>
                    <a:gd name="T29" fmla="*/ 5 h 81"/>
                    <a:gd name="T30" fmla="*/ 6 w 168"/>
                    <a:gd name="T31" fmla="*/ 2 h 81"/>
                    <a:gd name="T32" fmla="*/ 1 w 168"/>
                    <a:gd name="T33" fmla="*/ 1 h 81"/>
                    <a:gd name="T34" fmla="*/ 0 w 168"/>
                    <a:gd name="T35" fmla="*/ 0 h 81"/>
                    <a:gd name="T36" fmla="*/ 1 w 168"/>
                    <a:gd name="T37" fmla="*/ 80 h 81"/>
                    <a:gd name="T38" fmla="*/ 167 w 168"/>
                    <a:gd name="T39" fmla="*/ 77 h 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68"/>
                    <a:gd name="T61" fmla="*/ 0 h 81"/>
                    <a:gd name="T62" fmla="*/ 168 w 168"/>
                    <a:gd name="T63" fmla="*/ 81 h 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68" h="81">
                      <a:moveTo>
                        <a:pt x="167" y="77"/>
                      </a:moveTo>
                      <a:lnTo>
                        <a:pt x="167" y="77"/>
                      </a:lnTo>
                      <a:lnTo>
                        <a:pt x="165" y="71"/>
                      </a:lnTo>
                      <a:lnTo>
                        <a:pt x="159" y="63"/>
                      </a:lnTo>
                      <a:lnTo>
                        <a:pt x="152" y="55"/>
                      </a:lnTo>
                      <a:lnTo>
                        <a:pt x="141" y="48"/>
                      </a:lnTo>
                      <a:lnTo>
                        <a:pt x="130" y="43"/>
                      </a:lnTo>
                      <a:lnTo>
                        <a:pt x="115" y="35"/>
                      </a:lnTo>
                      <a:lnTo>
                        <a:pt x="99" y="30"/>
                      </a:lnTo>
                      <a:lnTo>
                        <a:pt x="85" y="24"/>
                      </a:lnTo>
                      <a:lnTo>
                        <a:pt x="68" y="19"/>
                      </a:lnTo>
                      <a:lnTo>
                        <a:pt x="53" y="14"/>
                      </a:lnTo>
                      <a:lnTo>
                        <a:pt x="38" y="10"/>
                      </a:lnTo>
                      <a:lnTo>
                        <a:pt x="27" y="7"/>
                      </a:lnTo>
                      <a:lnTo>
                        <a:pt x="15" y="5"/>
                      </a:lnTo>
                      <a:lnTo>
                        <a:pt x="6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80"/>
                      </a:lnTo>
                      <a:lnTo>
                        <a:pt x="167" y="77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26" name="Freeform 91"/>
                <p:cNvSpPr>
                  <a:spLocks/>
                </p:cNvSpPr>
                <p:nvPr/>
              </p:nvSpPr>
              <p:spPr bwMode="auto">
                <a:xfrm>
                  <a:off x="4057" y="1946"/>
                  <a:ext cx="198" cy="165"/>
                </a:xfrm>
                <a:custGeom>
                  <a:avLst/>
                  <a:gdLst>
                    <a:gd name="T0" fmla="*/ 8 w 198"/>
                    <a:gd name="T1" fmla="*/ 164 h 165"/>
                    <a:gd name="T2" fmla="*/ 8 w 198"/>
                    <a:gd name="T3" fmla="*/ 164 h 165"/>
                    <a:gd name="T4" fmla="*/ 17 w 198"/>
                    <a:gd name="T5" fmla="*/ 162 h 165"/>
                    <a:gd name="T6" fmla="*/ 26 w 198"/>
                    <a:gd name="T7" fmla="*/ 159 h 165"/>
                    <a:gd name="T8" fmla="*/ 38 w 198"/>
                    <a:gd name="T9" fmla="*/ 157 h 165"/>
                    <a:gd name="T10" fmla="*/ 51 w 198"/>
                    <a:gd name="T11" fmla="*/ 152 h 165"/>
                    <a:gd name="T12" fmla="*/ 66 w 198"/>
                    <a:gd name="T13" fmla="*/ 150 h 165"/>
                    <a:gd name="T14" fmla="*/ 84 w 198"/>
                    <a:gd name="T15" fmla="*/ 145 h 165"/>
                    <a:gd name="T16" fmla="*/ 99 w 198"/>
                    <a:gd name="T17" fmla="*/ 140 h 165"/>
                    <a:gd name="T18" fmla="*/ 115 w 198"/>
                    <a:gd name="T19" fmla="*/ 135 h 165"/>
                    <a:gd name="T20" fmla="*/ 130 w 198"/>
                    <a:gd name="T21" fmla="*/ 129 h 165"/>
                    <a:gd name="T22" fmla="*/ 146 w 198"/>
                    <a:gd name="T23" fmla="*/ 122 h 165"/>
                    <a:gd name="T24" fmla="*/ 160 w 198"/>
                    <a:gd name="T25" fmla="*/ 117 h 165"/>
                    <a:gd name="T26" fmla="*/ 172 w 198"/>
                    <a:gd name="T27" fmla="*/ 110 h 165"/>
                    <a:gd name="T28" fmla="*/ 182 w 198"/>
                    <a:gd name="T29" fmla="*/ 104 h 165"/>
                    <a:gd name="T30" fmla="*/ 190 w 198"/>
                    <a:gd name="T31" fmla="*/ 97 h 165"/>
                    <a:gd name="T32" fmla="*/ 195 w 198"/>
                    <a:gd name="T33" fmla="*/ 89 h 165"/>
                    <a:gd name="T34" fmla="*/ 197 w 198"/>
                    <a:gd name="T35" fmla="*/ 83 h 165"/>
                    <a:gd name="T36" fmla="*/ 194 w 198"/>
                    <a:gd name="T37" fmla="*/ 74 h 165"/>
                    <a:gd name="T38" fmla="*/ 188 w 198"/>
                    <a:gd name="T39" fmla="*/ 66 h 165"/>
                    <a:gd name="T40" fmla="*/ 178 w 198"/>
                    <a:gd name="T41" fmla="*/ 58 h 165"/>
                    <a:gd name="T42" fmla="*/ 165 w 198"/>
                    <a:gd name="T43" fmla="*/ 52 h 165"/>
                    <a:gd name="T44" fmla="*/ 150 w 198"/>
                    <a:gd name="T45" fmla="*/ 45 h 165"/>
                    <a:gd name="T46" fmla="*/ 133 w 198"/>
                    <a:gd name="T47" fmla="*/ 37 h 165"/>
                    <a:gd name="T48" fmla="*/ 116 w 198"/>
                    <a:gd name="T49" fmla="*/ 31 h 165"/>
                    <a:gd name="T50" fmla="*/ 98 w 198"/>
                    <a:gd name="T51" fmla="*/ 25 h 165"/>
                    <a:gd name="T52" fmla="*/ 80 w 198"/>
                    <a:gd name="T53" fmla="*/ 19 h 165"/>
                    <a:gd name="T54" fmla="*/ 62 w 198"/>
                    <a:gd name="T55" fmla="*/ 14 h 165"/>
                    <a:gd name="T56" fmla="*/ 46 w 198"/>
                    <a:gd name="T57" fmla="*/ 10 h 165"/>
                    <a:gd name="T58" fmla="*/ 31 w 198"/>
                    <a:gd name="T59" fmla="*/ 6 h 165"/>
                    <a:gd name="T60" fmla="*/ 17 w 198"/>
                    <a:gd name="T61" fmla="*/ 3 h 165"/>
                    <a:gd name="T62" fmla="*/ 7 w 198"/>
                    <a:gd name="T63" fmla="*/ 1 h 165"/>
                    <a:gd name="T64" fmla="*/ 1 w 198"/>
                    <a:gd name="T65" fmla="*/ 1 h 165"/>
                    <a:gd name="T66" fmla="*/ 0 w 198"/>
                    <a:gd name="T67" fmla="*/ 0 h 16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98"/>
                    <a:gd name="T103" fmla="*/ 0 h 165"/>
                    <a:gd name="T104" fmla="*/ 198 w 198"/>
                    <a:gd name="T105" fmla="*/ 165 h 16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98" h="165">
                      <a:moveTo>
                        <a:pt x="8" y="164"/>
                      </a:moveTo>
                      <a:lnTo>
                        <a:pt x="8" y="164"/>
                      </a:lnTo>
                      <a:lnTo>
                        <a:pt x="17" y="162"/>
                      </a:lnTo>
                      <a:lnTo>
                        <a:pt x="26" y="159"/>
                      </a:lnTo>
                      <a:lnTo>
                        <a:pt x="38" y="157"/>
                      </a:lnTo>
                      <a:lnTo>
                        <a:pt x="51" y="152"/>
                      </a:lnTo>
                      <a:lnTo>
                        <a:pt x="66" y="150"/>
                      </a:lnTo>
                      <a:lnTo>
                        <a:pt x="84" y="145"/>
                      </a:lnTo>
                      <a:lnTo>
                        <a:pt x="99" y="140"/>
                      </a:lnTo>
                      <a:lnTo>
                        <a:pt x="115" y="135"/>
                      </a:lnTo>
                      <a:lnTo>
                        <a:pt x="130" y="129"/>
                      </a:lnTo>
                      <a:lnTo>
                        <a:pt x="146" y="122"/>
                      </a:lnTo>
                      <a:lnTo>
                        <a:pt x="160" y="117"/>
                      </a:lnTo>
                      <a:lnTo>
                        <a:pt x="172" y="110"/>
                      </a:lnTo>
                      <a:lnTo>
                        <a:pt x="182" y="104"/>
                      </a:lnTo>
                      <a:lnTo>
                        <a:pt x="190" y="97"/>
                      </a:lnTo>
                      <a:lnTo>
                        <a:pt x="195" y="89"/>
                      </a:lnTo>
                      <a:lnTo>
                        <a:pt x="197" y="83"/>
                      </a:lnTo>
                      <a:lnTo>
                        <a:pt x="194" y="74"/>
                      </a:lnTo>
                      <a:lnTo>
                        <a:pt x="188" y="66"/>
                      </a:lnTo>
                      <a:lnTo>
                        <a:pt x="178" y="58"/>
                      </a:lnTo>
                      <a:lnTo>
                        <a:pt x="165" y="52"/>
                      </a:lnTo>
                      <a:lnTo>
                        <a:pt x="150" y="45"/>
                      </a:lnTo>
                      <a:lnTo>
                        <a:pt x="133" y="37"/>
                      </a:lnTo>
                      <a:lnTo>
                        <a:pt x="116" y="31"/>
                      </a:lnTo>
                      <a:lnTo>
                        <a:pt x="98" y="25"/>
                      </a:lnTo>
                      <a:lnTo>
                        <a:pt x="80" y="19"/>
                      </a:lnTo>
                      <a:lnTo>
                        <a:pt x="62" y="14"/>
                      </a:lnTo>
                      <a:lnTo>
                        <a:pt x="46" y="10"/>
                      </a:lnTo>
                      <a:lnTo>
                        <a:pt x="31" y="6"/>
                      </a:lnTo>
                      <a:lnTo>
                        <a:pt x="17" y="3"/>
                      </a:lnTo>
                      <a:lnTo>
                        <a:pt x="7" y="1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27" name="Line 92"/>
                <p:cNvSpPr>
                  <a:spLocks noChangeShapeType="1"/>
                </p:cNvSpPr>
                <p:nvPr/>
              </p:nvSpPr>
              <p:spPr bwMode="auto">
                <a:xfrm>
                  <a:off x="4085" y="1957"/>
                  <a:ext cx="3" cy="14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28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1676" y="1544"/>
                  <a:ext cx="10" cy="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29" name="Freeform 94"/>
                <p:cNvSpPr>
                  <a:spLocks/>
                </p:cNvSpPr>
                <p:nvPr/>
              </p:nvSpPr>
              <p:spPr bwMode="auto">
                <a:xfrm>
                  <a:off x="1621" y="1541"/>
                  <a:ext cx="60" cy="629"/>
                </a:xfrm>
                <a:custGeom>
                  <a:avLst/>
                  <a:gdLst>
                    <a:gd name="T0" fmla="*/ 59 w 60"/>
                    <a:gd name="T1" fmla="*/ 0 h 629"/>
                    <a:gd name="T2" fmla="*/ 59 w 60"/>
                    <a:gd name="T3" fmla="*/ 0 h 629"/>
                    <a:gd name="T4" fmla="*/ 58 w 60"/>
                    <a:gd name="T5" fmla="*/ 3 h 629"/>
                    <a:gd name="T6" fmla="*/ 57 w 60"/>
                    <a:gd name="T7" fmla="*/ 14 h 629"/>
                    <a:gd name="T8" fmla="*/ 59 w 60"/>
                    <a:gd name="T9" fmla="*/ 27 h 629"/>
                    <a:gd name="T10" fmla="*/ 59 w 60"/>
                    <a:gd name="T11" fmla="*/ 43 h 629"/>
                    <a:gd name="T12" fmla="*/ 59 w 60"/>
                    <a:gd name="T13" fmla="*/ 59 h 629"/>
                    <a:gd name="T14" fmla="*/ 59 w 60"/>
                    <a:gd name="T15" fmla="*/ 74 h 629"/>
                    <a:gd name="T16" fmla="*/ 59 w 60"/>
                    <a:gd name="T17" fmla="*/ 84 h 629"/>
                    <a:gd name="T18" fmla="*/ 59 w 60"/>
                    <a:gd name="T19" fmla="*/ 87 h 629"/>
                    <a:gd name="T20" fmla="*/ 0 w 60"/>
                    <a:gd name="T21" fmla="*/ 87 h 629"/>
                    <a:gd name="T22" fmla="*/ 6 w 60"/>
                    <a:gd name="T23" fmla="*/ 628 h 6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"/>
                    <a:gd name="T37" fmla="*/ 0 h 629"/>
                    <a:gd name="T38" fmla="*/ 60 w 60"/>
                    <a:gd name="T39" fmla="*/ 629 h 6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" h="629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8" y="3"/>
                      </a:lnTo>
                      <a:lnTo>
                        <a:pt x="57" y="14"/>
                      </a:lnTo>
                      <a:lnTo>
                        <a:pt x="59" y="27"/>
                      </a:lnTo>
                      <a:lnTo>
                        <a:pt x="59" y="43"/>
                      </a:lnTo>
                      <a:lnTo>
                        <a:pt x="59" y="59"/>
                      </a:lnTo>
                      <a:lnTo>
                        <a:pt x="59" y="74"/>
                      </a:lnTo>
                      <a:lnTo>
                        <a:pt x="59" y="84"/>
                      </a:lnTo>
                      <a:lnTo>
                        <a:pt x="59" y="87"/>
                      </a:lnTo>
                      <a:lnTo>
                        <a:pt x="0" y="87"/>
                      </a:lnTo>
                      <a:lnTo>
                        <a:pt x="6" y="62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30" name="Freeform 95"/>
                <p:cNvSpPr>
                  <a:spLocks/>
                </p:cNvSpPr>
                <p:nvPr/>
              </p:nvSpPr>
              <p:spPr bwMode="auto">
                <a:xfrm>
                  <a:off x="2775" y="1791"/>
                  <a:ext cx="862" cy="158"/>
                </a:xfrm>
                <a:custGeom>
                  <a:avLst/>
                  <a:gdLst>
                    <a:gd name="T0" fmla="*/ 861 w 862"/>
                    <a:gd name="T1" fmla="*/ 109 h 158"/>
                    <a:gd name="T2" fmla="*/ 845 w 862"/>
                    <a:gd name="T3" fmla="*/ 151 h 158"/>
                    <a:gd name="T4" fmla="*/ 693 w 862"/>
                    <a:gd name="T5" fmla="*/ 157 h 158"/>
                    <a:gd name="T6" fmla="*/ 51 w 862"/>
                    <a:gd name="T7" fmla="*/ 62 h 158"/>
                    <a:gd name="T8" fmla="*/ 49 w 862"/>
                    <a:gd name="T9" fmla="*/ 59 h 158"/>
                    <a:gd name="T10" fmla="*/ 44 w 862"/>
                    <a:gd name="T11" fmla="*/ 52 h 158"/>
                    <a:gd name="T12" fmla="*/ 35 w 862"/>
                    <a:gd name="T13" fmla="*/ 43 h 158"/>
                    <a:gd name="T14" fmla="*/ 25 w 862"/>
                    <a:gd name="T15" fmla="*/ 31 h 158"/>
                    <a:gd name="T16" fmla="*/ 15 w 862"/>
                    <a:gd name="T17" fmla="*/ 20 h 158"/>
                    <a:gd name="T18" fmla="*/ 7 w 862"/>
                    <a:gd name="T19" fmla="*/ 10 h 158"/>
                    <a:gd name="T20" fmla="*/ 2 w 862"/>
                    <a:gd name="T21" fmla="*/ 3 h 158"/>
                    <a:gd name="T22" fmla="*/ 0 w 862"/>
                    <a:gd name="T23" fmla="*/ 0 h 1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62"/>
                    <a:gd name="T37" fmla="*/ 0 h 158"/>
                    <a:gd name="T38" fmla="*/ 862 w 862"/>
                    <a:gd name="T39" fmla="*/ 158 h 1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62" h="158">
                      <a:moveTo>
                        <a:pt x="861" y="109"/>
                      </a:moveTo>
                      <a:lnTo>
                        <a:pt x="845" y="151"/>
                      </a:lnTo>
                      <a:lnTo>
                        <a:pt x="693" y="157"/>
                      </a:lnTo>
                      <a:lnTo>
                        <a:pt x="51" y="62"/>
                      </a:lnTo>
                      <a:lnTo>
                        <a:pt x="49" y="59"/>
                      </a:lnTo>
                      <a:lnTo>
                        <a:pt x="44" y="52"/>
                      </a:lnTo>
                      <a:lnTo>
                        <a:pt x="35" y="43"/>
                      </a:lnTo>
                      <a:lnTo>
                        <a:pt x="25" y="31"/>
                      </a:lnTo>
                      <a:lnTo>
                        <a:pt x="15" y="20"/>
                      </a:lnTo>
                      <a:lnTo>
                        <a:pt x="7" y="10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31" name="Freeform 96"/>
                <p:cNvSpPr>
                  <a:spLocks/>
                </p:cNvSpPr>
                <p:nvPr/>
              </p:nvSpPr>
              <p:spPr bwMode="auto">
                <a:xfrm>
                  <a:off x="2753" y="1799"/>
                  <a:ext cx="896" cy="171"/>
                </a:xfrm>
                <a:custGeom>
                  <a:avLst/>
                  <a:gdLst>
                    <a:gd name="T0" fmla="*/ 895 w 896"/>
                    <a:gd name="T1" fmla="*/ 101 h 171"/>
                    <a:gd name="T2" fmla="*/ 868 w 896"/>
                    <a:gd name="T3" fmla="*/ 165 h 171"/>
                    <a:gd name="T4" fmla="*/ 710 w 896"/>
                    <a:gd name="T5" fmla="*/ 170 h 171"/>
                    <a:gd name="T6" fmla="*/ 60 w 896"/>
                    <a:gd name="T7" fmla="*/ 74 h 171"/>
                    <a:gd name="T8" fmla="*/ 0 w 896"/>
                    <a:gd name="T9" fmla="*/ 0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6"/>
                    <a:gd name="T16" fmla="*/ 0 h 171"/>
                    <a:gd name="T17" fmla="*/ 896 w 8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6" h="171">
                      <a:moveTo>
                        <a:pt x="895" y="101"/>
                      </a:moveTo>
                      <a:lnTo>
                        <a:pt x="868" y="165"/>
                      </a:lnTo>
                      <a:lnTo>
                        <a:pt x="710" y="170"/>
                      </a:lnTo>
                      <a:lnTo>
                        <a:pt x="60" y="7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32" name="Freeform 97"/>
                <p:cNvSpPr>
                  <a:spLocks/>
                </p:cNvSpPr>
                <p:nvPr/>
              </p:nvSpPr>
              <p:spPr bwMode="auto">
                <a:xfrm>
                  <a:off x="1457" y="1682"/>
                  <a:ext cx="58" cy="263"/>
                </a:xfrm>
                <a:custGeom>
                  <a:avLst/>
                  <a:gdLst>
                    <a:gd name="T0" fmla="*/ 28 w 58"/>
                    <a:gd name="T1" fmla="*/ 0 h 263"/>
                    <a:gd name="T2" fmla="*/ 57 w 58"/>
                    <a:gd name="T3" fmla="*/ 0 h 263"/>
                    <a:gd name="T4" fmla="*/ 55 w 58"/>
                    <a:gd name="T5" fmla="*/ 11 h 263"/>
                    <a:gd name="T6" fmla="*/ 52 w 58"/>
                    <a:gd name="T7" fmla="*/ 39 h 263"/>
                    <a:gd name="T8" fmla="*/ 48 w 58"/>
                    <a:gd name="T9" fmla="*/ 80 h 263"/>
                    <a:gd name="T10" fmla="*/ 44 w 58"/>
                    <a:gd name="T11" fmla="*/ 128 h 263"/>
                    <a:gd name="T12" fmla="*/ 38 w 58"/>
                    <a:gd name="T13" fmla="*/ 175 h 263"/>
                    <a:gd name="T14" fmla="*/ 34 w 58"/>
                    <a:gd name="T15" fmla="*/ 215 h 263"/>
                    <a:gd name="T16" fmla="*/ 31 w 58"/>
                    <a:gd name="T17" fmla="*/ 245 h 263"/>
                    <a:gd name="T18" fmla="*/ 29 w 58"/>
                    <a:gd name="T19" fmla="*/ 255 h 263"/>
                    <a:gd name="T20" fmla="*/ 32 w 58"/>
                    <a:gd name="T21" fmla="*/ 256 h 263"/>
                    <a:gd name="T22" fmla="*/ 35 w 58"/>
                    <a:gd name="T23" fmla="*/ 257 h 263"/>
                    <a:gd name="T24" fmla="*/ 39 w 58"/>
                    <a:gd name="T25" fmla="*/ 257 h 263"/>
                    <a:gd name="T26" fmla="*/ 45 w 58"/>
                    <a:gd name="T27" fmla="*/ 257 h 263"/>
                    <a:gd name="T28" fmla="*/ 48 w 58"/>
                    <a:gd name="T29" fmla="*/ 257 h 263"/>
                    <a:gd name="T30" fmla="*/ 50 w 58"/>
                    <a:gd name="T31" fmla="*/ 258 h 263"/>
                    <a:gd name="T32" fmla="*/ 51 w 58"/>
                    <a:gd name="T33" fmla="*/ 257 h 263"/>
                    <a:gd name="T34" fmla="*/ 51 w 58"/>
                    <a:gd name="T35" fmla="*/ 262 h 263"/>
                    <a:gd name="T36" fmla="*/ 0 w 58"/>
                    <a:gd name="T37" fmla="*/ 261 h 2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8"/>
                    <a:gd name="T58" fmla="*/ 0 h 263"/>
                    <a:gd name="T59" fmla="*/ 58 w 58"/>
                    <a:gd name="T60" fmla="*/ 263 h 26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8" h="263">
                      <a:moveTo>
                        <a:pt x="28" y="0"/>
                      </a:moveTo>
                      <a:lnTo>
                        <a:pt x="57" y="0"/>
                      </a:lnTo>
                      <a:lnTo>
                        <a:pt x="55" y="11"/>
                      </a:lnTo>
                      <a:lnTo>
                        <a:pt x="52" y="39"/>
                      </a:lnTo>
                      <a:lnTo>
                        <a:pt x="48" y="80"/>
                      </a:lnTo>
                      <a:lnTo>
                        <a:pt x="44" y="128"/>
                      </a:lnTo>
                      <a:lnTo>
                        <a:pt x="38" y="175"/>
                      </a:lnTo>
                      <a:lnTo>
                        <a:pt x="34" y="215"/>
                      </a:lnTo>
                      <a:lnTo>
                        <a:pt x="31" y="245"/>
                      </a:lnTo>
                      <a:lnTo>
                        <a:pt x="29" y="255"/>
                      </a:lnTo>
                      <a:lnTo>
                        <a:pt x="32" y="256"/>
                      </a:lnTo>
                      <a:lnTo>
                        <a:pt x="35" y="257"/>
                      </a:lnTo>
                      <a:lnTo>
                        <a:pt x="39" y="257"/>
                      </a:lnTo>
                      <a:lnTo>
                        <a:pt x="45" y="257"/>
                      </a:lnTo>
                      <a:lnTo>
                        <a:pt x="48" y="257"/>
                      </a:lnTo>
                      <a:lnTo>
                        <a:pt x="50" y="258"/>
                      </a:lnTo>
                      <a:lnTo>
                        <a:pt x="51" y="257"/>
                      </a:lnTo>
                      <a:lnTo>
                        <a:pt x="51" y="262"/>
                      </a:lnTo>
                      <a:lnTo>
                        <a:pt x="0" y="26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33" name="Freeform 98"/>
                <p:cNvSpPr>
                  <a:spLocks/>
                </p:cNvSpPr>
                <p:nvPr/>
              </p:nvSpPr>
              <p:spPr bwMode="auto">
                <a:xfrm>
                  <a:off x="3957" y="2038"/>
                  <a:ext cx="67" cy="34"/>
                </a:xfrm>
                <a:custGeom>
                  <a:avLst/>
                  <a:gdLst>
                    <a:gd name="T0" fmla="*/ 66 w 67"/>
                    <a:gd name="T1" fmla="*/ 19 h 34"/>
                    <a:gd name="T2" fmla="*/ 64 w 67"/>
                    <a:gd name="T3" fmla="*/ 17 h 34"/>
                    <a:gd name="T4" fmla="*/ 61 w 67"/>
                    <a:gd name="T5" fmla="*/ 16 h 34"/>
                    <a:gd name="T6" fmla="*/ 53 w 67"/>
                    <a:gd name="T7" fmla="*/ 14 h 34"/>
                    <a:gd name="T8" fmla="*/ 46 w 67"/>
                    <a:gd name="T9" fmla="*/ 11 h 34"/>
                    <a:gd name="T10" fmla="*/ 38 w 67"/>
                    <a:gd name="T11" fmla="*/ 9 h 34"/>
                    <a:gd name="T12" fmla="*/ 28 w 67"/>
                    <a:gd name="T13" fmla="*/ 8 h 34"/>
                    <a:gd name="T14" fmla="*/ 18 w 67"/>
                    <a:gd name="T15" fmla="*/ 3 h 34"/>
                    <a:gd name="T16" fmla="*/ 9 w 67"/>
                    <a:gd name="T17" fmla="*/ 0 h 34"/>
                    <a:gd name="T18" fmla="*/ 4 w 67"/>
                    <a:gd name="T19" fmla="*/ 0 h 34"/>
                    <a:gd name="T20" fmla="*/ 1 w 67"/>
                    <a:gd name="T21" fmla="*/ 2 h 34"/>
                    <a:gd name="T22" fmla="*/ 0 w 67"/>
                    <a:gd name="T23" fmla="*/ 7 h 34"/>
                    <a:gd name="T24" fmla="*/ 1 w 67"/>
                    <a:gd name="T25" fmla="*/ 14 h 34"/>
                    <a:gd name="T26" fmla="*/ 1 w 67"/>
                    <a:gd name="T27" fmla="*/ 20 h 34"/>
                    <a:gd name="T28" fmla="*/ 2 w 67"/>
                    <a:gd name="T29" fmla="*/ 26 h 34"/>
                    <a:gd name="T30" fmla="*/ 5 w 67"/>
                    <a:gd name="T31" fmla="*/ 31 h 34"/>
                    <a:gd name="T32" fmla="*/ 8 w 67"/>
                    <a:gd name="T33" fmla="*/ 33 h 34"/>
                    <a:gd name="T34" fmla="*/ 16 w 67"/>
                    <a:gd name="T35" fmla="*/ 29 h 34"/>
                    <a:gd name="T36" fmla="*/ 24 w 67"/>
                    <a:gd name="T37" fmla="*/ 28 h 34"/>
                    <a:gd name="T38" fmla="*/ 34 w 67"/>
                    <a:gd name="T39" fmla="*/ 26 h 34"/>
                    <a:gd name="T40" fmla="*/ 43 w 67"/>
                    <a:gd name="T41" fmla="*/ 24 h 34"/>
                    <a:gd name="T42" fmla="*/ 52 w 67"/>
                    <a:gd name="T43" fmla="*/ 23 h 34"/>
                    <a:gd name="T44" fmla="*/ 59 w 67"/>
                    <a:gd name="T45" fmla="*/ 21 h 34"/>
                    <a:gd name="T46" fmla="*/ 65 w 67"/>
                    <a:gd name="T47" fmla="*/ 20 h 34"/>
                    <a:gd name="T48" fmla="*/ 66 w 67"/>
                    <a:gd name="T49" fmla="*/ 19 h 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7"/>
                    <a:gd name="T76" fmla="*/ 0 h 34"/>
                    <a:gd name="T77" fmla="*/ 67 w 67"/>
                    <a:gd name="T78" fmla="*/ 34 h 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7" h="34">
                      <a:moveTo>
                        <a:pt x="66" y="19"/>
                      </a:moveTo>
                      <a:lnTo>
                        <a:pt x="64" y="17"/>
                      </a:lnTo>
                      <a:lnTo>
                        <a:pt x="61" y="16"/>
                      </a:lnTo>
                      <a:lnTo>
                        <a:pt x="53" y="14"/>
                      </a:lnTo>
                      <a:lnTo>
                        <a:pt x="46" y="11"/>
                      </a:lnTo>
                      <a:lnTo>
                        <a:pt x="38" y="9"/>
                      </a:lnTo>
                      <a:lnTo>
                        <a:pt x="28" y="8"/>
                      </a:lnTo>
                      <a:lnTo>
                        <a:pt x="18" y="3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7"/>
                      </a:lnTo>
                      <a:lnTo>
                        <a:pt x="1" y="14"/>
                      </a:lnTo>
                      <a:lnTo>
                        <a:pt x="1" y="20"/>
                      </a:lnTo>
                      <a:lnTo>
                        <a:pt x="2" y="26"/>
                      </a:lnTo>
                      <a:lnTo>
                        <a:pt x="5" y="31"/>
                      </a:lnTo>
                      <a:lnTo>
                        <a:pt x="8" y="33"/>
                      </a:lnTo>
                      <a:lnTo>
                        <a:pt x="16" y="29"/>
                      </a:lnTo>
                      <a:lnTo>
                        <a:pt x="24" y="28"/>
                      </a:lnTo>
                      <a:lnTo>
                        <a:pt x="34" y="26"/>
                      </a:lnTo>
                      <a:lnTo>
                        <a:pt x="43" y="24"/>
                      </a:lnTo>
                      <a:lnTo>
                        <a:pt x="52" y="23"/>
                      </a:lnTo>
                      <a:lnTo>
                        <a:pt x="59" y="21"/>
                      </a:lnTo>
                      <a:lnTo>
                        <a:pt x="65" y="20"/>
                      </a:lnTo>
                      <a:lnTo>
                        <a:pt x="66" y="19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34" name="Freeform 99"/>
                <p:cNvSpPr>
                  <a:spLocks/>
                </p:cNvSpPr>
                <p:nvPr/>
              </p:nvSpPr>
              <p:spPr bwMode="auto">
                <a:xfrm>
                  <a:off x="3956" y="2039"/>
                  <a:ext cx="73" cy="39"/>
                </a:xfrm>
                <a:custGeom>
                  <a:avLst/>
                  <a:gdLst>
                    <a:gd name="T0" fmla="*/ 72 w 73"/>
                    <a:gd name="T1" fmla="*/ 20 h 39"/>
                    <a:gd name="T2" fmla="*/ 72 w 73"/>
                    <a:gd name="T3" fmla="*/ 20 h 39"/>
                    <a:gd name="T4" fmla="*/ 71 w 73"/>
                    <a:gd name="T5" fmla="*/ 18 h 39"/>
                    <a:gd name="T6" fmla="*/ 67 w 73"/>
                    <a:gd name="T7" fmla="*/ 16 h 39"/>
                    <a:gd name="T8" fmla="*/ 58 w 73"/>
                    <a:gd name="T9" fmla="*/ 15 h 39"/>
                    <a:gd name="T10" fmla="*/ 51 w 73"/>
                    <a:gd name="T11" fmla="*/ 13 h 39"/>
                    <a:gd name="T12" fmla="*/ 41 w 73"/>
                    <a:gd name="T13" fmla="*/ 10 h 39"/>
                    <a:gd name="T14" fmla="*/ 31 w 73"/>
                    <a:gd name="T15" fmla="*/ 8 h 39"/>
                    <a:gd name="T16" fmla="*/ 19 w 73"/>
                    <a:gd name="T17" fmla="*/ 4 h 39"/>
                    <a:gd name="T18" fmla="*/ 9 w 73"/>
                    <a:gd name="T19" fmla="*/ 0 h 39"/>
                    <a:gd name="T20" fmla="*/ 5 w 73"/>
                    <a:gd name="T21" fmla="*/ 0 h 39"/>
                    <a:gd name="T22" fmla="*/ 2 w 73"/>
                    <a:gd name="T23" fmla="*/ 3 h 39"/>
                    <a:gd name="T24" fmla="*/ 0 w 73"/>
                    <a:gd name="T25" fmla="*/ 9 h 39"/>
                    <a:gd name="T26" fmla="*/ 0 w 73"/>
                    <a:gd name="T27" fmla="*/ 16 h 39"/>
                    <a:gd name="T28" fmla="*/ 0 w 73"/>
                    <a:gd name="T29" fmla="*/ 24 h 39"/>
                    <a:gd name="T30" fmla="*/ 2 w 73"/>
                    <a:gd name="T31" fmla="*/ 31 h 39"/>
                    <a:gd name="T32" fmla="*/ 5 w 73"/>
                    <a:gd name="T33" fmla="*/ 35 h 39"/>
                    <a:gd name="T34" fmla="*/ 9 w 73"/>
                    <a:gd name="T35" fmla="*/ 38 h 39"/>
                    <a:gd name="T36" fmla="*/ 17 w 73"/>
                    <a:gd name="T37" fmla="*/ 34 h 39"/>
                    <a:gd name="T38" fmla="*/ 27 w 73"/>
                    <a:gd name="T39" fmla="*/ 32 h 39"/>
                    <a:gd name="T40" fmla="*/ 36 w 73"/>
                    <a:gd name="T41" fmla="*/ 28 h 39"/>
                    <a:gd name="T42" fmla="*/ 47 w 73"/>
                    <a:gd name="T43" fmla="*/ 26 h 39"/>
                    <a:gd name="T44" fmla="*/ 57 w 73"/>
                    <a:gd name="T45" fmla="*/ 26 h 39"/>
                    <a:gd name="T46" fmla="*/ 64 w 73"/>
                    <a:gd name="T47" fmla="*/ 23 h 39"/>
                    <a:gd name="T48" fmla="*/ 70 w 73"/>
                    <a:gd name="T49" fmla="*/ 22 h 39"/>
                    <a:gd name="T50" fmla="*/ 72 w 73"/>
                    <a:gd name="T51" fmla="*/ 20 h 3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3"/>
                    <a:gd name="T79" fmla="*/ 0 h 39"/>
                    <a:gd name="T80" fmla="*/ 73 w 73"/>
                    <a:gd name="T81" fmla="*/ 39 h 3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3" h="39">
                      <a:moveTo>
                        <a:pt x="72" y="20"/>
                      </a:moveTo>
                      <a:lnTo>
                        <a:pt x="72" y="20"/>
                      </a:lnTo>
                      <a:lnTo>
                        <a:pt x="71" y="18"/>
                      </a:lnTo>
                      <a:lnTo>
                        <a:pt x="67" y="16"/>
                      </a:lnTo>
                      <a:lnTo>
                        <a:pt x="58" y="15"/>
                      </a:lnTo>
                      <a:lnTo>
                        <a:pt x="51" y="13"/>
                      </a:lnTo>
                      <a:lnTo>
                        <a:pt x="41" y="10"/>
                      </a:lnTo>
                      <a:lnTo>
                        <a:pt x="31" y="8"/>
                      </a:lnTo>
                      <a:lnTo>
                        <a:pt x="19" y="4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2" y="31"/>
                      </a:lnTo>
                      <a:lnTo>
                        <a:pt x="5" y="35"/>
                      </a:lnTo>
                      <a:lnTo>
                        <a:pt x="9" y="38"/>
                      </a:lnTo>
                      <a:lnTo>
                        <a:pt x="17" y="34"/>
                      </a:lnTo>
                      <a:lnTo>
                        <a:pt x="27" y="32"/>
                      </a:lnTo>
                      <a:lnTo>
                        <a:pt x="36" y="28"/>
                      </a:lnTo>
                      <a:lnTo>
                        <a:pt x="47" y="26"/>
                      </a:lnTo>
                      <a:lnTo>
                        <a:pt x="57" y="26"/>
                      </a:lnTo>
                      <a:lnTo>
                        <a:pt x="64" y="23"/>
                      </a:lnTo>
                      <a:lnTo>
                        <a:pt x="70" y="22"/>
                      </a:lnTo>
                      <a:lnTo>
                        <a:pt x="72" y="2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35" name="Freeform 100"/>
                <p:cNvSpPr>
                  <a:spLocks/>
                </p:cNvSpPr>
                <p:nvPr/>
              </p:nvSpPr>
              <p:spPr bwMode="auto">
                <a:xfrm>
                  <a:off x="2385" y="1798"/>
                  <a:ext cx="116" cy="86"/>
                </a:xfrm>
                <a:custGeom>
                  <a:avLst/>
                  <a:gdLst>
                    <a:gd name="T0" fmla="*/ 5 w 116"/>
                    <a:gd name="T1" fmla="*/ 14 h 86"/>
                    <a:gd name="T2" fmla="*/ 1 w 116"/>
                    <a:gd name="T3" fmla="*/ 15 h 86"/>
                    <a:gd name="T4" fmla="*/ 0 w 116"/>
                    <a:gd name="T5" fmla="*/ 18 h 86"/>
                    <a:gd name="T6" fmla="*/ 2 w 116"/>
                    <a:gd name="T7" fmla="*/ 20 h 86"/>
                    <a:gd name="T8" fmla="*/ 6 w 116"/>
                    <a:gd name="T9" fmla="*/ 22 h 86"/>
                    <a:gd name="T10" fmla="*/ 58 w 116"/>
                    <a:gd name="T11" fmla="*/ 12 h 86"/>
                    <a:gd name="T12" fmla="*/ 83 w 116"/>
                    <a:gd name="T13" fmla="*/ 85 h 86"/>
                    <a:gd name="T14" fmla="*/ 115 w 116"/>
                    <a:gd name="T15" fmla="*/ 77 h 86"/>
                    <a:gd name="T16" fmla="*/ 75 w 116"/>
                    <a:gd name="T17" fmla="*/ 8 h 86"/>
                    <a:gd name="T18" fmla="*/ 84 w 116"/>
                    <a:gd name="T19" fmla="*/ 8 h 86"/>
                    <a:gd name="T20" fmla="*/ 86 w 116"/>
                    <a:gd name="T21" fmla="*/ 5 h 86"/>
                    <a:gd name="T22" fmla="*/ 87 w 116"/>
                    <a:gd name="T23" fmla="*/ 2 h 86"/>
                    <a:gd name="T24" fmla="*/ 86 w 116"/>
                    <a:gd name="T25" fmla="*/ 0 h 86"/>
                    <a:gd name="T26" fmla="*/ 81 w 116"/>
                    <a:gd name="T27" fmla="*/ 0 h 86"/>
                    <a:gd name="T28" fmla="*/ 5 w 116"/>
                    <a:gd name="T29" fmla="*/ 14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16"/>
                    <a:gd name="T46" fmla="*/ 0 h 86"/>
                    <a:gd name="T47" fmla="*/ 116 w 116"/>
                    <a:gd name="T48" fmla="*/ 86 h 8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16" h="86">
                      <a:moveTo>
                        <a:pt x="5" y="14"/>
                      </a:move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2" y="20"/>
                      </a:lnTo>
                      <a:lnTo>
                        <a:pt x="6" y="22"/>
                      </a:lnTo>
                      <a:lnTo>
                        <a:pt x="58" y="12"/>
                      </a:lnTo>
                      <a:lnTo>
                        <a:pt x="83" y="85"/>
                      </a:lnTo>
                      <a:lnTo>
                        <a:pt x="115" y="77"/>
                      </a:lnTo>
                      <a:lnTo>
                        <a:pt x="75" y="8"/>
                      </a:lnTo>
                      <a:lnTo>
                        <a:pt x="84" y="8"/>
                      </a:lnTo>
                      <a:lnTo>
                        <a:pt x="86" y="5"/>
                      </a:lnTo>
                      <a:lnTo>
                        <a:pt x="87" y="2"/>
                      </a:lnTo>
                      <a:lnTo>
                        <a:pt x="86" y="0"/>
                      </a:lnTo>
                      <a:lnTo>
                        <a:pt x="81" y="0"/>
                      </a:lnTo>
                      <a:lnTo>
                        <a:pt x="5" y="1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36" name="Freeform 101"/>
                <p:cNvSpPr>
                  <a:spLocks/>
                </p:cNvSpPr>
                <p:nvPr/>
              </p:nvSpPr>
              <p:spPr bwMode="auto">
                <a:xfrm>
                  <a:off x="2383" y="1799"/>
                  <a:ext cx="122" cy="93"/>
                </a:xfrm>
                <a:custGeom>
                  <a:avLst/>
                  <a:gdLst>
                    <a:gd name="T0" fmla="*/ 6 w 122"/>
                    <a:gd name="T1" fmla="*/ 15 h 93"/>
                    <a:gd name="T2" fmla="*/ 6 w 122"/>
                    <a:gd name="T3" fmla="*/ 15 h 93"/>
                    <a:gd name="T4" fmla="*/ 2 w 122"/>
                    <a:gd name="T5" fmla="*/ 17 h 93"/>
                    <a:gd name="T6" fmla="*/ 0 w 122"/>
                    <a:gd name="T7" fmla="*/ 21 h 93"/>
                    <a:gd name="T8" fmla="*/ 3 w 122"/>
                    <a:gd name="T9" fmla="*/ 23 h 93"/>
                    <a:gd name="T10" fmla="*/ 7 w 122"/>
                    <a:gd name="T11" fmla="*/ 25 h 93"/>
                    <a:gd name="T12" fmla="*/ 62 w 122"/>
                    <a:gd name="T13" fmla="*/ 14 h 93"/>
                    <a:gd name="T14" fmla="*/ 87 w 122"/>
                    <a:gd name="T15" fmla="*/ 92 h 93"/>
                    <a:gd name="T16" fmla="*/ 121 w 122"/>
                    <a:gd name="T17" fmla="*/ 83 h 93"/>
                    <a:gd name="T18" fmla="*/ 80 w 122"/>
                    <a:gd name="T19" fmla="*/ 9 h 93"/>
                    <a:gd name="T20" fmla="*/ 89 w 122"/>
                    <a:gd name="T21" fmla="*/ 8 h 93"/>
                    <a:gd name="T22" fmla="*/ 90 w 122"/>
                    <a:gd name="T23" fmla="*/ 5 h 93"/>
                    <a:gd name="T24" fmla="*/ 92 w 122"/>
                    <a:gd name="T25" fmla="*/ 2 h 93"/>
                    <a:gd name="T26" fmla="*/ 90 w 122"/>
                    <a:gd name="T27" fmla="*/ 0 h 93"/>
                    <a:gd name="T28" fmla="*/ 86 w 122"/>
                    <a:gd name="T29" fmla="*/ 0 h 93"/>
                    <a:gd name="T30" fmla="*/ 6 w 122"/>
                    <a:gd name="T31" fmla="*/ 15 h 9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2"/>
                    <a:gd name="T49" fmla="*/ 0 h 93"/>
                    <a:gd name="T50" fmla="*/ 122 w 122"/>
                    <a:gd name="T51" fmla="*/ 93 h 9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2" h="93">
                      <a:moveTo>
                        <a:pt x="6" y="15"/>
                      </a:moveTo>
                      <a:lnTo>
                        <a:pt x="6" y="15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3" y="23"/>
                      </a:lnTo>
                      <a:lnTo>
                        <a:pt x="7" y="25"/>
                      </a:lnTo>
                      <a:lnTo>
                        <a:pt x="62" y="14"/>
                      </a:lnTo>
                      <a:lnTo>
                        <a:pt x="87" y="92"/>
                      </a:lnTo>
                      <a:lnTo>
                        <a:pt x="121" y="83"/>
                      </a:lnTo>
                      <a:lnTo>
                        <a:pt x="80" y="9"/>
                      </a:lnTo>
                      <a:lnTo>
                        <a:pt x="89" y="8"/>
                      </a:lnTo>
                      <a:lnTo>
                        <a:pt x="90" y="5"/>
                      </a:lnTo>
                      <a:lnTo>
                        <a:pt x="92" y="2"/>
                      </a:lnTo>
                      <a:lnTo>
                        <a:pt x="90" y="0"/>
                      </a:lnTo>
                      <a:lnTo>
                        <a:pt x="86" y="0"/>
                      </a:lnTo>
                      <a:lnTo>
                        <a:pt x="6" y="1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37" name="Freeform 102"/>
                <p:cNvSpPr>
                  <a:spLocks/>
                </p:cNvSpPr>
                <p:nvPr/>
              </p:nvSpPr>
              <p:spPr bwMode="auto">
                <a:xfrm>
                  <a:off x="2631" y="1940"/>
                  <a:ext cx="137" cy="164"/>
                </a:xfrm>
                <a:custGeom>
                  <a:avLst/>
                  <a:gdLst>
                    <a:gd name="T0" fmla="*/ 111 w 137"/>
                    <a:gd name="T1" fmla="*/ 0 h 164"/>
                    <a:gd name="T2" fmla="*/ 23 w 137"/>
                    <a:gd name="T3" fmla="*/ 10 h 164"/>
                    <a:gd name="T4" fmla="*/ 13 w 137"/>
                    <a:gd name="T5" fmla="*/ 12 h 164"/>
                    <a:gd name="T6" fmla="*/ 6 w 137"/>
                    <a:gd name="T7" fmla="*/ 18 h 164"/>
                    <a:gd name="T8" fmla="*/ 2 w 137"/>
                    <a:gd name="T9" fmla="*/ 27 h 164"/>
                    <a:gd name="T10" fmla="*/ 0 w 137"/>
                    <a:gd name="T11" fmla="*/ 38 h 164"/>
                    <a:gd name="T12" fmla="*/ 1 w 137"/>
                    <a:gd name="T13" fmla="*/ 138 h 164"/>
                    <a:gd name="T14" fmla="*/ 3 w 137"/>
                    <a:gd name="T15" fmla="*/ 145 h 164"/>
                    <a:gd name="T16" fmla="*/ 4 w 137"/>
                    <a:gd name="T17" fmla="*/ 150 h 164"/>
                    <a:gd name="T18" fmla="*/ 7 w 137"/>
                    <a:gd name="T19" fmla="*/ 153 h 164"/>
                    <a:gd name="T20" fmla="*/ 9 w 137"/>
                    <a:gd name="T21" fmla="*/ 158 h 164"/>
                    <a:gd name="T22" fmla="*/ 13 w 137"/>
                    <a:gd name="T23" fmla="*/ 160 h 164"/>
                    <a:gd name="T24" fmla="*/ 17 w 137"/>
                    <a:gd name="T25" fmla="*/ 161 h 164"/>
                    <a:gd name="T26" fmla="*/ 21 w 137"/>
                    <a:gd name="T27" fmla="*/ 163 h 164"/>
                    <a:gd name="T28" fmla="*/ 25 w 137"/>
                    <a:gd name="T29" fmla="*/ 163 h 164"/>
                    <a:gd name="T30" fmla="*/ 115 w 137"/>
                    <a:gd name="T31" fmla="*/ 154 h 164"/>
                    <a:gd name="T32" fmla="*/ 123 w 137"/>
                    <a:gd name="T33" fmla="*/ 152 h 164"/>
                    <a:gd name="T34" fmla="*/ 131 w 137"/>
                    <a:gd name="T35" fmla="*/ 145 h 164"/>
                    <a:gd name="T36" fmla="*/ 134 w 137"/>
                    <a:gd name="T37" fmla="*/ 135 h 164"/>
                    <a:gd name="T38" fmla="*/ 136 w 137"/>
                    <a:gd name="T39" fmla="*/ 125 h 164"/>
                    <a:gd name="T40" fmla="*/ 133 w 137"/>
                    <a:gd name="T41" fmla="*/ 24 h 164"/>
                    <a:gd name="T42" fmla="*/ 133 w 137"/>
                    <a:gd name="T43" fmla="*/ 19 h 164"/>
                    <a:gd name="T44" fmla="*/ 133 w 137"/>
                    <a:gd name="T45" fmla="*/ 14 h 164"/>
                    <a:gd name="T46" fmla="*/ 130 w 137"/>
                    <a:gd name="T47" fmla="*/ 9 h 164"/>
                    <a:gd name="T48" fmla="*/ 127 w 137"/>
                    <a:gd name="T49" fmla="*/ 5 h 164"/>
                    <a:gd name="T50" fmla="*/ 123 w 137"/>
                    <a:gd name="T51" fmla="*/ 3 h 164"/>
                    <a:gd name="T52" fmla="*/ 120 w 137"/>
                    <a:gd name="T53" fmla="*/ 1 h 164"/>
                    <a:gd name="T54" fmla="*/ 116 w 137"/>
                    <a:gd name="T55" fmla="*/ 1 h 164"/>
                    <a:gd name="T56" fmla="*/ 111 w 137"/>
                    <a:gd name="T57" fmla="*/ 0 h 16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7"/>
                    <a:gd name="T88" fmla="*/ 0 h 164"/>
                    <a:gd name="T89" fmla="*/ 137 w 137"/>
                    <a:gd name="T90" fmla="*/ 164 h 16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7" h="164">
                      <a:moveTo>
                        <a:pt x="111" y="0"/>
                      </a:moveTo>
                      <a:lnTo>
                        <a:pt x="23" y="10"/>
                      </a:lnTo>
                      <a:lnTo>
                        <a:pt x="13" y="12"/>
                      </a:lnTo>
                      <a:lnTo>
                        <a:pt x="6" y="18"/>
                      </a:lnTo>
                      <a:lnTo>
                        <a:pt x="2" y="27"/>
                      </a:lnTo>
                      <a:lnTo>
                        <a:pt x="0" y="38"/>
                      </a:lnTo>
                      <a:lnTo>
                        <a:pt x="1" y="138"/>
                      </a:lnTo>
                      <a:lnTo>
                        <a:pt x="3" y="145"/>
                      </a:lnTo>
                      <a:lnTo>
                        <a:pt x="4" y="150"/>
                      </a:lnTo>
                      <a:lnTo>
                        <a:pt x="7" y="153"/>
                      </a:lnTo>
                      <a:lnTo>
                        <a:pt x="9" y="158"/>
                      </a:lnTo>
                      <a:lnTo>
                        <a:pt x="13" y="160"/>
                      </a:lnTo>
                      <a:lnTo>
                        <a:pt x="17" y="161"/>
                      </a:lnTo>
                      <a:lnTo>
                        <a:pt x="21" y="163"/>
                      </a:lnTo>
                      <a:lnTo>
                        <a:pt x="25" y="163"/>
                      </a:lnTo>
                      <a:lnTo>
                        <a:pt x="115" y="154"/>
                      </a:lnTo>
                      <a:lnTo>
                        <a:pt x="123" y="152"/>
                      </a:lnTo>
                      <a:lnTo>
                        <a:pt x="131" y="145"/>
                      </a:lnTo>
                      <a:lnTo>
                        <a:pt x="134" y="135"/>
                      </a:lnTo>
                      <a:lnTo>
                        <a:pt x="136" y="125"/>
                      </a:lnTo>
                      <a:lnTo>
                        <a:pt x="133" y="24"/>
                      </a:lnTo>
                      <a:lnTo>
                        <a:pt x="133" y="19"/>
                      </a:lnTo>
                      <a:lnTo>
                        <a:pt x="133" y="14"/>
                      </a:lnTo>
                      <a:lnTo>
                        <a:pt x="130" y="9"/>
                      </a:lnTo>
                      <a:lnTo>
                        <a:pt x="127" y="5"/>
                      </a:lnTo>
                      <a:lnTo>
                        <a:pt x="123" y="3"/>
                      </a:lnTo>
                      <a:lnTo>
                        <a:pt x="120" y="1"/>
                      </a:lnTo>
                      <a:lnTo>
                        <a:pt x="116" y="1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38" name="Freeform 103"/>
                <p:cNvSpPr>
                  <a:spLocks/>
                </p:cNvSpPr>
                <p:nvPr/>
              </p:nvSpPr>
              <p:spPr bwMode="auto">
                <a:xfrm>
                  <a:off x="2630" y="1941"/>
                  <a:ext cx="143" cy="170"/>
                </a:xfrm>
                <a:custGeom>
                  <a:avLst/>
                  <a:gdLst>
                    <a:gd name="T0" fmla="*/ 115 w 143"/>
                    <a:gd name="T1" fmla="*/ 0 h 170"/>
                    <a:gd name="T2" fmla="*/ 24 w 143"/>
                    <a:gd name="T3" fmla="*/ 10 h 170"/>
                    <a:gd name="T4" fmla="*/ 13 w 143"/>
                    <a:gd name="T5" fmla="*/ 12 h 170"/>
                    <a:gd name="T6" fmla="*/ 6 w 143"/>
                    <a:gd name="T7" fmla="*/ 19 h 170"/>
                    <a:gd name="T8" fmla="*/ 2 w 143"/>
                    <a:gd name="T9" fmla="*/ 28 h 170"/>
                    <a:gd name="T10" fmla="*/ 0 w 143"/>
                    <a:gd name="T11" fmla="*/ 39 h 170"/>
                    <a:gd name="T12" fmla="*/ 2 w 143"/>
                    <a:gd name="T13" fmla="*/ 144 h 170"/>
                    <a:gd name="T14" fmla="*/ 4 w 143"/>
                    <a:gd name="T15" fmla="*/ 149 h 170"/>
                    <a:gd name="T16" fmla="*/ 5 w 143"/>
                    <a:gd name="T17" fmla="*/ 154 h 170"/>
                    <a:gd name="T18" fmla="*/ 6 w 143"/>
                    <a:gd name="T19" fmla="*/ 159 h 170"/>
                    <a:gd name="T20" fmla="*/ 10 w 143"/>
                    <a:gd name="T21" fmla="*/ 163 h 170"/>
                    <a:gd name="T22" fmla="*/ 14 w 143"/>
                    <a:gd name="T23" fmla="*/ 166 h 170"/>
                    <a:gd name="T24" fmla="*/ 18 w 143"/>
                    <a:gd name="T25" fmla="*/ 167 h 170"/>
                    <a:gd name="T26" fmla="*/ 22 w 143"/>
                    <a:gd name="T27" fmla="*/ 169 h 170"/>
                    <a:gd name="T28" fmla="*/ 27 w 143"/>
                    <a:gd name="T29" fmla="*/ 169 h 170"/>
                    <a:gd name="T30" fmla="*/ 118 w 143"/>
                    <a:gd name="T31" fmla="*/ 160 h 170"/>
                    <a:gd name="T32" fmla="*/ 128 w 143"/>
                    <a:gd name="T33" fmla="*/ 157 h 170"/>
                    <a:gd name="T34" fmla="*/ 135 w 143"/>
                    <a:gd name="T35" fmla="*/ 149 h 170"/>
                    <a:gd name="T36" fmla="*/ 139 w 143"/>
                    <a:gd name="T37" fmla="*/ 140 h 170"/>
                    <a:gd name="T38" fmla="*/ 142 w 143"/>
                    <a:gd name="T39" fmla="*/ 130 h 170"/>
                    <a:gd name="T40" fmla="*/ 138 w 143"/>
                    <a:gd name="T41" fmla="*/ 24 h 170"/>
                    <a:gd name="T42" fmla="*/ 137 w 143"/>
                    <a:gd name="T43" fmla="*/ 19 h 170"/>
                    <a:gd name="T44" fmla="*/ 137 w 143"/>
                    <a:gd name="T45" fmla="*/ 14 h 170"/>
                    <a:gd name="T46" fmla="*/ 135 w 143"/>
                    <a:gd name="T47" fmla="*/ 10 h 170"/>
                    <a:gd name="T48" fmla="*/ 132 w 143"/>
                    <a:gd name="T49" fmla="*/ 5 h 170"/>
                    <a:gd name="T50" fmla="*/ 128 w 143"/>
                    <a:gd name="T51" fmla="*/ 3 h 170"/>
                    <a:gd name="T52" fmla="*/ 124 w 143"/>
                    <a:gd name="T53" fmla="*/ 2 h 170"/>
                    <a:gd name="T54" fmla="*/ 120 w 143"/>
                    <a:gd name="T55" fmla="*/ 1 h 170"/>
                    <a:gd name="T56" fmla="*/ 115 w 143"/>
                    <a:gd name="T57" fmla="*/ 0 h 17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3"/>
                    <a:gd name="T88" fmla="*/ 0 h 170"/>
                    <a:gd name="T89" fmla="*/ 143 w 143"/>
                    <a:gd name="T90" fmla="*/ 170 h 17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3" h="170">
                      <a:moveTo>
                        <a:pt x="115" y="0"/>
                      </a:moveTo>
                      <a:lnTo>
                        <a:pt x="24" y="10"/>
                      </a:lnTo>
                      <a:lnTo>
                        <a:pt x="13" y="12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9"/>
                      </a:lnTo>
                      <a:lnTo>
                        <a:pt x="2" y="144"/>
                      </a:lnTo>
                      <a:lnTo>
                        <a:pt x="4" y="149"/>
                      </a:lnTo>
                      <a:lnTo>
                        <a:pt x="5" y="154"/>
                      </a:lnTo>
                      <a:lnTo>
                        <a:pt x="6" y="159"/>
                      </a:lnTo>
                      <a:lnTo>
                        <a:pt x="10" y="163"/>
                      </a:lnTo>
                      <a:lnTo>
                        <a:pt x="14" y="166"/>
                      </a:lnTo>
                      <a:lnTo>
                        <a:pt x="18" y="167"/>
                      </a:lnTo>
                      <a:lnTo>
                        <a:pt x="22" y="169"/>
                      </a:lnTo>
                      <a:lnTo>
                        <a:pt x="27" y="169"/>
                      </a:lnTo>
                      <a:lnTo>
                        <a:pt x="118" y="160"/>
                      </a:lnTo>
                      <a:lnTo>
                        <a:pt x="128" y="157"/>
                      </a:lnTo>
                      <a:lnTo>
                        <a:pt x="135" y="149"/>
                      </a:lnTo>
                      <a:lnTo>
                        <a:pt x="139" y="140"/>
                      </a:lnTo>
                      <a:lnTo>
                        <a:pt x="142" y="130"/>
                      </a:lnTo>
                      <a:lnTo>
                        <a:pt x="138" y="24"/>
                      </a:lnTo>
                      <a:lnTo>
                        <a:pt x="137" y="19"/>
                      </a:lnTo>
                      <a:lnTo>
                        <a:pt x="137" y="14"/>
                      </a:lnTo>
                      <a:lnTo>
                        <a:pt x="135" y="10"/>
                      </a:lnTo>
                      <a:lnTo>
                        <a:pt x="132" y="5"/>
                      </a:lnTo>
                      <a:lnTo>
                        <a:pt x="128" y="3"/>
                      </a:lnTo>
                      <a:lnTo>
                        <a:pt x="124" y="2"/>
                      </a:lnTo>
                      <a:lnTo>
                        <a:pt x="120" y="1"/>
                      </a:lnTo>
                      <a:lnTo>
                        <a:pt x="115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39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4149" y="1680"/>
                  <a:ext cx="11" cy="297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40" name="Line 105"/>
                <p:cNvSpPr>
                  <a:spLocks noChangeShapeType="1"/>
                </p:cNvSpPr>
                <p:nvPr/>
              </p:nvSpPr>
              <p:spPr bwMode="auto">
                <a:xfrm>
                  <a:off x="4158" y="2088"/>
                  <a:ext cx="2" cy="2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41" name="Freeform 106"/>
                <p:cNvSpPr>
                  <a:spLocks/>
                </p:cNvSpPr>
                <p:nvPr/>
              </p:nvSpPr>
              <p:spPr bwMode="auto">
                <a:xfrm>
                  <a:off x="1656" y="1988"/>
                  <a:ext cx="600" cy="16"/>
                </a:xfrm>
                <a:custGeom>
                  <a:avLst/>
                  <a:gdLst>
                    <a:gd name="T0" fmla="*/ 267 w 600"/>
                    <a:gd name="T1" fmla="*/ 15 h 16"/>
                    <a:gd name="T2" fmla="*/ 210 w 600"/>
                    <a:gd name="T3" fmla="*/ 14 h 16"/>
                    <a:gd name="T4" fmla="*/ 155 w 600"/>
                    <a:gd name="T5" fmla="*/ 14 h 16"/>
                    <a:gd name="T6" fmla="*/ 108 w 600"/>
                    <a:gd name="T7" fmla="*/ 14 h 16"/>
                    <a:gd name="T8" fmla="*/ 67 w 600"/>
                    <a:gd name="T9" fmla="*/ 14 h 16"/>
                    <a:gd name="T10" fmla="*/ 35 w 600"/>
                    <a:gd name="T11" fmla="*/ 13 h 16"/>
                    <a:gd name="T12" fmla="*/ 13 w 600"/>
                    <a:gd name="T13" fmla="*/ 11 h 16"/>
                    <a:gd name="T14" fmla="*/ 1 w 600"/>
                    <a:gd name="T15" fmla="*/ 11 h 16"/>
                    <a:gd name="T16" fmla="*/ 1 w 600"/>
                    <a:gd name="T17" fmla="*/ 10 h 16"/>
                    <a:gd name="T18" fmla="*/ 12 w 600"/>
                    <a:gd name="T19" fmla="*/ 8 h 16"/>
                    <a:gd name="T20" fmla="*/ 36 w 600"/>
                    <a:gd name="T21" fmla="*/ 6 h 16"/>
                    <a:gd name="T22" fmla="*/ 67 w 600"/>
                    <a:gd name="T23" fmla="*/ 5 h 16"/>
                    <a:gd name="T24" fmla="*/ 108 w 600"/>
                    <a:gd name="T25" fmla="*/ 3 h 16"/>
                    <a:gd name="T26" fmla="*/ 155 w 600"/>
                    <a:gd name="T27" fmla="*/ 3 h 16"/>
                    <a:gd name="T28" fmla="*/ 209 w 600"/>
                    <a:gd name="T29" fmla="*/ 2 h 16"/>
                    <a:gd name="T30" fmla="*/ 267 w 600"/>
                    <a:gd name="T31" fmla="*/ 0 h 16"/>
                    <a:gd name="T32" fmla="*/ 329 w 600"/>
                    <a:gd name="T33" fmla="*/ 0 h 16"/>
                    <a:gd name="T34" fmla="*/ 387 w 600"/>
                    <a:gd name="T35" fmla="*/ 0 h 16"/>
                    <a:gd name="T36" fmla="*/ 441 w 600"/>
                    <a:gd name="T37" fmla="*/ 1 h 16"/>
                    <a:gd name="T38" fmla="*/ 489 w 600"/>
                    <a:gd name="T39" fmla="*/ 1 h 16"/>
                    <a:gd name="T40" fmla="*/ 530 w 600"/>
                    <a:gd name="T41" fmla="*/ 2 h 16"/>
                    <a:gd name="T42" fmla="*/ 561 w 600"/>
                    <a:gd name="T43" fmla="*/ 3 h 16"/>
                    <a:gd name="T44" fmla="*/ 585 w 600"/>
                    <a:gd name="T45" fmla="*/ 3 h 16"/>
                    <a:gd name="T46" fmla="*/ 597 w 600"/>
                    <a:gd name="T47" fmla="*/ 4 h 16"/>
                    <a:gd name="T48" fmla="*/ 597 w 600"/>
                    <a:gd name="T49" fmla="*/ 5 h 16"/>
                    <a:gd name="T50" fmla="*/ 586 w 600"/>
                    <a:gd name="T51" fmla="*/ 8 h 16"/>
                    <a:gd name="T52" fmla="*/ 561 w 600"/>
                    <a:gd name="T53" fmla="*/ 9 h 16"/>
                    <a:gd name="T54" fmla="*/ 530 w 600"/>
                    <a:gd name="T55" fmla="*/ 11 h 16"/>
                    <a:gd name="T56" fmla="*/ 488 w 600"/>
                    <a:gd name="T57" fmla="*/ 13 h 16"/>
                    <a:gd name="T58" fmla="*/ 441 w 600"/>
                    <a:gd name="T59" fmla="*/ 12 h 16"/>
                    <a:gd name="T60" fmla="*/ 387 w 600"/>
                    <a:gd name="T61" fmla="*/ 14 h 16"/>
                    <a:gd name="T62" fmla="*/ 330 w 600"/>
                    <a:gd name="T63" fmla="*/ 14 h 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0"/>
                    <a:gd name="T97" fmla="*/ 0 h 16"/>
                    <a:gd name="T98" fmla="*/ 600 w 600"/>
                    <a:gd name="T99" fmla="*/ 16 h 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0" h="16">
                      <a:moveTo>
                        <a:pt x="299" y="14"/>
                      </a:moveTo>
                      <a:lnTo>
                        <a:pt x="267" y="15"/>
                      </a:lnTo>
                      <a:lnTo>
                        <a:pt x="239" y="15"/>
                      </a:lnTo>
                      <a:lnTo>
                        <a:pt x="210" y="14"/>
                      </a:lnTo>
                      <a:lnTo>
                        <a:pt x="181" y="15"/>
                      </a:lnTo>
                      <a:lnTo>
                        <a:pt x="155" y="14"/>
                      </a:lnTo>
                      <a:lnTo>
                        <a:pt x="132" y="15"/>
                      </a:lnTo>
                      <a:lnTo>
                        <a:pt x="108" y="14"/>
                      </a:lnTo>
                      <a:lnTo>
                        <a:pt x="87" y="14"/>
                      </a:lnTo>
                      <a:lnTo>
                        <a:pt x="67" y="14"/>
                      </a:lnTo>
                      <a:lnTo>
                        <a:pt x="50" y="12"/>
                      </a:lnTo>
                      <a:lnTo>
                        <a:pt x="35" y="13"/>
                      </a:lnTo>
                      <a:lnTo>
                        <a:pt x="22" y="12"/>
                      </a:lnTo>
                      <a:lnTo>
                        <a:pt x="13" y="11"/>
                      </a:lnTo>
                      <a:lnTo>
                        <a:pt x="5" y="12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4" y="8"/>
                      </a:lnTo>
                      <a:lnTo>
                        <a:pt x="12" y="8"/>
                      </a:lnTo>
                      <a:lnTo>
                        <a:pt x="23" y="6"/>
                      </a:lnTo>
                      <a:lnTo>
                        <a:pt x="36" y="6"/>
                      </a:lnTo>
                      <a:lnTo>
                        <a:pt x="50" y="6"/>
                      </a:lnTo>
                      <a:lnTo>
                        <a:pt x="67" y="5"/>
                      </a:lnTo>
                      <a:lnTo>
                        <a:pt x="87" y="5"/>
                      </a:lnTo>
                      <a:lnTo>
                        <a:pt x="108" y="3"/>
                      </a:lnTo>
                      <a:lnTo>
                        <a:pt x="131" y="2"/>
                      </a:lnTo>
                      <a:lnTo>
                        <a:pt x="155" y="3"/>
                      </a:lnTo>
                      <a:lnTo>
                        <a:pt x="182" y="2"/>
                      </a:lnTo>
                      <a:lnTo>
                        <a:pt x="209" y="2"/>
                      </a:lnTo>
                      <a:lnTo>
                        <a:pt x="238" y="1"/>
                      </a:lnTo>
                      <a:lnTo>
                        <a:pt x="267" y="0"/>
                      </a:lnTo>
                      <a:lnTo>
                        <a:pt x="298" y="0"/>
                      </a:lnTo>
                      <a:lnTo>
                        <a:pt x="329" y="0"/>
                      </a:lnTo>
                      <a:lnTo>
                        <a:pt x="359" y="0"/>
                      </a:lnTo>
                      <a:lnTo>
                        <a:pt x="387" y="0"/>
                      </a:lnTo>
                      <a:lnTo>
                        <a:pt x="415" y="0"/>
                      </a:lnTo>
                      <a:lnTo>
                        <a:pt x="441" y="1"/>
                      </a:lnTo>
                      <a:lnTo>
                        <a:pt x="466" y="1"/>
                      </a:lnTo>
                      <a:lnTo>
                        <a:pt x="489" y="1"/>
                      </a:lnTo>
                      <a:lnTo>
                        <a:pt x="510" y="1"/>
                      </a:lnTo>
                      <a:lnTo>
                        <a:pt x="530" y="2"/>
                      </a:lnTo>
                      <a:lnTo>
                        <a:pt x="547" y="2"/>
                      </a:lnTo>
                      <a:lnTo>
                        <a:pt x="561" y="3"/>
                      </a:lnTo>
                      <a:lnTo>
                        <a:pt x="575" y="3"/>
                      </a:lnTo>
                      <a:lnTo>
                        <a:pt x="585" y="3"/>
                      </a:lnTo>
                      <a:lnTo>
                        <a:pt x="593" y="3"/>
                      </a:lnTo>
                      <a:lnTo>
                        <a:pt x="597" y="4"/>
                      </a:lnTo>
                      <a:lnTo>
                        <a:pt x="599" y="5"/>
                      </a:lnTo>
                      <a:lnTo>
                        <a:pt x="597" y="5"/>
                      </a:lnTo>
                      <a:lnTo>
                        <a:pt x="593" y="6"/>
                      </a:lnTo>
                      <a:lnTo>
                        <a:pt x="586" y="8"/>
                      </a:lnTo>
                      <a:lnTo>
                        <a:pt x="575" y="10"/>
                      </a:lnTo>
                      <a:lnTo>
                        <a:pt x="561" y="9"/>
                      </a:lnTo>
                      <a:lnTo>
                        <a:pt x="547" y="10"/>
                      </a:lnTo>
                      <a:lnTo>
                        <a:pt x="530" y="11"/>
                      </a:lnTo>
                      <a:lnTo>
                        <a:pt x="510" y="10"/>
                      </a:lnTo>
                      <a:lnTo>
                        <a:pt x="488" y="13"/>
                      </a:lnTo>
                      <a:lnTo>
                        <a:pt x="466" y="12"/>
                      </a:lnTo>
                      <a:lnTo>
                        <a:pt x="441" y="12"/>
                      </a:lnTo>
                      <a:lnTo>
                        <a:pt x="414" y="13"/>
                      </a:lnTo>
                      <a:lnTo>
                        <a:pt x="387" y="14"/>
                      </a:lnTo>
                      <a:lnTo>
                        <a:pt x="360" y="13"/>
                      </a:lnTo>
                      <a:lnTo>
                        <a:pt x="330" y="14"/>
                      </a:lnTo>
                      <a:lnTo>
                        <a:pt x="299" y="1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42" name="Freeform 107"/>
                <p:cNvSpPr>
                  <a:spLocks/>
                </p:cNvSpPr>
                <p:nvPr/>
              </p:nvSpPr>
              <p:spPr bwMode="auto">
                <a:xfrm>
                  <a:off x="1654" y="1990"/>
                  <a:ext cx="608" cy="19"/>
                </a:xfrm>
                <a:custGeom>
                  <a:avLst/>
                  <a:gdLst>
                    <a:gd name="T0" fmla="*/ 302 w 608"/>
                    <a:gd name="T1" fmla="*/ 16 h 19"/>
                    <a:gd name="T2" fmla="*/ 242 w 608"/>
                    <a:gd name="T3" fmla="*/ 16 h 19"/>
                    <a:gd name="T4" fmla="*/ 184 w 608"/>
                    <a:gd name="T5" fmla="*/ 17 h 19"/>
                    <a:gd name="T6" fmla="*/ 133 w 608"/>
                    <a:gd name="T7" fmla="*/ 18 h 19"/>
                    <a:gd name="T8" fmla="*/ 89 w 608"/>
                    <a:gd name="T9" fmla="*/ 18 h 19"/>
                    <a:gd name="T10" fmla="*/ 50 w 608"/>
                    <a:gd name="T11" fmla="*/ 17 h 19"/>
                    <a:gd name="T12" fmla="*/ 21 w 608"/>
                    <a:gd name="T13" fmla="*/ 16 h 19"/>
                    <a:gd name="T14" fmla="*/ 5 w 608"/>
                    <a:gd name="T15" fmla="*/ 15 h 19"/>
                    <a:gd name="T16" fmla="*/ 0 w 608"/>
                    <a:gd name="T17" fmla="*/ 13 h 19"/>
                    <a:gd name="T18" fmla="*/ 4 w 608"/>
                    <a:gd name="T19" fmla="*/ 11 h 19"/>
                    <a:gd name="T20" fmla="*/ 23 w 608"/>
                    <a:gd name="T21" fmla="*/ 10 h 19"/>
                    <a:gd name="T22" fmla="*/ 51 w 608"/>
                    <a:gd name="T23" fmla="*/ 9 h 19"/>
                    <a:gd name="T24" fmla="*/ 88 w 608"/>
                    <a:gd name="T25" fmla="*/ 8 h 19"/>
                    <a:gd name="T26" fmla="*/ 132 w 608"/>
                    <a:gd name="T27" fmla="*/ 5 h 19"/>
                    <a:gd name="T28" fmla="*/ 184 w 608"/>
                    <a:gd name="T29" fmla="*/ 4 h 19"/>
                    <a:gd name="T30" fmla="*/ 240 w 608"/>
                    <a:gd name="T31" fmla="*/ 2 h 19"/>
                    <a:gd name="T32" fmla="*/ 302 w 608"/>
                    <a:gd name="T33" fmla="*/ 2 h 19"/>
                    <a:gd name="T34" fmla="*/ 363 w 608"/>
                    <a:gd name="T35" fmla="*/ 1 h 19"/>
                    <a:gd name="T36" fmla="*/ 420 w 608"/>
                    <a:gd name="T37" fmla="*/ 0 h 19"/>
                    <a:gd name="T38" fmla="*/ 472 w 608"/>
                    <a:gd name="T39" fmla="*/ 1 h 19"/>
                    <a:gd name="T40" fmla="*/ 517 w 608"/>
                    <a:gd name="T41" fmla="*/ 2 h 19"/>
                    <a:gd name="T42" fmla="*/ 554 w 608"/>
                    <a:gd name="T43" fmla="*/ 2 h 19"/>
                    <a:gd name="T44" fmla="*/ 582 w 608"/>
                    <a:gd name="T45" fmla="*/ 3 h 19"/>
                    <a:gd name="T46" fmla="*/ 600 w 608"/>
                    <a:gd name="T47" fmla="*/ 4 h 19"/>
                    <a:gd name="T48" fmla="*/ 607 w 608"/>
                    <a:gd name="T49" fmla="*/ 6 h 19"/>
                    <a:gd name="T50" fmla="*/ 600 w 608"/>
                    <a:gd name="T51" fmla="*/ 6 h 19"/>
                    <a:gd name="T52" fmla="*/ 582 w 608"/>
                    <a:gd name="T53" fmla="*/ 10 h 19"/>
                    <a:gd name="T54" fmla="*/ 554 w 608"/>
                    <a:gd name="T55" fmla="*/ 11 h 19"/>
                    <a:gd name="T56" fmla="*/ 517 w 608"/>
                    <a:gd name="T57" fmla="*/ 12 h 19"/>
                    <a:gd name="T58" fmla="*/ 471 w 608"/>
                    <a:gd name="T59" fmla="*/ 13 h 19"/>
                    <a:gd name="T60" fmla="*/ 419 w 608"/>
                    <a:gd name="T61" fmla="*/ 15 h 19"/>
                    <a:gd name="T62" fmla="*/ 364 w 608"/>
                    <a:gd name="T63" fmla="*/ 15 h 19"/>
                    <a:gd name="T64" fmla="*/ 302 w 608"/>
                    <a:gd name="T65" fmla="*/ 16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8"/>
                    <a:gd name="T100" fmla="*/ 0 h 19"/>
                    <a:gd name="T101" fmla="*/ 608 w 608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8" h="19">
                      <a:moveTo>
                        <a:pt x="302" y="16"/>
                      </a:moveTo>
                      <a:lnTo>
                        <a:pt x="302" y="16"/>
                      </a:lnTo>
                      <a:lnTo>
                        <a:pt x="270" y="17"/>
                      </a:lnTo>
                      <a:lnTo>
                        <a:pt x="242" y="16"/>
                      </a:lnTo>
                      <a:lnTo>
                        <a:pt x="213" y="17"/>
                      </a:lnTo>
                      <a:lnTo>
                        <a:pt x="184" y="17"/>
                      </a:lnTo>
                      <a:lnTo>
                        <a:pt x="158" y="18"/>
                      </a:lnTo>
                      <a:lnTo>
                        <a:pt x="133" y="18"/>
                      </a:lnTo>
                      <a:lnTo>
                        <a:pt x="110" y="16"/>
                      </a:lnTo>
                      <a:lnTo>
                        <a:pt x="89" y="18"/>
                      </a:lnTo>
                      <a:lnTo>
                        <a:pt x="68" y="17"/>
                      </a:lnTo>
                      <a:lnTo>
                        <a:pt x="50" y="17"/>
                      </a:lnTo>
                      <a:lnTo>
                        <a:pt x="34" y="17"/>
                      </a:lnTo>
                      <a:lnTo>
                        <a:pt x="21" y="16"/>
                      </a:lnTo>
                      <a:lnTo>
                        <a:pt x="13" y="14"/>
                      </a:lnTo>
                      <a:lnTo>
                        <a:pt x="5" y="15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4" y="11"/>
                      </a:lnTo>
                      <a:lnTo>
                        <a:pt x="12" y="12"/>
                      </a:lnTo>
                      <a:lnTo>
                        <a:pt x="23" y="10"/>
                      </a:lnTo>
                      <a:lnTo>
                        <a:pt x="36" y="9"/>
                      </a:lnTo>
                      <a:lnTo>
                        <a:pt x="51" y="9"/>
                      </a:lnTo>
                      <a:lnTo>
                        <a:pt x="68" y="8"/>
                      </a:lnTo>
                      <a:lnTo>
                        <a:pt x="88" y="8"/>
                      </a:lnTo>
                      <a:lnTo>
                        <a:pt x="109" y="6"/>
                      </a:lnTo>
                      <a:lnTo>
                        <a:pt x="132" y="5"/>
                      </a:lnTo>
                      <a:lnTo>
                        <a:pt x="157" y="5"/>
                      </a:lnTo>
                      <a:lnTo>
                        <a:pt x="184" y="4"/>
                      </a:lnTo>
                      <a:lnTo>
                        <a:pt x="212" y="4"/>
                      </a:lnTo>
                      <a:lnTo>
                        <a:pt x="240" y="2"/>
                      </a:lnTo>
                      <a:lnTo>
                        <a:pt x="271" y="2"/>
                      </a:lnTo>
                      <a:lnTo>
                        <a:pt x="302" y="2"/>
                      </a:lnTo>
                      <a:lnTo>
                        <a:pt x="333" y="1"/>
                      </a:lnTo>
                      <a:lnTo>
                        <a:pt x="363" y="1"/>
                      </a:lnTo>
                      <a:lnTo>
                        <a:pt x="391" y="1"/>
                      </a:lnTo>
                      <a:lnTo>
                        <a:pt x="420" y="0"/>
                      </a:lnTo>
                      <a:lnTo>
                        <a:pt x="446" y="2"/>
                      </a:lnTo>
                      <a:lnTo>
                        <a:pt x="472" y="1"/>
                      </a:lnTo>
                      <a:lnTo>
                        <a:pt x="495" y="2"/>
                      </a:lnTo>
                      <a:lnTo>
                        <a:pt x="517" y="2"/>
                      </a:lnTo>
                      <a:lnTo>
                        <a:pt x="537" y="2"/>
                      </a:lnTo>
                      <a:lnTo>
                        <a:pt x="554" y="2"/>
                      </a:lnTo>
                      <a:lnTo>
                        <a:pt x="569" y="3"/>
                      </a:lnTo>
                      <a:lnTo>
                        <a:pt x="582" y="3"/>
                      </a:lnTo>
                      <a:lnTo>
                        <a:pt x="593" y="3"/>
                      </a:lnTo>
                      <a:lnTo>
                        <a:pt x="600" y="4"/>
                      </a:lnTo>
                      <a:lnTo>
                        <a:pt x="605" y="5"/>
                      </a:lnTo>
                      <a:lnTo>
                        <a:pt x="607" y="6"/>
                      </a:lnTo>
                      <a:lnTo>
                        <a:pt x="605" y="6"/>
                      </a:lnTo>
                      <a:lnTo>
                        <a:pt x="600" y="6"/>
                      </a:lnTo>
                      <a:lnTo>
                        <a:pt x="593" y="8"/>
                      </a:lnTo>
                      <a:lnTo>
                        <a:pt x="582" y="10"/>
                      </a:lnTo>
                      <a:lnTo>
                        <a:pt x="569" y="9"/>
                      </a:lnTo>
                      <a:lnTo>
                        <a:pt x="554" y="11"/>
                      </a:lnTo>
                      <a:lnTo>
                        <a:pt x="536" y="10"/>
                      </a:lnTo>
                      <a:lnTo>
                        <a:pt x="517" y="12"/>
                      </a:lnTo>
                      <a:lnTo>
                        <a:pt x="494" y="12"/>
                      </a:lnTo>
                      <a:lnTo>
                        <a:pt x="471" y="13"/>
                      </a:lnTo>
                      <a:lnTo>
                        <a:pt x="446" y="13"/>
                      </a:lnTo>
                      <a:lnTo>
                        <a:pt x="419" y="15"/>
                      </a:lnTo>
                      <a:lnTo>
                        <a:pt x="392" y="15"/>
                      </a:lnTo>
                      <a:lnTo>
                        <a:pt x="364" y="15"/>
                      </a:lnTo>
                      <a:lnTo>
                        <a:pt x="334" y="16"/>
                      </a:lnTo>
                      <a:lnTo>
                        <a:pt x="302" y="1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43" name="Freeform 108"/>
                <p:cNvSpPr>
                  <a:spLocks/>
                </p:cNvSpPr>
                <p:nvPr/>
              </p:nvSpPr>
              <p:spPr bwMode="auto">
                <a:xfrm>
                  <a:off x="1725" y="1774"/>
                  <a:ext cx="71" cy="12"/>
                </a:xfrm>
                <a:custGeom>
                  <a:avLst/>
                  <a:gdLst>
                    <a:gd name="T0" fmla="*/ 36 w 71"/>
                    <a:gd name="T1" fmla="*/ 10 h 12"/>
                    <a:gd name="T2" fmla="*/ 28 w 71"/>
                    <a:gd name="T3" fmla="*/ 11 h 12"/>
                    <a:gd name="T4" fmla="*/ 21 w 71"/>
                    <a:gd name="T5" fmla="*/ 8 h 12"/>
                    <a:gd name="T6" fmla="*/ 16 w 71"/>
                    <a:gd name="T7" fmla="*/ 9 h 12"/>
                    <a:gd name="T8" fmla="*/ 11 w 71"/>
                    <a:gd name="T9" fmla="*/ 7 h 12"/>
                    <a:gd name="T10" fmla="*/ 5 w 71"/>
                    <a:gd name="T11" fmla="*/ 6 h 12"/>
                    <a:gd name="T12" fmla="*/ 3 w 71"/>
                    <a:gd name="T13" fmla="*/ 6 h 12"/>
                    <a:gd name="T14" fmla="*/ 1 w 71"/>
                    <a:gd name="T15" fmla="*/ 6 h 12"/>
                    <a:gd name="T16" fmla="*/ 0 w 71"/>
                    <a:gd name="T17" fmla="*/ 4 h 12"/>
                    <a:gd name="T18" fmla="*/ 2 w 71"/>
                    <a:gd name="T19" fmla="*/ 3 h 12"/>
                    <a:gd name="T20" fmla="*/ 3 w 71"/>
                    <a:gd name="T21" fmla="*/ 4 h 12"/>
                    <a:gd name="T22" fmla="*/ 7 w 71"/>
                    <a:gd name="T23" fmla="*/ 3 h 12"/>
                    <a:gd name="T24" fmla="*/ 10 w 71"/>
                    <a:gd name="T25" fmla="*/ 2 h 12"/>
                    <a:gd name="T26" fmla="*/ 16 w 71"/>
                    <a:gd name="T27" fmla="*/ 2 h 12"/>
                    <a:gd name="T28" fmla="*/ 22 w 71"/>
                    <a:gd name="T29" fmla="*/ 0 h 12"/>
                    <a:gd name="T30" fmla="*/ 28 w 71"/>
                    <a:gd name="T31" fmla="*/ 0 h 12"/>
                    <a:gd name="T32" fmla="*/ 35 w 71"/>
                    <a:gd name="T33" fmla="*/ 0 h 12"/>
                    <a:gd name="T34" fmla="*/ 42 w 71"/>
                    <a:gd name="T35" fmla="*/ 1 h 12"/>
                    <a:gd name="T36" fmla="*/ 49 w 71"/>
                    <a:gd name="T37" fmla="*/ 2 h 12"/>
                    <a:gd name="T38" fmla="*/ 56 w 71"/>
                    <a:gd name="T39" fmla="*/ 3 h 12"/>
                    <a:gd name="T40" fmla="*/ 60 w 71"/>
                    <a:gd name="T41" fmla="*/ 4 h 12"/>
                    <a:gd name="T42" fmla="*/ 65 w 71"/>
                    <a:gd name="T43" fmla="*/ 5 h 12"/>
                    <a:gd name="T44" fmla="*/ 67 w 71"/>
                    <a:gd name="T45" fmla="*/ 5 h 12"/>
                    <a:gd name="T46" fmla="*/ 69 w 71"/>
                    <a:gd name="T47" fmla="*/ 6 h 12"/>
                    <a:gd name="T48" fmla="*/ 70 w 71"/>
                    <a:gd name="T49" fmla="*/ 7 h 12"/>
                    <a:gd name="T50" fmla="*/ 69 w 71"/>
                    <a:gd name="T51" fmla="*/ 7 h 12"/>
                    <a:gd name="T52" fmla="*/ 67 w 71"/>
                    <a:gd name="T53" fmla="*/ 8 h 12"/>
                    <a:gd name="T54" fmla="*/ 64 w 71"/>
                    <a:gd name="T55" fmla="*/ 10 h 12"/>
                    <a:gd name="T56" fmla="*/ 59 w 71"/>
                    <a:gd name="T57" fmla="*/ 9 h 12"/>
                    <a:gd name="T58" fmla="*/ 55 w 71"/>
                    <a:gd name="T59" fmla="*/ 9 h 12"/>
                    <a:gd name="T60" fmla="*/ 49 w 71"/>
                    <a:gd name="T61" fmla="*/ 8 h 12"/>
                    <a:gd name="T62" fmla="*/ 42 w 71"/>
                    <a:gd name="T63" fmla="*/ 10 h 12"/>
                    <a:gd name="T64" fmla="*/ 36 w 71"/>
                    <a:gd name="T65" fmla="*/ 10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1"/>
                    <a:gd name="T100" fmla="*/ 0 h 12"/>
                    <a:gd name="T101" fmla="*/ 71 w 71"/>
                    <a:gd name="T102" fmla="*/ 12 h 1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1" h="12">
                      <a:moveTo>
                        <a:pt x="36" y="10"/>
                      </a:moveTo>
                      <a:lnTo>
                        <a:pt x="28" y="11"/>
                      </a:lnTo>
                      <a:lnTo>
                        <a:pt x="21" y="8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2" y="1"/>
                      </a:lnTo>
                      <a:lnTo>
                        <a:pt x="49" y="2"/>
                      </a:lnTo>
                      <a:lnTo>
                        <a:pt x="56" y="3"/>
                      </a:lnTo>
                      <a:lnTo>
                        <a:pt x="60" y="4"/>
                      </a:lnTo>
                      <a:lnTo>
                        <a:pt x="65" y="5"/>
                      </a:lnTo>
                      <a:lnTo>
                        <a:pt x="67" y="5"/>
                      </a:lnTo>
                      <a:lnTo>
                        <a:pt x="69" y="6"/>
                      </a:lnTo>
                      <a:lnTo>
                        <a:pt x="70" y="7"/>
                      </a:lnTo>
                      <a:lnTo>
                        <a:pt x="69" y="7"/>
                      </a:lnTo>
                      <a:lnTo>
                        <a:pt x="67" y="8"/>
                      </a:lnTo>
                      <a:lnTo>
                        <a:pt x="64" y="10"/>
                      </a:lnTo>
                      <a:lnTo>
                        <a:pt x="59" y="9"/>
                      </a:lnTo>
                      <a:lnTo>
                        <a:pt x="55" y="9"/>
                      </a:lnTo>
                      <a:lnTo>
                        <a:pt x="49" y="8"/>
                      </a:lnTo>
                      <a:lnTo>
                        <a:pt x="42" y="10"/>
                      </a:lnTo>
                      <a:lnTo>
                        <a:pt x="36" y="1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44" name="Freeform 109"/>
                <p:cNvSpPr>
                  <a:spLocks/>
                </p:cNvSpPr>
                <p:nvPr/>
              </p:nvSpPr>
              <p:spPr bwMode="auto">
                <a:xfrm>
                  <a:off x="1723" y="1777"/>
                  <a:ext cx="78" cy="13"/>
                </a:xfrm>
                <a:custGeom>
                  <a:avLst/>
                  <a:gdLst>
                    <a:gd name="T0" fmla="*/ 39 w 78"/>
                    <a:gd name="T1" fmla="*/ 12 h 13"/>
                    <a:gd name="T2" fmla="*/ 39 w 78"/>
                    <a:gd name="T3" fmla="*/ 12 h 13"/>
                    <a:gd name="T4" fmla="*/ 31 w 78"/>
                    <a:gd name="T5" fmla="*/ 11 h 13"/>
                    <a:gd name="T6" fmla="*/ 23 w 78"/>
                    <a:gd name="T7" fmla="*/ 10 h 13"/>
                    <a:gd name="T8" fmla="*/ 17 w 78"/>
                    <a:gd name="T9" fmla="*/ 11 h 13"/>
                    <a:gd name="T10" fmla="*/ 12 w 78"/>
                    <a:gd name="T11" fmla="*/ 10 h 13"/>
                    <a:gd name="T12" fmla="*/ 6 w 78"/>
                    <a:gd name="T13" fmla="*/ 10 h 13"/>
                    <a:gd name="T14" fmla="*/ 3 w 78"/>
                    <a:gd name="T15" fmla="*/ 9 h 13"/>
                    <a:gd name="T16" fmla="*/ 1 w 78"/>
                    <a:gd name="T17" fmla="*/ 9 h 13"/>
                    <a:gd name="T18" fmla="*/ 0 w 78"/>
                    <a:gd name="T19" fmla="*/ 7 h 13"/>
                    <a:gd name="T20" fmla="*/ 1 w 78"/>
                    <a:gd name="T21" fmla="*/ 6 h 13"/>
                    <a:gd name="T22" fmla="*/ 3 w 78"/>
                    <a:gd name="T23" fmla="*/ 5 h 13"/>
                    <a:gd name="T24" fmla="*/ 6 w 78"/>
                    <a:gd name="T25" fmla="*/ 4 h 13"/>
                    <a:gd name="T26" fmla="*/ 11 w 78"/>
                    <a:gd name="T27" fmla="*/ 3 h 13"/>
                    <a:gd name="T28" fmla="*/ 17 w 78"/>
                    <a:gd name="T29" fmla="*/ 3 h 13"/>
                    <a:gd name="T30" fmla="*/ 24 w 78"/>
                    <a:gd name="T31" fmla="*/ 1 h 13"/>
                    <a:gd name="T32" fmla="*/ 31 w 78"/>
                    <a:gd name="T33" fmla="*/ 1 h 13"/>
                    <a:gd name="T34" fmla="*/ 39 w 78"/>
                    <a:gd name="T35" fmla="*/ 1 h 13"/>
                    <a:gd name="T36" fmla="*/ 47 w 78"/>
                    <a:gd name="T37" fmla="*/ 0 h 13"/>
                    <a:gd name="T38" fmla="*/ 54 w 78"/>
                    <a:gd name="T39" fmla="*/ 3 h 13"/>
                    <a:gd name="T40" fmla="*/ 60 w 78"/>
                    <a:gd name="T41" fmla="*/ 3 h 13"/>
                    <a:gd name="T42" fmla="*/ 66 w 78"/>
                    <a:gd name="T43" fmla="*/ 3 h 13"/>
                    <a:gd name="T44" fmla="*/ 71 w 78"/>
                    <a:gd name="T45" fmla="*/ 3 h 13"/>
                    <a:gd name="T46" fmla="*/ 74 w 78"/>
                    <a:gd name="T47" fmla="*/ 4 h 13"/>
                    <a:gd name="T48" fmla="*/ 76 w 78"/>
                    <a:gd name="T49" fmla="*/ 6 h 13"/>
                    <a:gd name="T50" fmla="*/ 77 w 78"/>
                    <a:gd name="T51" fmla="*/ 6 h 13"/>
                    <a:gd name="T52" fmla="*/ 76 w 78"/>
                    <a:gd name="T53" fmla="*/ 7 h 13"/>
                    <a:gd name="T54" fmla="*/ 74 w 78"/>
                    <a:gd name="T55" fmla="*/ 8 h 13"/>
                    <a:gd name="T56" fmla="*/ 70 w 78"/>
                    <a:gd name="T57" fmla="*/ 9 h 13"/>
                    <a:gd name="T58" fmla="*/ 66 w 78"/>
                    <a:gd name="T59" fmla="*/ 9 h 13"/>
                    <a:gd name="T60" fmla="*/ 60 w 78"/>
                    <a:gd name="T61" fmla="*/ 10 h 13"/>
                    <a:gd name="T62" fmla="*/ 54 w 78"/>
                    <a:gd name="T63" fmla="*/ 11 h 13"/>
                    <a:gd name="T64" fmla="*/ 47 w 78"/>
                    <a:gd name="T65" fmla="*/ 12 h 13"/>
                    <a:gd name="T66" fmla="*/ 39 w 78"/>
                    <a:gd name="T67" fmla="*/ 12 h 1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8"/>
                    <a:gd name="T103" fmla="*/ 0 h 13"/>
                    <a:gd name="T104" fmla="*/ 78 w 78"/>
                    <a:gd name="T105" fmla="*/ 13 h 1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8" h="13">
                      <a:moveTo>
                        <a:pt x="39" y="12"/>
                      </a:moveTo>
                      <a:lnTo>
                        <a:pt x="39" y="12"/>
                      </a:lnTo>
                      <a:lnTo>
                        <a:pt x="31" y="11"/>
                      </a:lnTo>
                      <a:lnTo>
                        <a:pt x="23" y="10"/>
                      </a:lnTo>
                      <a:lnTo>
                        <a:pt x="17" y="11"/>
                      </a:lnTo>
                      <a:lnTo>
                        <a:pt x="12" y="10"/>
                      </a:lnTo>
                      <a:lnTo>
                        <a:pt x="6" y="10"/>
                      </a:lnTo>
                      <a:lnTo>
                        <a:pt x="3" y="9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3" y="5"/>
                      </a:lnTo>
                      <a:lnTo>
                        <a:pt x="6" y="4"/>
                      </a:lnTo>
                      <a:lnTo>
                        <a:pt x="11" y="3"/>
                      </a:lnTo>
                      <a:lnTo>
                        <a:pt x="17" y="3"/>
                      </a:lnTo>
                      <a:lnTo>
                        <a:pt x="24" y="1"/>
                      </a:lnTo>
                      <a:lnTo>
                        <a:pt x="31" y="1"/>
                      </a:lnTo>
                      <a:lnTo>
                        <a:pt x="39" y="1"/>
                      </a:lnTo>
                      <a:lnTo>
                        <a:pt x="47" y="0"/>
                      </a:lnTo>
                      <a:lnTo>
                        <a:pt x="54" y="3"/>
                      </a:lnTo>
                      <a:lnTo>
                        <a:pt x="60" y="3"/>
                      </a:lnTo>
                      <a:lnTo>
                        <a:pt x="66" y="3"/>
                      </a:lnTo>
                      <a:lnTo>
                        <a:pt x="71" y="3"/>
                      </a:lnTo>
                      <a:lnTo>
                        <a:pt x="74" y="4"/>
                      </a:lnTo>
                      <a:lnTo>
                        <a:pt x="76" y="6"/>
                      </a:lnTo>
                      <a:lnTo>
                        <a:pt x="77" y="6"/>
                      </a:lnTo>
                      <a:lnTo>
                        <a:pt x="76" y="7"/>
                      </a:lnTo>
                      <a:lnTo>
                        <a:pt x="74" y="8"/>
                      </a:lnTo>
                      <a:lnTo>
                        <a:pt x="70" y="9"/>
                      </a:lnTo>
                      <a:lnTo>
                        <a:pt x="66" y="9"/>
                      </a:lnTo>
                      <a:lnTo>
                        <a:pt x="60" y="10"/>
                      </a:lnTo>
                      <a:lnTo>
                        <a:pt x="54" y="11"/>
                      </a:lnTo>
                      <a:lnTo>
                        <a:pt x="47" y="12"/>
                      </a:lnTo>
                      <a:lnTo>
                        <a:pt x="39" y="1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45" name="Freeform 110"/>
                <p:cNvSpPr>
                  <a:spLocks/>
                </p:cNvSpPr>
                <p:nvPr/>
              </p:nvSpPr>
              <p:spPr bwMode="auto">
                <a:xfrm>
                  <a:off x="2680" y="2137"/>
                  <a:ext cx="862" cy="102"/>
                </a:xfrm>
                <a:custGeom>
                  <a:avLst/>
                  <a:gdLst>
                    <a:gd name="T0" fmla="*/ 729 w 862"/>
                    <a:gd name="T1" fmla="*/ 1 h 102"/>
                    <a:gd name="T2" fmla="*/ 723 w 862"/>
                    <a:gd name="T3" fmla="*/ 2 h 102"/>
                    <a:gd name="T4" fmla="*/ 710 w 862"/>
                    <a:gd name="T5" fmla="*/ 1 h 102"/>
                    <a:gd name="T6" fmla="*/ 692 w 862"/>
                    <a:gd name="T7" fmla="*/ 2 h 102"/>
                    <a:gd name="T8" fmla="*/ 670 w 862"/>
                    <a:gd name="T9" fmla="*/ 0 h 102"/>
                    <a:gd name="T10" fmla="*/ 640 w 862"/>
                    <a:gd name="T11" fmla="*/ 1 h 102"/>
                    <a:gd name="T12" fmla="*/ 603 w 862"/>
                    <a:gd name="T13" fmla="*/ 2 h 102"/>
                    <a:gd name="T14" fmla="*/ 563 w 862"/>
                    <a:gd name="T15" fmla="*/ 5 h 102"/>
                    <a:gd name="T16" fmla="*/ 516 w 862"/>
                    <a:gd name="T17" fmla="*/ 9 h 102"/>
                    <a:gd name="T18" fmla="*/ 464 w 862"/>
                    <a:gd name="T19" fmla="*/ 15 h 102"/>
                    <a:gd name="T20" fmla="*/ 406 w 862"/>
                    <a:gd name="T21" fmla="*/ 21 h 102"/>
                    <a:gd name="T22" fmla="*/ 345 w 862"/>
                    <a:gd name="T23" fmla="*/ 29 h 102"/>
                    <a:gd name="T24" fmla="*/ 277 w 862"/>
                    <a:gd name="T25" fmla="*/ 40 h 102"/>
                    <a:gd name="T26" fmla="*/ 204 w 862"/>
                    <a:gd name="T27" fmla="*/ 55 h 102"/>
                    <a:gd name="T28" fmla="*/ 126 w 862"/>
                    <a:gd name="T29" fmla="*/ 69 h 102"/>
                    <a:gd name="T30" fmla="*/ 44 w 862"/>
                    <a:gd name="T31" fmla="*/ 87 h 102"/>
                    <a:gd name="T32" fmla="*/ 2 w 862"/>
                    <a:gd name="T33" fmla="*/ 98 h 102"/>
                    <a:gd name="T34" fmla="*/ 9 w 862"/>
                    <a:gd name="T35" fmla="*/ 99 h 102"/>
                    <a:gd name="T36" fmla="*/ 24 w 862"/>
                    <a:gd name="T37" fmla="*/ 98 h 102"/>
                    <a:gd name="T38" fmla="*/ 44 w 862"/>
                    <a:gd name="T39" fmla="*/ 97 h 102"/>
                    <a:gd name="T40" fmla="*/ 70 w 862"/>
                    <a:gd name="T41" fmla="*/ 97 h 102"/>
                    <a:gd name="T42" fmla="*/ 104 w 862"/>
                    <a:gd name="T43" fmla="*/ 98 h 102"/>
                    <a:gd name="T44" fmla="*/ 144 w 862"/>
                    <a:gd name="T45" fmla="*/ 97 h 102"/>
                    <a:gd name="T46" fmla="*/ 188 w 862"/>
                    <a:gd name="T47" fmla="*/ 96 h 102"/>
                    <a:gd name="T48" fmla="*/ 237 w 862"/>
                    <a:gd name="T49" fmla="*/ 94 h 102"/>
                    <a:gd name="T50" fmla="*/ 290 w 862"/>
                    <a:gd name="T51" fmla="*/ 94 h 102"/>
                    <a:gd name="T52" fmla="*/ 350 w 862"/>
                    <a:gd name="T53" fmla="*/ 95 h 102"/>
                    <a:gd name="T54" fmla="*/ 411 w 862"/>
                    <a:gd name="T55" fmla="*/ 93 h 102"/>
                    <a:gd name="T56" fmla="*/ 476 w 862"/>
                    <a:gd name="T57" fmla="*/ 94 h 102"/>
                    <a:gd name="T58" fmla="*/ 547 w 862"/>
                    <a:gd name="T59" fmla="*/ 95 h 102"/>
                    <a:gd name="T60" fmla="*/ 618 w 862"/>
                    <a:gd name="T61" fmla="*/ 96 h 102"/>
                    <a:gd name="T62" fmla="*/ 693 w 862"/>
                    <a:gd name="T63" fmla="*/ 99 h 102"/>
                    <a:gd name="T64" fmla="*/ 737 w 862"/>
                    <a:gd name="T65" fmla="*/ 100 h 102"/>
                    <a:gd name="T66" fmla="*/ 754 w 862"/>
                    <a:gd name="T67" fmla="*/ 99 h 102"/>
                    <a:gd name="T68" fmla="*/ 775 w 862"/>
                    <a:gd name="T69" fmla="*/ 100 h 102"/>
                    <a:gd name="T70" fmla="*/ 796 w 862"/>
                    <a:gd name="T71" fmla="*/ 96 h 102"/>
                    <a:gd name="T72" fmla="*/ 817 w 862"/>
                    <a:gd name="T73" fmla="*/ 92 h 102"/>
                    <a:gd name="T74" fmla="*/ 837 w 862"/>
                    <a:gd name="T75" fmla="*/ 85 h 102"/>
                    <a:gd name="T76" fmla="*/ 852 w 862"/>
                    <a:gd name="T77" fmla="*/ 77 h 102"/>
                    <a:gd name="T78" fmla="*/ 858 w 862"/>
                    <a:gd name="T79" fmla="*/ 66 h 102"/>
                    <a:gd name="T80" fmla="*/ 860 w 862"/>
                    <a:gd name="T81" fmla="*/ 56 h 102"/>
                    <a:gd name="T82" fmla="*/ 861 w 862"/>
                    <a:gd name="T83" fmla="*/ 49 h 102"/>
                    <a:gd name="T84" fmla="*/ 856 w 862"/>
                    <a:gd name="T85" fmla="*/ 42 h 102"/>
                    <a:gd name="T86" fmla="*/ 844 w 862"/>
                    <a:gd name="T87" fmla="*/ 33 h 102"/>
                    <a:gd name="T88" fmla="*/ 826 w 862"/>
                    <a:gd name="T89" fmla="*/ 23 h 102"/>
                    <a:gd name="T90" fmla="*/ 805 w 862"/>
                    <a:gd name="T91" fmla="*/ 14 h 102"/>
                    <a:gd name="T92" fmla="*/ 778 w 862"/>
                    <a:gd name="T93" fmla="*/ 8 h 102"/>
                    <a:gd name="T94" fmla="*/ 747 w 862"/>
                    <a:gd name="T95" fmla="*/ 3 h 10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62"/>
                    <a:gd name="T145" fmla="*/ 0 h 102"/>
                    <a:gd name="T146" fmla="*/ 862 w 862"/>
                    <a:gd name="T147" fmla="*/ 102 h 10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62" h="102">
                      <a:moveTo>
                        <a:pt x="729" y="1"/>
                      </a:moveTo>
                      <a:lnTo>
                        <a:pt x="729" y="1"/>
                      </a:lnTo>
                      <a:lnTo>
                        <a:pt x="726" y="1"/>
                      </a:lnTo>
                      <a:lnTo>
                        <a:pt x="723" y="2"/>
                      </a:lnTo>
                      <a:lnTo>
                        <a:pt x="717" y="0"/>
                      </a:lnTo>
                      <a:lnTo>
                        <a:pt x="710" y="1"/>
                      </a:lnTo>
                      <a:lnTo>
                        <a:pt x="702" y="2"/>
                      </a:lnTo>
                      <a:lnTo>
                        <a:pt x="692" y="2"/>
                      </a:lnTo>
                      <a:lnTo>
                        <a:pt x="681" y="0"/>
                      </a:lnTo>
                      <a:lnTo>
                        <a:pt x="670" y="0"/>
                      </a:lnTo>
                      <a:lnTo>
                        <a:pt x="656" y="1"/>
                      </a:lnTo>
                      <a:lnTo>
                        <a:pt x="640" y="1"/>
                      </a:lnTo>
                      <a:lnTo>
                        <a:pt x="622" y="2"/>
                      </a:lnTo>
                      <a:lnTo>
                        <a:pt x="603" y="2"/>
                      </a:lnTo>
                      <a:lnTo>
                        <a:pt x="584" y="4"/>
                      </a:lnTo>
                      <a:lnTo>
                        <a:pt x="563" y="5"/>
                      </a:lnTo>
                      <a:lnTo>
                        <a:pt x="540" y="7"/>
                      </a:lnTo>
                      <a:lnTo>
                        <a:pt x="516" y="9"/>
                      </a:lnTo>
                      <a:lnTo>
                        <a:pt x="491" y="11"/>
                      </a:lnTo>
                      <a:lnTo>
                        <a:pt x="464" y="15"/>
                      </a:lnTo>
                      <a:lnTo>
                        <a:pt x="435" y="17"/>
                      </a:lnTo>
                      <a:lnTo>
                        <a:pt x="406" y="21"/>
                      </a:lnTo>
                      <a:lnTo>
                        <a:pt x="377" y="24"/>
                      </a:lnTo>
                      <a:lnTo>
                        <a:pt x="345" y="29"/>
                      </a:lnTo>
                      <a:lnTo>
                        <a:pt x="311" y="34"/>
                      </a:lnTo>
                      <a:lnTo>
                        <a:pt x="277" y="40"/>
                      </a:lnTo>
                      <a:lnTo>
                        <a:pt x="241" y="47"/>
                      </a:lnTo>
                      <a:lnTo>
                        <a:pt x="204" y="55"/>
                      </a:lnTo>
                      <a:lnTo>
                        <a:pt x="165" y="61"/>
                      </a:lnTo>
                      <a:lnTo>
                        <a:pt x="126" y="69"/>
                      </a:lnTo>
                      <a:lnTo>
                        <a:pt x="85" y="77"/>
                      </a:lnTo>
                      <a:lnTo>
                        <a:pt x="44" y="87"/>
                      </a:lnTo>
                      <a:lnTo>
                        <a:pt x="0" y="97"/>
                      </a:lnTo>
                      <a:lnTo>
                        <a:pt x="2" y="98"/>
                      </a:lnTo>
                      <a:lnTo>
                        <a:pt x="4" y="99"/>
                      </a:lnTo>
                      <a:lnTo>
                        <a:pt x="9" y="99"/>
                      </a:lnTo>
                      <a:lnTo>
                        <a:pt x="15" y="98"/>
                      </a:lnTo>
                      <a:lnTo>
                        <a:pt x="24" y="98"/>
                      </a:lnTo>
                      <a:lnTo>
                        <a:pt x="33" y="99"/>
                      </a:lnTo>
                      <a:lnTo>
                        <a:pt x="44" y="97"/>
                      </a:lnTo>
                      <a:lnTo>
                        <a:pt x="57" y="98"/>
                      </a:lnTo>
                      <a:lnTo>
                        <a:pt x="70" y="97"/>
                      </a:lnTo>
                      <a:lnTo>
                        <a:pt x="86" y="97"/>
                      </a:lnTo>
                      <a:lnTo>
                        <a:pt x="104" y="98"/>
                      </a:lnTo>
                      <a:lnTo>
                        <a:pt x="123" y="96"/>
                      </a:lnTo>
                      <a:lnTo>
                        <a:pt x="144" y="97"/>
                      </a:lnTo>
                      <a:lnTo>
                        <a:pt x="165" y="95"/>
                      </a:lnTo>
                      <a:lnTo>
                        <a:pt x="188" y="96"/>
                      </a:lnTo>
                      <a:lnTo>
                        <a:pt x="212" y="94"/>
                      </a:lnTo>
                      <a:lnTo>
                        <a:pt x="237" y="94"/>
                      </a:lnTo>
                      <a:lnTo>
                        <a:pt x="263" y="95"/>
                      </a:lnTo>
                      <a:lnTo>
                        <a:pt x="290" y="94"/>
                      </a:lnTo>
                      <a:lnTo>
                        <a:pt x="319" y="94"/>
                      </a:lnTo>
                      <a:lnTo>
                        <a:pt x="350" y="95"/>
                      </a:lnTo>
                      <a:lnTo>
                        <a:pt x="379" y="93"/>
                      </a:lnTo>
                      <a:lnTo>
                        <a:pt x="411" y="93"/>
                      </a:lnTo>
                      <a:lnTo>
                        <a:pt x="443" y="95"/>
                      </a:lnTo>
                      <a:lnTo>
                        <a:pt x="476" y="94"/>
                      </a:lnTo>
                      <a:lnTo>
                        <a:pt x="511" y="94"/>
                      </a:lnTo>
                      <a:lnTo>
                        <a:pt x="547" y="95"/>
                      </a:lnTo>
                      <a:lnTo>
                        <a:pt x="583" y="96"/>
                      </a:lnTo>
                      <a:lnTo>
                        <a:pt x="618" y="96"/>
                      </a:lnTo>
                      <a:lnTo>
                        <a:pt x="655" y="97"/>
                      </a:lnTo>
                      <a:lnTo>
                        <a:pt x="693" y="99"/>
                      </a:lnTo>
                      <a:lnTo>
                        <a:pt x="732" y="101"/>
                      </a:lnTo>
                      <a:lnTo>
                        <a:pt x="737" y="100"/>
                      </a:lnTo>
                      <a:lnTo>
                        <a:pt x="744" y="100"/>
                      </a:lnTo>
                      <a:lnTo>
                        <a:pt x="754" y="99"/>
                      </a:lnTo>
                      <a:lnTo>
                        <a:pt x="763" y="100"/>
                      </a:lnTo>
                      <a:lnTo>
                        <a:pt x="775" y="100"/>
                      </a:lnTo>
                      <a:lnTo>
                        <a:pt x="784" y="98"/>
                      </a:lnTo>
                      <a:lnTo>
                        <a:pt x="796" y="96"/>
                      </a:lnTo>
                      <a:lnTo>
                        <a:pt x="807" y="95"/>
                      </a:lnTo>
                      <a:lnTo>
                        <a:pt x="817" y="92"/>
                      </a:lnTo>
                      <a:lnTo>
                        <a:pt x="828" y="89"/>
                      </a:lnTo>
                      <a:lnTo>
                        <a:pt x="837" y="85"/>
                      </a:lnTo>
                      <a:lnTo>
                        <a:pt x="845" y="81"/>
                      </a:lnTo>
                      <a:lnTo>
                        <a:pt x="852" y="77"/>
                      </a:lnTo>
                      <a:lnTo>
                        <a:pt x="856" y="70"/>
                      </a:lnTo>
                      <a:lnTo>
                        <a:pt x="858" y="66"/>
                      </a:lnTo>
                      <a:lnTo>
                        <a:pt x="857" y="58"/>
                      </a:lnTo>
                      <a:lnTo>
                        <a:pt x="860" y="56"/>
                      </a:lnTo>
                      <a:lnTo>
                        <a:pt x="861" y="52"/>
                      </a:lnTo>
                      <a:lnTo>
                        <a:pt x="861" y="49"/>
                      </a:lnTo>
                      <a:lnTo>
                        <a:pt x="859" y="46"/>
                      </a:lnTo>
                      <a:lnTo>
                        <a:pt x="856" y="42"/>
                      </a:lnTo>
                      <a:lnTo>
                        <a:pt x="851" y="37"/>
                      </a:lnTo>
                      <a:lnTo>
                        <a:pt x="844" y="33"/>
                      </a:lnTo>
                      <a:lnTo>
                        <a:pt x="836" y="29"/>
                      </a:lnTo>
                      <a:lnTo>
                        <a:pt x="826" y="23"/>
                      </a:lnTo>
                      <a:lnTo>
                        <a:pt x="817" y="18"/>
                      </a:lnTo>
                      <a:lnTo>
                        <a:pt x="805" y="14"/>
                      </a:lnTo>
                      <a:lnTo>
                        <a:pt x="793" y="10"/>
                      </a:lnTo>
                      <a:lnTo>
                        <a:pt x="778" y="8"/>
                      </a:lnTo>
                      <a:lnTo>
                        <a:pt x="763" y="5"/>
                      </a:lnTo>
                      <a:lnTo>
                        <a:pt x="747" y="3"/>
                      </a:lnTo>
                      <a:lnTo>
                        <a:pt x="729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46" name="Freeform 111"/>
                <p:cNvSpPr>
                  <a:spLocks/>
                </p:cNvSpPr>
                <p:nvPr/>
              </p:nvSpPr>
              <p:spPr bwMode="auto">
                <a:xfrm>
                  <a:off x="2678" y="2139"/>
                  <a:ext cx="870" cy="104"/>
                </a:xfrm>
                <a:custGeom>
                  <a:avLst/>
                  <a:gdLst>
                    <a:gd name="T0" fmla="*/ 736 w 870"/>
                    <a:gd name="T1" fmla="*/ 1 h 104"/>
                    <a:gd name="T2" fmla="*/ 729 w 870"/>
                    <a:gd name="T3" fmla="*/ 2 h 104"/>
                    <a:gd name="T4" fmla="*/ 716 w 870"/>
                    <a:gd name="T5" fmla="*/ 1 h 104"/>
                    <a:gd name="T6" fmla="*/ 699 w 870"/>
                    <a:gd name="T7" fmla="*/ 1 h 104"/>
                    <a:gd name="T8" fmla="*/ 675 w 870"/>
                    <a:gd name="T9" fmla="*/ 0 h 104"/>
                    <a:gd name="T10" fmla="*/ 645 w 870"/>
                    <a:gd name="T11" fmla="*/ 1 h 104"/>
                    <a:gd name="T12" fmla="*/ 609 w 870"/>
                    <a:gd name="T13" fmla="*/ 3 h 104"/>
                    <a:gd name="T14" fmla="*/ 568 w 870"/>
                    <a:gd name="T15" fmla="*/ 5 h 104"/>
                    <a:gd name="T16" fmla="*/ 520 w 870"/>
                    <a:gd name="T17" fmla="*/ 10 h 104"/>
                    <a:gd name="T18" fmla="*/ 468 w 870"/>
                    <a:gd name="T19" fmla="*/ 16 h 104"/>
                    <a:gd name="T20" fmla="*/ 411 w 870"/>
                    <a:gd name="T21" fmla="*/ 22 h 104"/>
                    <a:gd name="T22" fmla="*/ 347 w 870"/>
                    <a:gd name="T23" fmla="*/ 31 h 104"/>
                    <a:gd name="T24" fmla="*/ 279 w 870"/>
                    <a:gd name="T25" fmla="*/ 42 h 104"/>
                    <a:gd name="T26" fmla="*/ 206 w 870"/>
                    <a:gd name="T27" fmla="*/ 56 h 104"/>
                    <a:gd name="T28" fmla="*/ 128 w 870"/>
                    <a:gd name="T29" fmla="*/ 72 h 104"/>
                    <a:gd name="T30" fmla="*/ 44 w 870"/>
                    <a:gd name="T31" fmla="*/ 91 h 104"/>
                    <a:gd name="T32" fmla="*/ 2 w 870"/>
                    <a:gd name="T33" fmla="*/ 102 h 104"/>
                    <a:gd name="T34" fmla="*/ 9 w 870"/>
                    <a:gd name="T35" fmla="*/ 102 h 104"/>
                    <a:gd name="T36" fmla="*/ 24 w 870"/>
                    <a:gd name="T37" fmla="*/ 102 h 104"/>
                    <a:gd name="T38" fmla="*/ 44 w 870"/>
                    <a:gd name="T39" fmla="*/ 101 h 104"/>
                    <a:gd name="T40" fmla="*/ 71 w 870"/>
                    <a:gd name="T41" fmla="*/ 101 h 104"/>
                    <a:gd name="T42" fmla="*/ 106 w 870"/>
                    <a:gd name="T43" fmla="*/ 101 h 104"/>
                    <a:gd name="T44" fmla="*/ 145 w 870"/>
                    <a:gd name="T45" fmla="*/ 99 h 104"/>
                    <a:gd name="T46" fmla="*/ 189 w 870"/>
                    <a:gd name="T47" fmla="*/ 99 h 104"/>
                    <a:gd name="T48" fmla="*/ 240 w 870"/>
                    <a:gd name="T49" fmla="*/ 98 h 104"/>
                    <a:gd name="T50" fmla="*/ 293 w 870"/>
                    <a:gd name="T51" fmla="*/ 97 h 104"/>
                    <a:gd name="T52" fmla="*/ 351 w 870"/>
                    <a:gd name="T53" fmla="*/ 97 h 104"/>
                    <a:gd name="T54" fmla="*/ 415 w 870"/>
                    <a:gd name="T55" fmla="*/ 96 h 104"/>
                    <a:gd name="T56" fmla="*/ 480 w 870"/>
                    <a:gd name="T57" fmla="*/ 96 h 104"/>
                    <a:gd name="T58" fmla="*/ 550 w 870"/>
                    <a:gd name="T59" fmla="*/ 97 h 104"/>
                    <a:gd name="T60" fmla="*/ 623 w 870"/>
                    <a:gd name="T61" fmla="*/ 98 h 104"/>
                    <a:gd name="T62" fmla="*/ 699 w 870"/>
                    <a:gd name="T63" fmla="*/ 101 h 104"/>
                    <a:gd name="T64" fmla="*/ 742 w 870"/>
                    <a:gd name="T65" fmla="*/ 102 h 104"/>
                    <a:gd name="T66" fmla="*/ 759 w 870"/>
                    <a:gd name="T67" fmla="*/ 101 h 104"/>
                    <a:gd name="T68" fmla="*/ 780 w 870"/>
                    <a:gd name="T69" fmla="*/ 101 h 104"/>
                    <a:gd name="T70" fmla="*/ 803 w 870"/>
                    <a:gd name="T71" fmla="*/ 97 h 104"/>
                    <a:gd name="T72" fmla="*/ 825 w 870"/>
                    <a:gd name="T73" fmla="*/ 93 h 104"/>
                    <a:gd name="T74" fmla="*/ 844 w 870"/>
                    <a:gd name="T75" fmla="*/ 86 h 104"/>
                    <a:gd name="T76" fmla="*/ 859 w 870"/>
                    <a:gd name="T77" fmla="*/ 78 h 104"/>
                    <a:gd name="T78" fmla="*/ 865 w 870"/>
                    <a:gd name="T79" fmla="*/ 67 h 104"/>
                    <a:gd name="T80" fmla="*/ 868 w 870"/>
                    <a:gd name="T81" fmla="*/ 57 h 104"/>
                    <a:gd name="T82" fmla="*/ 869 w 870"/>
                    <a:gd name="T83" fmla="*/ 50 h 104"/>
                    <a:gd name="T84" fmla="*/ 864 w 870"/>
                    <a:gd name="T85" fmla="*/ 42 h 104"/>
                    <a:gd name="T86" fmla="*/ 852 w 870"/>
                    <a:gd name="T87" fmla="*/ 33 h 104"/>
                    <a:gd name="T88" fmla="*/ 833 w 870"/>
                    <a:gd name="T89" fmla="*/ 23 h 104"/>
                    <a:gd name="T90" fmla="*/ 812 w 870"/>
                    <a:gd name="T91" fmla="*/ 15 h 104"/>
                    <a:gd name="T92" fmla="*/ 784 w 870"/>
                    <a:gd name="T93" fmla="*/ 8 h 104"/>
                    <a:gd name="T94" fmla="*/ 754 w 870"/>
                    <a:gd name="T95" fmla="*/ 4 h 10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70"/>
                    <a:gd name="T145" fmla="*/ 0 h 104"/>
                    <a:gd name="T146" fmla="*/ 870 w 870"/>
                    <a:gd name="T147" fmla="*/ 104 h 10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70" h="104">
                      <a:moveTo>
                        <a:pt x="736" y="1"/>
                      </a:moveTo>
                      <a:lnTo>
                        <a:pt x="736" y="1"/>
                      </a:lnTo>
                      <a:lnTo>
                        <a:pt x="732" y="1"/>
                      </a:lnTo>
                      <a:lnTo>
                        <a:pt x="729" y="2"/>
                      </a:lnTo>
                      <a:lnTo>
                        <a:pt x="724" y="1"/>
                      </a:lnTo>
                      <a:lnTo>
                        <a:pt x="716" y="1"/>
                      </a:lnTo>
                      <a:lnTo>
                        <a:pt x="709" y="1"/>
                      </a:lnTo>
                      <a:lnTo>
                        <a:pt x="699" y="1"/>
                      </a:lnTo>
                      <a:lnTo>
                        <a:pt x="688" y="1"/>
                      </a:lnTo>
                      <a:lnTo>
                        <a:pt x="675" y="0"/>
                      </a:lnTo>
                      <a:lnTo>
                        <a:pt x="660" y="1"/>
                      </a:lnTo>
                      <a:lnTo>
                        <a:pt x="645" y="1"/>
                      </a:lnTo>
                      <a:lnTo>
                        <a:pt x="627" y="3"/>
                      </a:lnTo>
                      <a:lnTo>
                        <a:pt x="609" y="3"/>
                      </a:lnTo>
                      <a:lnTo>
                        <a:pt x="589" y="5"/>
                      </a:lnTo>
                      <a:lnTo>
                        <a:pt x="568" y="5"/>
                      </a:lnTo>
                      <a:lnTo>
                        <a:pt x="544" y="7"/>
                      </a:lnTo>
                      <a:lnTo>
                        <a:pt x="520" y="10"/>
                      </a:lnTo>
                      <a:lnTo>
                        <a:pt x="495" y="12"/>
                      </a:lnTo>
                      <a:lnTo>
                        <a:pt x="468" y="16"/>
                      </a:lnTo>
                      <a:lnTo>
                        <a:pt x="440" y="18"/>
                      </a:lnTo>
                      <a:lnTo>
                        <a:pt x="411" y="22"/>
                      </a:lnTo>
                      <a:lnTo>
                        <a:pt x="380" y="26"/>
                      </a:lnTo>
                      <a:lnTo>
                        <a:pt x="347" y="31"/>
                      </a:lnTo>
                      <a:lnTo>
                        <a:pt x="314" y="36"/>
                      </a:lnTo>
                      <a:lnTo>
                        <a:pt x="279" y="42"/>
                      </a:lnTo>
                      <a:lnTo>
                        <a:pt x="243" y="50"/>
                      </a:lnTo>
                      <a:lnTo>
                        <a:pt x="206" y="56"/>
                      </a:lnTo>
                      <a:lnTo>
                        <a:pt x="167" y="64"/>
                      </a:lnTo>
                      <a:lnTo>
                        <a:pt x="128" y="72"/>
                      </a:lnTo>
                      <a:lnTo>
                        <a:pt x="85" y="80"/>
                      </a:lnTo>
                      <a:lnTo>
                        <a:pt x="44" y="91"/>
                      </a:lnTo>
                      <a:lnTo>
                        <a:pt x="0" y="100"/>
                      </a:lnTo>
                      <a:lnTo>
                        <a:pt x="2" y="102"/>
                      </a:lnTo>
                      <a:lnTo>
                        <a:pt x="4" y="103"/>
                      </a:lnTo>
                      <a:lnTo>
                        <a:pt x="9" y="102"/>
                      </a:lnTo>
                      <a:lnTo>
                        <a:pt x="15" y="101"/>
                      </a:lnTo>
                      <a:lnTo>
                        <a:pt x="24" y="102"/>
                      </a:lnTo>
                      <a:lnTo>
                        <a:pt x="33" y="103"/>
                      </a:lnTo>
                      <a:lnTo>
                        <a:pt x="44" y="101"/>
                      </a:lnTo>
                      <a:lnTo>
                        <a:pt x="57" y="100"/>
                      </a:lnTo>
                      <a:lnTo>
                        <a:pt x="71" y="101"/>
                      </a:lnTo>
                      <a:lnTo>
                        <a:pt x="88" y="100"/>
                      </a:lnTo>
                      <a:lnTo>
                        <a:pt x="106" y="101"/>
                      </a:lnTo>
                      <a:lnTo>
                        <a:pt x="124" y="100"/>
                      </a:lnTo>
                      <a:lnTo>
                        <a:pt x="145" y="99"/>
                      </a:lnTo>
                      <a:lnTo>
                        <a:pt x="166" y="99"/>
                      </a:lnTo>
                      <a:lnTo>
                        <a:pt x="189" y="99"/>
                      </a:lnTo>
                      <a:lnTo>
                        <a:pt x="213" y="98"/>
                      </a:lnTo>
                      <a:lnTo>
                        <a:pt x="240" y="98"/>
                      </a:lnTo>
                      <a:lnTo>
                        <a:pt x="265" y="97"/>
                      </a:lnTo>
                      <a:lnTo>
                        <a:pt x="293" y="97"/>
                      </a:lnTo>
                      <a:lnTo>
                        <a:pt x="322" y="97"/>
                      </a:lnTo>
                      <a:lnTo>
                        <a:pt x="351" y="97"/>
                      </a:lnTo>
                      <a:lnTo>
                        <a:pt x="383" y="96"/>
                      </a:lnTo>
                      <a:lnTo>
                        <a:pt x="415" y="96"/>
                      </a:lnTo>
                      <a:lnTo>
                        <a:pt x="447" y="96"/>
                      </a:lnTo>
                      <a:lnTo>
                        <a:pt x="480" y="96"/>
                      </a:lnTo>
                      <a:lnTo>
                        <a:pt x="515" y="97"/>
                      </a:lnTo>
                      <a:lnTo>
                        <a:pt x="550" y="97"/>
                      </a:lnTo>
                      <a:lnTo>
                        <a:pt x="586" y="98"/>
                      </a:lnTo>
                      <a:lnTo>
                        <a:pt x="623" y="98"/>
                      </a:lnTo>
                      <a:lnTo>
                        <a:pt x="660" y="99"/>
                      </a:lnTo>
                      <a:lnTo>
                        <a:pt x="699" y="101"/>
                      </a:lnTo>
                      <a:lnTo>
                        <a:pt x="737" y="102"/>
                      </a:lnTo>
                      <a:lnTo>
                        <a:pt x="742" y="102"/>
                      </a:lnTo>
                      <a:lnTo>
                        <a:pt x="750" y="102"/>
                      </a:lnTo>
                      <a:lnTo>
                        <a:pt x="759" y="101"/>
                      </a:lnTo>
                      <a:lnTo>
                        <a:pt x="769" y="100"/>
                      </a:lnTo>
                      <a:lnTo>
                        <a:pt x="780" y="101"/>
                      </a:lnTo>
                      <a:lnTo>
                        <a:pt x="792" y="99"/>
                      </a:lnTo>
                      <a:lnTo>
                        <a:pt x="803" y="97"/>
                      </a:lnTo>
                      <a:lnTo>
                        <a:pt x="815" y="96"/>
                      </a:lnTo>
                      <a:lnTo>
                        <a:pt x="825" y="93"/>
                      </a:lnTo>
                      <a:lnTo>
                        <a:pt x="835" y="91"/>
                      </a:lnTo>
                      <a:lnTo>
                        <a:pt x="844" y="86"/>
                      </a:lnTo>
                      <a:lnTo>
                        <a:pt x="852" y="81"/>
                      </a:lnTo>
                      <a:lnTo>
                        <a:pt x="859" y="78"/>
                      </a:lnTo>
                      <a:lnTo>
                        <a:pt x="863" y="71"/>
                      </a:lnTo>
                      <a:lnTo>
                        <a:pt x="865" y="67"/>
                      </a:lnTo>
                      <a:lnTo>
                        <a:pt x="865" y="59"/>
                      </a:lnTo>
                      <a:lnTo>
                        <a:pt x="868" y="57"/>
                      </a:lnTo>
                      <a:lnTo>
                        <a:pt x="869" y="53"/>
                      </a:lnTo>
                      <a:lnTo>
                        <a:pt x="869" y="50"/>
                      </a:lnTo>
                      <a:lnTo>
                        <a:pt x="867" y="47"/>
                      </a:lnTo>
                      <a:lnTo>
                        <a:pt x="864" y="42"/>
                      </a:lnTo>
                      <a:lnTo>
                        <a:pt x="858" y="37"/>
                      </a:lnTo>
                      <a:lnTo>
                        <a:pt x="852" y="33"/>
                      </a:lnTo>
                      <a:lnTo>
                        <a:pt x="843" y="29"/>
                      </a:lnTo>
                      <a:lnTo>
                        <a:pt x="833" y="23"/>
                      </a:lnTo>
                      <a:lnTo>
                        <a:pt x="824" y="18"/>
                      </a:lnTo>
                      <a:lnTo>
                        <a:pt x="812" y="15"/>
                      </a:lnTo>
                      <a:lnTo>
                        <a:pt x="799" y="10"/>
                      </a:lnTo>
                      <a:lnTo>
                        <a:pt x="784" y="8"/>
                      </a:lnTo>
                      <a:lnTo>
                        <a:pt x="769" y="5"/>
                      </a:lnTo>
                      <a:lnTo>
                        <a:pt x="754" y="4"/>
                      </a:lnTo>
                      <a:lnTo>
                        <a:pt x="736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47" name="Freeform 112"/>
                <p:cNvSpPr>
                  <a:spLocks/>
                </p:cNvSpPr>
                <p:nvPr/>
              </p:nvSpPr>
              <p:spPr bwMode="auto">
                <a:xfrm>
                  <a:off x="2940" y="2144"/>
                  <a:ext cx="524" cy="62"/>
                </a:xfrm>
                <a:custGeom>
                  <a:avLst/>
                  <a:gdLst>
                    <a:gd name="T0" fmla="*/ 443 w 524"/>
                    <a:gd name="T1" fmla="*/ 1 h 62"/>
                    <a:gd name="T2" fmla="*/ 440 w 524"/>
                    <a:gd name="T3" fmla="*/ 2 h 62"/>
                    <a:gd name="T4" fmla="*/ 432 w 524"/>
                    <a:gd name="T5" fmla="*/ 2 h 62"/>
                    <a:gd name="T6" fmla="*/ 421 w 524"/>
                    <a:gd name="T7" fmla="*/ 1 h 62"/>
                    <a:gd name="T8" fmla="*/ 408 w 524"/>
                    <a:gd name="T9" fmla="*/ 1 h 62"/>
                    <a:gd name="T10" fmla="*/ 389 w 524"/>
                    <a:gd name="T11" fmla="*/ 1 h 62"/>
                    <a:gd name="T12" fmla="*/ 367 w 524"/>
                    <a:gd name="T13" fmla="*/ 2 h 62"/>
                    <a:gd name="T14" fmla="*/ 343 w 524"/>
                    <a:gd name="T15" fmla="*/ 3 h 62"/>
                    <a:gd name="T16" fmla="*/ 315 w 524"/>
                    <a:gd name="T17" fmla="*/ 5 h 62"/>
                    <a:gd name="T18" fmla="*/ 283 w 524"/>
                    <a:gd name="T19" fmla="*/ 8 h 62"/>
                    <a:gd name="T20" fmla="*/ 247 w 524"/>
                    <a:gd name="T21" fmla="*/ 12 h 62"/>
                    <a:gd name="T22" fmla="*/ 210 w 524"/>
                    <a:gd name="T23" fmla="*/ 18 h 62"/>
                    <a:gd name="T24" fmla="*/ 170 w 524"/>
                    <a:gd name="T25" fmla="*/ 24 h 62"/>
                    <a:gd name="T26" fmla="*/ 125 w 524"/>
                    <a:gd name="T27" fmla="*/ 32 h 62"/>
                    <a:gd name="T28" fmla="*/ 78 w 524"/>
                    <a:gd name="T29" fmla="*/ 41 h 62"/>
                    <a:gd name="T30" fmla="*/ 27 w 524"/>
                    <a:gd name="T31" fmla="*/ 52 h 62"/>
                    <a:gd name="T32" fmla="*/ 1 w 524"/>
                    <a:gd name="T33" fmla="*/ 59 h 62"/>
                    <a:gd name="T34" fmla="*/ 6 w 524"/>
                    <a:gd name="T35" fmla="*/ 59 h 62"/>
                    <a:gd name="T36" fmla="*/ 14 w 524"/>
                    <a:gd name="T37" fmla="*/ 58 h 62"/>
                    <a:gd name="T38" fmla="*/ 28 w 524"/>
                    <a:gd name="T39" fmla="*/ 60 h 62"/>
                    <a:gd name="T40" fmla="*/ 44 w 524"/>
                    <a:gd name="T41" fmla="*/ 58 h 62"/>
                    <a:gd name="T42" fmla="*/ 65 w 524"/>
                    <a:gd name="T43" fmla="*/ 59 h 62"/>
                    <a:gd name="T44" fmla="*/ 88 w 524"/>
                    <a:gd name="T45" fmla="*/ 58 h 62"/>
                    <a:gd name="T46" fmla="*/ 114 w 524"/>
                    <a:gd name="T47" fmla="*/ 58 h 62"/>
                    <a:gd name="T48" fmla="*/ 145 w 524"/>
                    <a:gd name="T49" fmla="*/ 58 h 62"/>
                    <a:gd name="T50" fmla="*/ 177 w 524"/>
                    <a:gd name="T51" fmla="*/ 57 h 62"/>
                    <a:gd name="T52" fmla="*/ 213 w 524"/>
                    <a:gd name="T53" fmla="*/ 56 h 62"/>
                    <a:gd name="T54" fmla="*/ 251 w 524"/>
                    <a:gd name="T55" fmla="*/ 57 h 62"/>
                    <a:gd name="T56" fmla="*/ 291 w 524"/>
                    <a:gd name="T57" fmla="*/ 58 h 62"/>
                    <a:gd name="T58" fmla="*/ 333 w 524"/>
                    <a:gd name="T59" fmla="*/ 58 h 62"/>
                    <a:gd name="T60" fmla="*/ 376 w 524"/>
                    <a:gd name="T61" fmla="*/ 60 h 62"/>
                    <a:gd name="T62" fmla="*/ 422 w 524"/>
                    <a:gd name="T63" fmla="*/ 60 h 62"/>
                    <a:gd name="T64" fmla="*/ 453 w 524"/>
                    <a:gd name="T65" fmla="*/ 60 h 62"/>
                    <a:gd name="T66" fmla="*/ 477 w 524"/>
                    <a:gd name="T67" fmla="*/ 60 h 62"/>
                    <a:gd name="T68" fmla="*/ 503 w 524"/>
                    <a:gd name="T69" fmla="*/ 54 h 62"/>
                    <a:gd name="T70" fmla="*/ 520 w 524"/>
                    <a:gd name="T71" fmla="*/ 43 h 62"/>
                    <a:gd name="T72" fmla="*/ 523 w 524"/>
                    <a:gd name="T73" fmla="*/ 33 h 62"/>
                    <a:gd name="T74" fmla="*/ 517 w 524"/>
                    <a:gd name="T75" fmla="*/ 24 h 62"/>
                    <a:gd name="T76" fmla="*/ 496 w 524"/>
                    <a:gd name="T77" fmla="*/ 12 h 62"/>
                    <a:gd name="T78" fmla="*/ 464 w 524"/>
                    <a:gd name="T79" fmla="*/ 4 h 6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24"/>
                    <a:gd name="T121" fmla="*/ 0 h 62"/>
                    <a:gd name="T122" fmla="*/ 524 w 524"/>
                    <a:gd name="T123" fmla="*/ 62 h 6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24" h="62">
                      <a:moveTo>
                        <a:pt x="444" y="1"/>
                      </a:moveTo>
                      <a:lnTo>
                        <a:pt x="443" y="1"/>
                      </a:lnTo>
                      <a:lnTo>
                        <a:pt x="442" y="1"/>
                      </a:lnTo>
                      <a:lnTo>
                        <a:pt x="440" y="2"/>
                      </a:lnTo>
                      <a:lnTo>
                        <a:pt x="436" y="2"/>
                      </a:lnTo>
                      <a:lnTo>
                        <a:pt x="432" y="2"/>
                      </a:lnTo>
                      <a:lnTo>
                        <a:pt x="427" y="1"/>
                      </a:lnTo>
                      <a:lnTo>
                        <a:pt x="421" y="1"/>
                      </a:lnTo>
                      <a:lnTo>
                        <a:pt x="414" y="0"/>
                      </a:lnTo>
                      <a:lnTo>
                        <a:pt x="408" y="1"/>
                      </a:lnTo>
                      <a:lnTo>
                        <a:pt x="399" y="0"/>
                      </a:lnTo>
                      <a:lnTo>
                        <a:pt x="389" y="1"/>
                      </a:lnTo>
                      <a:lnTo>
                        <a:pt x="379" y="3"/>
                      </a:lnTo>
                      <a:lnTo>
                        <a:pt x="367" y="2"/>
                      </a:lnTo>
                      <a:lnTo>
                        <a:pt x="356" y="2"/>
                      </a:lnTo>
                      <a:lnTo>
                        <a:pt x="343" y="3"/>
                      </a:lnTo>
                      <a:lnTo>
                        <a:pt x="328" y="5"/>
                      </a:lnTo>
                      <a:lnTo>
                        <a:pt x="315" y="5"/>
                      </a:lnTo>
                      <a:lnTo>
                        <a:pt x="299" y="7"/>
                      </a:lnTo>
                      <a:lnTo>
                        <a:pt x="283" y="8"/>
                      </a:lnTo>
                      <a:lnTo>
                        <a:pt x="265" y="11"/>
                      </a:lnTo>
                      <a:lnTo>
                        <a:pt x="247" y="12"/>
                      </a:lnTo>
                      <a:lnTo>
                        <a:pt x="230" y="15"/>
                      </a:lnTo>
                      <a:lnTo>
                        <a:pt x="210" y="18"/>
                      </a:lnTo>
                      <a:lnTo>
                        <a:pt x="190" y="21"/>
                      </a:lnTo>
                      <a:lnTo>
                        <a:pt x="170" y="24"/>
                      </a:lnTo>
                      <a:lnTo>
                        <a:pt x="147" y="27"/>
                      </a:lnTo>
                      <a:lnTo>
                        <a:pt x="125" y="32"/>
                      </a:lnTo>
                      <a:lnTo>
                        <a:pt x="101" y="37"/>
                      </a:lnTo>
                      <a:lnTo>
                        <a:pt x="78" y="41"/>
                      </a:lnTo>
                      <a:lnTo>
                        <a:pt x="53" y="46"/>
                      </a:lnTo>
                      <a:lnTo>
                        <a:pt x="27" y="52"/>
                      </a:lnTo>
                      <a:lnTo>
                        <a:pt x="0" y="59"/>
                      </a:lnTo>
                      <a:lnTo>
                        <a:pt x="1" y="59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10" y="59"/>
                      </a:lnTo>
                      <a:lnTo>
                        <a:pt x="14" y="58"/>
                      </a:lnTo>
                      <a:lnTo>
                        <a:pt x="21" y="59"/>
                      </a:lnTo>
                      <a:lnTo>
                        <a:pt x="28" y="60"/>
                      </a:lnTo>
                      <a:lnTo>
                        <a:pt x="36" y="58"/>
                      </a:lnTo>
                      <a:lnTo>
                        <a:pt x="44" y="58"/>
                      </a:lnTo>
                      <a:lnTo>
                        <a:pt x="53" y="58"/>
                      </a:lnTo>
                      <a:lnTo>
                        <a:pt x="65" y="59"/>
                      </a:lnTo>
                      <a:lnTo>
                        <a:pt x="75" y="58"/>
                      </a:lnTo>
                      <a:lnTo>
                        <a:pt x="88" y="58"/>
                      </a:lnTo>
                      <a:lnTo>
                        <a:pt x="102" y="57"/>
                      </a:lnTo>
                      <a:lnTo>
                        <a:pt x="114" y="58"/>
                      </a:lnTo>
                      <a:lnTo>
                        <a:pt x="130" y="57"/>
                      </a:lnTo>
                      <a:lnTo>
                        <a:pt x="145" y="58"/>
                      </a:lnTo>
                      <a:lnTo>
                        <a:pt x="160" y="58"/>
                      </a:lnTo>
                      <a:lnTo>
                        <a:pt x="177" y="57"/>
                      </a:lnTo>
                      <a:lnTo>
                        <a:pt x="194" y="56"/>
                      </a:lnTo>
                      <a:lnTo>
                        <a:pt x="213" y="56"/>
                      </a:lnTo>
                      <a:lnTo>
                        <a:pt x="232" y="57"/>
                      </a:lnTo>
                      <a:lnTo>
                        <a:pt x="251" y="57"/>
                      </a:lnTo>
                      <a:lnTo>
                        <a:pt x="271" y="56"/>
                      </a:lnTo>
                      <a:lnTo>
                        <a:pt x="291" y="58"/>
                      </a:lnTo>
                      <a:lnTo>
                        <a:pt x="312" y="56"/>
                      </a:lnTo>
                      <a:lnTo>
                        <a:pt x="333" y="58"/>
                      </a:lnTo>
                      <a:lnTo>
                        <a:pt x="354" y="58"/>
                      </a:lnTo>
                      <a:lnTo>
                        <a:pt x="376" y="60"/>
                      </a:lnTo>
                      <a:lnTo>
                        <a:pt x="398" y="59"/>
                      </a:lnTo>
                      <a:lnTo>
                        <a:pt x="422" y="60"/>
                      </a:lnTo>
                      <a:lnTo>
                        <a:pt x="445" y="61"/>
                      </a:lnTo>
                      <a:lnTo>
                        <a:pt x="453" y="60"/>
                      </a:lnTo>
                      <a:lnTo>
                        <a:pt x="464" y="61"/>
                      </a:lnTo>
                      <a:lnTo>
                        <a:pt x="477" y="60"/>
                      </a:lnTo>
                      <a:lnTo>
                        <a:pt x="491" y="57"/>
                      </a:lnTo>
                      <a:lnTo>
                        <a:pt x="503" y="54"/>
                      </a:lnTo>
                      <a:lnTo>
                        <a:pt x="514" y="48"/>
                      </a:lnTo>
                      <a:lnTo>
                        <a:pt x="520" y="43"/>
                      </a:lnTo>
                      <a:lnTo>
                        <a:pt x="521" y="36"/>
                      </a:lnTo>
                      <a:lnTo>
                        <a:pt x="523" y="33"/>
                      </a:lnTo>
                      <a:lnTo>
                        <a:pt x="522" y="29"/>
                      </a:lnTo>
                      <a:lnTo>
                        <a:pt x="517" y="24"/>
                      </a:lnTo>
                      <a:lnTo>
                        <a:pt x="507" y="17"/>
                      </a:lnTo>
                      <a:lnTo>
                        <a:pt x="496" y="12"/>
                      </a:lnTo>
                      <a:lnTo>
                        <a:pt x="481" y="7"/>
                      </a:lnTo>
                      <a:lnTo>
                        <a:pt x="464" y="4"/>
                      </a:lnTo>
                      <a:lnTo>
                        <a:pt x="444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48" name="Freeform 113"/>
                <p:cNvSpPr>
                  <a:spLocks/>
                </p:cNvSpPr>
                <p:nvPr/>
              </p:nvSpPr>
              <p:spPr bwMode="auto">
                <a:xfrm>
                  <a:off x="2938" y="2146"/>
                  <a:ext cx="531" cy="64"/>
                </a:xfrm>
                <a:custGeom>
                  <a:avLst/>
                  <a:gdLst>
                    <a:gd name="T0" fmla="*/ 450 w 531"/>
                    <a:gd name="T1" fmla="*/ 1 h 64"/>
                    <a:gd name="T2" fmla="*/ 449 w 531"/>
                    <a:gd name="T3" fmla="*/ 1 h 64"/>
                    <a:gd name="T4" fmla="*/ 443 w 531"/>
                    <a:gd name="T5" fmla="*/ 1 h 64"/>
                    <a:gd name="T6" fmla="*/ 433 w 531"/>
                    <a:gd name="T7" fmla="*/ 0 h 64"/>
                    <a:gd name="T8" fmla="*/ 421 w 531"/>
                    <a:gd name="T9" fmla="*/ 1 h 64"/>
                    <a:gd name="T10" fmla="*/ 405 w 531"/>
                    <a:gd name="T11" fmla="*/ 1 h 64"/>
                    <a:gd name="T12" fmla="*/ 384 w 531"/>
                    <a:gd name="T13" fmla="*/ 3 h 64"/>
                    <a:gd name="T14" fmla="*/ 360 w 531"/>
                    <a:gd name="T15" fmla="*/ 2 h 64"/>
                    <a:gd name="T16" fmla="*/ 333 w 531"/>
                    <a:gd name="T17" fmla="*/ 5 h 64"/>
                    <a:gd name="T18" fmla="*/ 302 w 531"/>
                    <a:gd name="T19" fmla="*/ 8 h 64"/>
                    <a:gd name="T20" fmla="*/ 269 w 531"/>
                    <a:gd name="T21" fmla="*/ 12 h 64"/>
                    <a:gd name="T22" fmla="*/ 233 w 531"/>
                    <a:gd name="T23" fmla="*/ 17 h 64"/>
                    <a:gd name="T24" fmla="*/ 193 w 531"/>
                    <a:gd name="T25" fmla="*/ 22 h 64"/>
                    <a:gd name="T26" fmla="*/ 150 w 531"/>
                    <a:gd name="T27" fmla="*/ 30 h 64"/>
                    <a:gd name="T28" fmla="*/ 103 w 531"/>
                    <a:gd name="T29" fmla="*/ 38 h 64"/>
                    <a:gd name="T30" fmla="*/ 53 w 531"/>
                    <a:gd name="T31" fmla="*/ 49 h 64"/>
                    <a:gd name="T32" fmla="*/ 0 w 531"/>
                    <a:gd name="T33" fmla="*/ 62 h 64"/>
                    <a:gd name="T34" fmla="*/ 4 w 531"/>
                    <a:gd name="T35" fmla="*/ 63 h 64"/>
                    <a:gd name="T36" fmla="*/ 10 w 531"/>
                    <a:gd name="T37" fmla="*/ 63 h 64"/>
                    <a:gd name="T38" fmla="*/ 21 w 531"/>
                    <a:gd name="T39" fmla="*/ 62 h 64"/>
                    <a:gd name="T40" fmla="*/ 36 w 531"/>
                    <a:gd name="T41" fmla="*/ 62 h 64"/>
                    <a:gd name="T42" fmla="*/ 55 w 531"/>
                    <a:gd name="T43" fmla="*/ 61 h 64"/>
                    <a:gd name="T44" fmla="*/ 77 w 531"/>
                    <a:gd name="T45" fmla="*/ 61 h 64"/>
                    <a:gd name="T46" fmla="*/ 103 w 531"/>
                    <a:gd name="T47" fmla="*/ 60 h 64"/>
                    <a:gd name="T48" fmla="*/ 131 w 531"/>
                    <a:gd name="T49" fmla="*/ 60 h 64"/>
                    <a:gd name="T50" fmla="*/ 163 w 531"/>
                    <a:gd name="T51" fmla="*/ 60 h 64"/>
                    <a:gd name="T52" fmla="*/ 197 w 531"/>
                    <a:gd name="T53" fmla="*/ 58 h 64"/>
                    <a:gd name="T54" fmla="*/ 235 w 531"/>
                    <a:gd name="T55" fmla="*/ 59 h 64"/>
                    <a:gd name="T56" fmla="*/ 274 w 531"/>
                    <a:gd name="T57" fmla="*/ 58 h 64"/>
                    <a:gd name="T58" fmla="*/ 316 w 531"/>
                    <a:gd name="T59" fmla="*/ 60 h 64"/>
                    <a:gd name="T60" fmla="*/ 358 w 531"/>
                    <a:gd name="T61" fmla="*/ 60 h 64"/>
                    <a:gd name="T62" fmla="*/ 403 w 531"/>
                    <a:gd name="T63" fmla="*/ 62 h 64"/>
                    <a:gd name="T64" fmla="*/ 450 w 531"/>
                    <a:gd name="T65" fmla="*/ 63 h 64"/>
                    <a:gd name="T66" fmla="*/ 471 w 531"/>
                    <a:gd name="T67" fmla="*/ 62 h 64"/>
                    <a:gd name="T68" fmla="*/ 497 w 531"/>
                    <a:gd name="T69" fmla="*/ 58 h 64"/>
                    <a:gd name="T70" fmla="*/ 521 w 531"/>
                    <a:gd name="T71" fmla="*/ 51 h 64"/>
                    <a:gd name="T72" fmla="*/ 528 w 531"/>
                    <a:gd name="T73" fmla="*/ 36 h 64"/>
                    <a:gd name="T74" fmla="*/ 529 w 531"/>
                    <a:gd name="T75" fmla="*/ 29 h 64"/>
                    <a:gd name="T76" fmla="*/ 514 w 531"/>
                    <a:gd name="T77" fmla="*/ 17 h 64"/>
                    <a:gd name="T78" fmla="*/ 488 w 531"/>
                    <a:gd name="T79" fmla="*/ 6 h 64"/>
                    <a:gd name="T80" fmla="*/ 450 w 531"/>
                    <a:gd name="T81" fmla="*/ 1 h 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31"/>
                    <a:gd name="T124" fmla="*/ 0 h 64"/>
                    <a:gd name="T125" fmla="*/ 531 w 531"/>
                    <a:gd name="T126" fmla="*/ 64 h 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31" h="64">
                      <a:moveTo>
                        <a:pt x="450" y="1"/>
                      </a:moveTo>
                      <a:lnTo>
                        <a:pt x="450" y="1"/>
                      </a:lnTo>
                      <a:lnTo>
                        <a:pt x="449" y="0"/>
                      </a:lnTo>
                      <a:lnTo>
                        <a:pt x="449" y="1"/>
                      </a:lnTo>
                      <a:lnTo>
                        <a:pt x="447" y="1"/>
                      </a:lnTo>
                      <a:lnTo>
                        <a:pt x="443" y="1"/>
                      </a:lnTo>
                      <a:lnTo>
                        <a:pt x="439" y="2"/>
                      </a:lnTo>
                      <a:lnTo>
                        <a:pt x="433" y="0"/>
                      </a:lnTo>
                      <a:lnTo>
                        <a:pt x="428" y="0"/>
                      </a:lnTo>
                      <a:lnTo>
                        <a:pt x="421" y="1"/>
                      </a:lnTo>
                      <a:lnTo>
                        <a:pt x="414" y="2"/>
                      </a:lnTo>
                      <a:lnTo>
                        <a:pt x="405" y="1"/>
                      </a:lnTo>
                      <a:lnTo>
                        <a:pt x="395" y="1"/>
                      </a:lnTo>
                      <a:lnTo>
                        <a:pt x="384" y="3"/>
                      </a:lnTo>
                      <a:lnTo>
                        <a:pt x="373" y="2"/>
                      </a:lnTo>
                      <a:lnTo>
                        <a:pt x="360" y="2"/>
                      </a:lnTo>
                      <a:lnTo>
                        <a:pt x="347" y="5"/>
                      </a:lnTo>
                      <a:lnTo>
                        <a:pt x="333" y="5"/>
                      </a:lnTo>
                      <a:lnTo>
                        <a:pt x="319" y="7"/>
                      </a:lnTo>
                      <a:lnTo>
                        <a:pt x="302" y="8"/>
                      </a:lnTo>
                      <a:lnTo>
                        <a:pt x="287" y="9"/>
                      </a:lnTo>
                      <a:lnTo>
                        <a:pt x="269" y="12"/>
                      </a:lnTo>
                      <a:lnTo>
                        <a:pt x="251" y="13"/>
                      </a:lnTo>
                      <a:lnTo>
                        <a:pt x="233" y="17"/>
                      </a:lnTo>
                      <a:lnTo>
                        <a:pt x="213" y="20"/>
                      </a:lnTo>
                      <a:lnTo>
                        <a:pt x="193" y="22"/>
                      </a:lnTo>
                      <a:lnTo>
                        <a:pt x="171" y="27"/>
                      </a:lnTo>
                      <a:lnTo>
                        <a:pt x="150" y="30"/>
                      </a:lnTo>
                      <a:lnTo>
                        <a:pt x="126" y="34"/>
                      </a:lnTo>
                      <a:lnTo>
                        <a:pt x="103" y="38"/>
                      </a:lnTo>
                      <a:lnTo>
                        <a:pt x="79" y="45"/>
                      </a:lnTo>
                      <a:lnTo>
                        <a:pt x="53" y="49"/>
                      </a:lnTo>
                      <a:lnTo>
                        <a:pt x="27" y="56"/>
                      </a:lnTo>
                      <a:lnTo>
                        <a:pt x="0" y="62"/>
                      </a:lnTo>
                      <a:lnTo>
                        <a:pt x="1" y="63"/>
                      </a:lnTo>
                      <a:lnTo>
                        <a:pt x="4" y="63"/>
                      </a:lnTo>
                      <a:lnTo>
                        <a:pt x="6" y="63"/>
                      </a:lnTo>
                      <a:lnTo>
                        <a:pt x="10" y="63"/>
                      </a:lnTo>
                      <a:lnTo>
                        <a:pt x="14" y="62"/>
                      </a:lnTo>
                      <a:lnTo>
                        <a:pt x="21" y="62"/>
                      </a:lnTo>
                      <a:lnTo>
                        <a:pt x="28" y="62"/>
                      </a:lnTo>
                      <a:lnTo>
                        <a:pt x="36" y="62"/>
                      </a:lnTo>
                      <a:lnTo>
                        <a:pt x="45" y="62"/>
                      </a:lnTo>
                      <a:lnTo>
                        <a:pt x="55" y="61"/>
                      </a:lnTo>
                      <a:lnTo>
                        <a:pt x="66" y="62"/>
                      </a:lnTo>
                      <a:lnTo>
                        <a:pt x="77" y="61"/>
                      </a:lnTo>
                      <a:lnTo>
                        <a:pt x="89" y="61"/>
                      </a:lnTo>
                      <a:lnTo>
                        <a:pt x="103" y="60"/>
                      </a:lnTo>
                      <a:lnTo>
                        <a:pt x="116" y="60"/>
                      </a:lnTo>
                      <a:lnTo>
                        <a:pt x="131" y="60"/>
                      </a:lnTo>
                      <a:lnTo>
                        <a:pt x="147" y="60"/>
                      </a:lnTo>
                      <a:lnTo>
                        <a:pt x="163" y="60"/>
                      </a:lnTo>
                      <a:lnTo>
                        <a:pt x="179" y="59"/>
                      </a:lnTo>
                      <a:lnTo>
                        <a:pt x="197" y="58"/>
                      </a:lnTo>
                      <a:lnTo>
                        <a:pt x="215" y="59"/>
                      </a:lnTo>
                      <a:lnTo>
                        <a:pt x="235" y="59"/>
                      </a:lnTo>
                      <a:lnTo>
                        <a:pt x="254" y="59"/>
                      </a:lnTo>
                      <a:lnTo>
                        <a:pt x="274" y="58"/>
                      </a:lnTo>
                      <a:lnTo>
                        <a:pt x="294" y="60"/>
                      </a:lnTo>
                      <a:lnTo>
                        <a:pt x="316" y="60"/>
                      </a:lnTo>
                      <a:lnTo>
                        <a:pt x="336" y="60"/>
                      </a:lnTo>
                      <a:lnTo>
                        <a:pt x="358" y="60"/>
                      </a:lnTo>
                      <a:lnTo>
                        <a:pt x="382" y="60"/>
                      </a:lnTo>
                      <a:lnTo>
                        <a:pt x="403" y="62"/>
                      </a:lnTo>
                      <a:lnTo>
                        <a:pt x="427" y="61"/>
                      </a:lnTo>
                      <a:lnTo>
                        <a:pt x="450" y="63"/>
                      </a:lnTo>
                      <a:lnTo>
                        <a:pt x="459" y="62"/>
                      </a:lnTo>
                      <a:lnTo>
                        <a:pt x="471" y="62"/>
                      </a:lnTo>
                      <a:lnTo>
                        <a:pt x="484" y="61"/>
                      </a:lnTo>
                      <a:lnTo>
                        <a:pt x="497" y="58"/>
                      </a:lnTo>
                      <a:lnTo>
                        <a:pt x="511" y="55"/>
                      </a:lnTo>
                      <a:lnTo>
                        <a:pt x="521" y="51"/>
                      </a:lnTo>
                      <a:lnTo>
                        <a:pt x="527" y="45"/>
                      </a:lnTo>
                      <a:lnTo>
                        <a:pt x="528" y="36"/>
                      </a:lnTo>
                      <a:lnTo>
                        <a:pt x="530" y="33"/>
                      </a:lnTo>
                      <a:lnTo>
                        <a:pt x="529" y="29"/>
                      </a:lnTo>
                      <a:lnTo>
                        <a:pt x="525" y="24"/>
                      </a:lnTo>
                      <a:lnTo>
                        <a:pt x="514" y="17"/>
                      </a:lnTo>
                      <a:lnTo>
                        <a:pt x="503" y="12"/>
                      </a:lnTo>
                      <a:lnTo>
                        <a:pt x="488" y="6"/>
                      </a:lnTo>
                      <a:lnTo>
                        <a:pt x="470" y="3"/>
                      </a:lnTo>
                      <a:lnTo>
                        <a:pt x="450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49" name="Freeform 114"/>
                <p:cNvSpPr>
                  <a:spLocks/>
                </p:cNvSpPr>
                <p:nvPr/>
              </p:nvSpPr>
              <p:spPr bwMode="auto">
                <a:xfrm>
                  <a:off x="1621" y="1980"/>
                  <a:ext cx="317" cy="34"/>
                </a:xfrm>
                <a:custGeom>
                  <a:avLst/>
                  <a:gdLst>
                    <a:gd name="T0" fmla="*/ 268 w 317"/>
                    <a:gd name="T1" fmla="*/ 4 h 34"/>
                    <a:gd name="T2" fmla="*/ 265 w 317"/>
                    <a:gd name="T3" fmla="*/ 5 h 34"/>
                    <a:gd name="T4" fmla="*/ 262 w 317"/>
                    <a:gd name="T5" fmla="*/ 2 h 34"/>
                    <a:gd name="T6" fmla="*/ 257 w 317"/>
                    <a:gd name="T7" fmla="*/ 0 h 34"/>
                    <a:gd name="T8" fmla="*/ 249 w 317"/>
                    <a:gd name="T9" fmla="*/ 1 h 34"/>
                    <a:gd name="T10" fmla="*/ 240 w 317"/>
                    <a:gd name="T11" fmla="*/ 1 h 34"/>
                    <a:gd name="T12" fmla="*/ 228 w 317"/>
                    <a:gd name="T13" fmla="*/ 1 h 34"/>
                    <a:gd name="T14" fmla="*/ 213 w 317"/>
                    <a:gd name="T15" fmla="*/ 1 h 34"/>
                    <a:gd name="T16" fmla="*/ 197 w 317"/>
                    <a:gd name="T17" fmla="*/ 0 h 34"/>
                    <a:gd name="T18" fmla="*/ 179 w 317"/>
                    <a:gd name="T19" fmla="*/ 2 h 34"/>
                    <a:gd name="T20" fmla="*/ 157 w 317"/>
                    <a:gd name="T21" fmla="*/ 2 h 34"/>
                    <a:gd name="T22" fmla="*/ 136 w 317"/>
                    <a:gd name="T23" fmla="*/ 4 h 34"/>
                    <a:gd name="T24" fmla="*/ 112 w 317"/>
                    <a:gd name="T25" fmla="*/ 6 h 34"/>
                    <a:gd name="T26" fmla="*/ 86 w 317"/>
                    <a:gd name="T27" fmla="*/ 7 h 34"/>
                    <a:gd name="T28" fmla="*/ 59 w 317"/>
                    <a:gd name="T29" fmla="*/ 11 h 34"/>
                    <a:gd name="T30" fmla="*/ 30 w 317"/>
                    <a:gd name="T31" fmla="*/ 16 h 34"/>
                    <a:gd name="T32" fmla="*/ 0 w 317"/>
                    <a:gd name="T33" fmla="*/ 21 h 34"/>
                    <a:gd name="T34" fmla="*/ 1 w 317"/>
                    <a:gd name="T35" fmla="*/ 22 h 34"/>
                    <a:gd name="T36" fmla="*/ 4 w 317"/>
                    <a:gd name="T37" fmla="*/ 22 h 34"/>
                    <a:gd name="T38" fmla="*/ 11 w 317"/>
                    <a:gd name="T39" fmla="*/ 25 h 34"/>
                    <a:gd name="T40" fmla="*/ 20 w 317"/>
                    <a:gd name="T41" fmla="*/ 25 h 34"/>
                    <a:gd name="T42" fmla="*/ 31 w 317"/>
                    <a:gd name="T43" fmla="*/ 25 h 34"/>
                    <a:gd name="T44" fmla="*/ 43 w 317"/>
                    <a:gd name="T45" fmla="*/ 27 h 34"/>
                    <a:gd name="T46" fmla="*/ 59 w 317"/>
                    <a:gd name="T47" fmla="*/ 28 h 34"/>
                    <a:gd name="T48" fmla="*/ 76 w 317"/>
                    <a:gd name="T49" fmla="*/ 29 h 34"/>
                    <a:gd name="T50" fmla="*/ 95 w 317"/>
                    <a:gd name="T51" fmla="*/ 30 h 34"/>
                    <a:gd name="T52" fmla="*/ 116 w 317"/>
                    <a:gd name="T53" fmla="*/ 31 h 34"/>
                    <a:gd name="T54" fmla="*/ 137 w 317"/>
                    <a:gd name="T55" fmla="*/ 32 h 34"/>
                    <a:gd name="T56" fmla="*/ 161 w 317"/>
                    <a:gd name="T57" fmla="*/ 32 h 34"/>
                    <a:gd name="T58" fmla="*/ 185 w 317"/>
                    <a:gd name="T59" fmla="*/ 33 h 34"/>
                    <a:gd name="T60" fmla="*/ 212 w 317"/>
                    <a:gd name="T61" fmla="*/ 33 h 34"/>
                    <a:gd name="T62" fmla="*/ 239 w 317"/>
                    <a:gd name="T63" fmla="*/ 32 h 34"/>
                    <a:gd name="T64" fmla="*/ 268 w 317"/>
                    <a:gd name="T65" fmla="*/ 31 h 34"/>
                    <a:gd name="T66" fmla="*/ 273 w 317"/>
                    <a:gd name="T67" fmla="*/ 31 h 34"/>
                    <a:gd name="T68" fmla="*/ 280 w 317"/>
                    <a:gd name="T69" fmla="*/ 31 h 34"/>
                    <a:gd name="T70" fmla="*/ 287 w 317"/>
                    <a:gd name="T71" fmla="*/ 31 h 34"/>
                    <a:gd name="T72" fmla="*/ 296 w 317"/>
                    <a:gd name="T73" fmla="*/ 29 h 34"/>
                    <a:gd name="T74" fmla="*/ 303 w 317"/>
                    <a:gd name="T75" fmla="*/ 27 h 34"/>
                    <a:gd name="T76" fmla="*/ 310 w 317"/>
                    <a:gd name="T77" fmla="*/ 24 h 34"/>
                    <a:gd name="T78" fmla="*/ 313 w 317"/>
                    <a:gd name="T79" fmla="*/ 22 h 34"/>
                    <a:gd name="T80" fmla="*/ 314 w 317"/>
                    <a:gd name="T81" fmla="*/ 17 h 34"/>
                    <a:gd name="T82" fmla="*/ 316 w 317"/>
                    <a:gd name="T83" fmla="*/ 15 h 34"/>
                    <a:gd name="T84" fmla="*/ 314 w 317"/>
                    <a:gd name="T85" fmla="*/ 12 h 34"/>
                    <a:gd name="T86" fmla="*/ 311 w 317"/>
                    <a:gd name="T87" fmla="*/ 11 h 34"/>
                    <a:gd name="T88" fmla="*/ 306 w 317"/>
                    <a:gd name="T89" fmla="*/ 9 h 34"/>
                    <a:gd name="T90" fmla="*/ 298 w 317"/>
                    <a:gd name="T91" fmla="*/ 7 h 34"/>
                    <a:gd name="T92" fmla="*/ 290 w 317"/>
                    <a:gd name="T93" fmla="*/ 6 h 34"/>
                    <a:gd name="T94" fmla="*/ 279 w 317"/>
                    <a:gd name="T95" fmla="*/ 5 h 34"/>
                    <a:gd name="T96" fmla="*/ 268 w 317"/>
                    <a:gd name="T97" fmla="*/ 4 h 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7"/>
                    <a:gd name="T148" fmla="*/ 0 h 34"/>
                    <a:gd name="T149" fmla="*/ 317 w 317"/>
                    <a:gd name="T150" fmla="*/ 34 h 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7" h="34">
                      <a:moveTo>
                        <a:pt x="268" y="4"/>
                      </a:moveTo>
                      <a:lnTo>
                        <a:pt x="265" y="5"/>
                      </a:lnTo>
                      <a:lnTo>
                        <a:pt x="262" y="2"/>
                      </a:lnTo>
                      <a:lnTo>
                        <a:pt x="257" y="0"/>
                      </a:lnTo>
                      <a:lnTo>
                        <a:pt x="249" y="1"/>
                      </a:lnTo>
                      <a:lnTo>
                        <a:pt x="240" y="1"/>
                      </a:lnTo>
                      <a:lnTo>
                        <a:pt x="228" y="1"/>
                      </a:lnTo>
                      <a:lnTo>
                        <a:pt x="213" y="1"/>
                      </a:lnTo>
                      <a:lnTo>
                        <a:pt x="197" y="0"/>
                      </a:lnTo>
                      <a:lnTo>
                        <a:pt x="179" y="2"/>
                      </a:lnTo>
                      <a:lnTo>
                        <a:pt x="157" y="2"/>
                      </a:lnTo>
                      <a:lnTo>
                        <a:pt x="136" y="4"/>
                      </a:lnTo>
                      <a:lnTo>
                        <a:pt x="112" y="6"/>
                      </a:lnTo>
                      <a:lnTo>
                        <a:pt x="86" y="7"/>
                      </a:lnTo>
                      <a:lnTo>
                        <a:pt x="59" y="11"/>
                      </a:lnTo>
                      <a:lnTo>
                        <a:pt x="30" y="16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4" y="22"/>
                      </a:lnTo>
                      <a:lnTo>
                        <a:pt x="11" y="25"/>
                      </a:lnTo>
                      <a:lnTo>
                        <a:pt x="20" y="25"/>
                      </a:lnTo>
                      <a:lnTo>
                        <a:pt x="31" y="25"/>
                      </a:lnTo>
                      <a:lnTo>
                        <a:pt x="43" y="27"/>
                      </a:lnTo>
                      <a:lnTo>
                        <a:pt x="59" y="28"/>
                      </a:lnTo>
                      <a:lnTo>
                        <a:pt x="76" y="29"/>
                      </a:lnTo>
                      <a:lnTo>
                        <a:pt x="95" y="30"/>
                      </a:lnTo>
                      <a:lnTo>
                        <a:pt x="116" y="31"/>
                      </a:lnTo>
                      <a:lnTo>
                        <a:pt x="137" y="32"/>
                      </a:lnTo>
                      <a:lnTo>
                        <a:pt x="161" y="32"/>
                      </a:lnTo>
                      <a:lnTo>
                        <a:pt x="185" y="33"/>
                      </a:lnTo>
                      <a:lnTo>
                        <a:pt x="212" y="33"/>
                      </a:lnTo>
                      <a:lnTo>
                        <a:pt x="239" y="32"/>
                      </a:lnTo>
                      <a:lnTo>
                        <a:pt x="268" y="31"/>
                      </a:lnTo>
                      <a:lnTo>
                        <a:pt x="273" y="31"/>
                      </a:lnTo>
                      <a:lnTo>
                        <a:pt x="280" y="31"/>
                      </a:lnTo>
                      <a:lnTo>
                        <a:pt x="287" y="31"/>
                      </a:lnTo>
                      <a:lnTo>
                        <a:pt x="296" y="29"/>
                      </a:lnTo>
                      <a:lnTo>
                        <a:pt x="303" y="27"/>
                      </a:lnTo>
                      <a:lnTo>
                        <a:pt x="310" y="24"/>
                      </a:lnTo>
                      <a:lnTo>
                        <a:pt x="313" y="22"/>
                      </a:lnTo>
                      <a:lnTo>
                        <a:pt x="314" y="17"/>
                      </a:lnTo>
                      <a:lnTo>
                        <a:pt x="316" y="15"/>
                      </a:lnTo>
                      <a:lnTo>
                        <a:pt x="314" y="12"/>
                      </a:lnTo>
                      <a:lnTo>
                        <a:pt x="311" y="11"/>
                      </a:lnTo>
                      <a:lnTo>
                        <a:pt x="306" y="9"/>
                      </a:lnTo>
                      <a:lnTo>
                        <a:pt x="298" y="7"/>
                      </a:lnTo>
                      <a:lnTo>
                        <a:pt x="290" y="6"/>
                      </a:lnTo>
                      <a:lnTo>
                        <a:pt x="279" y="5"/>
                      </a:lnTo>
                      <a:lnTo>
                        <a:pt x="268" y="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50" name="Freeform 115"/>
                <p:cNvSpPr>
                  <a:spLocks/>
                </p:cNvSpPr>
                <p:nvPr/>
              </p:nvSpPr>
              <p:spPr bwMode="auto">
                <a:xfrm>
                  <a:off x="1618" y="1983"/>
                  <a:ext cx="326" cy="35"/>
                </a:xfrm>
                <a:custGeom>
                  <a:avLst/>
                  <a:gdLst>
                    <a:gd name="T0" fmla="*/ 275 w 326"/>
                    <a:gd name="T1" fmla="*/ 3 h 35"/>
                    <a:gd name="T2" fmla="*/ 275 w 326"/>
                    <a:gd name="T3" fmla="*/ 3 h 35"/>
                    <a:gd name="T4" fmla="*/ 273 w 326"/>
                    <a:gd name="T5" fmla="*/ 3 h 35"/>
                    <a:gd name="T6" fmla="*/ 269 w 326"/>
                    <a:gd name="T7" fmla="*/ 2 h 35"/>
                    <a:gd name="T8" fmla="*/ 264 w 326"/>
                    <a:gd name="T9" fmla="*/ 0 h 35"/>
                    <a:gd name="T10" fmla="*/ 256 w 326"/>
                    <a:gd name="T11" fmla="*/ 1 h 35"/>
                    <a:gd name="T12" fmla="*/ 246 w 326"/>
                    <a:gd name="T13" fmla="*/ 0 h 35"/>
                    <a:gd name="T14" fmla="*/ 233 w 326"/>
                    <a:gd name="T15" fmla="*/ 1 h 35"/>
                    <a:gd name="T16" fmla="*/ 219 w 326"/>
                    <a:gd name="T17" fmla="*/ 0 h 35"/>
                    <a:gd name="T18" fmla="*/ 202 w 326"/>
                    <a:gd name="T19" fmla="*/ 1 h 35"/>
                    <a:gd name="T20" fmla="*/ 184 w 326"/>
                    <a:gd name="T21" fmla="*/ 2 h 35"/>
                    <a:gd name="T22" fmla="*/ 163 w 326"/>
                    <a:gd name="T23" fmla="*/ 2 h 35"/>
                    <a:gd name="T24" fmla="*/ 140 w 326"/>
                    <a:gd name="T25" fmla="*/ 4 h 35"/>
                    <a:gd name="T26" fmla="*/ 116 w 326"/>
                    <a:gd name="T27" fmla="*/ 7 h 35"/>
                    <a:gd name="T28" fmla="*/ 90 w 326"/>
                    <a:gd name="T29" fmla="*/ 9 h 35"/>
                    <a:gd name="T30" fmla="*/ 61 w 326"/>
                    <a:gd name="T31" fmla="*/ 14 h 35"/>
                    <a:gd name="T32" fmla="*/ 32 w 326"/>
                    <a:gd name="T33" fmla="*/ 18 h 35"/>
                    <a:gd name="T34" fmla="*/ 0 w 326"/>
                    <a:gd name="T35" fmla="*/ 24 h 35"/>
                    <a:gd name="T36" fmla="*/ 1 w 326"/>
                    <a:gd name="T37" fmla="*/ 25 h 35"/>
                    <a:gd name="T38" fmla="*/ 4 w 326"/>
                    <a:gd name="T39" fmla="*/ 24 h 35"/>
                    <a:gd name="T40" fmla="*/ 12 w 326"/>
                    <a:gd name="T41" fmla="*/ 27 h 35"/>
                    <a:gd name="T42" fmla="*/ 21 w 326"/>
                    <a:gd name="T43" fmla="*/ 27 h 35"/>
                    <a:gd name="T44" fmla="*/ 33 w 326"/>
                    <a:gd name="T45" fmla="*/ 28 h 35"/>
                    <a:gd name="T46" fmla="*/ 45 w 326"/>
                    <a:gd name="T47" fmla="*/ 29 h 35"/>
                    <a:gd name="T48" fmla="*/ 61 w 326"/>
                    <a:gd name="T49" fmla="*/ 30 h 35"/>
                    <a:gd name="T50" fmla="*/ 79 w 326"/>
                    <a:gd name="T51" fmla="*/ 31 h 35"/>
                    <a:gd name="T52" fmla="*/ 98 w 326"/>
                    <a:gd name="T53" fmla="*/ 33 h 35"/>
                    <a:gd name="T54" fmla="*/ 120 w 326"/>
                    <a:gd name="T55" fmla="*/ 31 h 35"/>
                    <a:gd name="T56" fmla="*/ 141 w 326"/>
                    <a:gd name="T57" fmla="*/ 34 h 35"/>
                    <a:gd name="T58" fmla="*/ 165 w 326"/>
                    <a:gd name="T59" fmla="*/ 33 h 35"/>
                    <a:gd name="T60" fmla="*/ 191 w 326"/>
                    <a:gd name="T61" fmla="*/ 34 h 35"/>
                    <a:gd name="T62" fmla="*/ 218 w 326"/>
                    <a:gd name="T63" fmla="*/ 34 h 35"/>
                    <a:gd name="T64" fmla="*/ 246 w 326"/>
                    <a:gd name="T65" fmla="*/ 32 h 35"/>
                    <a:gd name="T66" fmla="*/ 274 w 326"/>
                    <a:gd name="T67" fmla="*/ 31 h 35"/>
                    <a:gd name="T68" fmla="*/ 279 w 326"/>
                    <a:gd name="T69" fmla="*/ 32 h 35"/>
                    <a:gd name="T70" fmla="*/ 285 w 326"/>
                    <a:gd name="T71" fmla="*/ 31 h 35"/>
                    <a:gd name="T72" fmla="*/ 296 w 326"/>
                    <a:gd name="T73" fmla="*/ 31 h 35"/>
                    <a:gd name="T74" fmla="*/ 304 w 326"/>
                    <a:gd name="T75" fmla="*/ 29 h 35"/>
                    <a:gd name="T76" fmla="*/ 312 w 326"/>
                    <a:gd name="T77" fmla="*/ 27 h 35"/>
                    <a:gd name="T78" fmla="*/ 318 w 326"/>
                    <a:gd name="T79" fmla="*/ 24 h 35"/>
                    <a:gd name="T80" fmla="*/ 322 w 326"/>
                    <a:gd name="T81" fmla="*/ 21 h 35"/>
                    <a:gd name="T82" fmla="*/ 323 w 326"/>
                    <a:gd name="T83" fmla="*/ 16 h 35"/>
                    <a:gd name="T84" fmla="*/ 325 w 326"/>
                    <a:gd name="T85" fmla="*/ 15 h 35"/>
                    <a:gd name="T86" fmla="*/ 323 w 326"/>
                    <a:gd name="T87" fmla="*/ 11 h 35"/>
                    <a:gd name="T88" fmla="*/ 320 w 326"/>
                    <a:gd name="T89" fmla="*/ 10 h 35"/>
                    <a:gd name="T90" fmla="*/ 314 w 326"/>
                    <a:gd name="T91" fmla="*/ 8 h 35"/>
                    <a:gd name="T92" fmla="*/ 307 w 326"/>
                    <a:gd name="T93" fmla="*/ 7 h 35"/>
                    <a:gd name="T94" fmla="*/ 297 w 326"/>
                    <a:gd name="T95" fmla="*/ 5 h 35"/>
                    <a:gd name="T96" fmla="*/ 287 w 326"/>
                    <a:gd name="T97" fmla="*/ 4 h 35"/>
                    <a:gd name="T98" fmla="*/ 275 w 326"/>
                    <a:gd name="T99" fmla="*/ 3 h 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26"/>
                    <a:gd name="T151" fmla="*/ 0 h 35"/>
                    <a:gd name="T152" fmla="*/ 326 w 326"/>
                    <a:gd name="T153" fmla="*/ 35 h 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26" h="35">
                      <a:moveTo>
                        <a:pt x="275" y="3"/>
                      </a:moveTo>
                      <a:lnTo>
                        <a:pt x="275" y="3"/>
                      </a:lnTo>
                      <a:lnTo>
                        <a:pt x="273" y="3"/>
                      </a:lnTo>
                      <a:lnTo>
                        <a:pt x="269" y="2"/>
                      </a:lnTo>
                      <a:lnTo>
                        <a:pt x="264" y="0"/>
                      </a:lnTo>
                      <a:lnTo>
                        <a:pt x="256" y="1"/>
                      </a:lnTo>
                      <a:lnTo>
                        <a:pt x="246" y="0"/>
                      </a:lnTo>
                      <a:lnTo>
                        <a:pt x="233" y="1"/>
                      </a:lnTo>
                      <a:lnTo>
                        <a:pt x="219" y="0"/>
                      </a:lnTo>
                      <a:lnTo>
                        <a:pt x="202" y="1"/>
                      </a:lnTo>
                      <a:lnTo>
                        <a:pt x="184" y="2"/>
                      </a:lnTo>
                      <a:lnTo>
                        <a:pt x="163" y="2"/>
                      </a:lnTo>
                      <a:lnTo>
                        <a:pt x="140" y="4"/>
                      </a:lnTo>
                      <a:lnTo>
                        <a:pt x="116" y="7"/>
                      </a:lnTo>
                      <a:lnTo>
                        <a:pt x="90" y="9"/>
                      </a:lnTo>
                      <a:lnTo>
                        <a:pt x="61" y="14"/>
                      </a:lnTo>
                      <a:lnTo>
                        <a:pt x="32" y="18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4" y="24"/>
                      </a:lnTo>
                      <a:lnTo>
                        <a:pt x="12" y="27"/>
                      </a:lnTo>
                      <a:lnTo>
                        <a:pt x="21" y="27"/>
                      </a:lnTo>
                      <a:lnTo>
                        <a:pt x="33" y="28"/>
                      </a:lnTo>
                      <a:lnTo>
                        <a:pt x="45" y="29"/>
                      </a:lnTo>
                      <a:lnTo>
                        <a:pt x="61" y="30"/>
                      </a:lnTo>
                      <a:lnTo>
                        <a:pt x="79" y="31"/>
                      </a:lnTo>
                      <a:lnTo>
                        <a:pt x="98" y="33"/>
                      </a:lnTo>
                      <a:lnTo>
                        <a:pt x="120" y="31"/>
                      </a:lnTo>
                      <a:lnTo>
                        <a:pt x="141" y="34"/>
                      </a:lnTo>
                      <a:lnTo>
                        <a:pt x="165" y="33"/>
                      </a:lnTo>
                      <a:lnTo>
                        <a:pt x="191" y="34"/>
                      </a:lnTo>
                      <a:lnTo>
                        <a:pt x="218" y="34"/>
                      </a:lnTo>
                      <a:lnTo>
                        <a:pt x="246" y="32"/>
                      </a:lnTo>
                      <a:lnTo>
                        <a:pt x="274" y="31"/>
                      </a:lnTo>
                      <a:lnTo>
                        <a:pt x="279" y="32"/>
                      </a:lnTo>
                      <a:lnTo>
                        <a:pt x="285" y="31"/>
                      </a:lnTo>
                      <a:lnTo>
                        <a:pt x="296" y="31"/>
                      </a:lnTo>
                      <a:lnTo>
                        <a:pt x="304" y="29"/>
                      </a:lnTo>
                      <a:lnTo>
                        <a:pt x="312" y="27"/>
                      </a:lnTo>
                      <a:lnTo>
                        <a:pt x="318" y="24"/>
                      </a:lnTo>
                      <a:lnTo>
                        <a:pt x="322" y="21"/>
                      </a:lnTo>
                      <a:lnTo>
                        <a:pt x="323" y="16"/>
                      </a:lnTo>
                      <a:lnTo>
                        <a:pt x="325" y="15"/>
                      </a:lnTo>
                      <a:lnTo>
                        <a:pt x="323" y="11"/>
                      </a:lnTo>
                      <a:lnTo>
                        <a:pt x="320" y="10"/>
                      </a:lnTo>
                      <a:lnTo>
                        <a:pt x="314" y="8"/>
                      </a:lnTo>
                      <a:lnTo>
                        <a:pt x="307" y="7"/>
                      </a:lnTo>
                      <a:lnTo>
                        <a:pt x="297" y="5"/>
                      </a:lnTo>
                      <a:lnTo>
                        <a:pt x="287" y="4"/>
                      </a:lnTo>
                      <a:lnTo>
                        <a:pt x="275" y="3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51" name="Freeform 116"/>
                <p:cNvSpPr>
                  <a:spLocks/>
                </p:cNvSpPr>
                <p:nvPr/>
              </p:nvSpPr>
              <p:spPr bwMode="auto">
                <a:xfrm>
                  <a:off x="3176" y="1760"/>
                  <a:ext cx="93" cy="152"/>
                </a:xfrm>
                <a:custGeom>
                  <a:avLst/>
                  <a:gdLst>
                    <a:gd name="T0" fmla="*/ 92 w 93"/>
                    <a:gd name="T1" fmla="*/ 151 h 152"/>
                    <a:gd name="T2" fmla="*/ 71 w 93"/>
                    <a:gd name="T3" fmla="*/ 148 h 152"/>
                    <a:gd name="T4" fmla="*/ 0 w 93"/>
                    <a:gd name="T5" fmla="*/ 0 h 152"/>
                    <a:gd name="T6" fmla="*/ 22 w 93"/>
                    <a:gd name="T7" fmla="*/ 3 h 152"/>
                    <a:gd name="T8" fmla="*/ 92 w 93"/>
                    <a:gd name="T9" fmla="*/ 151 h 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"/>
                    <a:gd name="T16" fmla="*/ 0 h 152"/>
                    <a:gd name="T17" fmla="*/ 93 w 93"/>
                    <a:gd name="T18" fmla="*/ 152 h 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" h="152">
                      <a:moveTo>
                        <a:pt x="92" y="151"/>
                      </a:moveTo>
                      <a:lnTo>
                        <a:pt x="71" y="148"/>
                      </a:lnTo>
                      <a:lnTo>
                        <a:pt x="0" y="0"/>
                      </a:lnTo>
                      <a:lnTo>
                        <a:pt x="22" y="3"/>
                      </a:lnTo>
                      <a:lnTo>
                        <a:pt x="92" y="15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52" name="Freeform 117"/>
                <p:cNvSpPr>
                  <a:spLocks/>
                </p:cNvSpPr>
                <p:nvPr/>
              </p:nvSpPr>
              <p:spPr bwMode="auto">
                <a:xfrm>
                  <a:off x="3176" y="1760"/>
                  <a:ext cx="95" cy="159"/>
                </a:xfrm>
                <a:custGeom>
                  <a:avLst/>
                  <a:gdLst>
                    <a:gd name="T0" fmla="*/ 94 w 95"/>
                    <a:gd name="T1" fmla="*/ 158 h 159"/>
                    <a:gd name="T2" fmla="*/ 73 w 95"/>
                    <a:gd name="T3" fmla="*/ 155 h 159"/>
                    <a:gd name="T4" fmla="*/ 0 w 95"/>
                    <a:gd name="T5" fmla="*/ 0 h 159"/>
                    <a:gd name="T6" fmla="*/ 23 w 95"/>
                    <a:gd name="T7" fmla="*/ 3 h 159"/>
                    <a:gd name="T8" fmla="*/ 94 w 95"/>
                    <a:gd name="T9" fmla="*/ 158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"/>
                    <a:gd name="T16" fmla="*/ 0 h 159"/>
                    <a:gd name="T17" fmla="*/ 95 w 95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" h="159">
                      <a:moveTo>
                        <a:pt x="94" y="158"/>
                      </a:moveTo>
                      <a:lnTo>
                        <a:pt x="73" y="155"/>
                      </a:lnTo>
                      <a:lnTo>
                        <a:pt x="0" y="0"/>
                      </a:lnTo>
                      <a:lnTo>
                        <a:pt x="23" y="3"/>
                      </a:lnTo>
                      <a:lnTo>
                        <a:pt x="94" y="15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53" name="Freeform 118"/>
                <p:cNvSpPr>
                  <a:spLocks/>
                </p:cNvSpPr>
                <p:nvPr/>
              </p:nvSpPr>
              <p:spPr bwMode="auto">
                <a:xfrm>
                  <a:off x="3179" y="1759"/>
                  <a:ext cx="86" cy="152"/>
                </a:xfrm>
                <a:custGeom>
                  <a:avLst/>
                  <a:gdLst>
                    <a:gd name="T0" fmla="*/ 85 w 86"/>
                    <a:gd name="T1" fmla="*/ 151 h 152"/>
                    <a:gd name="T2" fmla="*/ 71 w 86"/>
                    <a:gd name="T3" fmla="*/ 149 h 152"/>
                    <a:gd name="T4" fmla="*/ 0 w 86"/>
                    <a:gd name="T5" fmla="*/ 0 h 152"/>
                    <a:gd name="T6" fmla="*/ 15 w 86"/>
                    <a:gd name="T7" fmla="*/ 3 h 152"/>
                    <a:gd name="T8" fmla="*/ 85 w 86"/>
                    <a:gd name="T9" fmla="*/ 151 h 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152"/>
                    <a:gd name="T17" fmla="*/ 86 w 86"/>
                    <a:gd name="T18" fmla="*/ 152 h 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152">
                      <a:moveTo>
                        <a:pt x="85" y="151"/>
                      </a:moveTo>
                      <a:lnTo>
                        <a:pt x="71" y="149"/>
                      </a:lnTo>
                      <a:lnTo>
                        <a:pt x="0" y="0"/>
                      </a:lnTo>
                      <a:lnTo>
                        <a:pt x="15" y="3"/>
                      </a:lnTo>
                      <a:lnTo>
                        <a:pt x="85" y="15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54" name="Freeform 119"/>
                <p:cNvSpPr>
                  <a:spLocks/>
                </p:cNvSpPr>
                <p:nvPr/>
              </p:nvSpPr>
              <p:spPr bwMode="auto">
                <a:xfrm>
                  <a:off x="3179" y="1759"/>
                  <a:ext cx="87" cy="160"/>
                </a:xfrm>
                <a:custGeom>
                  <a:avLst/>
                  <a:gdLst>
                    <a:gd name="T0" fmla="*/ 86 w 87"/>
                    <a:gd name="T1" fmla="*/ 159 h 160"/>
                    <a:gd name="T2" fmla="*/ 73 w 87"/>
                    <a:gd name="T3" fmla="*/ 156 h 160"/>
                    <a:gd name="T4" fmla="*/ 0 w 87"/>
                    <a:gd name="T5" fmla="*/ 0 h 160"/>
                    <a:gd name="T6" fmla="*/ 16 w 87"/>
                    <a:gd name="T7" fmla="*/ 3 h 160"/>
                    <a:gd name="T8" fmla="*/ 86 w 87"/>
                    <a:gd name="T9" fmla="*/ 159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160"/>
                    <a:gd name="T17" fmla="*/ 87 w 87"/>
                    <a:gd name="T18" fmla="*/ 160 h 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160">
                      <a:moveTo>
                        <a:pt x="86" y="159"/>
                      </a:moveTo>
                      <a:lnTo>
                        <a:pt x="73" y="156"/>
                      </a:ln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86" y="159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55" name="Freeform 120"/>
                <p:cNvSpPr>
                  <a:spLocks/>
                </p:cNvSpPr>
                <p:nvPr/>
              </p:nvSpPr>
              <p:spPr bwMode="auto">
                <a:xfrm>
                  <a:off x="2691" y="2184"/>
                  <a:ext cx="850" cy="55"/>
                </a:xfrm>
                <a:custGeom>
                  <a:avLst/>
                  <a:gdLst>
                    <a:gd name="T0" fmla="*/ 849 w 850"/>
                    <a:gd name="T1" fmla="*/ 13 h 55"/>
                    <a:gd name="T2" fmla="*/ 849 w 850"/>
                    <a:gd name="T3" fmla="*/ 13 h 55"/>
                    <a:gd name="T4" fmla="*/ 844 w 850"/>
                    <a:gd name="T5" fmla="*/ 13 h 55"/>
                    <a:gd name="T6" fmla="*/ 836 w 850"/>
                    <a:gd name="T7" fmla="*/ 12 h 55"/>
                    <a:gd name="T8" fmla="*/ 823 w 850"/>
                    <a:gd name="T9" fmla="*/ 11 h 55"/>
                    <a:gd name="T10" fmla="*/ 809 w 850"/>
                    <a:gd name="T11" fmla="*/ 7 h 55"/>
                    <a:gd name="T12" fmla="*/ 795 w 850"/>
                    <a:gd name="T13" fmla="*/ 4 h 55"/>
                    <a:gd name="T14" fmla="*/ 784 w 850"/>
                    <a:gd name="T15" fmla="*/ 1 h 55"/>
                    <a:gd name="T16" fmla="*/ 776 w 850"/>
                    <a:gd name="T17" fmla="*/ 1 h 55"/>
                    <a:gd name="T18" fmla="*/ 773 w 850"/>
                    <a:gd name="T19" fmla="*/ 0 h 55"/>
                    <a:gd name="T20" fmla="*/ 771 w 850"/>
                    <a:gd name="T21" fmla="*/ 0 h 55"/>
                    <a:gd name="T22" fmla="*/ 769 w 850"/>
                    <a:gd name="T23" fmla="*/ 1 h 55"/>
                    <a:gd name="T24" fmla="*/ 761 w 850"/>
                    <a:gd name="T25" fmla="*/ 0 h 55"/>
                    <a:gd name="T26" fmla="*/ 752 w 850"/>
                    <a:gd name="T27" fmla="*/ 1 h 55"/>
                    <a:gd name="T28" fmla="*/ 740 w 850"/>
                    <a:gd name="T29" fmla="*/ 1 h 55"/>
                    <a:gd name="T30" fmla="*/ 726 w 850"/>
                    <a:gd name="T31" fmla="*/ 2 h 55"/>
                    <a:gd name="T32" fmla="*/ 710 w 850"/>
                    <a:gd name="T33" fmla="*/ 3 h 55"/>
                    <a:gd name="T34" fmla="*/ 693 w 850"/>
                    <a:gd name="T35" fmla="*/ 4 h 55"/>
                    <a:gd name="T36" fmla="*/ 673 w 850"/>
                    <a:gd name="T37" fmla="*/ 4 h 55"/>
                    <a:gd name="T38" fmla="*/ 653 w 850"/>
                    <a:gd name="T39" fmla="*/ 5 h 55"/>
                    <a:gd name="T40" fmla="*/ 630 w 850"/>
                    <a:gd name="T41" fmla="*/ 5 h 55"/>
                    <a:gd name="T42" fmla="*/ 608 w 850"/>
                    <a:gd name="T43" fmla="*/ 7 h 55"/>
                    <a:gd name="T44" fmla="*/ 585 w 850"/>
                    <a:gd name="T45" fmla="*/ 7 h 55"/>
                    <a:gd name="T46" fmla="*/ 560 w 850"/>
                    <a:gd name="T47" fmla="*/ 9 h 55"/>
                    <a:gd name="T48" fmla="*/ 536 w 850"/>
                    <a:gd name="T49" fmla="*/ 11 h 55"/>
                    <a:gd name="T50" fmla="*/ 512 w 850"/>
                    <a:gd name="T51" fmla="*/ 11 h 55"/>
                    <a:gd name="T52" fmla="*/ 487 w 850"/>
                    <a:gd name="T53" fmla="*/ 12 h 55"/>
                    <a:gd name="T54" fmla="*/ 463 w 850"/>
                    <a:gd name="T55" fmla="*/ 13 h 55"/>
                    <a:gd name="T56" fmla="*/ 438 w 850"/>
                    <a:gd name="T57" fmla="*/ 15 h 55"/>
                    <a:gd name="T58" fmla="*/ 414 w 850"/>
                    <a:gd name="T59" fmla="*/ 15 h 55"/>
                    <a:gd name="T60" fmla="*/ 390 w 850"/>
                    <a:gd name="T61" fmla="*/ 15 h 55"/>
                    <a:gd name="T62" fmla="*/ 369 w 850"/>
                    <a:gd name="T63" fmla="*/ 19 h 55"/>
                    <a:gd name="T64" fmla="*/ 348 w 850"/>
                    <a:gd name="T65" fmla="*/ 18 h 55"/>
                    <a:gd name="T66" fmla="*/ 329 w 850"/>
                    <a:gd name="T67" fmla="*/ 19 h 55"/>
                    <a:gd name="T68" fmla="*/ 312 w 850"/>
                    <a:gd name="T69" fmla="*/ 21 h 55"/>
                    <a:gd name="T70" fmla="*/ 295 w 850"/>
                    <a:gd name="T71" fmla="*/ 22 h 55"/>
                    <a:gd name="T72" fmla="*/ 280 w 850"/>
                    <a:gd name="T73" fmla="*/ 23 h 55"/>
                    <a:gd name="T74" fmla="*/ 268 w 850"/>
                    <a:gd name="T75" fmla="*/ 23 h 55"/>
                    <a:gd name="T76" fmla="*/ 259 w 850"/>
                    <a:gd name="T77" fmla="*/ 23 h 55"/>
                    <a:gd name="T78" fmla="*/ 252 w 850"/>
                    <a:gd name="T79" fmla="*/ 24 h 55"/>
                    <a:gd name="T80" fmla="*/ 247 w 850"/>
                    <a:gd name="T81" fmla="*/ 24 h 55"/>
                    <a:gd name="T82" fmla="*/ 246 w 850"/>
                    <a:gd name="T83" fmla="*/ 25 h 55"/>
                    <a:gd name="T84" fmla="*/ 243 w 850"/>
                    <a:gd name="T85" fmla="*/ 26 h 55"/>
                    <a:gd name="T86" fmla="*/ 236 w 850"/>
                    <a:gd name="T87" fmla="*/ 27 h 55"/>
                    <a:gd name="T88" fmla="*/ 223 w 850"/>
                    <a:gd name="T89" fmla="*/ 29 h 55"/>
                    <a:gd name="T90" fmla="*/ 207 w 850"/>
                    <a:gd name="T91" fmla="*/ 31 h 55"/>
                    <a:gd name="T92" fmla="*/ 189 w 850"/>
                    <a:gd name="T93" fmla="*/ 33 h 55"/>
                    <a:gd name="T94" fmla="*/ 167 w 850"/>
                    <a:gd name="T95" fmla="*/ 36 h 55"/>
                    <a:gd name="T96" fmla="*/ 146 w 850"/>
                    <a:gd name="T97" fmla="*/ 39 h 55"/>
                    <a:gd name="T98" fmla="*/ 123 w 850"/>
                    <a:gd name="T99" fmla="*/ 41 h 55"/>
                    <a:gd name="T100" fmla="*/ 101 w 850"/>
                    <a:gd name="T101" fmla="*/ 42 h 55"/>
                    <a:gd name="T102" fmla="*/ 78 w 850"/>
                    <a:gd name="T103" fmla="*/ 46 h 55"/>
                    <a:gd name="T104" fmla="*/ 57 w 850"/>
                    <a:gd name="T105" fmla="*/ 48 h 55"/>
                    <a:gd name="T106" fmla="*/ 39 w 850"/>
                    <a:gd name="T107" fmla="*/ 50 h 55"/>
                    <a:gd name="T108" fmla="*/ 23 w 850"/>
                    <a:gd name="T109" fmla="*/ 51 h 55"/>
                    <a:gd name="T110" fmla="*/ 11 w 850"/>
                    <a:gd name="T111" fmla="*/ 53 h 55"/>
                    <a:gd name="T112" fmla="*/ 3 w 850"/>
                    <a:gd name="T113" fmla="*/ 54 h 55"/>
                    <a:gd name="T114" fmla="*/ 0 w 850"/>
                    <a:gd name="T115" fmla="*/ 54 h 5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50"/>
                    <a:gd name="T175" fmla="*/ 0 h 55"/>
                    <a:gd name="T176" fmla="*/ 850 w 850"/>
                    <a:gd name="T177" fmla="*/ 55 h 5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50" h="55">
                      <a:moveTo>
                        <a:pt x="849" y="13"/>
                      </a:moveTo>
                      <a:lnTo>
                        <a:pt x="849" y="13"/>
                      </a:lnTo>
                      <a:lnTo>
                        <a:pt x="844" y="13"/>
                      </a:lnTo>
                      <a:lnTo>
                        <a:pt x="836" y="12"/>
                      </a:lnTo>
                      <a:lnTo>
                        <a:pt x="823" y="11"/>
                      </a:lnTo>
                      <a:lnTo>
                        <a:pt x="809" y="7"/>
                      </a:lnTo>
                      <a:lnTo>
                        <a:pt x="795" y="4"/>
                      </a:lnTo>
                      <a:lnTo>
                        <a:pt x="784" y="1"/>
                      </a:lnTo>
                      <a:lnTo>
                        <a:pt x="776" y="1"/>
                      </a:lnTo>
                      <a:lnTo>
                        <a:pt x="773" y="0"/>
                      </a:lnTo>
                      <a:lnTo>
                        <a:pt x="771" y="0"/>
                      </a:lnTo>
                      <a:lnTo>
                        <a:pt x="769" y="1"/>
                      </a:lnTo>
                      <a:lnTo>
                        <a:pt x="761" y="0"/>
                      </a:lnTo>
                      <a:lnTo>
                        <a:pt x="752" y="1"/>
                      </a:lnTo>
                      <a:lnTo>
                        <a:pt x="740" y="1"/>
                      </a:lnTo>
                      <a:lnTo>
                        <a:pt x="726" y="2"/>
                      </a:lnTo>
                      <a:lnTo>
                        <a:pt x="710" y="3"/>
                      </a:lnTo>
                      <a:lnTo>
                        <a:pt x="693" y="4"/>
                      </a:lnTo>
                      <a:lnTo>
                        <a:pt x="673" y="4"/>
                      </a:lnTo>
                      <a:lnTo>
                        <a:pt x="653" y="5"/>
                      </a:lnTo>
                      <a:lnTo>
                        <a:pt x="630" y="5"/>
                      </a:lnTo>
                      <a:lnTo>
                        <a:pt x="608" y="7"/>
                      </a:lnTo>
                      <a:lnTo>
                        <a:pt x="585" y="7"/>
                      </a:lnTo>
                      <a:lnTo>
                        <a:pt x="560" y="9"/>
                      </a:lnTo>
                      <a:lnTo>
                        <a:pt x="536" y="11"/>
                      </a:lnTo>
                      <a:lnTo>
                        <a:pt x="512" y="11"/>
                      </a:lnTo>
                      <a:lnTo>
                        <a:pt x="487" y="12"/>
                      </a:lnTo>
                      <a:lnTo>
                        <a:pt x="463" y="13"/>
                      </a:lnTo>
                      <a:lnTo>
                        <a:pt x="438" y="15"/>
                      </a:lnTo>
                      <a:lnTo>
                        <a:pt x="414" y="15"/>
                      </a:lnTo>
                      <a:lnTo>
                        <a:pt x="390" y="15"/>
                      </a:lnTo>
                      <a:lnTo>
                        <a:pt x="369" y="19"/>
                      </a:lnTo>
                      <a:lnTo>
                        <a:pt x="348" y="18"/>
                      </a:lnTo>
                      <a:lnTo>
                        <a:pt x="329" y="19"/>
                      </a:lnTo>
                      <a:lnTo>
                        <a:pt x="312" y="21"/>
                      </a:lnTo>
                      <a:lnTo>
                        <a:pt x="295" y="22"/>
                      </a:lnTo>
                      <a:lnTo>
                        <a:pt x="280" y="23"/>
                      </a:lnTo>
                      <a:lnTo>
                        <a:pt x="268" y="23"/>
                      </a:lnTo>
                      <a:lnTo>
                        <a:pt x="259" y="23"/>
                      </a:lnTo>
                      <a:lnTo>
                        <a:pt x="252" y="24"/>
                      </a:lnTo>
                      <a:lnTo>
                        <a:pt x="247" y="24"/>
                      </a:lnTo>
                      <a:lnTo>
                        <a:pt x="246" y="25"/>
                      </a:lnTo>
                      <a:lnTo>
                        <a:pt x="243" y="26"/>
                      </a:lnTo>
                      <a:lnTo>
                        <a:pt x="236" y="27"/>
                      </a:lnTo>
                      <a:lnTo>
                        <a:pt x="223" y="29"/>
                      </a:lnTo>
                      <a:lnTo>
                        <a:pt x="207" y="31"/>
                      </a:lnTo>
                      <a:lnTo>
                        <a:pt x="189" y="33"/>
                      </a:lnTo>
                      <a:lnTo>
                        <a:pt x="167" y="36"/>
                      </a:lnTo>
                      <a:lnTo>
                        <a:pt x="146" y="39"/>
                      </a:lnTo>
                      <a:lnTo>
                        <a:pt x="123" y="41"/>
                      </a:lnTo>
                      <a:lnTo>
                        <a:pt x="101" y="42"/>
                      </a:lnTo>
                      <a:lnTo>
                        <a:pt x="78" y="46"/>
                      </a:lnTo>
                      <a:lnTo>
                        <a:pt x="57" y="48"/>
                      </a:lnTo>
                      <a:lnTo>
                        <a:pt x="39" y="50"/>
                      </a:lnTo>
                      <a:lnTo>
                        <a:pt x="23" y="51"/>
                      </a:lnTo>
                      <a:lnTo>
                        <a:pt x="11" y="53"/>
                      </a:lnTo>
                      <a:lnTo>
                        <a:pt x="3" y="54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56" name="Line 121"/>
                <p:cNvSpPr>
                  <a:spLocks noChangeShapeType="1"/>
                </p:cNvSpPr>
                <p:nvPr/>
              </p:nvSpPr>
              <p:spPr bwMode="auto">
                <a:xfrm>
                  <a:off x="2484" y="1887"/>
                  <a:ext cx="0" cy="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57" name="Freeform 122"/>
                <p:cNvSpPr>
                  <a:spLocks/>
                </p:cNvSpPr>
                <p:nvPr/>
              </p:nvSpPr>
              <p:spPr bwMode="auto">
                <a:xfrm>
                  <a:off x="2354" y="1885"/>
                  <a:ext cx="131" cy="348"/>
                </a:xfrm>
                <a:custGeom>
                  <a:avLst/>
                  <a:gdLst>
                    <a:gd name="T0" fmla="*/ 126 w 131"/>
                    <a:gd name="T1" fmla="*/ 0 h 348"/>
                    <a:gd name="T2" fmla="*/ 0 w 131"/>
                    <a:gd name="T3" fmla="*/ 33 h 348"/>
                    <a:gd name="T4" fmla="*/ 4 w 131"/>
                    <a:gd name="T5" fmla="*/ 347 h 348"/>
                    <a:gd name="T6" fmla="*/ 130 w 131"/>
                    <a:gd name="T7" fmla="*/ 347 h 348"/>
                    <a:gd name="T8" fmla="*/ 127 w 131"/>
                    <a:gd name="T9" fmla="*/ 1 h 348"/>
                    <a:gd name="T10" fmla="*/ 126 w 131"/>
                    <a:gd name="T11" fmla="*/ 0 h 3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348"/>
                    <a:gd name="T20" fmla="*/ 131 w 131"/>
                    <a:gd name="T21" fmla="*/ 348 h 3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348">
                      <a:moveTo>
                        <a:pt x="126" y="0"/>
                      </a:moveTo>
                      <a:lnTo>
                        <a:pt x="0" y="33"/>
                      </a:lnTo>
                      <a:lnTo>
                        <a:pt x="4" y="347"/>
                      </a:lnTo>
                      <a:lnTo>
                        <a:pt x="130" y="347"/>
                      </a:lnTo>
                      <a:lnTo>
                        <a:pt x="127" y="1"/>
                      </a:lnTo>
                      <a:lnTo>
                        <a:pt x="126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58" name="Freeform 123"/>
                <p:cNvSpPr>
                  <a:spLocks/>
                </p:cNvSpPr>
                <p:nvPr/>
              </p:nvSpPr>
              <p:spPr bwMode="auto">
                <a:xfrm>
                  <a:off x="2353" y="1886"/>
                  <a:ext cx="135" cy="354"/>
                </a:xfrm>
                <a:custGeom>
                  <a:avLst/>
                  <a:gdLst>
                    <a:gd name="T0" fmla="*/ 130 w 135"/>
                    <a:gd name="T1" fmla="*/ 0 h 354"/>
                    <a:gd name="T2" fmla="*/ 0 w 135"/>
                    <a:gd name="T3" fmla="*/ 33 h 354"/>
                    <a:gd name="T4" fmla="*/ 6 w 135"/>
                    <a:gd name="T5" fmla="*/ 353 h 354"/>
                    <a:gd name="T6" fmla="*/ 134 w 135"/>
                    <a:gd name="T7" fmla="*/ 353 h 354"/>
                    <a:gd name="T8" fmla="*/ 131 w 135"/>
                    <a:gd name="T9" fmla="*/ 1 h 354"/>
                    <a:gd name="T10" fmla="*/ 130 w 135"/>
                    <a:gd name="T11" fmla="*/ 0 h 3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5"/>
                    <a:gd name="T19" fmla="*/ 0 h 354"/>
                    <a:gd name="T20" fmla="*/ 135 w 135"/>
                    <a:gd name="T21" fmla="*/ 354 h 3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5" h="354">
                      <a:moveTo>
                        <a:pt x="130" y="0"/>
                      </a:moveTo>
                      <a:lnTo>
                        <a:pt x="0" y="33"/>
                      </a:lnTo>
                      <a:lnTo>
                        <a:pt x="6" y="353"/>
                      </a:lnTo>
                      <a:lnTo>
                        <a:pt x="134" y="353"/>
                      </a:lnTo>
                      <a:lnTo>
                        <a:pt x="131" y="1"/>
                      </a:lnTo>
                      <a:lnTo>
                        <a:pt x="13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59" name="Freeform 124"/>
                <p:cNvSpPr>
                  <a:spLocks/>
                </p:cNvSpPr>
                <p:nvPr/>
              </p:nvSpPr>
              <p:spPr bwMode="auto">
                <a:xfrm>
                  <a:off x="2469" y="1887"/>
                  <a:ext cx="18" cy="345"/>
                </a:xfrm>
                <a:custGeom>
                  <a:avLst/>
                  <a:gdLst>
                    <a:gd name="T0" fmla="*/ 15 w 18"/>
                    <a:gd name="T1" fmla="*/ 0 h 345"/>
                    <a:gd name="T2" fmla="*/ 0 w 18"/>
                    <a:gd name="T3" fmla="*/ 4 h 345"/>
                    <a:gd name="T4" fmla="*/ 3 w 18"/>
                    <a:gd name="T5" fmla="*/ 344 h 345"/>
                    <a:gd name="T6" fmla="*/ 17 w 18"/>
                    <a:gd name="T7" fmla="*/ 343 h 345"/>
                    <a:gd name="T8" fmla="*/ 15 w 18"/>
                    <a:gd name="T9" fmla="*/ 0 h 345"/>
                    <a:gd name="T10" fmla="*/ 15 w 18"/>
                    <a:gd name="T11" fmla="*/ 0 h 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345"/>
                    <a:gd name="T20" fmla="*/ 18 w 18"/>
                    <a:gd name="T21" fmla="*/ 345 h 3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345">
                      <a:moveTo>
                        <a:pt x="15" y="0"/>
                      </a:moveTo>
                      <a:lnTo>
                        <a:pt x="0" y="4"/>
                      </a:lnTo>
                      <a:lnTo>
                        <a:pt x="3" y="344"/>
                      </a:lnTo>
                      <a:lnTo>
                        <a:pt x="17" y="34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60" name="Freeform 125"/>
                <p:cNvSpPr>
                  <a:spLocks/>
                </p:cNvSpPr>
                <p:nvPr/>
              </p:nvSpPr>
              <p:spPr bwMode="auto">
                <a:xfrm>
                  <a:off x="2469" y="1887"/>
                  <a:ext cx="21" cy="353"/>
                </a:xfrm>
                <a:custGeom>
                  <a:avLst/>
                  <a:gdLst>
                    <a:gd name="T0" fmla="*/ 16 w 21"/>
                    <a:gd name="T1" fmla="*/ 0 h 353"/>
                    <a:gd name="T2" fmla="*/ 0 w 21"/>
                    <a:gd name="T3" fmla="*/ 4 h 353"/>
                    <a:gd name="T4" fmla="*/ 4 w 21"/>
                    <a:gd name="T5" fmla="*/ 352 h 353"/>
                    <a:gd name="T6" fmla="*/ 20 w 21"/>
                    <a:gd name="T7" fmla="*/ 352 h 353"/>
                    <a:gd name="T8" fmla="*/ 15 w 21"/>
                    <a:gd name="T9" fmla="*/ 0 h 353"/>
                    <a:gd name="T10" fmla="*/ 16 w 21"/>
                    <a:gd name="T11" fmla="*/ 0 h 3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353"/>
                    <a:gd name="T20" fmla="*/ 21 w 21"/>
                    <a:gd name="T21" fmla="*/ 353 h 3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353">
                      <a:moveTo>
                        <a:pt x="16" y="0"/>
                      </a:moveTo>
                      <a:lnTo>
                        <a:pt x="0" y="4"/>
                      </a:lnTo>
                      <a:lnTo>
                        <a:pt x="4" y="352"/>
                      </a:lnTo>
                      <a:lnTo>
                        <a:pt x="20" y="352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61" name="Freeform 126"/>
                <p:cNvSpPr>
                  <a:spLocks/>
                </p:cNvSpPr>
                <p:nvPr/>
              </p:nvSpPr>
              <p:spPr bwMode="auto">
                <a:xfrm>
                  <a:off x="2354" y="1914"/>
                  <a:ext cx="17" cy="320"/>
                </a:xfrm>
                <a:custGeom>
                  <a:avLst/>
                  <a:gdLst>
                    <a:gd name="T0" fmla="*/ 16 w 17"/>
                    <a:gd name="T1" fmla="*/ 0 h 320"/>
                    <a:gd name="T2" fmla="*/ 0 w 17"/>
                    <a:gd name="T3" fmla="*/ 5 h 320"/>
                    <a:gd name="T4" fmla="*/ 2 w 17"/>
                    <a:gd name="T5" fmla="*/ 319 h 320"/>
                    <a:gd name="T6" fmla="*/ 15 w 17"/>
                    <a:gd name="T7" fmla="*/ 319 h 320"/>
                    <a:gd name="T8" fmla="*/ 16 w 17"/>
                    <a:gd name="T9" fmla="*/ 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0"/>
                    <a:gd name="T17" fmla="*/ 17 w 17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0">
                      <a:moveTo>
                        <a:pt x="16" y="0"/>
                      </a:moveTo>
                      <a:lnTo>
                        <a:pt x="0" y="5"/>
                      </a:lnTo>
                      <a:lnTo>
                        <a:pt x="2" y="319"/>
                      </a:lnTo>
                      <a:lnTo>
                        <a:pt x="15" y="319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62" name="Freeform 127"/>
                <p:cNvSpPr>
                  <a:spLocks/>
                </p:cNvSpPr>
                <p:nvPr/>
              </p:nvSpPr>
              <p:spPr bwMode="auto">
                <a:xfrm>
                  <a:off x="2354" y="1914"/>
                  <a:ext cx="20" cy="327"/>
                </a:xfrm>
                <a:custGeom>
                  <a:avLst/>
                  <a:gdLst>
                    <a:gd name="T0" fmla="*/ 16 w 20"/>
                    <a:gd name="T1" fmla="*/ 0 h 327"/>
                    <a:gd name="T2" fmla="*/ 0 w 20"/>
                    <a:gd name="T3" fmla="*/ 5 h 327"/>
                    <a:gd name="T4" fmla="*/ 5 w 20"/>
                    <a:gd name="T5" fmla="*/ 326 h 327"/>
                    <a:gd name="T6" fmla="*/ 19 w 20"/>
                    <a:gd name="T7" fmla="*/ 326 h 327"/>
                    <a:gd name="T8" fmla="*/ 16 w 20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27"/>
                    <a:gd name="T17" fmla="*/ 20 w 20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27">
                      <a:moveTo>
                        <a:pt x="16" y="0"/>
                      </a:moveTo>
                      <a:lnTo>
                        <a:pt x="0" y="5"/>
                      </a:lnTo>
                      <a:lnTo>
                        <a:pt x="5" y="326"/>
                      </a:lnTo>
                      <a:lnTo>
                        <a:pt x="19" y="326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63" name="Freeform 128"/>
                <p:cNvSpPr>
                  <a:spLocks/>
                </p:cNvSpPr>
                <p:nvPr/>
              </p:nvSpPr>
              <p:spPr bwMode="auto">
                <a:xfrm>
                  <a:off x="2341" y="1986"/>
                  <a:ext cx="160" cy="168"/>
                </a:xfrm>
                <a:custGeom>
                  <a:avLst/>
                  <a:gdLst>
                    <a:gd name="T0" fmla="*/ 81 w 160"/>
                    <a:gd name="T1" fmla="*/ 166 h 168"/>
                    <a:gd name="T2" fmla="*/ 73 w 160"/>
                    <a:gd name="T3" fmla="*/ 167 h 168"/>
                    <a:gd name="T4" fmla="*/ 64 w 160"/>
                    <a:gd name="T5" fmla="*/ 166 h 168"/>
                    <a:gd name="T6" fmla="*/ 58 w 160"/>
                    <a:gd name="T7" fmla="*/ 165 h 168"/>
                    <a:gd name="T8" fmla="*/ 50 w 160"/>
                    <a:gd name="T9" fmla="*/ 161 h 168"/>
                    <a:gd name="T10" fmla="*/ 43 w 160"/>
                    <a:gd name="T11" fmla="*/ 158 h 168"/>
                    <a:gd name="T12" fmla="*/ 37 w 160"/>
                    <a:gd name="T13" fmla="*/ 154 h 168"/>
                    <a:gd name="T14" fmla="*/ 31 w 160"/>
                    <a:gd name="T15" fmla="*/ 149 h 168"/>
                    <a:gd name="T16" fmla="*/ 24 w 160"/>
                    <a:gd name="T17" fmla="*/ 143 h 168"/>
                    <a:gd name="T18" fmla="*/ 18 w 160"/>
                    <a:gd name="T19" fmla="*/ 137 h 168"/>
                    <a:gd name="T20" fmla="*/ 15 w 160"/>
                    <a:gd name="T21" fmla="*/ 132 h 168"/>
                    <a:gd name="T22" fmla="*/ 11 w 160"/>
                    <a:gd name="T23" fmla="*/ 126 h 168"/>
                    <a:gd name="T24" fmla="*/ 7 w 160"/>
                    <a:gd name="T25" fmla="*/ 117 h 168"/>
                    <a:gd name="T26" fmla="*/ 4 w 160"/>
                    <a:gd name="T27" fmla="*/ 111 h 168"/>
                    <a:gd name="T28" fmla="*/ 0 w 160"/>
                    <a:gd name="T29" fmla="*/ 102 h 168"/>
                    <a:gd name="T30" fmla="*/ 1 w 160"/>
                    <a:gd name="T31" fmla="*/ 94 h 168"/>
                    <a:gd name="T32" fmla="*/ 0 w 160"/>
                    <a:gd name="T33" fmla="*/ 86 h 168"/>
                    <a:gd name="T34" fmla="*/ 2 w 160"/>
                    <a:gd name="T35" fmla="*/ 68 h 168"/>
                    <a:gd name="T36" fmla="*/ 6 w 160"/>
                    <a:gd name="T37" fmla="*/ 53 h 168"/>
                    <a:gd name="T38" fmla="*/ 13 w 160"/>
                    <a:gd name="T39" fmla="*/ 38 h 168"/>
                    <a:gd name="T40" fmla="*/ 23 w 160"/>
                    <a:gd name="T41" fmla="*/ 26 h 168"/>
                    <a:gd name="T42" fmla="*/ 34 w 160"/>
                    <a:gd name="T43" fmla="*/ 16 h 168"/>
                    <a:gd name="T44" fmla="*/ 48 w 160"/>
                    <a:gd name="T45" fmla="*/ 6 h 168"/>
                    <a:gd name="T46" fmla="*/ 63 w 160"/>
                    <a:gd name="T47" fmla="*/ 2 h 168"/>
                    <a:gd name="T48" fmla="*/ 78 w 160"/>
                    <a:gd name="T49" fmla="*/ 0 h 168"/>
                    <a:gd name="T50" fmla="*/ 88 w 160"/>
                    <a:gd name="T51" fmla="*/ 0 h 168"/>
                    <a:gd name="T52" fmla="*/ 95 w 160"/>
                    <a:gd name="T53" fmla="*/ 2 h 168"/>
                    <a:gd name="T54" fmla="*/ 103 w 160"/>
                    <a:gd name="T55" fmla="*/ 3 h 168"/>
                    <a:gd name="T56" fmla="*/ 110 w 160"/>
                    <a:gd name="T57" fmla="*/ 6 h 168"/>
                    <a:gd name="T58" fmla="*/ 117 w 160"/>
                    <a:gd name="T59" fmla="*/ 10 h 168"/>
                    <a:gd name="T60" fmla="*/ 123 w 160"/>
                    <a:gd name="T61" fmla="*/ 15 h 168"/>
                    <a:gd name="T62" fmla="*/ 129 w 160"/>
                    <a:gd name="T63" fmla="*/ 19 h 168"/>
                    <a:gd name="T64" fmla="*/ 135 w 160"/>
                    <a:gd name="T65" fmla="*/ 23 h 168"/>
                    <a:gd name="T66" fmla="*/ 141 w 160"/>
                    <a:gd name="T67" fmla="*/ 30 h 168"/>
                    <a:gd name="T68" fmla="*/ 145 w 160"/>
                    <a:gd name="T69" fmla="*/ 37 h 168"/>
                    <a:gd name="T70" fmla="*/ 150 w 160"/>
                    <a:gd name="T71" fmla="*/ 44 h 168"/>
                    <a:gd name="T72" fmla="*/ 153 w 160"/>
                    <a:gd name="T73" fmla="*/ 50 h 168"/>
                    <a:gd name="T74" fmla="*/ 156 w 160"/>
                    <a:gd name="T75" fmla="*/ 59 h 168"/>
                    <a:gd name="T76" fmla="*/ 158 w 160"/>
                    <a:gd name="T77" fmla="*/ 67 h 168"/>
                    <a:gd name="T78" fmla="*/ 159 w 160"/>
                    <a:gd name="T79" fmla="*/ 74 h 168"/>
                    <a:gd name="T80" fmla="*/ 158 w 160"/>
                    <a:gd name="T81" fmla="*/ 83 h 168"/>
                    <a:gd name="T82" fmla="*/ 159 w 160"/>
                    <a:gd name="T83" fmla="*/ 100 h 168"/>
                    <a:gd name="T84" fmla="*/ 152 w 160"/>
                    <a:gd name="T85" fmla="*/ 116 h 168"/>
                    <a:gd name="T86" fmla="*/ 147 w 160"/>
                    <a:gd name="T87" fmla="*/ 130 h 168"/>
                    <a:gd name="T88" fmla="*/ 137 w 160"/>
                    <a:gd name="T89" fmla="*/ 142 h 168"/>
                    <a:gd name="T90" fmla="*/ 125 w 160"/>
                    <a:gd name="T91" fmla="*/ 152 h 168"/>
                    <a:gd name="T92" fmla="*/ 113 w 160"/>
                    <a:gd name="T93" fmla="*/ 161 h 168"/>
                    <a:gd name="T94" fmla="*/ 97 w 160"/>
                    <a:gd name="T95" fmla="*/ 165 h 168"/>
                    <a:gd name="T96" fmla="*/ 81 w 160"/>
                    <a:gd name="T97" fmla="*/ 166 h 16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0"/>
                    <a:gd name="T148" fmla="*/ 0 h 168"/>
                    <a:gd name="T149" fmla="*/ 160 w 160"/>
                    <a:gd name="T150" fmla="*/ 168 h 16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0" h="168">
                      <a:moveTo>
                        <a:pt x="81" y="166"/>
                      </a:moveTo>
                      <a:lnTo>
                        <a:pt x="73" y="167"/>
                      </a:lnTo>
                      <a:lnTo>
                        <a:pt x="64" y="166"/>
                      </a:lnTo>
                      <a:lnTo>
                        <a:pt x="58" y="165"/>
                      </a:lnTo>
                      <a:lnTo>
                        <a:pt x="50" y="161"/>
                      </a:lnTo>
                      <a:lnTo>
                        <a:pt x="43" y="158"/>
                      </a:lnTo>
                      <a:lnTo>
                        <a:pt x="37" y="154"/>
                      </a:lnTo>
                      <a:lnTo>
                        <a:pt x="31" y="149"/>
                      </a:lnTo>
                      <a:lnTo>
                        <a:pt x="24" y="143"/>
                      </a:lnTo>
                      <a:lnTo>
                        <a:pt x="18" y="137"/>
                      </a:lnTo>
                      <a:lnTo>
                        <a:pt x="15" y="132"/>
                      </a:lnTo>
                      <a:lnTo>
                        <a:pt x="11" y="126"/>
                      </a:lnTo>
                      <a:lnTo>
                        <a:pt x="7" y="117"/>
                      </a:lnTo>
                      <a:lnTo>
                        <a:pt x="4" y="111"/>
                      </a:lnTo>
                      <a:lnTo>
                        <a:pt x="0" y="102"/>
                      </a:lnTo>
                      <a:lnTo>
                        <a:pt x="1" y="94"/>
                      </a:lnTo>
                      <a:lnTo>
                        <a:pt x="0" y="86"/>
                      </a:lnTo>
                      <a:lnTo>
                        <a:pt x="2" y="68"/>
                      </a:lnTo>
                      <a:lnTo>
                        <a:pt x="6" y="53"/>
                      </a:lnTo>
                      <a:lnTo>
                        <a:pt x="13" y="38"/>
                      </a:lnTo>
                      <a:lnTo>
                        <a:pt x="23" y="26"/>
                      </a:lnTo>
                      <a:lnTo>
                        <a:pt x="34" y="16"/>
                      </a:lnTo>
                      <a:lnTo>
                        <a:pt x="48" y="6"/>
                      </a:lnTo>
                      <a:lnTo>
                        <a:pt x="63" y="2"/>
                      </a:lnTo>
                      <a:lnTo>
                        <a:pt x="78" y="0"/>
                      </a:lnTo>
                      <a:lnTo>
                        <a:pt x="88" y="0"/>
                      </a:lnTo>
                      <a:lnTo>
                        <a:pt x="95" y="2"/>
                      </a:lnTo>
                      <a:lnTo>
                        <a:pt x="103" y="3"/>
                      </a:lnTo>
                      <a:lnTo>
                        <a:pt x="110" y="6"/>
                      </a:lnTo>
                      <a:lnTo>
                        <a:pt x="117" y="10"/>
                      </a:lnTo>
                      <a:lnTo>
                        <a:pt x="123" y="15"/>
                      </a:lnTo>
                      <a:lnTo>
                        <a:pt x="129" y="19"/>
                      </a:lnTo>
                      <a:lnTo>
                        <a:pt x="135" y="23"/>
                      </a:lnTo>
                      <a:lnTo>
                        <a:pt x="141" y="30"/>
                      </a:lnTo>
                      <a:lnTo>
                        <a:pt x="145" y="37"/>
                      </a:lnTo>
                      <a:lnTo>
                        <a:pt x="150" y="44"/>
                      </a:lnTo>
                      <a:lnTo>
                        <a:pt x="153" y="50"/>
                      </a:lnTo>
                      <a:lnTo>
                        <a:pt x="156" y="59"/>
                      </a:lnTo>
                      <a:lnTo>
                        <a:pt x="158" y="67"/>
                      </a:lnTo>
                      <a:lnTo>
                        <a:pt x="159" y="74"/>
                      </a:lnTo>
                      <a:lnTo>
                        <a:pt x="158" y="83"/>
                      </a:lnTo>
                      <a:lnTo>
                        <a:pt x="159" y="100"/>
                      </a:lnTo>
                      <a:lnTo>
                        <a:pt x="152" y="116"/>
                      </a:lnTo>
                      <a:lnTo>
                        <a:pt x="147" y="130"/>
                      </a:lnTo>
                      <a:lnTo>
                        <a:pt x="137" y="142"/>
                      </a:lnTo>
                      <a:lnTo>
                        <a:pt x="125" y="152"/>
                      </a:lnTo>
                      <a:lnTo>
                        <a:pt x="113" y="161"/>
                      </a:lnTo>
                      <a:lnTo>
                        <a:pt x="97" y="165"/>
                      </a:lnTo>
                      <a:lnTo>
                        <a:pt x="81" y="16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64" name="Freeform 129"/>
                <p:cNvSpPr>
                  <a:spLocks/>
                </p:cNvSpPr>
                <p:nvPr/>
              </p:nvSpPr>
              <p:spPr bwMode="auto">
                <a:xfrm>
                  <a:off x="2340" y="1987"/>
                  <a:ext cx="166" cy="175"/>
                </a:xfrm>
                <a:custGeom>
                  <a:avLst/>
                  <a:gdLst>
                    <a:gd name="T0" fmla="*/ 84 w 166"/>
                    <a:gd name="T1" fmla="*/ 174 h 175"/>
                    <a:gd name="T2" fmla="*/ 84 w 166"/>
                    <a:gd name="T3" fmla="*/ 174 h 175"/>
                    <a:gd name="T4" fmla="*/ 76 w 166"/>
                    <a:gd name="T5" fmla="*/ 173 h 175"/>
                    <a:gd name="T6" fmla="*/ 67 w 166"/>
                    <a:gd name="T7" fmla="*/ 172 h 175"/>
                    <a:gd name="T8" fmla="*/ 59 w 166"/>
                    <a:gd name="T9" fmla="*/ 170 h 175"/>
                    <a:gd name="T10" fmla="*/ 52 w 166"/>
                    <a:gd name="T11" fmla="*/ 166 h 175"/>
                    <a:gd name="T12" fmla="*/ 44 w 166"/>
                    <a:gd name="T13" fmla="*/ 163 h 175"/>
                    <a:gd name="T14" fmla="*/ 37 w 166"/>
                    <a:gd name="T15" fmla="*/ 159 h 175"/>
                    <a:gd name="T16" fmla="*/ 31 w 166"/>
                    <a:gd name="T17" fmla="*/ 155 h 175"/>
                    <a:gd name="T18" fmla="*/ 25 w 166"/>
                    <a:gd name="T19" fmla="*/ 149 h 175"/>
                    <a:gd name="T20" fmla="*/ 19 w 166"/>
                    <a:gd name="T21" fmla="*/ 142 h 175"/>
                    <a:gd name="T22" fmla="*/ 15 w 166"/>
                    <a:gd name="T23" fmla="*/ 136 h 175"/>
                    <a:gd name="T24" fmla="*/ 10 w 166"/>
                    <a:gd name="T25" fmla="*/ 130 h 175"/>
                    <a:gd name="T26" fmla="*/ 7 w 166"/>
                    <a:gd name="T27" fmla="*/ 122 h 175"/>
                    <a:gd name="T28" fmla="*/ 4 w 166"/>
                    <a:gd name="T29" fmla="*/ 114 h 175"/>
                    <a:gd name="T30" fmla="*/ 1 w 166"/>
                    <a:gd name="T31" fmla="*/ 106 h 175"/>
                    <a:gd name="T32" fmla="*/ 0 w 166"/>
                    <a:gd name="T33" fmla="*/ 95 h 175"/>
                    <a:gd name="T34" fmla="*/ 0 w 166"/>
                    <a:gd name="T35" fmla="*/ 88 h 175"/>
                    <a:gd name="T36" fmla="*/ 2 w 166"/>
                    <a:gd name="T37" fmla="*/ 71 h 175"/>
                    <a:gd name="T38" fmla="*/ 5 w 166"/>
                    <a:gd name="T39" fmla="*/ 55 h 175"/>
                    <a:gd name="T40" fmla="*/ 13 w 166"/>
                    <a:gd name="T41" fmla="*/ 39 h 175"/>
                    <a:gd name="T42" fmla="*/ 23 w 166"/>
                    <a:gd name="T43" fmla="*/ 27 h 175"/>
                    <a:gd name="T44" fmla="*/ 35 w 166"/>
                    <a:gd name="T45" fmla="*/ 16 h 175"/>
                    <a:gd name="T46" fmla="*/ 50 w 166"/>
                    <a:gd name="T47" fmla="*/ 7 h 175"/>
                    <a:gd name="T48" fmla="*/ 65 w 166"/>
                    <a:gd name="T49" fmla="*/ 2 h 175"/>
                    <a:gd name="T50" fmla="*/ 81 w 166"/>
                    <a:gd name="T51" fmla="*/ 0 h 175"/>
                    <a:gd name="T52" fmla="*/ 91 w 166"/>
                    <a:gd name="T53" fmla="*/ 1 h 175"/>
                    <a:gd name="T54" fmla="*/ 98 w 166"/>
                    <a:gd name="T55" fmla="*/ 1 h 175"/>
                    <a:gd name="T56" fmla="*/ 107 w 166"/>
                    <a:gd name="T57" fmla="*/ 3 h 175"/>
                    <a:gd name="T58" fmla="*/ 114 w 166"/>
                    <a:gd name="T59" fmla="*/ 6 h 175"/>
                    <a:gd name="T60" fmla="*/ 121 w 166"/>
                    <a:gd name="T61" fmla="*/ 11 h 175"/>
                    <a:gd name="T62" fmla="*/ 128 w 166"/>
                    <a:gd name="T63" fmla="*/ 15 h 175"/>
                    <a:gd name="T64" fmla="*/ 134 w 166"/>
                    <a:gd name="T65" fmla="*/ 19 h 175"/>
                    <a:gd name="T66" fmla="*/ 140 w 166"/>
                    <a:gd name="T67" fmla="*/ 24 h 175"/>
                    <a:gd name="T68" fmla="*/ 146 w 166"/>
                    <a:gd name="T69" fmla="*/ 31 h 175"/>
                    <a:gd name="T70" fmla="*/ 150 w 166"/>
                    <a:gd name="T71" fmla="*/ 39 h 175"/>
                    <a:gd name="T72" fmla="*/ 155 w 166"/>
                    <a:gd name="T73" fmla="*/ 46 h 175"/>
                    <a:gd name="T74" fmla="*/ 159 w 166"/>
                    <a:gd name="T75" fmla="*/ 52 h 175"/>
                    <a:gd name="T76" fmla="*/ 160 w 166"/>
                    <a:gd name="T77" fmla="*/ 61 h 175"/>
                    <a:gd name="T78" fmla="*/ 163 w 166"/>
                    <a:gd name="T79" fmla="*/ 68 h 175"/>
                    <a:gd name="T80" fmla="*/ 164 w 166"/>
                    <a:gd name="T81" fmla="*/ 77 h 175"/>
                    <a:gd name="T82" fmla="*/ 165 w 166"/>
                    <a:gd name="T83" fmla="*/ 86 h 175"/>
                    <a:gd name="T84" fmla="*/ 164 w 166"/>
                    <a:gd name="T85" fmla="*/ 104 h 175"/>
                    <a:gd name="T86" fmla="*/ 158 w 166"/>
                    <a:gd name="T87" fmla="*/ 120 h 175"/>
                    <a:gd name="T88" fmla="*/ 151 w 166"/>
                    <a:gd name="T89" fmla="*/ 135 h 175"/>
                    <a:gd name="T90" fmla="*/ 142 w 166"/>
                    <a:gd name="T91" fmla="*/ 148 h 175"/>
                    <a:gd name="T92" fmla="*/ 130 w 166"/>
                    <a:gd name="T93" fmla="*/ 158 h 175"/>
                    <a:gd name="T94" fmla="*/ 115 w 166"/>
                    <a:gd name="T95" fmla="*/ 167 h 175"/>
                    <a:gd name="T96" fmla="*/ 101 w 166"/>
                    <a:gd name="T97" fmla="*/ 171 h 175"/>
                    <a:gd name="T98" fmla="*/ 84 w 166"/>
                    <a:gd name="T99" fmla="*/ 174 h 17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6"/>
                    <a:gd name="T151" fmla="*/ 0 h 175"/>
                    <a:gd name="T152" fmla="*/ 166 w 166"/>
                    <a:gd name="T153" fmla="*/ 175 h 17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6" h="175">
                      <a:moveTo>
                        <a:pt x="84" y="174"/>
                      </a:moveTo>
                      <a:lnTo>
                        <a:pt x="84" y="174"/>
                      </a:lnTo>
                      <a:lnTo>
                        <a:pt x="76" y="173"/>
                      </a:lnTo>
                      <a:lnTo>
                        <a:pt x="67" y="172"/>
                      </a:lnTo>
                      <a:lnTo>
                        <a:pt x="59" y="170"/>
                      </a:lnTo>
                      <a:lnTo>
                        <a:pt x="52" y="166"/>
                      </a:lnTo>
                      <a:lnTo>
                        <a:pt x="44" y="163"/>
                      </a:lnTo>
                      <a:lnTo>
                        <a:pt x="37" y="159"/>
                      </a:lnTo>
                      <a:lnTo>
                        <a:pt x="31" y="155"/>
                      </a:lnTo>
                      <a:lnTo>
                        <a:pt x="25" y="149"/>
                      </a:lnTo>
                      <a:lnTo>
                        <a:pt x="19" y="142"/>
                      </a:lnTo>
                      <a:lnTo>
                        <a:pt x="15" y="136"/>
                      </a:lnTo>
                      <a:lnTo>
                        <a:pt x="10" y="130"/>
                      </a:lnTo>
                      <a:lnTo>
                        <a:pt x="7" y="122"/>
                      </a:lnTo>
                      <a:lnTo>
                        <a:pt x="4" y="114"/>
                      </a:lnTo>
                      <a:lnTo>
                        <a:pt x="1" y="106"/>
                      </a:lnTo>
                      <a:lnTo>
                        <a:pt x="0" y="95"/>
                      </a:lnTo>
                      <a:lnTo>
                        <a:pt x="0" y="88"/>
                      </a:lnTo>
                      <a:lnTo>
                        <a:pt x="2" y="71"/>
                      </a:lnTo>
                      <a:lnTo>
                        <a:pt x="5" y="55"/>
                      </a:lnTo>
                      <a:lnTo>
                        <a:pt x="13" y="39"/>
                      </a:lnTo>
                      <a:lnTo>
                        <a:pt x="23" y="27"/>
                      </a:lnTo>
                      <a:lnTo>
                        <a:pt x="35" y="16"/>
                      </a:lnTo>
                      <a:lnTo>
                        <a:pt x="50" y="7"/>
                      </a:lnTo>
                      <a:lnTo>
                        <a:pt x="65" y="2"/>
                      </a:lnTo>
                      <a:lnTo>
                        <a:pt x="81" y="0"/>
                      </a:lnTo>
                      <a:lnTo>
                        <a:pt x="91" y="1"/>
                      </a:lnTo>
                      <a:lnTo>
                        <a:pt x="98" y="1"/>
                      </a:lnTo>
                      <a:lnTo>
                        <a:pt x="107" y="3"/>
                      </a:lnTo>
                      <a:lnTo>
                        <a:pt x="114" y="6"/>
                      </a:lnTo>
                      <a:lnTo>
                        <a:pt x="121" y="11"/>
                      </a:lnTo>
                      <a:lnTo>
                        <a:pt x="128" y="15"/>
                      </a:lnTo>
                      <a:lnTo>
                        <a:pt x="134" y="19"/>
                      </a:lnTo>
                      <a:lnTo>
                        <a:pt x="140" y="24"/>
                      </a:lnTo>
                      <a:lnTo>
                        <a:pt x="146" y="31"/>
                      </a:lnTo>
                      <a:lnTo>
                        <a:pt x="150" y="39"/>
                      </a:lnTo>
                      <a:lnTo>
                        <a:pt x="155" y="46"/>
                      </a:lnTo>
                      <a:lnTo>
                        <a:pt x="159" y="52"/>
                      </a:lnTo>
                      <a:lnTo>
                        <a:pt x="160" y="61"/>
                      </a:lnTo>
                      <a:lnTo>
                        <a:pt x="163" y="68"/>
                      </a:lnTo>
                      <a:lnTo>
                        <a:pt x="164" y="77"/>
                      </a:lnTo>
                      <a:lnTo>
                        <a:pt x="165" y="86"/>
                      </a:lnTo>
                      <a:lnTo>
                        <a:pt x="164" y="104"/>
                      </a:lnTo>
                      <a:lnTo>
                        <a:pt x="158" y="120"/>
                      </a:lnTo>
                      <a:lnTo>
                        <a:pt x="151" y="135"/>
                      </a:lnTo>
                      <a:lnTo>
                        <a:pt x="142" y="148"/>
                      </a:lnTo>
                      <a:lnTo>
                        <a:pt x="130" y="158"/>
                      </a:lnTo>
                      <a:lnTo>
                        <a:pt x="115" y="167"/>
                      </a:lnTo>
                      <a:lnTo>
                        <a:pt x="101" y="171"/>
                      </a:lnTo>
                      <a:lnTo>
                        <a:pt x="84" y="17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65" name="Freeform 130"/>
                <p:cNvSpPr>
                  <a:spLocks/>
                </p:cNvSpPr>
                <p:nvPr/>
              </p:nvSpPr>
              <p:spPr bwMode="auto">
                <a:xfrm>
                  <a:off x="2371" y="2022"/>
                  <a:ext cx="100" cy="98"/>
                </a:xfrm>
                <a:custGeom>
                  <a:avLst/>
                  <a:gdLst>
                    <a:gd name="T0" fmla="*/ 50 w 100"/>
                    <a:gd name="T1" fmla="*/ 97 h 98"/>
                    <a:gd name="T2" fmla="*/ 40 w 100"/>
                    <a:gd name="T3" fmla="*/ 97 h 98"/>
                    <a:gd name="T4" fmla="*/ 32 w 100"/>
                    <a:gd name="T5" fmla="*/ 94 h 98"/>
                    <a:gd name="T6" fmla="*/ 24 w 100"/>
                    <a:gd name="T7" fmla="*/ 89 h 98"/>
                    <a:gd name="T8" fmla="*/ 15 w 100"/>
                    <a:gd name="T9" fmla="*/ 83 h 98"/>
                    <a:gd name="T10" fmla="*/ 10 w 100"/>
                    <a:gd name="T11" fmla="*/ 76 h 98"/>
                    <a:gd name="T12" fmla="*/ 4 w 100"/>
                    <a:gd name="T13" fmla="*/ 67 h 98"/>
                    <a:gd name="T14" fmla="*/ 2 w 100"/>
                    <a:gd name="T15" fmla="*/ 58 h 98"/>
                    <a:gd name="T16" fmla="*/ 0 w 100"/>
                    <a:gd name="T17" fmla="*/ 50 h 98"/>
                    <a:gd name="T18" fmla="*/ 1 w 100"/>
                    <a:gd name="T19" fmla="*/ 38 h 98"/>
                    <a:gd name="T20" fmla="*/ 4 w 100"/>
                    <a:gd name="T21" fmla="*/ 29 h 98"/>
                    <a:gd name="T22" fmla="*/ 8 w 100"/>
                    <a:gd name="T23" fmla="*/ 22 h 98"/>
                    <a:gd name="T24" fmla="*/ 14 w 100"/>
                    <a:gd name="T25" fmla="*/ 14 h 98"/>
                    <a:gd name="T26" fmla="*/ 22 w 100"/>
                    <a:gd name="T27" fmla="*/ 8 h 98"/>
                    <a:gd name="T28" fmla="*/ 30 w 100"/>
                    <a:gd name="T29" fmla="*/ 3 h 98"/>
                    <a:gd name="T30" fmla="*/ 40 w 100"/>
                    <a:gd name="T31" fmla="*/ 0 h 98"/>
                    <a:gd name="T32" fmla="*/ 48 w 100"/>
                    <a:gd name="T33" fmla="*/ 0 h 98"/>
                    <a:gd name="T34" fmla="*/ 59 w 100"/>
                    <a:gd name="T35" fmla="*/ 1 h 98"/>
                    <a:gd name="T36" fmla="*/ 69 w 100"/>
                    <a:gd name="T37" fmla="*/ 2 h 98"/>
                    <a:gd name="T38" fmla="*/ 76 w 100"/>
                    <a:gd name="T39" fmla="*/ 7 h 98"/>
                    <a:gd name="T40" fmla="*/ 83 w 100"/>
                    <a:gd name="T41" fmla="*/ 14 h 98"/>
                    <a:gd name="T42" fmla="*/ 90 w 100"/>
                    <a:gd name="T43" fmla="*/ 19 h 98"/>
                    <a:gd name="T44" fmla="*/ 95 w 100"/>
                    <a:gd name="T45" fmla="*/ 29 h 98"/>
                    <a:gd name="T46" fmla="*/ 98 w 100"/>
                    <a:gd name="T47" fmla="*/ 37 h 98"/>
                    <a:gd name="T48" fmla="*/ 99 w 100"/>
                    <a:gd name="T49" fmla="*/ 46 h 98"/>
                    <a:gd name="T50" fmla="*/ 98 w 100"/>
                    <a:gd name="T51" fmla="*/ 58 h 98"/>
                    <a:gd name="T52" fmla="*/ 96 w 100"/>
                    <a:gd name="T53" fmla="*/ 66 h 98"/>
                    <a:gd name="T54" fmla="*/ 91 w 100"/>
                    <a:gd name="T55" fmla="*/ 74 h 98"/>
                    <a:gd name="T56" fmla="*/ 85 w 100"/>
                    <a:gd name="T57" fmla="*/ 83 h 98"/>
                    <a:gd name="T58" fmla="*/ 79 w 100"/>
                    <a:gd name="T59" fmla="*/ 87 h 98"/>
                    <a:gd name="T60" fmla="*/ 70 w 100"/>
                    <a:gd name="T61" fmla="*/ 93 h 98"/>
                    <a:gd name="T62" fmla="*/ 60 w 100"/>
                    <a:gd name="T63" fmla="*/ 97 h 98"/>
                    <a:gd name="T64" fmla="*/ 50 w 100"/>
                    <a:gd name="T65" fmla="*/ 97 h 9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98"/>
                    <a:gd name="T101" fmla="*/ 100 w 100"/>
                    <a:gd name="T102" fmla="*/ 98 h 9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98">
                      <a:moveTo>
                        <a:pt x="50" y="97"/>
                      </a:moveTo>
                      <a:lnTo>
                        <a:pt x="40" y="97"/>
                      </a:lnTo>
                      <a:lnTo>
                        <a:pt x="32" y="94"/>
                      </a:lnTo>
                      <a:lnTo>
                        <a:pt x="24" y="89"/>
                      </a:lnTo>
                      <a:lnTo>
                        <a:pt x="15" y="83"/>
                      </a:lnTo>
                      <a:lnTo>
                        <a:pt x="10" y="76"/>
                      </a:lnTo>
                      <a:lnTo>
                        <a:pt x="4" y="67"/>
                      </a:lnTo>
                      <a:lnTo>
                        <a:pt x="2" y="58"/>
                      </a:lnTo>
                      <a:lnTo>
                        <a:pt x="0" y="50"/>
                      </a:lnTo>
                      <a:lnTo>
                        <a:pt x="1" y="38"/>
                      </a:lnTo>
                      <a:lnTo>
                        <a:pt x="4" y="29"/>
                      </a:lnTo>
                      <a:lnTo>
                        <a:pt x="8" y="22"/>
                      </a:lnTo>
                      <a:lnTo>
                        <a:pt x="14" y="14"/>
                      </a:lnTo>
                      <a:lnTo>
                        <a:pt x="22" y="8"/>
                      </a:lnTo>
                      <a:lnTo>
                        <a:pt x="30" y="3"/>
                      </a:lnTo>
                      <a:lnTo>
                        <a:pt x="40" y="0"/>
                      </a:lnTo>
                      <a:lnTo>
                        <a:pt x="48" y="0"/>
                      </a:lnTo>
                      <a:lnTo>
                        <a:pt x="59" y="1"/>
                      </a:lnTo>
                      <a:lnTo>
                        <a:pt x="69" y="2"/>
                      </a:lnTo>
                      <a:lnTo>
                        <a:pt x="76" y="7"/>
                      </a:lnTo>
                      <a:lnTo>
                        <a:pt x="83" y="14"/>
                      </a:lnTo>
                      <a:lnTo>
                        <a:pt x="90" y="19"/>
                      </a:lnTo>
                      <a:lnTo>
                        <a:pt x="95" y="29"/>
                      </a:lnTo>
                      <a:lnTo>
                        <a:pt x="98" y="37"/>
                      </a:lnTo>
                      <a:lnTo>
                        <a:pt x="99" y="46"/>
                      </a:lnTo>
                      <a:lnTo>
                        <a:pt x="98" y="58"/>
                      </a:lnTo>
                      <a:lnTo>
                        <a:pt x="96" y="66"/>
                      </a:lnTo>
                      <a:lnTo>
                        <a:pt x="91" y="74"/>
                      </a:lnTo>
                      <a:lnTo>
                        <a:pt x="85" y="83"/>
                      </a:lnTo>
                      <a:lnTo>
                        <a:pt x="79" y="87"/>
                      </a:lnTo>
                      <a:lnTo>
                        <a:pt x="70" y="93"/>
                      </a:lnTo>
                      <a:lnTo>
                        <a:pt x="60" y="97"/>
                      </a:lnTo>
                      <a:lnTo>
                        <a:pt x="50" y="97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66" name="Freeform 131"/>
                <p:cNvSpPr>
                  <a:spLocks/>
                </p:cNvSpPr>
                <p:nvPr/>
              </p:nvSpPr>
              <p:spPr bwMode="auto">
                <a:xfrm>
                  <a:off x="2402" y="2051"/>
                  <a:ext cx="42" cy="42"/>
                </a:xfrm>
                <a:custGeom>
                  <a:avLst/>
                  <a:gdLst>
                    <a:gd name="T0" fmla="*/ 21 w 42"/>
                    <a:gd name="T1" fmla="*/ 0 h 42"/>
                    <a:gd name="T2" fmla="*/ 17 w 42"/>
                    <a:gd name="T3" fmla="*/ 1 h 42"/>
                    <a:gd name="T4" fmla="*/ 12 w 42"/>
                    <a:gd name="T5" fmla="*/ 3 h 42"/>
                    <a:gd name="T6" fmla="*/ 8 w 42"/>
                    <a:gd name="T7" fmla="*/ 4 h 42"/>
                    <a:gd name="T8" fmla="*/ 6 w 42"/>
                    <a:gd name="T9" fmla="*/ 7 h 42"/>
                    <a:gd name="T10" fmla="*/ 3 w 42"/>
                    <a:gd name="T11" fmla="*/ 10 h 42"/>
                    <a:gd name="T12" fmla="*/ 0 w 42"/>
                    <a:gd name="T13" fmla="*/ 14 h 42"/>
                    <a:gd name="T14" fmla="*/ 0 w 42"/>
                    <a:gd name="T15" fmla="*/ 17 h 42"/>
                    <a:gd name="T16" fmla="*/ 0 w 42"/>
                    <a:gd name="T17" fmla="*/ 22 h 42"/>
                    <a:gd name="T18" fmla="*/ 0 w 42"/>
                    <a:gd name="T19" fmla="*/ 25 h 42"/>
                    <a:gd name="T20" fmla="*/ 2 w 42"/>
                    <a:gd name="T21" fmla="*/ 29 h 42"/>
                    <a:gd name="T22" fmla="*/ 5 w 42"/>
                    <a:gd name="T23" fmla="*/ 33 h 42"/>
                    <a:gd name="T24" fmla="*/ 7 w 42"/>
                    <a:gd name="T25" fmla="*/ 35 h 42"/>
                    <a:gd name="T26" fmla="*/ 9 w 42"/>
                    <a:gd name="T27" fmla="*/ 38 h 42"/>
                    <a:gd name="T28" fmla="*/ 14 w 42"/>
                    <a:gd name="T29" fmla="*/ 40 h 42"/>
                    <a:gd name="T30" fmla="*/ 17 w 42"/>
                    <a:gd name="T31" fmla="*/ 40 h 42"/>
                    <a:gd name="T32" fmla="*/ 22 w 42"/>
                    <a:gd name="T33" fmla="*/ 41 h 42"/>
                    <a:gd name="T34" fmla="*/ 29 w 42"/>
                    <a:gd name="T35" fmla="*/ 40 h 42"/>
                    <a:gd name="T36" fmla="*/ 36 w 42"/>
                    <a:gd name="T37" fmla="*/ 35 h 42"/>
                    <a:gd name="T38" fmla="*/ 39 w 42"/>
                    <a:gd name="T39" fmla="*/ 29 h 42"/>
                    <a:gd name="T40" fmla="*/ 41 w 42"/>
                    <a:gd name="T41" fmla="*/ 21 h 42"/>
                    <a:gd name="T42" fmla="*/ 40 w 42"/>
                    <a:gd name="T43" fmla="*/ 17 h 42"/>
                    <a:gd name="T44" fmla="*/ 39 w 42"/>
                    <a:gd name="T45" fmla="*/ 13 h 42"/>
                    <a:gd name="T46" fmla="*/ 37 w 42"/>
                    <a:gd name="T47" fmla="*/ 10 h 42"/>
                    <a:gd name="T48" fmla="*/ 36 w 42"/>
                    <a:gd name="T49" fmla="*/ 7 h 42"/>
                    <a:gd name="T50" fmla="*/ 31 w 42"/>
                    <a:gd name="T51" fmla="*/ 4 h 42"/>
                    <a:gd name="T52" fmla="*/ 28 w 42"/>
                    <a:gd name="T53" fmla="*/ 3 h 42"/>
                    <a:gd name="T54" fmla="*/ 24 w 42"/>
                    <a:gd name="T55" fmla="*/ 1 h 42"/>
                    <a:gd name="T56" fmla="*/ 21 w 42"/>
                    <a:gd name="T57" fmla="*/ 0 h 4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2"/>
                    <a:gd name="T88" fmla="*/ 0 h 42"/>
                    <a:gd name="T89" fmla="*/ 42 w 42"/>
                    <a:gd name="T90" fmla="*/ 42 h 4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2" h="42">
                      <a:moveTo>
                        <a:pt x="21" y="0"/>
                      </a:moveTo>
                      <a:lnTo>
                        <a:pt x="17" y="1"/>
                      </a:lnTo>
                      <a:lnTo>
                        <a:pt x="12" y="3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5" y="33"/>
                      </a:lnTo>
                      <a:lnTo>
                        <a:pt x="7" y="35"/>
                      </a:lnTo>
                      <a:lnTo>
                        <a:pt x="9" y="38"/>
                      </a:lnTo>
                      <a:lnTo>
                        <a:pt x="14" y="40"/>
                      </a:lnTo>
                      <a:lnTo>
                        <a:pt x="17" y="40"/>
                      </a:lnTo>
                      <a:lnTo>
                        <a:pt x="22" y="41"/>
                      </a:lnTo>
                      <a:lnTo>
                        <a:pt x="29" y="40"/>
                      </a:lnTo>
                      <a:lnTo>
                        <a:pt x="36" y="35"/>
                      </a:lnTo>
                      <a:lnTo>
                        <a:pt x="39" y="29"/>
                      </a:lnTo>
                      <a:lnTo>
                        <a:pt x="41" y="21"/>
                      </a:lnTo>
                      <a:lnTo>
                        <a:pt x="40" y="17"/>
                      </a:lnTo>
                      <a:lnTo>
                        <a:pt x="39" y="13"/>
                      </a:lnTo>
                      <a:lnTo>
                        <a:pt x="37" y="10"/>
                      </a:lnTo>
                      <a:lnTo>
                        <a:pt x="36" y="7"/>
                      </a:lnTo>
                      <a:lnTo>
                        <a:pt x="31" y="4"/>
                      </a:lnTo>
                      <a:lnTo>
                        <a:pt x="28" y="3"/>
                      </a:lnTo>
                      <a:lnTo>
                        <a:pt x="24" y="1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67" name="Freeform 132"/>
                <p:cNvSpPr>
                  <a:spLocks/>
                </p:cNvSpPr>
                <p:nvPr/>
              </p:nvSpPr>
              <p:spPr bwMode="auto">
                <a:xfrm>
                  <a:off x="1728" y="1808"/>
                  <a:ext cx="43" cy="155"/>
                </a:xfrm>
                <a:custGeom>
                  <a:avLst/>
                  <a:gdLst>
                    <a:gd name="T0" fmla="*/ 41 w 43"/>
                    <a:gd name="T1" fmla="*/ 0 h 155"/>
                    <a:gd name="T2" fmla="*/ 0 w 43"/>
                    <a:gd name="T3" fmla="*/ 0 h 155"/>
                    <a:gd name="T4" fmla="*/ 0 w 43"/>
                    <a:gd name="T5" fmla="*/ 154 h 155"/>
                    <a:gd name="T6" fmla="*/ 42 w 43"/>
                    <a:gd name="T7" fmla="*/ 154 h 155"/>
                    <a:gd name="T8" fmla="*/ 41 w 43"/>
                    <a:gd name="T9" fmla="*/ 0 h 1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55"/>
                    <a:gd name="T17" fmla="*/ 43 w 43"/>
                    <a:gd name="T18" fmla="*/ 155 h 1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55">
                      <a:moveTo>
                        <a:pt x="41" y="0"/>
                      </a:moveTo>
                      <a:lnTo>
                        <a:pt x="0" y="0"/>
                      </a:lnTo>
                      <a:lnTo>
                        <a:pt x="0" y="154"/>
                      </a:lnTo>
                      <a:lnTo>
                        <a:pt x="42" y="154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68" name="Freeform 133"/>
                <p:cNvSpPr>
                  <a:spLocks/>
                </p:cNvSpPr>
                <p:nvPr/>
              </p:nvSpPr>
              <p:spPr bwMode="auto">
                <a:xfrm>
                  <a:off x="1683" y="1809"/>
                  <a:ext cx="43" cy="154"/>
                </a:xfrm>
                <a:custGeom>
                  <a:avLst/>
                  <a:gdLst>
                    <a:gd name="T0" fmla="*/ 41 w 43"/>
                    <a:gd name="T1" fmla="*/ 0 h 154"/>
                    <a:gd name="T2" fmla="*/ 0 w 43"/>
                    <a:gd name="T3" fmla="*/ 0 h 154"/>
                    <a:gd name="T4" fmla="*/ 1 w 43"/>
                    <a:gd name="T5" fmla="*/ 152 h 154"/>
                    <a:gd name="T6" fmla="*/ 42 w 43"/>
                    <a:gd name="T7" fmla="*/ 153 h 154"/>
                    <a:gd name="T8" fmla="*/ 41 w 43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54"/>
                    <a:gd name="T17" fmla="*/ 43 w 43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54">
                      <a:moveTo>
                        <a:pt x="41" y="0"/>
                      </a:moveTo>
                      <a:lnTo>
                        <a:pt x="0" y="0"/>
                      </a:lnTo>
                      <a:lnTo>
                        <a:pt x="1" y="152"/>
                      </a:lnTo>
                      <a:lnTo>
                        <a:pt x="42" y="153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69" name="Freeform 134"/>
                <p:cNvSpPr>
                  <a:spLocks/>
                </p:cNvSpPr>
                <p:nvPr/>
              </p:nvSpPr>
              <p:spPr bwMode="auto">
                <a:xfrm>
                  <a:off x="1644" y="1805"/>
                  <a:ext cx="42" cy="156"/>
                </a:xfrm>
                <a:custGeom>
                  <a:avLst/>
                  <a:gdLst>
                    <a:gd name="T0" fmla="*/ 41 w 42"/>
                    <a:gd name="T1" fmla="*/ 0 h 156"/>
                    <a:gd name="T2" fmla="*/ 1 w 42"/>
                    <a:gd name="T3" fmla="*/ 1 h 156"/>
                    <a:gd name="T4" fmla="*/ 0 w 42"/>
                    <a:gd name="T5" fmla="*/ 155 h 156"/>
                    <a:gd name="T6" fmla="*/ 41 w 42"/>
                    <a:gd name="T7" fmla="*/ 154 h 156"/>
                    <a:gd name="T8" fmla="*/ 41 w 42"/>
                    <a:gd name="T9" fmla="*/ 0 h 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156"/>
                    <a:gd name="T17" fmla="*/ 42 w 42"/>
                    <a:gd name="T18" fmla="*/ 156 h 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156">
                      <a:moveTo>
                        <a:pt x="41" y="0"/>
                      </a:moveTo>
                      <a:lnTo>
                        <a:pt x="1" y="1"/>
                      </a:lnTo>
                      <a:lnTo>
                        <a:pt x="0" y="155"/>
                      </a:lnTo>
                      <a:lnTo>
                        <a:pt x="41" y="154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11188" y="6524625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23814" y="1824039"/>
            <a:ext cx="9998076" cy="4289426"/>
            <a:chOff x="15" y="1149"/>
            <a:chExt cx="6298" cy="2702"/>
          </a:xfrm>
        </p:grpSpPr>
        <p:sp>
          <p:nvSpPr>
            <p:cNvPr id="26629" name="AutoShape 3"/>
            <p:cNvSpPr>
              <a:spLocks noChangeArrowheads="1"/>
            </p:cNvSpPr>
            <p:nvPr/>
          </p:nvSpPr>
          <p:spPr bwMode="auto">
            <a:xfrm>
              <a:off x="3107" y="2750"/>
              <a:ext cx="136" cy="725"/>
            </a:xfrm>
            <a:prstGeom prst="downArrow">
              <a:avLst>
                <a:gd name="adj1" fmla="val 50000"/>
                <a:gd name="adj2" fmla="val 1332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0" name="Text Box 4"/>
            <p:cNvSpPr txBox="1">
              <a:spLocks noChangeArrowheads="1"/>
            </p:cNvSpPr>
            <p:nvPr/>
          </p:nvSpPr>
          <p:spPr bwMode="auto">
            <a:xfrm>
              <a:off x="2790" y="3521"/>
              <a:ext cx="22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Weight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1193671">
              <a:off x="15" y="1149"/>
              <a:ext cx="6298" cy="2309"/>
              <a:chOff x="-1" y="1166"/>
              <a:chExt cx="6298" cy="2309"/>
            </a:xfrm>
          </p:grpSpPr>
          <p:sp>
            <p:nvSpPr>
              <p:cNvPr id="26632" name="Text Box 7"/>
              <p:cNvSpPr txBox="1">
                <a:spLocks noChangeArrowheads="1"/>
              </p:cNvSpPr>
              <p:nvPr/>
            </p:nvSpPr>
            <p:spPr bwMode="auto">
              <a:xfrm>
                <a:off x="2982" y="1166"/>
                <a:ext cx="54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800" b="1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Lift</a:t>
                </a: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-1" y="1480"/>
                <a:ext cx="6298" cy="1995"/>
                <a:chOff x="-1" y="1480"/>
                <a:chExt cx="6298" cy="1995"/>
              </a:xfrm>
            </p:grpSpPr>
            <p:sp>
              <p:nvSpPr>
                <p:cNvPr id="26634" name="AutoShape 9"/>
                <p:cNvSpPr>
                  <a:spLocks noChangeArrowheads="1"/>
                </p:cNvSpPr>
                <p:nvPr/>
              </p:nvSpPr>
              <p:spPr bwMode="auto">
                <a:xfrm flipV="1">
                  <a:off x="3107" y="1480"/>
                  <a:ext cx="136" cy="725"/>
                </a:xfrm>
                <a:prstGeom prst="downArrow">
                  <a:avLst>
                    <a:gd name="adj1" fmla="val 50000"/>
                    <a:gd name="adj2" fmla="val 133272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GB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-1" y="2024"/>
                  <a:ext cx="4256" cy="820"/>
                  <a:chOff x="-1" y="2024"/>
                  <a:chExt cx="4256" cy="820"/>
                </a:xfrm>
              </p:grpSpPr>
              <p:grpSp>
                <p:nvGrpSpPr>
                  <p:cNvPr id="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428" y="2024"/>
                    <a:ext cx="2827" cy="820"/>
                    <a:chOff x="1428" y="1536"/>
                    <a:chExt cx="2827" cy="820"/>
                  </a:xfrm>
                </p:grpSpPr>
                <p:sp>
                  <p:nvSpPr>
                    <p:cNvPr id="26698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870" y="1783"/>
                      <a:ext cx="501" cy="181"/>
                    </a:xfrm>
                    <a:custGeom>
                      <a:avLst/>
                      <a:gdLst>
                        <a:gd name="T0" fmla="*/ 498 w 501"/>
                        <a:gd name="T1" fmla="*/ 134 h 181"/>
                        <a:gd name="T2" fmla="*/ 495 w 501"/>
                        <a:gd name="T3" fmla="*/ 133 h 181"/>
                        <a:gd name="T4" fmla="*/ 485 w 501"/>
                        <a:gd name="T5" fmla="*/ 133 h 181"/>
                        <a:gd name="T6" fmla="*/ 469 w 501"/>
                        <a:gd name="T7" fmla="*/ 132 h 181"/>
                        <a:gd name="T8" fmla="*/ 451 w 501"/>
                        <a:gd name="T9" fmla="*/ 130 h 181"/>
                        <a:gd name="T10" fmla="*/ 428 w 501"/>
                        <a:gd name="T11" fmla="*/ 128 h 181"/>
                        <a:gd name="T12" fmla="*/ 399 w 501"/>
                        <a:gd name="T13" fmla="*/ 125 h 181"/>
                        <a:gd name="T14" fmla="*/ 371 w 501"/>
                        <a:gd name="T15" fmla="*/ 124 h 181"/>
                        <a:gd name="T16" fmla="*/ 339 w 501"/>
                        <a:gd name="T17" fmla="*/ 121 h 181"/>
                        <a:gd name="T18" fmla="*/ 308 w 501"/>
                        <a:gd name="T19" fmla="*/ 119 h 181"/>
                        <a:gd name="T20" fmla="*/ 276 w 501"/>
                        <a:gd name="T21" fmla="*/ 116 h 181"/>
                        <a:gd name="T22" fmla="*/ 245 w 501"/>
                        <a:gd name="T23" fmla="*/ 113 h 181"/>
                        <a:gd name="T24" fmla="*/ 216 w 501"/>
                        <a:gd name="T25" fmla="*/ 111 h 181"/>
                        <a:gd name="T26" fmla="*/ 189 w 501"/>
                        <a:gd name="T27" fmla="*/ 109 h 181"/>
                        <a:gd name="T28" fmla="*/ 166 w 501"/>
                        <a:gd name="T29" fmla="*/ 106 h 181"/>
                        <a:gd name="T30" fmla="*/ 146 w 501"/>
                        <a:gd name="T31" fmla="*/ 103 h 181"/>
                        <a:gd name="T32" fmla="*/ 131 w 501"/>
                        <a:gd name="T33" fmla="*/ 101 h 181"/>
                        <a:gd name="T34" fmla="*/ 119 w 501"/>
                        <a:gd name="T35" fmla="*/ 100 h 181"/>
                        <a:gd name="T36" fmla="*/ 107 w 501"/>
                        <a:gd name="T37" fmla="*/ 96 h 181"/>
                        <a:gd name="T38" fmla="*/ 95 w 501"/>
                        <a:gd name="T39" fmla="*/ 89 h 181"/>
                        <a:gd name="T40" fmla="*/ 85 w 501"/>
                        <a:gd name="T41" fmla="*/ 82 h 181"/>
                        <a:gd name="T42" fmla="*/ 74 w 501"/>
                        <a:gd name="T43" fmla="*/ 72 h 181"/>
                        <a:gd name="T44" fmla="*/ 62 w 501"/>
                        <a:gd name="T45" fmla="*/ 63 h 181"/>
                        <a:gd name="T46" fmla="*/ 52 w 501"/>
                        <a:gd name="T47" fmla="*/ 55 h 181"/>
                        <a:gd name="T48" fmla="*/ 41 w 501"/>
                        <a:gd name="T49" fmla="*/ 45 h 181"/>
                        <a:gd name="T50" fmla="*/ 33 w 501"/>
                        <a:gd name="T51" fmla="*/ 36 h 181"/>
                        <a:gd name="T52" fmla="*/ 26 w 501"/>
                        <a:gd name="T53" fmla="*/ 27 h 181"/>
                        <a:gd name="T54" fmla="*/ 18 w 501"/>
                        <a:gd name="T55" fmla="*/ 18 h 181"/>
                        <a:gd name="T56" fmla="*/ 12 w 501"/>
                        <a:gd name="T57" fmla="*/ 11 h 181"/>
                        <a:gd name="T58" fmla="*/ 7 w 501"/>
                        <a:gd name="T59" fmla="*/ 4 h 181"/>
                        <a:gd name="T60" fmla="*/ 3 w 501"/>
                        <a:gd name="T61" fmla="*/ 2 h 181"/>
                        <a:gd name="T62" fmla="*/ 0 w 501"/>
                        <a:gd name="T63" fmla="*/ 0 h 181"/>
                        <a:gd name="T64" fmla="*/ 0 w 501"/>
                        <a:gd name="T65" fmla="*/ 1 h 181"/>
                        <a:gd name="T66" fmla="*/ 6 w 501"/>
                        <a:gd name="T67" fmla="*/ 180 h 181"/>
                        <a:gd name="T68" fmla="*/ 500 w 501"/>
                        <a:gd name="T69" fmla="*/ 176 h 181"/>
                        <a:gd name="T70" fmla="*/ 498 w 501"/>
                        <a:gd name="T71" fmla="*/ 134 h 181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501"/>
                        <a:gd name="T109" fmla="*/ 0 h 181"/>
                        <a:gd name="T110" fmla="*/ 501 w 501"/>
                        <a:gd name="T111" fmla="*/ 181 h 181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501" h="181">
                          <a:moveTo>
                            <a:pt x="498" y="134"/>
                          </a:moveTo>
                          <a:lnTo>
                            <a:pt x="495" y="133"/>
                          </a:lnTo>
                          <a:lnTo>
                            <a:pt x="485" y="133"/>
                          </a:lnTo>
                          <a:lnTo>
                            <a:pt x="469" y="132"/>
                          </a:lnTo>
                          <a:lnTo>
                            <a:pt x="451" y="130"/>
                          </a:lnTo>
                          <a:lnTo>
                            <a:pt x="428" y="128"/>
                          </a:lnTo>
                          <a:lnTo>
                            <a:pt x="399" y="125"/>
                          </a:lnTo>
                          <a:lnTo>
                            <a:pt x="371" y="124"/>
                          </a:lnTo>
                          <a:lnTo>
                            <a:pt x="339" y="121"/>
                          </a:lnTo>
                          <a:lnTo>
                            <a:pt x="308" y="119"/>
                          </a:lnTo>
                          <a:lnTo>
                            <a:pt x="276" y="116"/>
                          </a:lnTo>
                          <a:lnTo>
                            <a:pt x="245" y="113"/>
                          </a:lnTo>
                          <a:lnTo>
                            <a:pt x="216" y="111"/>
                          </a:lnTo>
                          <a:lnTo>
                            <a:pt x="189" y="109"/>
                          </a:lnTo>
                          <a:lnTo>
                            <a:pt x="166" y="106"/>
                          </a:lnTo>
                          <a:lnTo>
                            <a:pt x="146" y="103"/>
                          </a:lnTo>
                          <a:lnTo>
                            <a:pt x="131" y="101"/>
                          </a:lnTo>
                          <a:lnTo>
                            <a:pt x="119" y="100"/>
                          </a:lnTo>
                          <a:lnTo>
                            <a:pt x="107" y="96"/>
                          </a:lnTo>
                          <a:lnTo>
                            <a:pt x="95" y="89"/>
                          </a:lnTo>
                          <a:lnTo>
                            <a:pt x="85" y="82"/>
                          </a:lnTo>
                          <a:lnTo>
                            <a:pt x="74" y="72"/>
                          </a:lnTo>
                          <a:lnTo>
                            <a:pt x="62" y="63"/>
                          </a:lnTo>
                          <a:lnTo>
                            <a:pt x="52" y="55"/>
                          </a:lnTo>
                          <a:lnTo>
                            <a:pt x="41" y="45"/>
                          </a:lnTo>
                          <a:lnTo>
                            <a:pt x="33" y="36"/>
                          </a:lnTo>
                          <a:lnTo>
                            <a:pt x="26" y="27"/>
                          </a:lnTo>
                          <a:lnTo>
                            <a:pt x="18" y="18"/>
                          </a:lnTo>
                          <a:lnTo>
                            <a:pt x="12" y="11"/>
                          </a:lnTo>
                          <a:lnTo>
                            <a:pt x="7" y="4"/>
                          </a:lnTo>
                          <a:lnTo>
                            <a:pt x="3" y="2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lnTo>
                            <a:pt x="6" y="180"/>
                          </a:lnTo>
                          <a:lnTo>
                            <a:pt x="500" y="176"/>
                          </a:lnTo>
                          <a:lnTo>
                            <a:pt x="498" y="134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699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869" y="1785"/>
                      <a:ext cx="506" cy="184"/>
                    </a:xfrm>
                    <a:custGeom>
                      <a:avLst/>
                      <a:gdLst>
                        <a:gd name="T0" fmla="*/ 504 w 506"/>
                        <a:gd name="T1" fmla="*/ 134 h 184"/>
                        <a:gd name="T2" fmla="*/ 504 w 506"/>
                        <a:gd name="T3" fmla="*/ 134 h 184"/>
                        <a:gd name="T4" fmla="*/ 501 w 506"/>
                        <a:gd name="T5" fmla="*/ 133 h 184"/>
                        <a:gd name="T6" fmla="*/ 492 w 506"/>
                        <a:gd name="T7" fmla="*/ 133 h 184"/>
                        <a:gd name="T8" fmla="*/ 476 w 506"/>
                        <a:gd name="T9" fmla="*/ 132 h 184"/>
                        <a:gd name="T10" fmla="*/ 456 w 506"/>
                        <a:gd name="T11" fmla="*/ 130 h 184"/>
                        <a:gd name="T12" fmla="*/ 431 w 506"/>
                        <a:gd name="T13" fmla="*/ 128 h 184"/>
                        <a:gd name="T14" fmla="*/ 404 w 506"/>
                        <a:gd name="T15" fmla="*/ 126 h 184"/>
                        <a:gd name="T16" fmla="*/ 375 w 506"/>
                        <a:gd name="T17" fmla="*/ 124 h 184"/>
                        <a:gd name="T18" fmla="*/ 344 w 506"/>
                        <a:gd name="T19" fmla="*/ 121 h 184"/>
                        <a:gd name="T20" fmla="*/ 312 w 506"/>
                        <a:gd name="T21" fmla="*/ 119 h 184"/>
                        <a:gd name="T22" fmla="*/ 279 w 506"/>
                        <a:gd name="T23" fmla="*/ 117 h 184"/>
                        <a:gd name="T24" fmla="*/ 248 w 506"/>
                        <a:gd name="T25" fmla="*/ 115 h 184"/>
                        <a:gd name="T26" fmla="*/ 219 w 506"/>
                        <a:gd name="T27" fmla="*/ 112 h 184"/>
                        <a:gd name="T28" fmla="*/ 190 w 506"/>
                        <a:gd name="T29" fmla="*/ 108 h 184"/>
                        <a:gd name="T30" fmla="*/ 168 w 506"/>
                        <a:gd name="T31" fmla="*/ 108 h 184"/>
                        <a:gd name="T32" fmla="*/ 148 w 506"/>
                        <a:gd name="T33" fmla="*/ 105 h 184"/>
                        <a:gd name="T34" fmla="*/ 133 w 506"/>
                        <a:gd name="T35" fmla="*/ 103 h 184"/>
                        <a:gd name="T36" fmla="*/ 121 w 506"/>
                        <a:gd name="T37" fmla="*/ 101 h 184"/>
                        <a:gd name="T38" fmla="*/ 109 w 506"/>
                        <a:gd name="T39" fmla="*/ 97 h 184"/>
                        <a:gd name="T40" fmla="*/ 96 w 506"/>
                        <a:gd name="T41" fmla="*/ 90 h 184"/>
                        <a:gd name="T42" fmla="*/ 86 w 506"/>
                        <a:gd name="T43" fmla="*/ 83 h 184"/>
                        <a:gd name="T44" fmla="*/ 75 w 506"/>
                        <a:gd name="T45" fmla="*/ 74 h 184"/>
                        <a:gd name="T46" fmla="*/ 63 w 506"/>
                        <a:gd name="T47" fmla="*/ 65 h 184"/>
                        <a:gd name="T48" fmla="*/ 53 w 506"/>
                        <a:gd name="T49" fmla="*/ 54 h 184"/>
                        <a:gd name="T50" fmla="*/ 43 w 506"/>
                        <a:gd name="T51" fmla="*/ 45 h 184"/>
                        <a:gd name="T52" fmla="*/ 33 w 506"/>
                        <a:gd name="T53" fmla="*/ 36 h 184"/>
                        <a:gd name="T54" fmla="*/ 27 w 506"/>
                        <a:gd name="T55" fmla="*/ 26 h 184"/>
                        <a:gd name="T56" fmla="*/ 18 w 506"/>
                        <a:gd name="T57" fmla="*/ 18 h 184"/>
                        <a:gd name="T58" fmla="*/ 13 w 506"/>
                        <a:gd name="T59" fmla="*/ 11 h 184"/>
                        <a:gd name="T60" fmla="*/ 7 w 506"/>
                        <a:gd name="T61" fmla="*/ 4 h 184"/>
                        <a:gd name="T62" fmla="*/ 3 w 506"/>
                        <a:gd name="T63" fmla="*/ 2 h 184"/>
                        <a:gd name="T64" fmla="*/ 1 w 506"/>
                        <a:gd name="T65" fmla="*/ 0 h 184"/>
                        <a:gd name="T66" fmla="*/ 0 w 506"/>
                        <a:gd name="T67" fmla="*/ 1 h 184"/>
                        <a:gd name="T68" fmla="*/ 6 w 506"/>
                        <a:gd name="T69" fmla="*/ 183 h 184"/>
                        <a:gd name="T70" fmla="*/ 505 w 506"/>
                        <a:gd name="T71" fmla="*/ 178 h 184"/>
                        <a:gd name="T72" fmla="*/ 504 w 506"/>
                        <a:gd name="T73" fmla="*/ 134 h 184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506"/>
                        <a:gd name="T112" fmla="*/ 0 h 184"/>
                        <a:gd name="T113" fmla="*/ 506 w 506"/>
                        <a:gd name="T114" fmla="*/ 184 h 184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506" h="184">
                          <a:moveTo>
                            <a:pt x="504" y="134"/>
                          </a:moveTo>
                          <a:lnTo>
                            <a:pt x="504" y="134"/>
                          </a:lnTo>
                          <a:lnTo>
                            <a:pt x="501" y="133"/>
                          </a:lnTo>
                          <a:lnTo>
                            <a:pt x="492" y="133"/>
                          </a:lnTo>
                          <a:lnTo>
                            <a:pt x="476" y="132"/>
                          </a:lnTo>
                          <a:lnTo>
                            <a:pt x="456" y="130"/>
                          </a:lnTo>
                          <a:lnTo>
                            <a:pt x="431" y="128"/>
                          </a:lnTo>
                          <a:lnTo>
                            <a:pt x="404" y="126"/>
                          </a:lnTo>
                          <a:lnTo>
                            <a:pt x="375" y="124"/>
                          </a:lnTo>
                          <a:lnTo>
                            <a:pt x="344" y="121"/>
                          </a:lnTo>
                          <a:lnTo>
                            <a:pt x="312" y="119"/>
                          </a:lnTo>
                          <a:lnTo>
                            <a:pt x="279" y="117"/>
                          </a:lnTo>
                          <a:lnTo>
                            <a:pt x="248" y="115"/>
                          </a:lnTo>
                          <a:lnTo>
                            <a:pt x="219" y="112"/>
                          </a:lnTo>
                          <a:lnTo>
                            <a:pt x="190" y="108"/>
                          </a:lnTo>
                          <a:lnTo>
                            <a:pt x="168" y="108"/>
                          </a:lnTo>
                          <a:lnTo>
                            <a:pt x="148" y="105"/>
                          </a:lnTo>
                          <a:lnTo>
                            <a:pt x="133" y="103"/>
                          </a:lnTo>
                          <a:lnTo>
                            <a:pt x="121" y="101"/>
                          </a:lnTo>
                          <a:lnTo>
                            <a:pt x="109" y="97"/>
                          </a:lnTo>
                          <a:lnTo>
                            <a:pt x="96" y="90"/>
                          </a:lnTo>
                          <a:lnTo>
                            <a:pt x="86" y="83"/>
                          </a:lnTo>
                          <a:lnTo>
                            <a:pt x="75" y="74"/>
                          </a:lnTo>
                          <a:lnTo>
                            <a:pt x="63" y="65"/>
                          </a:lnTo>
                          <a:lnTo>
                            <a:pt x="53" y="54"/>
                          </a:lnTo>
                          <a:lnTo>
                            <a:pt x="43" y="45"/>
                          </a:lnTo>
                          <a:lnTo>
                            <a:pt x="33" y="36"/>
                          </a:lnTo>
                          <a:lnTo>
                            <a:pt x="27" y="26"/>
                          </a:lnTo>
                          <a:lnTo>
                            <a:pt x="18" y="18"/>
                          </a:lnTo>
                          <a:lnTo>
                            <a:pt x="13" y="11"/>
                          </a:lnTo>
                          <a:lnTo>
                            <a:pt x="7" y="4"/>
                          </a:lnTo>
                          <a:lnTo>
                            <a:pt x="3" y="2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  <a:lnTo>
                            <a:pt x="6" y="183"/>
                          </a:lnTo>
                          <a:lnTo>
                            <a:pt x="505" y="178"/>
                          </a:lnTo>
                          <a:lnTo>
                            <a:pt x="504" y="134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00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431" y="1536"/>
                      <a:ext cx="2633" cy="700"/>
                    </a:xfrm>
                    <a:custGeom>
                      <a:avLst/>
                      <a:gdLst>
                        <a:gd name="T0" fmla="*/ 2632 w 2633"/>
                        <a:gd name="T1" fmla="*/ 523 h 700"/>
                        <a:gd name="T2" fmla="*/ 2598 w 2633"/>
                        <a:gd name="T3" fmla="*/ 402 h 700"/>
                        <a:gd name="T4" fmla="*/ 2555 w 2633"/>
                        <a:gd name="T5" fmla="*/ 396 h 700"/>
                        <a:gd name="T6" fmla="*/ 2518 w 2633"/>
                        <a:gd name="T7" fmla="*/ 390 h 700"/>
                        <a:gd name="T8" fmla="*/ 2487 w 2633"/>
                        <a:gd name="T9" fmla="*/ 386 h 700"/>
                        <a:gd name="T10" fmla="*/ 2457 w 2633"/>
                        <a:gd name="T11" fmla="*/ 382 h 700"/>
                        <a:gd name="T12" fmla="*/ 2424 w 2633"/>
                        <a:gd name="T13" fmla="*/ 379 h 700"/>
                        <a:gd name="T14" fmla="*/ 2391 w 2633"/>
                        <a:gd name="T15" fmla="*/ 376 h 700"/>
                        <a:gd name="T16" fmla="*/ 2355 w 2633"/>
                        <a:gd name="T17" fmla="*/ 375 h 700"/>
                        <a:gd name="T18" fmla="*/ 2310 w 2633"/>
                        <a:gd name="T19" fmla="*/ 370 h 700"/>
                        <a:gd name="T20" fmla="*/ 2261 w 2633"/>
                        <a:gd name="T21" fmla="*/ 367 h 700"/>
                        <a:gd name="T22" fmla="*/ 2201 w 2633"/>
                        <a:gd name="T23" fmla="*/ 361 h 700"/>
                        <a:gd name="T24" fmla="*/ 2068 w 2633"/>
                        <a:gd name="T25" fmla="*/ 304 h 700"/>
                        <a:gd name="T26" fmla="*/ 1945 w 2633"/>
                        <a:gd name="T27" fmla="*/ 262 h 700"/>
                        <a:gd name="T28" fmla="*/ 1829 w 2633"/>
                        <a:gd name="T29" fmla="*/ 235 h 700"/>
                        <a:gd name="T30" fmla="*/ 1720 w 2633"/>
                        <a:gd name="T31" fmla="*/ 220 h 700"/>
                        <a:gd name="T32" fmla="*/ 1620 w 2633"/>
                        <a:gd name="T33" fmla="*/ 216 h 700"/>
                        <a:gd name="T34" fmla="*/ 1533 w 2633"/>
                        <a:gd name="T35" fmla="*/ 220 h 700"/>
                        <a:gd name="T36" fmla="*/ 1454 w 2633"/>
                        <a:gd name="T37" fmla="*/ 229 h 700"/>
                        <a:gd name="T38" fmla="*/ 1387 w 2633"/>
                        <a:gd name="T39" fmla="*/ 243 h 700"/>
                        <a:gd name="T40" fmla="*/ 1329 w 2633"/>
                        <a:gd name="T41" fmla="*/ 258 h 700"/>
                        <a:gd name="T42" fmla="*/ 1287 w 2633"/>
                        <a:gd name="T43" fmla="*/ 273 h 700"/>
                        <a:gd name="T44" fmla="*/ 1244 w 2633"/>
                        <a:gd name="T45" fmla="*/ 290 h 700"/>
                        <a:gd name="T46" fmla="*/ 1169 w 2633"/>
                        <a:gd name="T47" fmla="*/ 316 h 700"/>
                        <a:gd name="T48" fmla="*/ 1086 w 2633"/>
                        <a:gd name="T49" fmla="*/ 339 h 700"/>
                        <a:gd name="T50" fmla="*/ 1009 w 2633"/>
                        <a:gd name="T51" fmla="*/ 359 h 700"/>
                        <a:gd name="T52" fmla="*/ 951 w 2633"/>
                        <a:gd name="T53" fmla="*/ 373 h 700"/>
                        <a:gd name="T54" fmla="*/ 924 w 2633"/>
                        <a:gd name="T55" fmla="*/ 379 h 700"/>
                        <a:gd name="T56" fmla="*/ 912 w 2633"/>
                        <a:gd name="T57" fmla="*/ 381 h 700"/>
                        <a:gd name="T58" fmla="*/ 885 w 2633"/>
                        <a:gd name="T59" fmla="*/ 388 h 700"/>
                        <a:gd name="T60" fmla="*/ 845 w 2633"/>
                        <a:gd name="T61" fmla="*/ 396 h 700"/>
                        <a:gd name="T62" fmla="*/ 795 w 2633"/>
                        <a:gd name="T63" fmla="*/ 405 h 700"/>
                        <a:gd name="T64" fmla="*/ 740 w 2633"/>
                        <a:gd name="T65" fmla="*/ 410 h 700"/>
                        <a:gd name="T66" fmla="*/ 682 w 2633"/>
                        <a:gd name="T67" fmla="*/ 411 h 700"/>
                        <a:gd name="T68" fmla="*/ 625 w 2633"/>
                        <a:gd name="T69" fmla="*/ 407 h 700"/>
                        <a:gd name="T70" fmla="*/ 574 w 2633"/>
                        <a:gd name="T71" fmla="*/ 394 h 700"/>
                        <a:gd name="T72" fmla="*/ 526 w 2633"/>
                        <a:gd name="T73" fmla="*/ 370 h 700"/>
                        <a:gd name="T74" fmla="*/ 489 w 2633"/>
                        <a:gd name="T75" fmla="*/ 335 h 700"/>
                        <a:gd name="T76" fmla="*/ 316 w 2633"/>
                        <a:gd name="T77" fmla="*/ 41 h 700"/>
                        <a:gd name="T78" fmla="*/ 305 w 2633"/>
                        <a:gd name="T79" fmla="*/ 27 h 700"/>
                        <a:gd name="T80" fmla="*/ 276 w 2633"/>
                        <a:gd name="T81" fmla="*/ 8 h 700"/>
                        <a:gd name="T82" fmla="*/ 228 w 2633"/>
                        <a:gd name="T83" fmla="*/ 1 h 700"/>
                        <a:gd name="T84" fmla="*/ 188 w 2633"/>
                        <a:gd name="T85" fmla="*/ 2 h 700"/>
                        <a:gd name="T86" fmla="*/ 147 w 2633"/>
                        <a:gd name="T87" fmla="*/ 2 h 700"/>
                        <a:gd name="T88" fmla="*/ 111 w 2633"/>
                        <a:gd name="T89" fmla="*/ 2 h 700"/>
                        <a:gd name="T90" fmla="*/ 83 w 2633"/>
                        <a:gd name="T91" fmla="*/ 3 h 700"/>
                        <a:gd name="T92" fmla="*/ 72 w 2633"/>
                        <a:gd name="T93" fmla="*/ 5 h 700"/>
                        <a:gd name="T94" fmla="*/ 57 w 2633"/>
                        <a:gd name="T95" fmla="*/ 126 h 700"/>
                        <a:gd name="T96" fmla="*/ 46 w 2633"/>
                        <a:gd name="T97" fmla="*/ 247 h 700"/>
                        <a:gd name="T98" fmla="*/ 33 w 2633"/>
                        <a:gd name="T99" fmla="*/ 368 h 700"/>
                        <a:gd name="T100" fmla="*/ 21 w 2633"/>
                        <a:gd name="T101" fmla="*/ 489 h 700"/>
                        <a:gd name="T102" fmla="*/ 6 w 2633"/>
                        <a:gd name="T103" fmla="*/ 610 h 700"/>
                        <a:gd name="T104" fmla="*/ 0 w 2633"/>
                        <a:gd name="T105" fmla="*/ 659 h 700"/>
                        <a:gd name="T106" fmla="*/ 3 w 2633"/>
                        <a:gd name="T107" fmla="*/ 671 h 700"/>
                        <a:gd name="T108" fmla="*/ 28 w 2633"/>
                        <a:gd name="T109" fmla="*/ 679 h 700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w 2633"/>
                        <a:gd name="T166" fmla="*/ 0 h 700"/>
                        <a:gd name="T167" fmla="*/ 2633 w 2633"/>
                        <a:gd name="T168" fmla="*/ 700 h 700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T165" t="T166" r="T167" b="T168"/>
                      <a:pathLst>
                        <a:path w="2633" h="700">
                          <a:moveTo>
                            <a:pt x="201" y="695"/>
                          </a:moveTo>
                          <a:lnTo>
                            <a:pt x="198" y="621"/>
                          </a:lnTo>
                          <a:lnTo>
                            <a:pt x="2632" y="523"/>
                          </a:lnTo>
                          <a:lnTo>
                            <a:pt x="2630" y="407"/>
                          </a:lnTo>
                          <a:lnTo>
                            <a:pt x="2613" y="404"/>
                          </a:lnTo>
                          <a:lnTo>
                            <a:pt x="2598" y="402"/>
                          </a:lnTo>
                          <a:lnTo>
                            <a:pt x="2583" y="399"/>
                          </a:lnTo>
                          <a:lnTo>
                            <a:pt x="2569" y="398"/>
                          </a:lnTo>
                          <a:lnTo>
                            <a:pt x="2555" y="396"/>
                          </a:lnTo>
                          <a:lnTo>
                            <a:pt x="2543" y="394"/>
                          </a:lnTo>
                          <a:lnTo>
                            <a:pt x="2530" y="393"/>
                          </a:lnTo>
                          <a:lnTo>
                            <a:pt x="2518" y="390"/>
                          </a:lnTo>
                          <a:lnTo>
                            <a:pt x="2509" y="388"/>
                          </a:lnTo>
                          <a:lnTo>
                            <a:pt x="2497" y="387"/>
                          </a:lnTo>
                          <a:lnTo>
                            <a:pt x="2487" y="386"/>
                          </a:lnTo>
                          <a:lnTo>
                            <a:pt x="2476" y="385"/>
                          </a:lnTo>
                          <a:lnTo>
                            <a:pt x="2465" y="384"/>
                          </a:lnTo>
                          <a:lnTo>
                            <a:pt x="2457" y="382"/>
                          </a:lnTo>
                          <a:lnTo>
                            <a:pt x="2445" y="381"/>
                          </a:lnTo>
                          <a:lnTo>
                            <a:pt x="2435" y="381"/>
                          </a:lnTo>
                          <a:lnTo>
                            <a:pt x="2424" y="379"/>
                          </a:lnTo>
                          <a:lnTo>
                            <a:pt x="2414" y="379"/>
                          </a:lnTo>
                          <a:lnTo>
                            <a:pt x="2403" y="377"/>
                          </a:lnTo>
                          <a:lnTo>
                            <a:pt x="2391" y="376"/>
                          </a:lnTo>
                          <a:lnTo>
                            <a:pt x="2379" y="376"/>
                          </a:lnTo>
                          <a:lnTo>
                            <a:pt x="2367" y="374"/>
                          </a:lnTo>
                          <a:lnTo>
                            <a:pt x="2355" y="375"/>
                          </a:lnTo>
                          <a:lnTo>
                            <a:pt x="2340" y="372"/>
                          </a:lnTo>
                          <a:lnTo>
                            <a:pt x="2326" y="371"/>
                          </a:lnTo>
                          <a:lnTo>
                            <a:pt x="2310" y="370"/>
                          </a:lnTo>
                          <a:lnTo>
                            <a:pt x="2294" y="370"/>
                          </a:lnTo>
                          <a:lnTo>
                            <a:pt x="2279" y="368"/>
                          </a:lnTo>
                          <a:lnTo>
                            <a:pt x="2261" y="367"/>
                          </a:lnTo>
                          <a:lnTo>
                            <a:pt x="2241" y="365"/>
                          </a:lnTo>
                          <a:lnTo>
                            <a:pt x="2222" y="363"/>
                          </a:lnTo>
                          <a:lnTo>
                            <a:pt x="2201" y="361"/>
                          </a:lnTo>
                          <a:lnTo>
                            <a:pt x="2155" y="340"/>
                          </a:lnTo>
                          <a:lnTo>
                            <a:pt x="2111" y="320"/>
                          </a:lnTo>
                          <a:lnTo>
                            <a:pt x="2068" y="304"/>
                          </a:lnTo>
                          <a:lnTo>
                            <a:pt x="2027" y="289"/>
                          </a:lnTo>
                          <a:lnTo>
                            <a:pt x="1985" y="275"/>
                          </a:lnTo>
                          <a:lnTo>
                            <a:pt x="1945" y="262"/>
                          </a:lnTo>
                          <a:lnTo>
                            <a:pt x="1905" y="253"/>
                          </a:lnTo>
                          <a:lnTo>
                            <a:pt x="1866" y="243"/>
                          </a:lnTo>
                          <a:lnTo>
                            <a:pt x="1829" y="235"/>
                          </a:lnTo>
                          <a:lnTo>
                            <a:pt x="1792" y="230"/>
                          </a:lnTo>
                          <a:lnTo>
                            <a:pt x="1755" y="224"/>
                          </a:lnTo>
                          <a:lnTo>
                            <a:pt x="1720" y="220"/>
                          </a:lnTo>
                          <a:lnTo>
                            <a:pt x="1686" y="218"/>
                          </a:lnTo>
                          <a:lnTo>
                            <a:pt x="1653" y="217"/>
                          </a:lnTo>
                          <a:lnTo>
                            <a:pt x="1620" y="216"/>
                          </a:lnTo>
                          <a:lnTo>
                            <a:pt x="1592" y="216"/>
                          </a:lnTo>
                          <a:lnTo>
                            <a:pt x="1561" y="218"/>
                          </a:lnTo>
                          <a:lnTo>
                            <a:pt x="1533" y="220"/>
                          </a:lnTo>
                          <a:lnTo>
                            <a:pt x="1506" y="223"/>
                          </a:lnTo>
                          <a:lnTo>
                            <a:pt x="1480" y="225"/>
                          </a:lnTo>
                          <a:lnTo>
                            <a:pt x="1454" y="229"/>
                          </a:lnTo>
                          <a:lnTo>
                            <a:pt x="1430" y="233"/>
                          </a:lnTo>
                          <a:lnTo>
                            <a:pt x="1408" y="239"/>
                          </a:lnTo>
                          <a:lnTo>
                            <a:pt x="1387" y="243"/>
                          </a:lnTo>
                          <a:lnTo>
                            <a:pt x="1367" y="247"/>
                          </a:lnTo>
                          <a:lnTo>
                            <a:pt x="1347" y="252"/>
                          </a:lnTo>
                          <a:lnTo>
                            <a:pt x="1329" y="258"/>
                          </a:lnTo>
                          <a:lnTo>
                            <a:pt x="1313" y="262"/>
                          </a:lnTo>
                          <a:lnTo>
                            <a:pt x="1300" y="268"/>
                          </a:lnTo>
                          <a:lnTo>
                            <a:pt x="1287" y="273"/>
                          </a:lnTo>
                          <a:lnTo>
                            <a:pt x="1273" y="279"/>
                          </a:lnTo>
                          <a:lnTo>
                            <a:pt x="1264" y="283"/>
                          </a:lnTo>
                          <a:lnTo>
                            <a:pt x="1244" y="290"/>
                          </a:lnTo>
                          <a:lnTo>
                            <a:pt x="1221" y="298"/>
                          </a:lnTo>
                          <a:lnTo>
                            <a:pt x="1195" y="307"/>
                          </a:lnTo>
                          <a:lnTo>
                            <a:pt x="1169" y="316"/>
                          </a:lnTo>
                          <a:lnTo>
                            <a:pt x="1142" y="323"/>
                          </a:lnTo>
                          <a:lnTo>
                            <a:pt x="1113" y="331"/>
                          </a:lnTo>
                          <a:lnTo>
                            <a:pt x="1086" y="339"/>
                          </a:lnTo>
                          <a:lnTo>
                            <a:pt x="1060" y="347"/>
                          </a:lnTo>
                          <a:lnTo>
                            <a:pt x="1034" y="353"/>
                          </a:lnTo>
                          <a:lnTo>
                            <a:pt x="1009" y="359"/>
                          </a:lnTo>
                          <a:lnTo>
                            <a:pt x="987" y="364"/>
                          </a:lnTo>
                          <a:lnTo>
                            <a:pt x="967" y="369"/>
                          </a:lnTo>
                          <a:lnTo>
                            <a:pt x="951" y="373"/>
                          </a:lnTo>
                          <a:lnTo>
                            <a:pt x="938" y="375"/>
                          </a:lnTo>
                          <a:lnTo>
                            <a:pt x="929" y="377"/>
                          </a:lnTo>
                          <a:lnTo>
                            <a:pt x="924" y="379"/>
                          </a:lnTo>
                          <a:lnTo>
                            <a:pt x="923" y="379"/>
                          </a:lnTo>
                          <a:lnTo>
                            <a:pt x="919" y="380"/>
                          </a:lnTo>
                          <a:lnTo>
                            <a:pt x="912" y="381"/>
                          </a:lnTo>
                          <a:lnTo>
                            <a:pt x="904" y="383"/>
                          </a:lnTo>
                          <a:lnTo>
                            <a:pt x="896" y="386"/>
                          </a:lnTo>
                          <a:lnTo>
                            <a:pt x="885" y="388"/>
                          </a:lnTo>
                          <a:lnTo>
                            <a:pt x="873" y="390"/>
                          </a:lnTo>
                          <a:lnTo>
                            <a:pt x="861" y="394"/>
                          </a:lnTo>
                          <a:lnTo>
                            <a:pt x="845" y="396"/>
                          </a:lnTo>
                          <a:lnTo>
                            <a:pt x="830" y="400"/>
                          </a:lnTo>
                          <a:lnTo>
                            <a:pt x="813" y="402"/>
                          </a:lnTo>
                          <a:lnTo>
                            <a:pt x="795" y="405"/>
                          </a:lnTo>
                          <a:lnTo>
                            <a:pt x="778" y="408"/>
                          </a:lnTo>
                          <a:lnTo>
                            <a:pt x="760" y="410"/>
                          </a:lnTo>
                          <a:lnTo>
                            <a:pt x="740" y="410"/>
                          </a:lnTo>
                          <a:lnTo>
                            <a:pt x="722" y="412"/>
                          </a:lnTo>
                          <a:lnTo>
                            <a:pt x="702" y="411"/>
                          </a:lnTo>
                          <a:lnTo>
                            <a:pt x="682" y="411"/>
                          </a:lnTo>
                          <a:lnTo>
                            <a:pt x="663" y="411"/>
                          </a:lnTo>
                          <a:lnTo>
                            <a:pt x="644" y="410"/>
                          </a:lnTo>
                          <a:lnTo>
                            <a:pt x="625" y="407"/>
                          </a:lnTo>
                          <a:lnTo>
                            <a:pt x="607" y="403"/>
                          </a:lnTo>
                          <a:lnTo>
                            <a:pt x="590" y="399"/>
                          </a:lnTo>
                          <a:lnTo>
                            <a:pt x="574" y="394"/>
                          </a:lnTo>
                          <a:lnTo>
                            <a:pt x="557" y="387"/>
                          </a:lnTo>
                          <a:lnTo>
                            <a:pt x="541" y="379"/>
                          </a:lnTo>
                          <a:lnTo>
                            <a:pt x="526" y="370"/>
                          </a:lnTo>
                          <a:lnTo>
                            <a:pt x="513" y="359"/>
                          </a:lnTo>
                          <a:lnTo>
                            <a:pt x="500" y="348"/>
                          </a:lnTo>
                          <a:lnTo>
                            <a:pt x="489" y="335"/>
                          </a:lnTo>
                          <a:lnTo>
                            <a:pt x="480" y="318"/>
                          </a:lnTo>
                          <a:lnTo>
                            <a:pt x="472" y="302"/>
                          </a:lnTo>
                          <a:lnTo>
                            <a:pt x="316" y="41"/>
                          </a:lnTo>
                          <a:lnTo>
                            <a:pt x="313" y="38"/>
                          </a:lnTo>
                          <a:lnTo>
                            <a:pt x="310" y="33"/>
                          </a:lnTo>
                          <a:lnTo>
                            <a:pt x="305" y="27"/>
                          </a:lnTo>
                          <a:lnTo>
                            <a:pt x="298" y="21"/>
                          </a:lnTo>
                          <a:lnTo>
                            <a:pt x="288" y="13"/>
                          </a:lnTo>
                          <a:lnTo>
                            <a:pt x="276" y="8"/>
                          </a:lnTo>
                          <a:lnTo>
                            <a:pt x="259" y="4"/>
                          </a:lnTo>
                          <a:lnTo>
                            <a:pt x="239" y="2"/>
                          </a:lnTo>
                          <a:lnTo>
                            <a:pt x="228" y="1"/>
                          </a:lnTo>
                          <a:lnTo>
                            <a:pt x="217" y="1"/>
                          </a:lnTo>
                          <a:lnTo>
                            <a:pt x="202" y="1"/>
                          </a:lnTo>
                          <a:lnTo>
                            <a:pt x="188" y="2"/>
                          </a:lnTo>
                          <a:lnTo>
                            <a:pt x="174" y="0"/>
                          </a:lnTo>
                          <a:lnTo>
                            <a:pt x="162" y="1"/>
                          </a:lnTo>
                          <a:lnTo>
                            <a:pt x="147" y="2"/>
                          </a:lnTo>
                          <a:lnTo>
                            <a:pt x="134" y="1"/>
                          </a:lnTo>
                          <a:lnTo>
                            <a:pt x="121" y="1"/>
                          </a:lnTo>
                          <a:lnTo>
                            <a:pt x="111" y="2"/>
                          </a:lnTo>
                          <a:lnTo>
                            <a:pt x="100" y="2"/>
                          </a:lnTo>
                          <a:lnTo>
                            <a:pt x="91" y="3"/>
                          </a:lnTo>
                          <a:lnTo>
                            <a:pt x="83" y="3"/>
                          </a:lnTo>
                          <a:lnTo>
                            <a:pt x="77" y="4"/>
                          </a:lnTo>
                          <a:lnTo>
                            <a:pt x="73" y="5"/>
                          </a:lnTo>
                          <a:lnTo>
                            <a:pt x="72" y="5"/>
                          </a:lnTo>
                          <a:lnTo>
                            <a:pt x="66" y="45"/>
                          </a:lnTo>
                          <a:lnTo>
                            <a:pt x="62" y="86"/>
                          </a:lnTo>
                          <a:lnTo>
                            <a:pt x="57" y="126"/>
                          </a:lnTo>
                          <a:lnTo>
                            <a:pt x="53" y="166"/>
                          </a:lnTo>
                          <a:lnTo>
                            <a:pt x="48" y="207"/>
                          </a:lnTo>
                          <a:lnTo>
                            <a:pt x="46" y="247"/>
                          </a:lnTo>
                          <a:lnTo>
                            <a:pt x="41" y="288"/>
                          </a:lnTo>
                          <a:lnTo>
                            <a:pt x="36" y="329"/>
                          </a:lnTo>
                          <a:lnTo>
                            <a:pt x="33" y="368"/>
                          </a:lnTo>
                          <a:lnTo>
                            <a:pt x="28" y="409"/>
                          </a:lnTo>
                          <a:lnTo>
                            <a:pt x="24" y="450"/>
                          </a:lnTo>
                          <a:lnTo>
                            <a:pt x="21" y="489"/>
                          </a:lnTo>
                          <a:lnTo>
                            <a:pt x="15" y="530"/>
                          </a:lnTo>
                          <a:lnTo>
                            <a:pt x="11" y="570"/>
                          </a:lnTo>
                          <a:lnTo>
                            <a:pt x="6" y="610"/>
                          </a:lnTo>
                          <a:lnTo>
                            <a:pt x="1" y="651"/>
                          </a:lnTo>
                          <a:lnTo>
                            <a:pt x="1" y="656"/>
                          </a:lnTo>
                          <a:lnTo>
                            <a:pt x="0" y="659"/>
                          </a:lnTo>
                          <a:lnTo>
                            <a:pt x="0" y="664"/>
                          </a:lnTo>
                          <a:lnTo>
                            <a:pt x="2" y="668"/>
                          </a:lnTo>
                          <a:lnTo>
                            <a:pt x="3" y="671"/>
                          </a:lnTo>
                          <a:lnTo>
                            <a:pt x="9" y="674"/>
                          </a:lnTo>
                          <a:lnTo>
                            <a:pt x="16" y="677"/>
                          </a:lnTo>
                          <a:lnTo>
                            <a:pt x="28" y="679"/>
                          </a:lnTo>
                          <a:lnTo>
                            <a:pt x="163" y="699"/>
                          </a:lnTo>
                          <a:lnTo>
                            <a:pt x="201" y="69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01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428" y="1539"/>
                      <a:ext cx="2640" cy="703"/>
                    </a:xfrm>
                    <a:custGeom>
                      <a:avLst/>
                      <a:gdLst>
                        <a:gd name="T0" fmla="*/ 2639 w 2640"/>
                        <a:gd name="T1" fmla="*/ 523 h 703"/>
                        <a:gd name="T2" fmla="*/ 2607 w 2640"/>
                        <a:gd name="T3" fmla="*/ 401 h 703"/>
                        <a:gd name="T4" fmla="*/ 2563 w 2640"/>
                        <a:gd name="T5" fmla="*/ 395 h 703"/>
                        <a:gd name="T6" fmla="*/ 2527 w 2640"/>
                        <a:gd name="T7" fmla="*/ 390 h 703"/>
                        <a:gd name="T8" fmla="*/ 2495 w 2640"/>
                        <a:gd name="T9" fmla="*/ 385 h 703"/>
                        <a:gd name="T10" fmla="*/ 2464 w 2640"/>
                        <a:gd name="T11" fmla="*/ 381 h 703"/>
                        <a:gd name="T12" fmla="*/ 2432 w 2640"/>
                        <a:gd name="T13" fmla="*/ 378 h 703"/>
                        <a:gd name="T14" fmla="*/ 2399 w 2640"/>
                        <a:gd name="T15" fmla="*/ 374 h 703"/>
                        <a:gd name="T16" fmla="*/ 2362 w 2640"/>
                        <a:gd name="T17" fmla="*/ 373 h 703"/>
                        <a:gd name="T18" fmla="*/ 2318 w 2640"/>
                        <a:gd name="T19" fmla="*/ 369 h 703"/>
                        <a:gd name="T20" fmla="*/ 2268 w 2640"/>
                        <a:gd name="T21" fmla="*/ 366 h 703"/>
                        <a:gd name="T22" fmla="*/ 2208 w 2640"/>
                        <a:gd name="T23" fmla="*/ 361 h 703"/>
                        <a:gd name="T24" fmla="*/ 2076 w 2640"/>
                        <a:gd name="T25" fmla="*/ 303 h 703"/>
                        <a:gd name="T26" fmla="*/ 1952 w 2640"/>
                        <a:gd name="T27" fmla="*/ 262 h 703"/>
                        <a:gd name="T28" fmla="*/ 1836 w 2640"/>
                        <a:gd name="T29" fmla="*/ 234 h 703"/>
                        <a:gd name="T30" fmla="*/ 1727 w 2640"/>
                        <a:gd name="T31" fmla="*/ 219 h 703"/>
                        <a:gd name="T32" fmla="*/ 1627 w 2640"/>
                        <a:gd name="T33" fmla="*/ 216 h 703"/>
                        <a:gd name="T34" fmla="*/ 1539 w 2640"/>
                        <a:gd name="T35" fmla="*/ 219 h 703"/>
                        <a:gd name="T36" fmla="*/ 1460 w 2640"/>
                        <a:gd name="T37" fmla="*/ 228 h 703"/>
                        <a:gd name="T38" fmla="*/ 1391 w 2640"/>
                        <a:gd name="T39" fmla="*/ 243 h 703"/>
                        <a:gd name="T40" fmla="*/ 1334 w 2640"/>
                        <a:gd name="T41" fmla="*/ 258 h 703"/>
                        <a:gd name="T42" fmla="*/ 1290 w 2640"/>
                        <a:gd name="T43" fmla="*/ 273 h 703"/>
                        <a:gd name="T44" fmla="*/ 1248 w 2640"/>
                        <a:gd name="T45" fmla="*/ 290 h 703"/>
                        <a:gd name="T46" fmla="*/ 1174 w 2640"/>
                        <a:gd name="T47" fmla="*/ 316 h 703"/>
                        <a:gd name="T48" fmla="*/ 1090 w 2640"/>
                        <a:gd name="T49" fmla="*/ 340 h 703"/>
                        <a:gd name="T50" fmla="*/ 1013 w 2640"/>
                        <a:gd name="T51" fmla="*/ 360 h 703"/>
                        <a:gd name="T52" fmla="*/ 955 w 2640"/>
                        <a:gd name="T53" fmla="*/ 374 h 703"/>
                        <a:gd name="T54" fmla="*/ 928 w 2640"/>
                        <a:gd name="T55" fmla="*/ 379 h 703"/>
                        <a:gd name="T56" fmla="*/ 916 w 2640"/>
                        <a:gd name="T57" fmla="*/ 381 h 703"/>
                        <a:gd name="T58" fmla="*/ 889 w 2640"/>
                        <a:gd name="T59" fmla="*/ 389 h 703"/>
                        <a:gd name="T60" fmla="*/ 849 w 2640"/>
                        <a:gd name="T61" fmla="*/ 397 h 703"/>
                        <a:gd name="T62" fmla="*/ 799 w 2640"/>
                        <a:gd name="T63" fmla="*/ 405 h 703"/>
                        <a:gd name="T64" fmla="*/ 744 w 2640"/>
                        <a:gd name="T65" fmla="*/ 411 h 703"/>
                        <a:gd name="T66" fmla="*/ 686 w 2640"/>
                        <a:gd name="T67" fmla="*/ 412 h 703"/>
                        <a:gd name="T68" fmla="*/ 628 w 2640"/>
                        <a:gd name="T69" fmla="*/ 408 h 703"/>
                        <a:gd name="T70" fmla="*/ 576 w 2640"/>
                        <a:gd name="T71" fmla="*/ 395 h 703"/>
                        <a:gd name="T72" fmla="*/ 529 w 2640"/>
                        <a:gd name="T73" fmla="*/ 372 h 703"/>
                        <a:gd name="T74" fmla="*/ 492 w 2640"/>
                        <a:gd name="T75" fmla="*/ 335 h 703"/>
                        <a:gd name="T76" fmla="*/ 318 w 2640"/>
                        <a:gd name="T77" fmla="*/ 41 h 703"/>
                        <a:gd name="T78" fmla="*/ 308 w 2640"/>
                        <a:gd name="T79" fmla="*/ 27 h 703"/>
                        <a:gd name="T80" fmla="*/ 278 w 2640"/>
                        <a:gd name="T81" fmla="*/ 8 h 703"/>
                        <a:gd name="T82" fmla="*/ 230 w 2640"/>
                        <a:gd name="T83" fmla="*/ 1 h 703"/>
                        <a:gd name="T84" fmla="*/ 190 w 2640"/>
                        <a:gd name="T85" fmla="*/ 1 h 703"/>
                        <a:gd name="T86" fmla="*/ 149 w 2640"/>
                        <a:gd name="T87" fmla="*/ 1 h 703"/>
                        <a:gd name="T88" fmla="*/ 113 w 2640"/>
                        <a:gd name="T89" fmla="*/ 2 h 703"/>
                        <a:gd name="T90" fmla="*/ 84 w 2640"/>
                        <a:gd name="T91" fmla="*/ 3 h 703"/>
                        <a:gd name="T92" fmla="*/ 74 w 2640"/>
                        <a:gd name="T93" fmla="*/ 4 h 703"/>
                        <a:gd name="T94" fmla="*/ 59 w 2640"/>
                        <a:gd name="T95" fmla="*/ 126 h 703"/>
                        <a:gd name="T96" fmla="*/ 47 w 2640"/>
                        <a:gd name="T97" fmla="*/ 248 h 703"/>
                        <a:gd name="T98" fmla="*/ 34 w 2640"/>
                        <a:gd name="T99" fmla="*/ 370 h 703"/>
                        <a:gd name="T100" fmla="*/ 21 w 2640"/>
                        <a:gd name="T101" fmla="*/ 491 h 703"/>
                        <a:gd name="T102" fmla="*/ 7 w 2640"/>
                        <a:gd name="T103" fmla="*/ 613 h 703"/>
                        <a:gd name="T104" fmla="*/ 0 w 2640"/>
                        <a:gd name="T105" fmla="*/ 662 h 703"/>
                        <a:gd name="T106" fmla="*/ 4 w 2640"/>
                        <a:gd name="T107" fmla="*/ 674 h 703"/>
                        <a:gd name="T108" fmla="*/ 29 w 2640"/>
                        <a:gd name="T109" fmla="*/ 682 h 703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w 2640"/>
                        <a:gd name="T166" fmla="*/ 0 h 703"/>
                        <a:gd name="T167" fmla="*/ 2640 w 2640"/>
                        <a:gd name="T168" fmla="*/ 703 h 703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T165" t="T166" r="T167" b="T168"/>
                      <a:pathLst>
                        <a:path w="2640" h="703">
                          <a:moveTo>
                            <a:pt x="202" y="699"/>
                          </a:moveTo>
                          <a:lnTo>
                            <a:pt x="200" y="623"/>
                          </a:lnTo>
                          <a:lnTo>
                            <a:pt x="2639" y="523"/>
                          </a:lnTo>
                          <a:lnTo>
                            <a:pt x="2638" y="407"/>
                          </a:lnTo>
                          <a:lnTo>
                            <a:pt x="2622" y="403"/>
                          </a:lnTo>
                          <a:lnTo>
                            <a:pt x="2607" y="401"/>
                          </a:lnTo>
                          <a:lnTo>
                            <a:pt x="2592" y="398"/>
                          </a:lnTo>
                          <a:lnTo>
                            <a:pt x="2578" y="397"/>
                          </a:lnTo>
                          <a:lnTo>
                            <a:pt x="2563" y="395"/>
                          </a:lnTo>
                          <a:lnTo>
                            <a:pt x="2551" y="393"/>
                          </a:lnTo>
                          <a:lnTo>
                            <a:pt x="2539" y="392"/>
                          </a:lnTo>
                          <a:lnTo>
                            <a:pt x="2527" y="390"/>
                          </a:lnTo>
                          <a:lnTo>
                            <a:pt x="2517" y="387"/>
                          </a:lnTo>
                          <a:lnTo>
                            <a:pt x="2506" y="386"/>
                          </a:lnTo>
                          <a:lnTo>
                            <a:pt x="2495" y="385"/>
                          </a:lnTo>
                          <a:lnTo>
                            <a:pt x="2484" y="384"/>
                          </a:lnTo>
                          <a:lnTo>
                            <a:pt x="2474" y="383"/>
                          </a:lnTo>
                          <a:lnTo>
                            <a:pt x="2464" y="381"/>
                          </a:lnTo>
                          <a:lnTo>
                            <a:pt x="2453" y="380"/>
                          </a:lnTo>
                          <a:lnTo>
                            <a:pt x="2443" y="380"/>
                          </a:lnTo>
                          <a:lnTo>
                            <a:pt x="2432" y="378"/>
                          </a:lnTo>
                          <a:lnTo>
                            <a:pt x="2422" y="378"/>
                          </a:lnTo>
                          <a:lnTo>
                            <a:pt x="2410" y="377"/>
                          </a:lnTo>
                          <a:lnTo>
                            <a:pt x="2399" y="374"/>
                          </a:lnTo>
                          <a:lnTo>
                            <a:pt x="2387" y="374"/>
                          </a:lnTo>
                          <a:lnTo>
                            <a:pt x="2374" y="372"/>
                          </a:lnTo>
                          <a:lnTo>
                            <a:pt x="2362" y="373"/>
                          </a:lnTo>
                          <a:lnTo>
                            <a:pt x="2348" y="371"/>
                          </a:lnTo>
                          <a:lnTo>
                            <a:pt x="2334" y="370"/>
                          </a:lnTo>
                          <a:lnTo>
                            <a:pt x="2318" y="369"/>
                          </a:lnTo>
                          <a:lnTo>
                            <a:pt x="2302" y="369"/>
                          </a:lnTo>
                          <a:lnTo>
                            <a:pt x="2286" y="366"/>
                          </a:lnTo>
                          <a:lnTo>
                            <a:pt x="2268" y="366"/>
                          </a:lnTo>
                          <a:lnTo>
                            <a:pt x="2248" y="365"/>
                          </a:lnTo>
                          <a:lnTo>
                            <a:pt x="2230" y="362"/>
                          </a:lnTo>
                          <a:lnTo>
                            <a:pt x="2208" y="361"/>
                          </a:lnTo>
                          <a:lnTo>
                            <a:pt x="2162" y="340"/>
                          </a:lnTo>
                          <a:lnTo>
                            <a:pt x="2119" y="320"/>
                          </a:lnTo>
                          <a:lnTo>
                            <a:pt x="2076" y="303"/>
                          </a:lnTo>
                          <a:lnTo>
                            <a:pt x="2034" y="288"/>
                          </a:lnTo>
                          <a:lnTo>
                            <a:pt x="1991" y="274"/>
                          </a:lnTo>
                          <a:lnTo>
                            <a:pt x="1952" y="262"/>
                          </a:lnTo>
                          <a:lnTo>
                            <a:pt x="1912" y="252"/>
                          </a:lnTo>
                          <a:lnTo>
                            <a:pt x="1873" y="243"/>
                          </a:lnTo>
                          <a:lnTo>
                            <a:pt x="1836" y="234"/>
                          </a:lnTo>
                          <a:lnTo>
                            <a:pt x="1799" y="229"/>
                          </a:lnTo>
                          <a:lnTo>
                            <a:pt x="1762" y="224"/>
                          </a:lnTo>
                          <a:lnTo>
                            <a:pt x="1727" y="219"/>
                          </a:lnTo>
                          <a:lnTo>
                            <a:pt x="1693" y="217"/>
                          </a:lnTo>
                          <a:lnTo>
                            <a:pt x="1659" y="215"/>
                          </a:lnTo>
                          <a:lnTo>
                            <a:pt x="1627" y="216"/>
                          </a:lnTo>
                          <a:lnTo>
                            <a:pt x="1597" y="215"/>
                          </a:lnTo>
                          <a:lnTo>
                            <a:pt x="1567" y="217"/>
                          </a:lnTo>
                          <a:lnTo>
                            <a:pt x="1539" y="219"/>
                          </a:lnTo>
                          <a:lnTo>
                            <a:pt x="1511" y="222"/>
                          </a:lnTo>
                          <a:lnTo>
                            <a:pt x="1484" y="224"/>
                          </a:lnTo>
                          <a:lnTo>
                            <a:pt x="1460" y="228"/>
                          </a:lnTo>
                          <a:lnTo>
                            <a:pt x="1435" y="232"/>
                          </a:lnTo>
                          <a:lnTo>
                            <a:pt x="1413" y="238"/>
                          </a:lnTo>
                          <a:lnTo>
                            <a:pt x="1391" y="243"/>
                          </a:lnTo>
                          <a:lnTo>
                            <a:pt x="1371" y="247"/>
                          </a:lnTo>
                          <a:lnTo>
                            <a:pt x="1351" y="252"/>
                          </a:lnTo>
                          <a:lnTo>
                            <a:pt x="1334" y="258"/>
                          </a:lnTo>
                          <a:lnTo>
                            <a:pt x="1319" y="262"/>
                          </a:lnTo>
                          <a:lnTo>
                            <a:pt x="1305" y="268"/>
                          </a:lnTo>
                          <a:lnTo>
                            <a:pt x="1290" y="273"/>
                          </a:lnTo>
                          <a:lnTo>
                            <a:pt x="1279" y="278"/>
                          </a:lnTo>
                          <a:lnTo>
                            <a:pt x="1268" y="283"/>
                          </a:lnTo>
                          <a:lnTo>
                            <a:pt x="1248" y="290"/>
                          </a:lnTo>
                          <a:lnTo>
                            <a:pt x="1225" y="298"/>
                          </a:lnTo>
                          <a:lnTo>
                            <a:pt x="1200" y="307"/>
                          </a:lnTo>
                          <a:lnTo>
                            <a:pt x="1174" y="316"/>
                          </a:lnTo>
                          <a:lnTo>
                            <a:pt x="1146" y="323"/>
                          </a:lnTo>
                          <a:lnTo>
                            <a:pt x="1118" y="331"/>
                          </a:lnTo>
                          <a:lnTo>
                            <a:pt x="1090" y="340"/>
                          </a:lnTo>
                          <a:lnTo>
                            <a:pt x="1063" y="348"/>
                          </a:lnTo>
                          <a:lnTo>
                            <a:pt x="1037" y="354"/>
                          </a:lnTo>
                          <a:lnTo>
                            <a:pt x="1013" y="360"/>
                          </a:lnTo>
                          <a:lnTo>
                            <a:pt x="990" y="364"/>
                          </a:lnTo>
                          <a:lnTo>
                            <a:pt x="971" y="369"/>
                          </a:lnTo>
                          <a:lnTo>
                            <a:pt x="955" y="374"/>
                          </a:lnTo>
                          <a:lnTo>
                            <a:pt x="942" y="375"/>
                          </a:lnTo>
                          <a:lnTo>
                            <a:pt x="932" y="377"/>
                          </a:lnTo>
                          <a:lnTo>
                            <a:pt x="928" y="379"/>
                          </a:lnTo>
                          <a:lnTo>
                            <a:pt x="925" y="380"/>
                          </a:lnTo>
                          <a:lnTo>
                            <a:pt x="923" y="381"/>
                          </a:lnTo>
                          <a:lnTo>
                            <a:pt x="916" y="381"/>
                          </a:lnTo>
                          <a:lnTo>
                            <a:pt x="908" y="384"/>
                          </a:lnTo>
                          <a:lnTo>
                            <a:pt x="900" y="386"/>
                          </a:lnTo>
                          <a:lnTo>
                            <a:pt x="889" y="389"/>
                          </a:lnTo>
                          <a:lnTo>
                            <a:pt x="877" y="390"/>
                          </a:lnTo>
                          <a:lnTo>
                            <a:pt x="865" y="395"/>
                          </a:lnTo>
                          <a:lnTo>
                            <a:pt x="849" y="397"/>
                          </a:lnTo>
                          <a:lnTo>
                            <a:pt x="834" y="401"/>
                          </a:lnTo>
                          <a:lnTo>
                            <a:pt x="816" y="403"/>
                          </a:lnTo>
                          <a:lnTo>
                            <a:pt x="799" y="405"/>
                          </a:lnTo>
                          <a:lnTo>
                            <a:pt x="782" y="409"/>
                          </a:lnTo>
                          <a:lnTo>
                            <a:pt x="764" y="409"/>
                          </a:lnTo>
                          <a:lnTo>
                            <a:pt x="744" y="411"/>
                          </a:lnTo>
                          <a:lnTo>
                            <a:pt x="725" y="412"/>
                          </a:lnTo>
                          <a:lnTo>
                            <a:pt x="706" y="413"/>
                          </a:lnTo>
                          <a:lnTo>
                            <a:pt x="686" y="412"/>
                          </a:lnTo>
                          <a:lnTo>
                            <a:pt x="667" y="413"/>
                          </a:lnTo>
                          <a:lnTo>
                            <a:pt x="648" y="412"/>
                          </a:lnTo>
                          <a:lnTo>
                            <a:pt x="628" y="408"/>
                          </a:lnTo>
                          <a:lnTo>
                            <a:pt x="610" y="405"/>
                          </a:lnTo>
                          <a:lnTo>
                            <a:pt x="593" y="400"/>
                          </a:lnTo>
                          <a:lnTo>
                            <a:pt x="576" y="395"/>
                          </a:lnTo>
                          <a:lnTo>
                            <a:pt x="560" y="388"/>
                          </a:lnTo>
                          <a:lnTo>
                            <a:pt x="544" y="380"/>
                          </a:lnTo>
                          <a:lnTo>
                            <a:pt x="529" y="372"/>
                          </a:lnTo>
                          <a:lnTo>
                            <a:pt x="515" y="361"/>
                          </a:lnTo>
                          <a:lnTo>
                            <a:pt x="503" y="349"/>
                          </a:lnTo>
                          <a:lnTo>
                            <a:pt x="492" y="335"/>
                          </a:lnTo>
                          <a:lnTo>
                            <a:pt x="483" y="319"/>
                          </a:lnTo>
                          <a:lnTo>
                            <a:pt x="474" y="303"/>
                          </a:lnTo>
                          <a:lnTo>
                            <a:pt x="318" y="41"/>
                          </a:lnTo>
                          <a:lnTo>
                            <a:pt x="316" y="38"/>
                          </a:lnTo>
                          <a:lnTo>
                            <a:pt x="313" y="34"/>
                          </a:lnTo>
                          <a:lnTo>
                            <a:pt x="308" y="27"/>
                          </a:lnTo>
                          <a:lnTo>
                            <a:pt x="301" y="21"/>
                          </a:lnTo>
                          <a:lnTo>
                            <a:pt x="290" y="13"/>
                          </a:lnTo>
                          <a:lnTo>
                            <a:pt x="278" y="8"/>
                          </a:lnTo>
                          <a:lnTo>
                            <a:pt x="261" y="4"/>
                          </a:lnTo>
                          <a:lnTo>
                            <a:pt x="241" y="1"/>
                          </a:lnTo>
                          <a:lnTo>
                            <a:pt x="230" y="1"/>
                          </a:lnTo>
                          <a:lnTo>
                            <a:pt x="219" y="1"/>
                          </a:lnTo>
                          <a:lnTo>
                            <a:pt x="204" y="1"/>
                          </a:lnTo>
                          <a:lnTo>
                            <a:pt x="190" y="1"/>
                          </a:lnTo>
                          <a:lnTo>
                            <a:pt x="176" y="0"/>
                          </a:lnTo>
                          <a:lnTo>
                            <a:pt x="164" y="1"/>
                          </a:lnTo>
                          <a:lnTo>
                            <a:pt x="149" y="1"/>
                          </a:lnTo>
                          <a:lnTo>
                            <a:pt x="136" y="1"/>
                          </a:lnTo>
                          <a:lnTo>
                            <a:pt x="123" y="1"/>
                          </a:lnTo>
                          <a:lnTo>
                            <a:pt x="113" y="2"/>
                          </a:lnTo>
                          <a:lnTo>
                            <a:pt x="102" y="2"/>
                          </a:lnTo>
                          <a:lnTo>
                            <a:pt x="92" y="3"/>
                          </a:lnTo>
                          <a:lnTo>
                            <a:pt x="84" y="3"/>
                          </a:lnTo>
                          <a:lnTo>
                            <a:pt x="78" y="4"/>
                          </a:lnTo>
                          <a:lnTo>
                            <a:pt x="75" y="5"/>
                          </a:lnTo>
                          <a:lnTo>
                            <a:pt x="74" y="4"/>
                          </a:lnTo>
                          <a:lnTo>
                            <a:pt x="68" y="45"/>
                          </a:lnTo>
                          <a:lnTo>
                            <a:pt x="64" y="86"/>
                          </a:lnTo>
                          <a:lnTo>
                            <a:pt x="59" y="126"/>
                          </a:lnTo>
                          <a:lnTo>
                            <a:pt x="55" y="167"/>
                          </a:lnTo>
                          <a:lnTo>
                            <a:pt x="50" y="208"/>
                          </a:lnTo>
                          <a:lnTo>
                            <a:pt x="47" y="248"/>
                          </a:lnTo>
                          <a:lnTo>
                            <a:pt x="42" y="289"/>
                          </a:lnTo>
                          <a:lnTo>
                            <a:pt x="37" y="329"/>
                          </a:lnTo>
                          <a:lnTo>
                            <a:pt x="34" y="370"/>
                          </a:lnTo>
                          <a:lnTo>
                            <a:pt x="30" y="411"/>
                          </a:lnTo>
                          <a:lnTo>
                            <a:pt x="25" y="450"/>
                          </a:lnTo>
                          <a:lnTo>
                            <a:pt x="21" y="491"/>
                          </a:lnTo>
                          <a:lnTo>
                            <a:pt x="17" y="532"/>
                          </a:lnTo>
                          <a:lnTo>
                            <a:pt x="12" y="572"/>
                          </a:lnTo>
                          <a:lnTo>
                            <a:pt x="7" y="613"/>
                          </a:lnTo>
                          <a:lnTo>
                            <a:pt x="2" y="654"/>
                          </a:lnTo>
                          <a:lnTo>
                            <a:pt x="2" y="658"/>
                          </a:lnTo>
                          <a:lnTo>
                            <a:pt x="0" y="662"/>
                          </a:lnTo>
                          <a:lnTo>
                            <a:pt x="1" y="667"/>
                          </a:lnTo>
                          <a:lnTo>
                            <a:pt x="3" y="671"/>
                          </a:lnTo>
                          <a:lnTo>
                            <a:pt x="4" y="674"/>
                          </a:lnTo>
                          <a:lnTo>
                            <a:pt x="10" y="676"/>
                          </a:lnTo>
                          <a:lnTo>
                            <a:pt x="17" y="679"/>
                          </a:lnTo>
                          <a:lnTo>
                            <a:pt x="29" y="682"/>
                          </a:lnTo>
                          <a:lnTo>
                            <a:pt x="165" y="702"/>
                          </a:lnTo>
                          <a:lnTo>
                            <a:pt x="202" y="699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02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777" y="1750"/>
                      <a:ext cx="854" cy="195"/>
                    </a:xfrm>
                    <a:custGeom>
                      <a:avLst/>
                      <a:gdLst>
                        <a:gd name="T0" fmla="*/ 853 w 854"/>
                        <a:gd name="T1" fmla="*/ 149 h 195"/>
                        <a:gd name="T2" fmla="*/ 838 w 854"/>
                        <a:gd name="T3" fmla="*/ 185 h 195"/>
                        <a:gd name="T4" fmla="*/ 836 w 854"/>
                        <a:gd name="T5" fmla="*/ 190 h 195"/>
                        <a:gd name="T6" fmla="*/ 688 w 854"/>
                        <a:gd name="T7" fmla="*/ 194 h 195"/>
                        <a:gd name="T8" fmla="*/ 52 w 854"/>
                        <a:gd name="T9" fmla="*/ 97 h 195"/>
                        <a:gd name="T10" fmla="*/ 0 w 854"/>
                        <a:gd name="T11" fmla="*/ 38 h 195"/>
                        <a:gd name="T12" fmla="*/ 1 w 854"/>
                        <a:gd name="T13" fmla="*/ 37 h 195"/>
                        <a:gd name="T14" fmla="*/ 4 w 854"/>
                        <a:gd name="T15" fmla="*/ 37 h 195"/>
                        <a:gd name="T16" fmla="*/ 9 w 854"/>
                        <a:gd name="T17" fmla="*/ 34 h 195"/>
                        <a:gd name="T18" fmla="*/ 17 w 854"/>
                        <a:gd name="T19" fmla="*/ 31 h 195"/>
                        <a:gd name="T20" fmla="*/ 25 w 854"/>
                        <a:gd name="T21" fmla="*/ 29 h 195"/>
                        <a:gd name="T22" fmla="*/ 37 w 854"/>
                        <a:gd name="T23" fmla="*/ 26 h 195"/>
                        <a:gd name="T24" fmla="*/ 50 w 854"/>
                        <a:gd name="T25" fmla="*/ 24 h 195"/>
                        <a:gd name="T26" fmla="*/ 64 w 854"/>
                        <a:gd name="T27" fmla="*/ 20 h 195"/>
                        <a:gd name="T28" fmla="*/ 81 w 854"/>
                        <a:gd name="T29" fmla="*/ 17 h 195"/>
                        <a:gd name="T30" fmla="*/ 98 w 854"/>
                        <a:gd name="T31" fmla="*/ 13 h 195"/>
                        <a:gd name="T32" fmla="*/ 119 w 854"/>
                        <a:gd name="T33" fmla="*/ 9 h 195"/>
                        <a:gd name="T34" fmla="*/ 141 w 854"/>
                        <a:gd name="T35" fmla="*/ 7 h 195"/>
                        <a:gd name="T36" fmla="*/ 163 w 854"/>
                        <a:gd name="T37" fmla="*/ 5 h 195"/>
                        <a:gd name="T38" fmla="*/ 188 w 854"/>
                        <a:gd name="T39" fmla="*/ 2 h 195"/>
                        <a:gd name="T40" fmla="*/ 215 w 854"/>
                        <a:gd name="T41" fmla="*/ 2 h 195"/>
                        <a:gd name="T42" fmla="*/ 242 w 854"/>
                        <a:gd name="T43" fmla="*/ 1 h 195"/>
                        <a:gd name="T44" fmla="*/ 271 w 854"/>
                        <a:gd name="T45" fmla="*/ 0 h 195"/>
                        <a:gd name="T46" fmla="*/ 303 w 854"/>
                        <a:gd name="T47" fmla="*/ 1 h 195"/>
                        <a:gd name="T48" fmla="*/ 334 w 854"/>
                        <a:gd name="T49" fmla="*/ 3 h 195"/>
                        <a:gd name="T50" fmla="*/ 367 w 854"/>
                        <a:gd name="T51" fmla="*/ 5 h 195"/>
                        <a:gd name="T52" fmla="*/ 402 w 854"/>
                        <a:gd name="T53" fmla="*/ 7 h 195"/>
                        <a:gd name="T54" fmla="*/ 438 w 854"/>
                        <a:gd name="T55" fmla="*/ 13 h 195"/>
                        <a:gd name="T56" fmla="*/ 476 w 854"/>
                        <a:gd name="T57" fmla="*/ 19 h 195"/>
                        <a:gd name="T58" fmla="*/ 512 w 854"/>
                        <a:gd name="T59" fmla="*/ 27 h 195"/>
                        <a:gd name="T60" fmla="*/ 551 w 854"/>
                        <a:gd name="T61" fmla="*/ 36 h 195"/>
                        <a:gd name="T62" fmla="*/ 592 w 854"/>
                        <a:gd name="T63" fmla="*/ 47 h 195"/>
                        <a:gd name="T64" fmla="*/ 633 w 854"/>
                        <a:gd name="T65" fmla="*/ 60 h 195"/>
                        <a:gd name="T66" fmla="*/ 675 w 854"/>
                        <a:gd name="T67" fmla="*/ 74 h 195"/>
                        <a:gd name="T68" fmla="*/ 719 w 854"/>
                        <a:gd name="T69" fmla="*/ 88 h 195"/>
                        <a:gd name="T70" fmla="*/ 762 w 854"/>
                        <a:gd name="T71" fmla="*/ 108 h 195"/>
                        <a:gd name="T72" fmla="*/ 807 w 854"/>
                        <a:gd name="T73" fmla="*/ 127 h 195"/>
                        <a:gd name="T74" fmla="*/ 853 w 854"/>
                        <a:gd name="T75" fmla="*/ 149 h 195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854"/>
                        <a:gd name="T115" fmla="*/ 0 h 195"/>
                        <a:gd name="T116" fmla="*/ 854 w 854"/>
                        <a:gd name="T117" fmla="*/ 195 h 195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854" h="195">
                          <a:moveTo>
                            <a:pt x="853" y="149"/>
                          </a:moveTo>
                          <a:lnTo>
                            <a:pt x="838" y="185"/>
                          </a:lnTo>
                          <a:lnTo>
                            <a:pt x="836" y="190"/>
                          </a:lnTo>
                          <a:lnTo>
                            <a:pt x="688" y="194"/>
                          </a:lnTo>
                          <a:lnTo>
                            <a:pt x="52" y="97"/>
                          </a:lnTo>
                          <a:lnTo>
                            <a:pt x="0" y="38"/>
                          </a:lnTo>
                          <a:lnTo>
                            <a:pt x="1" y="37"/>
                          </a:lnTo>
                          <a:lnTo>
                            <a:pt x="4" y="37"/>
                          </a:lnTo>
                          <a:lnTo>
                            <a:pt x="9" y="34"/>
                          </a:lnTo>
                          <a:lnTo>
                            <a:pt x="17" y="31"/>
                          </a:lnTo>
                          <a:lnTo>
                            <a:pt x="25" y="29"/>
                          </a:lnTo>
                          <a:lnTo>
                            <a:pt x="37" y="26"/>
                          </a:lnTo>
                          <a:lnTo>
                            <a:pt x="50" y="24"/>
                          </a:lnTo>
                          <a:lnTo>
                            <a:pt x="64" y="20"/>
                          </a:lnTo>
                          <a:lnTo>
                            <a:pt x="81" y="17"/>
                          </a:lnTo>
                          <a:lnTo>
                            <a:pt x="98" y="13"/>
                          </a:lnTo>
                          <a:lnTo>
                            <a:pt x="119" y="9"/>
                          </a:lnTo>
                          <a:lnTo>
                            <a:pt x="141" y="7"/>
                          </a:lnTo>
                          <a:lnTo>
                            <a:pt x="163" y="5"/>
                          </a:lnTo>
                          <a:lnTo>
                            <a:pt x="188" y="2"/>
                          </a:lnTo>
                          <a:lnTo>
                            <a:pt x="215" y="2"/>
                          </a:lnTo>
                          <a:lnTo>
                            <a:pt x="242" y="1"/>
                          </a:lnTo>
                          <a:lnTo>
                            <a:pt x="271" y="0"/>
                          </a:lnTo>
                          <a:lnTo>
                            <a:pt x="303" y="1"/>
                          </a:lnTo>
                          <a:lnTo>
                            <a:pt x="334" y="3"/>
                          </a:lnTo>
                          <a:lnTo>
                            <a:pt x="367" y="5"/>
                          </a:lnTo>
                          <a:lnTo>
                            <a:pt x="402" y="7"/>
                          </a:lnTo>
                          <a:lnTo>
                            <a:pt x="438" y="13"/>
                          </a:lnTo>
                          <a:lnTo>
                            <a:pt x="476" y="19"/>
                          </a:lnTo>
                          <a:lnTo>
                            <a:pt x="512" y="27"/>
                          </a:lnTo>
                          <a:lnTo>
                            <a:pt x="551" y="36"/>
                          </a:lnTo>
                          <a:lnTo>
                            <a:pt x="592" y="47"/>
                          </a:lnTo>
                          <a:lnTo>
                            <a:pt x="633" y="60"/>
                          </a:lnTo>
                          <a:lnTo>
                            <a:pt x="675" y="74"/>
                          </a:lnTo>
                          <a:lnTo>
                            <a:pt x="719" y="88"/>
                          </a:lnTo>
                          <a:lnTo>
                            <a:pt x="762" y="108"/>
                          </a:lnTo>
                          <a:lnTo>
                            <a:pt x="807" y="127"/>
                          </a:lnTo>
                          <a:lnTo>
                            <a:pt x="853" y="149"/>
                          </a:lnTo>
                        </a:path>
                      </a:pathLst>
                    </a:custGeom>
                    <a:solidFill>
                      <a:srgbClr val="99FF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0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775" y="1753"/>
                      <a:ext cx="862" cy="196"/>
                    </a:xfrm>
                    <a:custGeom>
                      <a:avLst/>
                      <a:gdLst>
                        <a:gd name="T0" fmla="*/ 861 w 862"/>
                        <a:gd name="T1" fmla="*/ 148 h 196"/>
                        <a:gd name="T2" fmla="*/ 845 w 862"/>
                        <a:gd name="T3" fmla="*/ 185 h 196"/>
                        <a:gd name="T4" fmla="*/ 844 w 862"/>
                        <a:gd name="T5" fmla="*/ 190 h 196"/>
                        <a:gd name="T6" fmla="*/ 693 w 862"/>
                        <a:gd name="T7" fmla="*/ 195 h 196"/>
                        <a:gd name="T8" fmla="*/ 53 w 862"/>
                        <a:gd name="T9" fmla="*/ 101 h 196"/>
                        <a:gd name="T10" fmla="*/ 0 w 862"/>
                        <a:gd name="T11" fmla="*/ 39 h 196"/>
                        <a:gd name="T12" fmla="*/ 2 w 862"/>
                        <a:gd name="T13" fmla="*/ 38 h 196"/>
                        <a:gd name="T14" fmla="*/ 4 w 862"/>
                        <a:gd name="T15" fmla="*/ 38 h 196"/>
                        <a:gd name="T16" fmla="*/ 9 w 862"/>
                        <a:gd name="T17" fmla="*/ 36 h 196"/>
                        <a:gd name="T18" fmla="*/ 17 w 862"/>
                        <a:gd name="T19" fmla="*/ 33 h 196"/>
                        <a:gd name="T20" fmla="*/ 25 w 862"/>
                        <a:gd name="T21" fmla="*/ 30 h 196"/>
                        <a:gd name="T22" fmla="*/ 38 w 862"/>
                        <a:gd name="T23" fmla="*/ 28 h 196"/>
                        <a:gd name="T24" fmla="*/ 50 w 862"/>
                        <a:gd name="T25" fmla="*/ 24 h 196"/>
                        <a:gd name="T26" fmla="*/ 65 w 862"/>
                        <a:gd name="T27" fmla="*/ 21 h 196"/>
                        <a:gd name="T28" fmla="*/ 82 w 862"/>
                        <a:gd name="T29" fmla="*/ 17 h 196"/>
                        <a:gd name="T30" fmla="*/ 100 w 862"/>
                        <a:gd name="T31" fmla="*/ 14 h 196"/>
                        <a:gd name="T32" fmla="*/ 120 w 862"/>
                        <a:gd name="T33" fmla="*/ 10 h 196"/>
                        <a:gd name="T34" fmla="*/ 143 w 862"/>
                        <a:gd name="T35" fmla="*/ 7 h 196"/>
                        <a:gd name="T36" fmla="*/ 165 w 862"/>
                        <a:gd name="T37" fmla="*/ 5 h 196"/>
                        <a:gd name="T38" fmla="*/ 190 w 862"/>
                        <a:gd name="T39" fmla="*/ 2 h 196"/>
                        <a:gd name="T40" fmla="*/ 216 w 862"/>
                        <a:gd name="T41" fmla="*/ 1 h 196"/>
                        <a:gd name="T42" fmla="*/ 245 w 862"/>
                        <a:gd name="T43" fmla="*/ 1 h 196"/>
                        <a:gd name="T44" fmla="*/ 274 w 862"/>
                        <a:gd name="T45" fmla="*/ 0 h 196"/>
                        <a:gd name="T46" fmla="*/ 306 w 862"/>
                        <a:gd name="T47" fmla="*/ 0 h 196"/>
                        <a:gd name="T48" fmla="*/ 337 w 862"/>
                        <a:gd name="T49" fmla="*/ 2 h 196"/>
                        <a:gd name="T50" fmla="*/ 371 w 862"/>
                        <a:gd name="T51" fmla="*/ 4 h 196"/>
                        <a:gd name="T52" fmla="*/ 406 w 862"/>
                        <a:gd name="T53" fmla="*/ 7 h 196"/>
                        <a:gd name="T54" fmla="*/ 443 w 862"/>
                        <a:gd name="T55" fmla="*/ 12 h 196"/>
                        <a:gd name="T56" fmla="*/ 479 w 862"/>
                        <a:gd name="T57" fmla="*/ 18 h 196"/>
                        <a:gd name="T58" fmla="*/ 517 w 862"/>
                        <a:gd name="T59" fmla="*/ 25 h 196"/>
                        <a:gd name="T60" fmla="*/ 557 w 862"/>
                        <a:gd name="T61" fmla="*/ 35 h 196"/>
                        <a:gd name="T62" fmla="*/ 598 w 862"/>
                        <a:gd name="T63" fmla="*/ 45 h 196"/>
                        <a:gd name="T64" fmla="*/ 639 w 862"/>
                        <a:gd name="T65" fmla="*/ 59 h 196"/>
                        <a:gd name="T66" fmla="*/ 682 w 862"/>
                        <a:gd name="T67" fmla="*/ 72 h 196"/>
                        <a:gd name="T68" fmla="*/ 725 w 862"/>
                        <a:gd name="T69" fmla="*/ 88 h 196"/>
                        <a:gd name="T70" fmla="*/ 769 w 862"/>
                        <a:gd name="T71" fmla="*/ 106 h 196"/>
                        <a:gd name="T72" fmla="*/ 814 w 862"/>
                        <a:gd name="T73" fmla="*/ 126 h 196"/>
                        <a:gd name="T74" fmla="*/ 861 w 862"/>
                        <a:gd name="T75" fmla="*/ 148 h 19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862"/>
                        <a:gd name="T115" fmla="*/ 0 h 196"/>
                        <a:gd name="T116" fmla="*/ 862 w 862"/>
                        <a:gd name="T117" fmla="*/ 196 h 19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862" h="196">
                          <a:moveTo>
                            <a:pt x="861" y="148"/>
                          </a:moveTo>
                          <a:lnTo>
                            <a:pt x="845" y="185"/>
                          </a:lnTo>
                          <a:lnTo>
                            <a:pt x="844" y="190"/>
                          </a:lnTo>
                          <a:lnTo>
                            <a:pt x="693" y="195"/>
                          </a:lnTo>
                          <a:lnTo>
                            <a:pt x="53" y="101"/>
                          </a:lnTo>
                          <a:lnTo>
                            <a:pt x="0" y="39"/>
                          </a:lnTo>
                          <a:lnTo>
                            <a:pt x="2" y="38"/>
                          </a:lnTo>
                          <a:lnTo>
                            <a:pt x="4" y="38"/>
                          </a:lnTo>
                          <a:lnTo>
                            <a:pt x="9" y="36"/>
                          </a:lnTo>
                          <a:lnTo>
                            <a:pt x="17" y="33"/>
                          </a:lnTo>
                          <a:lnTo>
                            <a:pt x="25" y="30"/>
                          </a:lnTo>
                          <a:lnTo>
                            <a:pt x="38" y="28"/>
                          </a:lnTo>
                          <a:lnTo>
                            <a:pt x="50" y="24"/>
                          </a:lnTo>
                          <a:lnTo>
                            <a:pt x="65" y="21"/>
                          </a:lnTo>
                          <a:lnTo>
                            <a:pt x="82" y="17"/>
                          </a:lnTo>
                          <a:lnTo>
                            <a:pt x="100" y="14"/>
                          </a:lnTo>
                          <a:lnTo>
                            <a:pt x="120" y="10"/>
                          </a:lnTo>
                          <a:lnTo>
                            <a:pt x="143" y="7"/>
                          </a:lnTo>
                          <a:lnTo>
                            <a:pt x="165" y="5"/>
                          </a:lnTo>
                          <a:lnTo>
                            <a:pt x="190" y="2"/>
                          </a:lnTo>
                          <a:lnTo>
                            <a:pt x="216" y="1"/>
                          </a:lnTo>
                          <a:lnTo>
                            <a:pt x="245" y="1"/>
                          </a:lnTo>
                          <a:lnTo>
                            <a:pt x="274" y="0"/>
                          </a:lnTo>
                          <a:lnTo>
                            <a:pt x="306" y="0"/>
                          </a:lnTo>
                          <a:lnTo>
                            <a:pt x="337" y="2"/>
                          </a:lnTo>
                          <a:lnTo>
                            <a:pt x="371" y="4"/>
                          </a:lnTo>
                          <a:lnTo>
                            <a:pt x="406" y="7"/>
                          </a:lnTo>
                          <a:lnTo>
                            <a:pt x="443" y="12"/>
                          </a:lnTo>
                          <a:lnTo>
                            <a:pt x="479" y="18"/>
                          </a:lnTo>
                          <a:lnTo>
                            <a:pt x="517" y="25"/>
                          </a:lnTo>
                          <a:lnTo>
                            <a:pt x="557" y="35"/>
                          </a:lnTo>
                          <a:lnTo>
                            <a:pt x="598" y="45"/>
                          </a:lnTo>
                          <a:lnTo>
                            <a:pt x="639" y="59"/>
                          </a:lnTo>
                          <a:lnTo>
                            <a:pt x="682" y="72"/>
                          </a:lnTo>
                          <a:lnTo>
                            <a:pt x="725" y="88"/>
                          </a:lnTo>
                          <a:lnTo>
                            <a:pt x="769" y="106"/>
                          </a:lnTo>
                          <a:lnTo>
                            <a:pt x="814" y="126"/>
                          </a:lnTo>
                          <a:lnTo>
                            <a:pt x="861" y="14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04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596" y="2054"/>
                      <a:ext cx="2482" cy="188"/>
                    </a:xfrm>
                    <a:custGeom>
                      <a:avLst/>
                      <a:gdLst>
                        <a:gd name="T0" fmla="*/ 50 w 2482"/>
                        <a:gd name="T1" fmla="*/ 183 h 188"/>
                        <a:gd name="T2" fmla="*/ 150 w 2482"/>
                        <a:gd name="T3" fmla="*/ 185 h 188"/>
                        <a:gd name="T4" fmla="*/ 251 w 2482"/>
                        <a:gd name="T5" fmla="*/ 184 h 188"/>
                        <a:gd name="T6" fmla="*/ 350 w 2482"/>
                        <a:gd name="T7" fmla="*/ 187 h 188"/>
                        <a:gd name="T8" fmla="*/ 450 w 2482"/>
                        <a:gd name="T9" fmla="*/ 185 h 188"/>
                        <a:gd name="T10" fmla="*/ 551 w 2482"/>
                        <a:gd name="T11" fmla="*/ 185 h 188"/>
                        <a:gd name="T12" fmla="*/ 651 w 2482"/>
                        <a:gd name="T13" fmla="*/ 184 h 188"/>
                        <a:gd name="T14" fmla="*/ 752 w 2482"/>
                        <a:gd name="T15" fmla="*/ 183 h 188"/>
                        <a:gd name="T16" fmla="*/ 851 w 2482"/>
                        <a:gd name="T17" fmla="*/ 180 h 188"/>
                        <a:gd name="T18" fmla="*/ 953 w 2482"/>
                        <a:gd name="T19" fmla="*/ 180 h 188"/>
                        <a:gd name="T20" fmla="*/ 1052 w 2482"/>
                        <a:gd name="T21" fmla="*/ 177 h 188"/>
                        <a:gd name="T22" fmla="*/ 1152 w 2482"/>
                        <a:gd name="T23" fmla="*/ 176 h 188"/>
                        <a:gd name="T24" fmla="*/ 1252 w 2482"/>
                        <a:gd name="T25" fmla="*/ 176 h 188"/>
                        <a:gd name="T26" fmla="*/ 1351 w 2482"/>
                        <a:gd name="T27" fmla="*/ 176 h 188"/>
                        <a:gd name="T28" fmla="*/ 1449 w 2482"/>
                        <a:gd name="T29" fmla="*/ 174 h 188"/>
                        <a:gd name="T30" fmla="*/ 1547 w 2482"/>
                        <a:gd name="T31" fmla="*/ 176 h 188"/>
                        <a:gd name="T32" fmla="*/ 1644 w 2482"/>
                        <a:gd name="T33" fmla="*/ 176 h 188"/>
                        <a:gd name="T34" fmla="*/ 1728 w 2482"/>
                        <a:gd name="T35" fmla="*/ 178 h 188"/>
                        <a:gd name="T36" fmla="*/ 1801 w 2482"/>
                        <a:gd name="T37" fmla="*/ 178 h 188"/>
                        <a:gd name="T38" fmla="*/ 1862 w 2482"/>
                        <a:gd name="T39" fmla="*/ 179 h 188"/>
                        <a:gd name="T40" fmla="*/ 1914 w 2482"/>
                        <a:gd name="T41" fmla="*/ 178 h 188"/>
                        <a:gd name="T42" fmla="*/ 1955 w 2482"/>
                        <a:gd name="T43" fmla="*/ 178 h 188"/>
                        <a:gd name="T44" fmla="*/ 1989 w 2482"/>
                        <a:gd name="T45" fmla="*/ 178 h 188"/>
                        <a:gd name="T46" fmla="*/ 2014 w 2482"/>
                        <a:gd name="T47" fmla="*/ 178 h 188"/>
                        <a:gd name="T48" fmla="*/ 2034 w 2482"/>
                        <a:gd name="T49" fmla="*/ 177 h 188"/>
                        <a:gd name="T50" fmla="*/ 2047 w 2482"/>
                        <a:gd name="T51" fmla="*/ 175 h 188"/>
                        <a:gd name="T52" fmla="*/ 2057 w 2482"/>
                        <a:gd name="T53" fmla="*/ 175 h 188"/>
                        <a:gd name="T54" fmla="*/ 2061 w 2482"/>
                        <a:gd name="T55" fmla="*/ 176 h 188"/>
                        <a:gd name="T56" fmla="*/ 2063 w 2482"/>
                        <a:gd name="T57" fmla="*/ 174 h 188"/>
                        <a:gd name="T58" fmla="*/ 2062 w 2482"/>
                        <a:gd name="T59" fmla="*/ 176 h 188"/>
                        <a:gd name="T60" fmla="*/ 2069 w 2482"/>
                        <a:gd name="T61" fmla="*/ 175 h 188"/>
                        <a:gd name="T62" fmla="*/ 2085 w 2482"/>
                        <a:gd name="T63" fmla="*/ 175 h 188"/>
                        <a:gd name="T64" fmla="*/ 2109 w 2482"/>
                        <a:gd name="T65" fmla="*/ 176 h 188"/>
                        <a:gd name="T66" fmla="*/ 2134 w 2482"/>
                        <a:gd name="T67" fmla="*/ 175 h 188"/>
                        <a:gd name="T68" fmla="*/ 2164 w 2482"/>
                        <a:gd name="T69" fmla="*/ 175 h 188"/>
                        <a:gd name="T70" fmla="*/ 2191 w 2482"/>
                        <a:gd name="T71" fmla="*/ 176 h 188"/>
                        <a:gd name="T72" fmla="*/ 2216 w 2482"/>
                        <a:gd name="T73" fmla="*/ 175 h 188"/>
                        <a:gd name="T74" fmla="*/ 2233 w 2482"/>
                        <a:gd name="T75" fmla="*/ 174 h 188"/>
                        <a:gd name="T76" fmla="*/ 2245 w 2482"/>
                        <a:gd name="T77" fmla="*/ 172 h 188"/>
                        <a:gd name="T78" fmla="*/ 2270 w 2482"/>
                        <a:gd name="T79" fmla="*/ 169 h 188"/>
                        <a:gd name="T80" fmla="*/ 2302 w 2482"/>
                        <a:gd name="T81" fmla="*/ 162 h 188"/>
                        <a:gd name="T82" fmla="*/ 2340 w 2482"/>
                        <a:gd name="T83" fmla="*/ 152 h 188"/>
                        <a:gd name="T84" fmla="*/ 2380 w 2482"/>
                        <a:gd name="T85" fmla="*/ 140 h 188"/>
                        <a:gd name="T86" fmla="*/ 2418 w 2482"/>
                        <a:gd name="T87" fmla="*/ 123 h 188"/>
                        <a:gd name="T88" fmla="*/ 2451 w 2482"/>
                        <a:gd name="T89" fmla="*/ 101 h 188"/>
                        <a:gd name="T90" fmla="*/ 2465 w 2482"/>
                        <a:gd name="T91" fmla="*/ 52 h 188"/>
                        <a:gd name="T92" fmla="*/ 2479 w 2482"/>
                        <a:gd name="T93" fmla="*/ 0 h 188"/>
                        <a:gd name="T94" fmla="*/ 33 w 2482"/>
                        <a:gd name="T95" fmla="*/ 110 h 188"/>
                        <a:gd name="T96" fmla="*/ 32 w 2482"/>
                        <a:gd name="T97" fmla="*/ 134 h 188"/>
                        <a:gd name="T98" fmla="*/ 29 w 2482"/>
                        <a:gd name="T99" fmla="*/ 157 h 188"/>
                        <a:gd name="T100" fmla="*/ 16 w 2482"/>
                        <a:gd name="T101" fmla="*/ 176 h 188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2482"/>
                        <a:gd name="T154" fmla="*/ 0 h 188"/>
                        <a:gd name="T155" fmla="*/ 2482 w 2482"/>
                        <a:gd name="T156" fmla="*/ 188 h 188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2482" h="188">
                          <a:moveTo>
                            <a:pt x="0" y="182"/>
                          </a:moveTo>
                          <a:lnTo>
                            <a:pt x="50" y="183"/>
                          </a:lnTo>
                          <a:lnTo>
                            <a:pt x="100" y="184"/>
                          </a:lnTo>
                          <a:lnTo>
                            <a:pt x="150" y="185"/>
                          </a:lnTo>
                          <a:lnTo>
                            <a:pt x="200" y="186"/>
                          </a:lnTo>
                          <a:lnTo>
                            <a:pt x="251" y="184"/>
                          </a:lnTo>
                          <a:lnTo>
                            <a:pt x="301" y="185"/>
                          </a:lnTo>
                          <a:lnTo>
                            <a:pt x="350" y="187"/>
                          </a:lnTo>
                          <a:lnTo>
                            <a:pt x="401" y="186"/>
                          </a:lnTo>
                          <a:lnTo>
                            <a:pt x="450" y="185"/>
                          </a:lnTo>
                          <a:lnTo>
                            <a:pt x="501" y="185"/>
                          </a:lnTo>
                          <a:lnTo>
                            <a:pt x="551" y="185"/>
                          </a:lnTo>
                          <a:lnTo>
                            <a:pt x="601" y="184"/>
                          </a:lnTo>
                          <a:lnTo>
                            <a:pt x="651" y="184"/>
                          </a:lnTo>
                          <a:lnTo>
                            <a:pt x="700" y="182"/>
                          </a:lnTo>
                          <a:lnTo>
                            <a:pt x="752" y="183"/>
                          </a:lnTo>
                          <a:lnTo>
                            <a:pt x="801" y="182"/>
                          </a:lnTo>
                          <a:lnTo>
                            <a:pt x="851" y="180"/>
                          </a:lnTo>
                          <a:lnTo>
                            <a:pt x="903" y="180"/>
                          </a:lnTo>
                          <a:lnTo>
                            <a:pt x="953" y="180"/>
                          </a:lnTo>
                          <a:lnTo>
                            <a:pt x="1003" y="179"/>
                          </a:lnTo>
                          <a:lnTo>
                            <a:pt x="1052" y="177"/>
                          </a:lnTo>
                          <a:lnTo>
                            <a:pt x="1102" y="176"/>
                          </a:lnTo>
                          <a:lnTo>
                            <a:pt x="1152" y="176"/>
                          </a:lnTo>
                          <a:lnTo>
                            <a:pt x="1203" y="175"/>
                          </a:lnTo>
                          <a:lnTo>
                            <a:pt x="1252" y="176"/>
                          </a:lnTo>
                          <a:lnTo>
                            <a:pt x="1301" y="176"/>
                          </a:lnTo>
                          <a:lnTo>
                            <a:pt x="1351" y="176"/>
                          </a:lnTo>
                          <a:lnTo>
                            <a:pt x="1399" y="175"/>
                          </a:lnTo>
                          <a:lnTo>
                            <a:pt x="1449" y="174"/>
                          </a:lnTo>
                          <a:lnTo>
                            <a:pt x="1498" y="175"/>
                          </a:lnTo>
                          <a:lnTo>
                            <a:pt x="1547" y="176"/>
                          </a:lnTo>
                          <a:lnTo>
                            <a:pt x="1597" y="175"/>
                          </a:lnTo>
                          <a:lnTo>
                            <a:pt x="1644" y="176"/>
                          </a:lnTo>
                          <a:lnTo>
                            <a:pt x="1689" y="177"/>
                          </a:lnTo>
                          <a:lnTo>
                            <a:pt x="1728" y="178"/>
                          </a:lnTo>
                          <a:lnTo>
                            <a:pt x="1767" y="179"/>
                          </a:lnTo>
                          <a:lnTo>
                            <a:pt x="1801" y="178"/>
                          </a:lnTo>
                          <a:lnTo>
                            <a:pt x="1832" y="179"/>
                          </a:lnTo>
                          <a:lnTo>
                            <a:pt x="1862" y="179"/>
                          </a:lnTo>
                          <a:lnTo>
                            <a:pt x="1888" y="180"/>
                          </a:lnTo>
                          <a:lnTo>
                            <a:pt x="1914" y="178"/>
                          </a:lnTo>
                          <a:lnTo>
                            <a:pt x="1936" y="178"/>
                          </a:lnTo>
                          <a:lnTo>
                            <a:pt x="1955" y="178"/>
                          </a:lnTo>
                          <a:lnTo>
                            <a:pt x="1973" y="178"/>
                          </a:lnTo>
                          <a:lnTo>
                            <a:pt x="1989" y="178"/>
                          </a:lnTo>
                          <a:lnTo>
                            <a:pt x="2002" y="178"/>
                          </a:lnTo>
                          <a:lnTo>
                            <a:pt x="2014" y="178"/>
                          </a:lnTo>
                          <a:lnTo>
                            <a:pt x="2024" y="177"/>
                          </a:lnTo>
                          <a:lnTo>
                            <a:pt x="2034" y="177"/>
                          </a:lnTo>
                          <a:lnTo>
                            <a:pt x="2042" y="176"/>
                          </a:lnTo>
                          <a:lnTo>
                            <a:pt x="2047" y="175"/>
                          </a:lnTo>
                          <a:lnTo>
                            <a:pt x="2053" y="176"/>
                          </a:lnTo>
                          <a:lnTo>
                            <a:pt x="2057" y="175"/>
                          </a:lnTo>
                          <a:lnTo>
                            <a:pt x="2060" y="176"/>
                          </a:lnTo>
                          <a:lnTo>
                            <a:pt x="2061" y="176"/>
                          </a:lnTo>
                          <a:lnTo>
                            <a:pt x="2062" y="175"/>
                          </a:lnTo>
                          <a:lnTo>
                            <a:pt x="2063" y="174"/>
                          </a:lnTo>
                          <a:lnTo>
                            <a:pt x="2062" y="175"/>
                          </a:lnTo>
                          <a:lnTo>
                            <a:pt x="2062" y="176"/>
                          </a:lnTo>
                          <a:lnTo>
                            <a:pt x="2064" y="176"/>
                          </a:lnTo>
                          <a:lnTo>
                            <a:pt x="2069" y="175"/>
                          </a:lnTo>
                          <a:lnTo>
                            <a:pt x="2077" y="176"/>
                          </a:lnTo>
                          <a:lnTo>
                            <a:pt x="2085" y="175"/>
                          </a:lnTo>
                          <a:lnTo>
                            <a:pt x="2096" y="176"/>
                          </a:lnTo>
                          <a:lnTo>
                            <a:pt x="2109" y="176"/>
                          </a:lnTo>
                          <a:lnTo>
                            <a:pt x="2121" y="176"/>
                          </a:lnTo>
                          <a:lnTo>
                            <a:pt x="2134" y="175"/>
                          </a:lnTo>
                          <a:lnTo>
                            <a:pt x="2150" y="177"/>
                          </a:lnTo>
                          <a:lnTo>
                            <a:pt x="2164" y="175"/>
                          </a:lnTo>
                          <a:lnTo>
                            <a:pt x="2178" y="176"/>
                          </a:lnTo>
                          <a:lnTo>
                            <a:pt x="2191" y="176"/>
                          </a:lnTo>
                          <a:lnTo>
                            <a:pt x="2203" y="176"/>
                          </a:lnTo>
                          <a:lnTo>
                            <a:pt x="2216" y="175"/>
                          </a:lnTo>
                          <a:lnTo>
                            <a:pt x="2225" y="175"/>
                          </a:lnTo>
                          <a:lnTo>
                            <a:pt x="2233" y="174"/>
                          </a:lnTo>
                          <a:lnTo>
                            <a:pt x="2237" y="172"/>
                          </a:lnTo>
                          <a:lnTo>
                            <a:pt x="2245" y="172"/>
                          </a:lnTo>
                          <a:lnTo>
                            <a:pt x="2257" y="170"/>
                          </a:lnTo>
                          <a:lnTo>
                            <a:pt x="2270" y="169"/>
                          </a:lnTo>
                          <a:lnTo>
                            <a:pt x="2286" y="165"/>
                          </a:lnTo>
                          <a:lnTo>
                            <a:pt x="2302" y="162"/>
                          </a:lnTo>
                          <a:lnTo>
                            <a:pt x="2321" y="159"/>
                          </a:lnTo>
                          <a:lnTo>
                            <a:pt x="2340" y="152"/>
                          </a:lnTo>
                          <a:lnTo>
                            <a:pt x="2359" y="147"/>
                          </a:lnTo>
                          <a:lnTo>
                            <a:pt x="2380" y="140"/>
                          </a:lnTo>
                          <a:lnTo>
                            <a:pt x="2400" y="131"/>
                          </a:lnTo>
                          <a:lnTo>
                            <a:pt x="2418" y="123"/>
                          </a:lnTo>
                          <a:lnTo>
                            <a:pt x="2437" y="113"/>
                          </a:lnTo>
                          <a:lnTo>
                            <a:pt x="2451" y="101"/>
                          </a:lnTo>
                          <a:lnTo>
                            <a:pt x="2466" y="89"/>
                          </a:lnTo>
                          <a:lnTo>
                            <a:pt x="2465" y="52"/>
                          </a:lnTo>
                          <a:lnTo>
                            <a:pt x="2481" y="47"/>
                          </a:lnTo>
                          <a:lnTo>
                            <a:pt x="2479" y="0"/>
                          </a:lnTo>
                          <a:lnTo>
                            <a:pt x="34" y="97"/>
                          </a:lnTo>
                          <a:lnTo>
                            <a:pt x="33" y="110"/>
                          </a:lnTo>
                          <a:lnTo>
                            <a:pt x="32" y="121"/>
                          </a:lnTo>
                          <a:lnTo>
                            <a:pt x="32" y="134"/>
                          </a:lnTo>
                          <a:lnTo>
                            <a:pt x="32" y="146"/>
                          </a:lnTo>
                          <a:lnTo>
                            <a:pt x="29" y="157"/>
                          </a:lnTo>
                          <a:lnTo>
                            <a:pt x="24" y="167"/>
                          </a:lnTo>
                          <a:lnTo>
                            <a:pt x="16" y="176"/>
                          </a:lnTo>
                          <a:lnTo>
                            <a:pt x="0" y="182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0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594" y="2056"/>
                      <a:ext cx="2490" cy="191"/>
                    </a:xfrm>
                    <a:custGeom>
                      <a:avLst/>
                      <a:gdLst>
                        <a:gd name="T0" fmla="*/ 0 w 2490"/>
                        <a:gd name="T1" fmla="*/ 186 h 191"/>
                        <a:gd name="T2" fmla="*/ 100 w 2490"/>
                        <a:gd name="T3" fmla="*/ 188 h 191"/>
                        <a:gd name="T4" fmla="*/ 200 w 2490"/>
                        <a:gd name="T5" fmla="*/ 190 h 191"/>
                        <a:gd name="T6" fmla="*/ 301 w 2490"/>
                        <a:gd name="T7" fmla="*/ 189 h 191"/>
                        <a:gd name="T8" fmla="*/ 402 w 2490"/>
                        <a:gd name="T9" fmla="*/ 189 h 191"/>
                        <a:gd name="T10" fmla="*/ 502 w 2490"/>
                        <a:gd name="T11" fmla="*/ 188 h 191"/>
                        <a:gd name="T12" fmla="*/ 602 w 2490"/>
                        <a:gd name="T13" fmla="*/ 187 h 191"/>
                        <a:gd name="T14" fmla="*/ 703 w 2490"/>
                        <a:gd name="T15" fmla="*/ 185 h 191"/>
                        <a:gd name="T16" fmla="*/ 804 w 2490"/>
                        <a:gd name="T17" fmla="*/ 185 h 191"/>
                        <a:gd name="T18" fmla="*/ 904 w 2490"/>
                        <a:gd name="T19" fmla="*/ 183 h 191"/>
                        <a:gd name="T20" fmla="*/ 1006 w 2490"/>
                        <a:gd name="T21" fmla="*/ 181 h 191"/>
                        <a:gd name="T22" fmla="*/ 1105 w 2490"/>
                        <a:gd name="T23" fmla="*/ 179 h 191"/>
                        <a:gd name="T24" fmla="*/ 1205 w 2490"/>
                        <a:gd name="T25" fmla="*/ 178 h 191"/>
                        <a:gd name="T26" fmla="*/ 1305 w 2490"/>
                        <a:gd name="T27" fmla="*/ 177 h 191"/>
                        <a:gd name="T28" fmla="*/ 1403 w 2490"/>
                        <a:gd name="T29" fmla="*/ 177 h 191"/>
                        <a:gd name="T30" fmla="*/ 1503 w 2490"/>
                        <a:gd name="T31" fmla="*/ 177 h 191"/>
                        <a:gd name="T32" fmla="*/ 1600 w 2490"/>
                        <a:gd name="T33" fmla="*/ 178 h 191"/>
                        <a:gd name="T34" fmla="*/ 1693 w 2490"/>
                        <a:gd name="T35" fmla="*/ 179 h 191"/>
                        <a:gd name="T36" fmla="*/ 1772 w 2490"/>
                        <a:gd name="T37" fmla="*/ 180 h 191"/>
                        <a:gd name="T38" fmla="*/ 1838 w 2490"/>
                        <a:gd name="T39" fmla="*/ 181 h 191"/>
                        <a:gd name="T40" fmla="*/ 1895 w 2490"/>
                        <a:gd name="T41" fmla="*/ 182 h 191"/>
                        <a:gd name="T42" fmla="*/ 1941 w 2490"/>
                        <a:gd name="T43" fmla="*/ 180 h 191"/>
                        <a:gd name="T44" fmla="*/ 1979 w 2490"/>
                        <a:gd name="T45" fmla="*/ 181 h 191"/>
                        <a:gd name="T46" fmla="*/ 2008 w 2490"/>
                        <a:gd name="T47" fmla="*/ 180 h 191"/>
                        <a:gd name="T48" fmla="*/ 2031 w 2490"/>
                        <a:gd name="T49" fmla="*/ 179 h 191"/>
                        <a:gd name="T50" fmla="*/ 2047 w 2490"/>
                        <a:gd name="T51" fmla="*/ 178 h 191"/>
                        <a:gd name="T52" fmla="*/ 2059 w 2490"/>
                        <a:gd name="T53" fmla="*/ 177 h 191"/>
                        <a:gd name="T54" fmla="*/ 2064 w 2490"/>
                        <a:gd name="T55" fmla="*/ 178 h 191"/>
                        <a:gd name="T56" fmla="*/ 2069 w 2490"/>
                        <a:gd name="T57" fmla="*/ 177 h 191"/>
                        <a:gd name="T58" fmla="*/ 2069 w 2490"/>
                        <a:gd name="T59" fmla="*/ 177 h 191"/>
                        <a:gd name="T60" fmla="*/ 2071 w 2490"/>
                        <a:gd name="T61" fmla="*/ 178 h 191"/>
                        <a:gd name="T62" fmla="*/ 2082 w 2490"/>
                        <a:gd name="T63" fmla="*/ 177 h 191"/>
                        <a:gd name="T64" fmla="*/ 2102 w 2490"/>
                        <a:gd name="T65" fmla="*/ 178 h 191"/>
                        <a:gd name="T66" fmla="*/ 2128 w 2490"/>
                        <a:gd name="T67" fmla="*/ 178 h 191"/>
                        <a:gd name="T68" fmla="*/ 2155 w 2490"/>
                        <a:gd name="T69" fmla="*/ 179 h 191"/>
                        <a:gd name="T70" fmla="*/ 2184 w 2490"/>
                        <a:gd name="T71" fmla="*/ 178 h 191"/>
                        <a:gd name="T72" fmla="*/ 2210 w 2490"/>
                        <a:gd name="T73" fmla="*/ 177 h 191"/>
                        <a:gd name="T74" fmla="*/ 2232 w 2490"/>
                        <a:gd name="T75" fmla="*/ 176 h 191"/>
                        <a:gd name="T76" fmla="*/ 2244 w 2490"/>
                        <a:gd name="T77" fmla="*/ 173 h 191"/>
                        <a:gd name="T78" fmla="*/ 2262 w 2490"/>
                        <a:gd name="T79" fmla="*/ 172 h 191"/>
                        <a:gd name="T80" fmla="*/ 2293 w 2490"/>
                        <a:gd name="T81" fmla="*/ 167 h 191"/>
                        <a:gd name="T82" fmla="*/ 2328 w 2490"/>
                        <a:gd name="T83" fmla="*/ 160 h 191"/>
                        <a:gd name="T84" fmla="*/ 2367 w 2490"/>
                        <a:gd name="T85" fmla="*/ 148 h 191"/>
                        <a:gd name="T86" fmla="*/ 2407 w 2490"/>
                        <a:gd name="T87" fmla="*/ 133 h 191"/>
                        <a:gd name="T88" fmla="*/ 2445 w 2490"/>
                        <a:gd name="T89" fmla="*/ 114 h 191"/>
                        <a:gd name="T90" fmla="*/ 2473 w 2490"/>
                        <a:gd name="T91" fmla="*/ 89 h 191"/>
                        <a:gd name="T92" fmla="*/ 2489 w 2490"/>
                        <a:gd name="T93" fmla="*/ 48 h 191"/>
                        <a:gd name="T94" fmla="*/ 34 w 2490"/>
                        <a:gd name="T95" fmla="*/ 101 h 191"/>
                        <a:gd name="T96" fmla="*/ 31 w 2490"/>
                        <a:gd name="T97" fmla="*/ 125 h 191"/>
                        <a:gd name="T98" fmla="*/ 32 w 2490"/>
                        <a:gd name="T99" fmla="*/ 149 h 191"/>
                        <a:gd name="T100" fmla="*/ 24 w 2490"/>
                        <a:gd name="T101" fmla="*/ 170 h 191"/>
                        <a:gd name="T102" fmla="*/ 0 w 2490"/>
                        <a:gd name="T103" fmla="*/ 186 h 191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2490"/>
                        <a:gd name="T157" fmla="*/ 0 h 191"/>
                        <a:gd name="T158" fmla="*/ 2490 w 2490"/>
                        <a:gd name="T159" fmla="*/ 191 h 191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2490" h="191">
                          <a:moveTo>
                            <a:pt x="0" y="186"/>
                          </a:moveTo>
                          <a:lnTo>
                            <a:pt x="0" y="186"/>
                          </a:lnTo>
                          <a:lnTo>
                            <a:pt x="50" y="187"/>
                          </a:lnTo>
                          <a:lnTo>
                            <a:pt x="100" y="188"/>
                          </a:lnTo>
                          <a:lnTo>
                            <a:pt x="150" y="189"/>
                          </a:lnTo>
                          <a:lnTo>
                            <a:pt x="200" y="190"/>
                          </a:lnTo>
                          <a:lnTo>
                            <a:pt x="251" y="189"/>
                          </a:lnTo>
                          <a:lnTo>
                            <a:pt x="301" y="189"/>
                          </a:lnTo>
                          <a:lnTo>
                            <a:pt x="350" y="190"/>
                          </a:lnTo>
                          <a:lnTo>
                            <a:pt x="402" y="189"/>
                          </a:lnTo>
                          <a:lnTo>
                            <a:pt x="452" y="189"/>
                          </a:lnTo>
                          <a:lnTo>
                            <a:pt x="502" y="188"/>
                          </a:lnTo>
                          <a:lnTo>
                            <a:pt x="553" y="188"/>
                          </a:lnTo>
                          <a:lnTo>
                            <a:pt x="602" y="187"/>
                          </a:lnTo>
                          <a:lnTo>
                            <a:pt x="653" y="186"/>
                          </a:lnTo>
                          <a:lnTo>
                            <a:pt x="703" y="185"/>
                          </a:lnTo>
                          <a:lnTo>
                            <a:pt x="753" y="186"/>
                          </a:lnTo>
                          <a:lnTo>
                            <a:pt x="804" y="185"/>
                          </a:lnTo>
                          <a:lnTo>
                            <a:pt x="854" y="183"/>
                          </a:lnTo>
                          <a:lnTo>
                            <a:pt x="904" y="183"/>
                          </a:lnTo>
                          <a:lnTo>
                            <a:pt x="955" y="181"/>
                          </a:lnTo>
                          <a:lnTo>
                            <a:pt x="1006" y="181"/>
                          </a:lnTo>
                          <a:lnTo>
                            <a:pt x="1056" y="180"/>
                          </a:lnTo>
                          <a:lnTo>
                            <a:pt x="1105" y="179"/>
                          </a:lnTo>
                          <a:lnTo>
                            <a:pt x="1156" y="179"/>
                          </a:lnTo>
                          <a:lnTo>
                            <a:pt x="1205" y="178"/>
                          </a:lnTo>
                          <a:lnTo>
                            <a:pt x="1256" y="177"/>
                          </a:lnTo>
                          <a:lnTo>
                            <a:pt x="1305" y="177"/>
                          </a:lnTo>
                          <a:lnTo>
                            <a:pt x="1355" y="178"/>
                          </a:lnTo>
                          <a:lnTo>
                            <a:pt x="1403" y="177"/>
                          </a:lnTo>
                          <a:lnTo>
                            <a:pt x="1454" y="177"/>
                          </a:lnTo>
                          <a:lnTo>
                            <a:pt x="1503" y="177"/>
                          </a:lnTo>
                          <a:lnTo>
                            <a:pt x="1552" y="178"/>
                          </a:lnTo>
                          <a:lnTo>
                            <a:pt x="1600" y="178"/>
                          </a:lnTo>
                          <a:lnTo>
                            <a:pt x="1648" y="179"/>
                          </a:lnTo>
                          <a:lnTo>
                            <a:pt x="1693" y="179"/>
                          </a:lnTo>
                          <a:lnTo>
                            <a:pt x="1732" y="180"/>
                          </a:lnTo>
                          <a:lnTo>
                            <a:pt x="1772" y="180"/>
                          </a:lnTo>
                          <a:lnTo>
                            <a:pt x="1807" y="181"/>
                          </a:lnTo>
                          <a:lnTo>
                            <a:pt x="1838" y="181"/>
                          </a:lnTo>
                          <a:lnTo>
                            <a:pt x="1868" y="180"/>
                          </a:lnTo>
                          <a:lnTo>
                            <a:pt x="1895" y="182"/>
                          </a:lnTo>
                          <a:lnTo>
                            <a:pt x="1919" y="181"/>
                          </a:lnTo>
                          <a:lnTo>
                            <a:pt x="1941" y="180"/>
                          </a:lnTo>
                          <a:lnTo>
                            <a:pt x="1961" y="180"/>
                          </a:lnTo>
                          <a:lnTo>
                            <a:pt x="1979" y="181"/>
                          </a:lnTo>
                          <a:lnTo>
                            <a:pt x="1994" y="179"/>
                          </a:lnTo>
                          <a:lnTo>
                            <a:pt x="2008" y="180"/>
                          </a:lnTo>
                          <a:lnTo>
                            <a:pt x="2020" y="180"/>
                          </a:lnTo>
                          <a:lnTo>
                            <a:pt x="2031" y="179"/>
                          </a:lnTo>
                          <a:lnTo>
                            <a:pt x="2040" y="179"/>
                          </a:lnTo>
                          <a:lnTo>
                            <a:pt x="2047" y="178"/>
                          </a:lnTo>
                          <a:lnTo>
                            <a:pt x="2053" y="177"/>
                          </a:lnTo>
                          <a:lnTo>
                            <a:pt x="2059" y="177"/>
                          </a:lnTo>
                          <a:lnTo>
                            <a:pt x="2063" y="178"/>
                          </a:lnTo>
                          <a:lnTo>
                            <a:pt x="2064" y="178"/>
                          </a:lnTo>
                          <a:lnTo>
                            <a:pt x="2066" y="177"/>
                          </a:lnTo>
                          <a:lnTo>
                            <a:pt x="2069" y="177"/>
                          </a:lnTo>
                          <a:lnTo>
                            <a:pt x="2069" y="176"/>
                          </a:lnTo>
                          <a:lnTo>
                            <a:pt x="2069" y="177"/>
                          </a:lnTo>
                          <a:lnTo>
                            <a:pt x="2068" y="178"/>
                          </a:lnTo>
                          <a:lnTo>
                            <a:pt x="2071" y="178"/>
                          </a:lnTo>
                          <a:lnTo>
                            <a:pt x="2075" y="177"/>
                          </a:lnTo>
                          <a:lnTo>
                            <a:pt x="2082" y="177"/>
                          </a:lnTo>
                          <a:lnTo>
                            <a:pt x="2091" y="178"/>
                          </a:lnTo>
                          <a:lnTo>
                            <a:pt x="2102" y="178"/>
                          </a:lnTo>
                          <a:lnTo>
                            <a:pt x="2114" y="178"/>
                          </a:lnTo>
                          <a:lnTo>
                            <a:pt x="2128" y="178"/>
                          </a:lnTo>
                          <a:lnTo>
                            <a:pt x="2140" y="177"/>
                          </a:lnTo>
                          <a:lnTo>
                            <a:pt x="2155" y="179"/>
                          </a:lnTo>
                          <a:lnTo>
                            <a:pt x="2169" y="177"/>
                          </a:lnTo>
                          <a:lnTo>
                            <a:pt x="2184" y="178"/>
                          </a:lnTo>
                          <a:lnTo>
                            <a:pt x="2198" y="177"/>
                          </a:lnTo>
                          <a:lnTo>
                            <a:pt x="2210" y="177"/>
                          </a:lnTo>
                          <a:lnTo>
                            <a:pt x="2222" y="175"/>
                          </a:lnTo>
                          <a:lnTo>
                            <a:pt x="2232" y="176"/>
                          </a:lnTo>
                          <a:lnTo>
                            <a:pt x="2240" y="175"/>
                          </a:lnTo>
                          <a:lnTo>
                            <a:pt x="2244" y="173"/>
                          </a:lnTo>
                          <a:lnTo>
                            <a:pt x="2252" y="173"/>
                          </a:lnTo>
                          <a:lnTo>
                            <a:pt x="2262" y="172"/>
                          </a:lnTo>
                          <a:lnTo>
                            <a:pt x="2276" y="170"/>
                          </a:lnTo>
                          <a:lnTo>
                            <a:pt x="2293" y="167"/>
                          </a:lnTo>
                          <a:lnTo>
                            <a:pt x="2309" y="163"/>
                          </a:lnTo>
                          <a:lnTo>
                            <a:pt x="2328" y="160"/>
                          </a:lnTo>
                          <a:lnTo>
                            <a:pt x="2347" y="153"/>
                          </a:lnTo>
                          <a:lnTo>
                            <a:pt x="2367" y="148"/>
                          </a:lnTo>
                          <a:lnTo>
                            <a:pt x="2388" y="141"/>
                          </a:lnTo>
                          <a:lnTo>
                            <a:pt x="2407" y="133"/>
                          </a:lnTo>
                          <a:lnTo>
                            <a:pt x="2425" y="124"/>
                          </a:lnTo>
                          <a:lnTo>
                            <a:pt x="2445" y="114"/>
                          </a:lnTo>
                          <a:lnTo>
                            <a:pt x="2459" y="102"/>
                          </a:lnTo>
                          <a:lnTo>
                            <a:pt x="2473" y="89"/>
                          </a:lnTo>
                          <a:lnTo>
                            <a:pt x="2472" y="52"/>
                          </a:lnTo>
                          <a:lnTo>
                            <a:pt x="2489" y="48"/>
                          </a:lnTo>
                          <a:lnTo>
                            <a:pt x="2487" y="0"/>
                          </a:lnTo>
                          <a:lnTo>
                            <a:pt x="34" y="101"/>
                          </a:lnTo>
                          <a:lnTo>
                            <a:pt x="33" y="113"/>
                          </a:lnTo>
                          <a:lnTo>
                            <a:pt x="31" y="125"/>
                          </a:lnTo>
                          <a:lnTo>
                            <a:pt x="32" y="138"/>
                          </a:lnTo>
                          <a:lnTo>
                            <a:pt x="32" y="149"/>
                          </a:lnTo>
                          <a:lnTo>
                            <a:pt x="29" y="161"/>
                          </a:lnTo>
                          <a:lnTo>
                            <a:pt x="24" y="170"/>
                          </a:lnTo>
                          <a:lnTo>
                            <a:pt x="15" y="179"/>
                          </a:lnTo>
                          <a:lnTo>
                            <a:pt x="0" y="18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06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3528" y="2187"/>
                      <a:ext cx="140" cy="114"/>
                    </a:xfrm>
                    <a:custGeom>
                      <a:avLst/>
                      <a:gdLst>
                        <a:gd name="T0" fmla="*/ 79 w 140"/>
                        <a:gd name="T1" fmla="*/ 26 h 114"/>
                        <a:gd name="T2" fmla="*/ 72 w 140"/>
                        <a:gd name="T3" fmla="*/ 38 h 114"/>
                        <a:gd name="T4" fmla="*/ 61 w 140"/>
                        <a:gd name="T5" fmla="*/ 44 h 114"/>
                        <a:gd name="T6" fmla="*/ 51 w 140"/>
                        <a:gd name="T7" fmla="*/ 53 h 114"/>
                        <a:gd name="T8" fmla="*/ 35 w 140"/>
                        <a:gd name="T9" fmla="*/ 56 h 114"/>
                        <a:gd name="T10" fmla="*/ 22 w 140"/>
                        <a:gd name="T11" fmla="*/ 59 h 114"/>
                        <a:gd name="T12" fmla="*/ 12 w 140"/>
                        <a:gd name="T13" fmla="*/ 60 h 114"/>
                        <a:gd name="T14" fmla="*/ 3 w 140"/>
                        <a:gd name="T15" fmla="*/ 60 h 114"/>
                        <a:gd name="T16" fmla="*/ 1 w 140"/>
                        <a:gd name="T17" fmla="*/ 59 h 114"/>
                        <a:gd name="T18" fmla="*/ 0 w 140"/>
                        <a:gd name="T19" fmla="*/ 113 h 114"/>
                        <a:gd name="T20" fmla="*/ 2 w 140"/>
                        <a:gd name="T21" fmla="*/ 112 h 114"/>
                        <a:gd name="T22" fmla="*/ 7 w 140"/>
                        <a:gd name="T23" fmla="*/ 112 h 114"/>
                        <a:gd name="T24" fmla="*/ 12 w 140"/>
                        <a:gd name="T25" fmla="*/ 113 h 114"/>
                        <a:gd name="T26" fmla="*/ 20 w 140"/>
                        <a:gd name="T27" fmla="*/ 112 h 114"/>
                        <a:gd name="T28" fmla="*/ 29 w 140"/>
                        <a:gd name="T29" fmla="*/ 111 h 114"/>
                        <a:gd name="T30" fmla="*/ 39 w 140"/>
                        <a:gd name="T31" fmla="*/ 109 h 114"/>
                        <a:gd name="T32" fmla="*/ 50 w 140"/>
                        <a:gd name="T33" fmla="*/ 106 h 114"/>
                        <a:gd name="T34" fmla="*/ 61 w 140"/>
                        <a:gd name="T35" fmla="*/ 103 h 114"/>
                        <a:gd name="T36" fmla="*/ 74 w 140"/>
                        <a:gd name="T37" fmla="*/ 99 h 114"/>
                        <a:gd name="T38" fmla="*/ 85 w 140"/>
                        <a:gd name="T39" fmla="*/ 94 h 114"/>
                        <a:gd name="T40" fmla="*/ 97 w 140"/>
                        <a:gd name="T41" fmla="*/ 87 h 114"/>
                        <a:gd name="T42" fmla="*/ 109 w 140"/>
                        <a:gd name="T43" fmla="*/ 78 h 114"/>
                        <a:gd name="T44" fmla="*/ 118 w 140"/>
                        <a:gd name="T45" fmla="*/ 68 h 114"/>
                        <a:gd name="T46" fmla="*/ 127 w 140"/>
                        <a:gd name="T47" fmla="*/ 58 h 114"/>
                        <a:gd name="T48" fmla="*/ 132 w 140"/>
                        <a:gd name="T49" fmla="*/ 46 h 114"/>
                        <a:gd name="T50" fmla="*/ 139 w 140"/>
                        <a:gd name="T51" fmla="*/ 30 h 114"/>
                        <a:gd name="T52" fmla="*/ 139 w 140"/>
                        <a:gd name="T53" fmla="*/ 26 h 114"/>
                        <a:gd name="T54" fmla="*/ 138 w 140"/>
                        <a:gd name="T55" fmla="*/ 21 h 114"/>
                        <a:gd name="T56" fmla="*/ 135 w 140"/>
                        <a:gd name="T57" fmla="*/ 16 h 114"/>
                        <a:gd name="T58" fmla="*/ 132 w 140"/>
                        <a:gd name="T59" fmla="*/ 12 h 114"/>
                        <a:gd name="T60" fmla="*/ 128 w 140"/>
                        <a:gd name="T61" fmla="*/ 6 h 114"/>
                        <a:gd name="T62" fmla="*/ 125 w 140"/>
                        <a:gd name="T63" fmla="*/ 2 h 114"/>
                        <a:gd name="T64" fmla="*/ 120 w 140"/>
                        <a:gd name="T65" fmla="*/ 0 h 114"/>
                        <a:gd name="T66" fmla="*/ 113 w 140"/>
                        <a:gd name="T67" fmla="*/ 0 h 114"/>
                        <a:gd name="T68" fmla="*/ 108 w 140"/>
                        <a:gd name="T69" fmla="*/ 1 h 114"/>
                        <a:gd name="T70" fmla="*/ 101 w 140"/>
                        <a:gd name="T71" fmla="*/ 3 h 114"/>
                        <a:gd name="T72" fmla="*/ 97 w 140"/>
                        <a:gd name="T73" fmla="*/ 3 h 114"/>
                        <a:gd name="T74" fmla="*/ 91 w 140"/>
                        <a:gd name="T75" fmla="*/ 6 h 114"/>
                        <a:gd name="T76" fmla="*/ 88 w 140"/>
                        <a:gd name="T77" fmla="*/ 10 h 114"/>
                        <a:gd name="T78" fmla="*/ 84 w 140"/>
                        <a:gd name="T79" fmla="*/ 13 h 114"/>
                        <a:gd name="T80" fmla="*/ 81 w 140"/>
                        <a:gd name="T81" fmla="*/ 19 h 114"/>
                        <a:gd name="T82" fmla="*/ 79 w 140"/>
                        <a:gd name="T83" fmla="*/ 26 h 114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40"/>
                        <a:gd name="T127" fmla="*/ 0 h 114"/>
                        <a:gd name="T128" fmla="*/ 140 w 140"/>
                        <a:gd name="T129" fmla="*/ 114 h 114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40" h="114">
                          <a:moveTo>
                            <a:pt x="79" y="26"/>
                          </a:moveTo>
                          <a:lnTo>
                            <a:pt x="72" y="38"/>
                          </a:lnTo>
                          <a:lnTo>
                            <a:pt x="61" y="44"/>
                          </a:lnTo>
                          <a:lnTo>
                            <a:pt x="51" y="53"/>
                          </a:lnTo>
                          <a:lnTo>
                            <a:pt x="35" y="56"/>
                          </a:lnTo>
                          <a:lnTo>
                            <a:pt x="22" y="59"/>
                          </a:lnTo>
                          <a:lnTo>
                            <a:pt x="12" y="60"/>
                          </a:lnTo>
                          <a:lnTo>
                            <a:pt x="3" y="60"/>
                          </a:lnTo>
                          <a:lnTo>
                            <a:pt x="1" y="59"/>
                          </a:lnTo>
                          <a:lnTo>
                            <a:pt x="0" y="113"/>
                          </a:lnTo>
                          <a:lnTo>
                            <a:pt x="2" y="112"/>
                          </a:lnTo>
                          <a:lnTo>
                            <a:pt x="7" y="112"/>
                          </a:lnTo>
                          <a:lnTo>
                            <a:pt x="12" y="113"/>
                          </a:lnTo>
                          <a:lnTo>
                            <a:pt x="20" y="112"/>
                          </a:lnTo>
                          <a:lnTo>
                            <a:pt x="29" y="111"/>
                          </a:lnTo>
                          <a:lnTo>
                            <a:pt x="39" y="109"/>
                          </a:lnTo>
                          <a:lnTo>
                            <a:pt x="50" y="106"/>
                          </a:lnTo>
                          <a:lnTo>
                            <a:pt x="61" y="103"/>
                          </a:lnTo>
                          <a:lnTo>
                            <a:pt x="74" y="99"/>
                          </a:lnTo>
                          <a:lnTo>
                            <a:pt x="85" y="94"/>
                          </a:lnTo>
                          <a:lnTo>
                            <a:pt x="97" y="87"/>
                          </a:lnTo>
                          <a:lnTo>
                            <a:pt x="109" y="78"/>
                          </a:lnTo>
                          <a:lnTo>
                            <a:pt x="118" y="68"/>
                          </a:lnTo>
                          <a:lnTo>
                            <a:pt x="127" y="58"/>
                          </a:lnTo>
                          <a:lnTo>
                            <a:pt x="132" y="46"/>
                          </a:lnTo>
                          <a:lnTo>
                            <a:pt x="139" y="30"/>
                          </a:lnTo>
                          <a:lnTo>
                            <a:pt x="139" y="26"/>
                          </a:lnTo>
                          <a:lnTo>
                            <a:pt x="138" y="21"/>
                          </a:lnTo>
                          <a:lnTo>
                            <a:pt x="135" y="16"/>
                          </a:lnTo>
                          <a:lnTo>
                            <a:pt x="132" y="12"/>
                          </a:lnTo>
                          <a:lnTo>
                            <a:pt x="128" y="6"/>
                          </a:lnTo>
                          <a:lnTo>
                            <a:pt x="125" y="2"/>
                          </a:lnTo>
                          <a:lnTo>
                            <a:pt x="120" y="0"/>
                          </a:lnTo>
                          <a:lnTo>
                            <a:pt x="113" y="0"/>
                          </a:lnTo>
                          <a:lnTo>
                            <a:pt x="108" y="1"/>
                          </a:lnTo>
                          <a:lnTo>
                            <a:pt x="101" y="3"/>
                          </a:lnTo>
                          <a:lnTo>
                            <a:pt x="97" y="3"/>
                          </a:lnTo>
                          <a:lnTo>
                            <a:pt x="91" y="6"/>
                          </a:lnTo>
                          <a:lnTo>
                            <a:pt x="88" y="10"/>
                          </a:lnTo>
                          <a:lnTo>
                            <a:pt x="84" y="13"/>
                          </a:lnTo>
                          <a:lnTo>
                            <a:pt x="81" y="19"/>
                          </a:lnTo>
                          <a:lnTo>
                            <a:pt x="79" y="26"/>
                          </a:lnTo>
                        </a:path>
                      </a:pathLst>
                    </a:custGeom>
                    <a:solidFill>
                      <a:srgbClr val="669999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07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527" y="2188"/>
                      <a:ext cx="147" cy="119"/>
                    </a:xfrm>
                    <a:custGeom>
                      <a:avLst/>
                      <a:gdLst>
                        <a:gd name="T0" fmla="*/ 82 w 147"/>
                        <a:gd name="T1" fmla="*/ 27 h 119"/>
                        <a:gd name="T2" fmla="*/ 82 w 147"/>
                        <a:gd name="T3" fmla="*/ 27 h 119"/>
                        <a:gd name="T4" fmla="*/ 75 w 147"/>
                        <a:gd name="T5" fmla="*/ 40 h 119"/>
                        <a:gd name="T6" fmla="*/ 64 w 147"/>
                        <a:gd name="T7" fmla="*/ 47 h 119"/>
                        <a:gd name="T8" fmla="*/ 53 w 147"/>
                        <a:gd name="T9" fmla="*/ 54 h 119"/>
                        <a:gd name="T10" fmla="*/ 36 w 147"/>
                        <a:gd name="T11" fmla="*/ 59 h 119"/>
                        <a:gd name="T12" fmla="*/ 23 w 147"/>
                        <a:gd name="T13" fmla="*/ 61 h 119"/>
                        <a:gd name="T14" fmla="*/ 12 w 147"/>
                        <a:gd name="T15" fmla="*/ 62 h 119"/>
                        <a:gd name="T16" fmla="*/ 3 w 147"/>
                        <a:gd name="T17" fmla="*/ 63 h 119"/>
                        <a:gd name="T18" fmla="*/ 1 w 147"/>
                        <a:gd name="T19" fmla="*/ 62 h 119"/>
                        <a:gd name="T20" fmla="*/ 0 w 147"/>
                        <a:gd name="T21" fmla="*/ 118 h 119"/>
                        <a:gd name="T22" fmla="*/ 1 w 147"/>
                        <a:gd name="T23" fmla="*/ 117 h 119"/>
                        <a:gd name="T24" fmla="*/ 6 w 147"/>
                        <a:gd name="T25" fmla="*/ 118 h 119"/>
                        <a:gd name="T26" fmla="*/ 10 w 147"/>
                        <a:gd name="T27" fmla="*/ 117 h 119"/>
                        <a:gd name="T28" fmla="*/ 20 w 147"/>
                        <a:gd name="T29" fmla="*/ 117 h 119"/>
                        <a:gd name="T30" fmla="*/ 28 w 147"/>
                        <a:gd name="T31" fmla="*/ 115 h 119"/>
                        <a:gd name="T32" fmla="*/ 40 w 147"/>
                        <a:gd name="T33" fmla="*/ 115 h 119"/>
                        <a:gd name="T34" fmla="*/ 51 w 147"/>
                        <a:gd name="T35" fmla="*/ 111 h 119"/>
                        <a:gd name="T36" fmla="*/ 64 w 147"/>
                        <a:gd name="T37" fmla="*/ 108 h 119"/>
                        <a:gd name="T38" fmla="*/ 77 w 147"/>
                        <a:gd name="T39" fmla="*/ 104 h 119"/>
                        <a:gd name="T40" fmla="*/ 89 w 147"/>
                        <a:gd name="T41" fmla="*/ 99 h 119"/>
                        <a:gd name="T42" fmla="*/ 101 w 147"/>
                        <a:gd name="T43" fmla="*/ 92 h 119"/>
                        <a:gd name="T44" fmla="*/ 113 w 147"/>
                        <a:gd name="T45" fmla="*/ 82 h 119"/>
                        <a:gd name="T46" fmla="*/ 123 w 147"/>
                        <a:gd name="T47" fmla="*/ 72 h 119"/>
                        <a:gd name="T48" fmla="*/ 132 w 147"/>
                        <a:gd name="T49" fmla="*/ 62 h 119"/>
                        <a:gd name="T50" fmla="*/ 139 w 147"/>
                        <a:gd name="T51" fmla="*/ 48 h 119"/>
                        <a:gd name="T52" fmla="*/ 145 w 147"/>
                        <a:gd name="T53" fmla="*/ 32 h 119"/>
                        <a:gd name="T54" fmla="*/ 146 w 147"/>
                        <a:gd name="T55" fmla="*/ 28 h 119"/>
                        <a:gd name="T56" fmla="*/ 145 w 147"/>
                        <a:gd name="T57" fmla="*/ 22 h 119"/>
                        <a:gd name="T58" fmla="*/ 141 w 147"/>
                        <a:gd name="T59" fmla="*/ 17 h 119"/>
                        <a:gd name="T60" fmla="*/ 138 w 147"/>
                        <a:gd name="T61" fmla="*/ 13 h 119"/>
                        <a:gd name="T62" fmla="*/ 133 w 147"/>
                        <a:gd name="T63" fmla="*/ 7 h 119"/>
                        <a:gd name="T64" fmla="*/ 129 w 147"/>
                        <a:gd name="T65" fmla="*/ 2 h 119"/>
                        <a:gd name="T66" fmla="*/ 125 w 147"/>
                        <a:gd name="T67" fmla="*/ 0 h 119"/>
                        <a:gd name="T68" fmla="*/ 118 w 147"/>
                        <a:gd name="T69" fmla="*/ 0 h 119"/>
                        <a:gd name="T70" fmla="*/ 111 w 147"/>
                        <a:gd name="T71" fmla="*/ 2 h 119"/>
                        <a:gd name="T72" fmla="*/ 106 w 147"/>
                        <a:gd name="T73" fmla="*/ 3 h 119"/>
                        <a:gd name="T74" fmla="*/ 101 w 147"/>
                        <a:gd name="T75" fmla="*/ 5 h 119"/>
                        <a:gd name="T76" fmla="*/ 95 w 147"/>
                        <a:gd name="T77" fmla="*/ 7 h 119"/>
                        <a:gd name="T78" fmla="*/ 90 w 147"/>
                        <a:gd name="T79" fmla="*/ 11 h 119"/>
                        <a:gd name="T80" fmla="*/ 88 w 147"/>
                        <a:gd name="T81" fmla="*/ 14 h 119"/>
                        <a:gd name="T82" fmla="*/ 85 w 147"/>
                        <a:gd name="T83" fmla="*/ 20 h 119"/>
                        <a:gd name="T84" fmla="*/ 82 w 147"/>
                        <a:gd name="T85" fmla="*/ 27 h 119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147"/>
                        <a:gd name="T130" fmla="*/ 0 h 119"/>
                        <a:gd name="T131" fmla="*/ 147 w 147"/>
                        <a:gd name="T132" fmla="*/ 119 h 119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147" h="119">
                          <a:moveTo>
                            <a:pt x="82" y="27"/>
                          </a:moveTo>
                          <a:lnTo>
                            <a:pt x="82" y="27"/>
                          </a:lnTo>
                          <a:lnTo>
                            <a:pt x="75" y="40"/>
                          </a:lnTo>
                          <a:lnTo>
                            <a:pt x="64" y="47"/>
                          </a:lnTo>
                          <a:lnTo>
                            <a:pt x="53" y="54"/>
                          </a:lnTo>
                          <a:lnTo>
                            <a:pt x="36" y="59"/>
                          </a:lnTo>
                          <a:lnTo>
                            <a:pt x="23" y="61"/>
                          </a:lnTo>
                          <a:lnTo>
                            <a:pt x="12" y="62"/>
                          </a:lnTo>
                          <a:lnTo>
                            <a:pt x="3" y="63"/>
                          </a:lnTo>
                          <a:lnTo>
                            <a:pt x="1" y="62"/>
                          </a:lnTo>
                          <a:lnTo>
                            <a:pt x="0" y="118"/>
                          </a:lnTo>
                          <a:lnTo>
                            <a:pt x="1" y="117"/>
                          </a:lnTo>
                          <a:lnTo>
                            <a:pt x="6" y="118"/>
                          </a:lnTo>
                          <a:lnTo>
                            <a:pt x="10" y="117"/>
                          </a:lnTo>
                          <a:lnTo>
                            <a:pt x="20" y="117"/>
                          </a:lnTo>
                          <a:lnTo>
                            <a:pt x="28" y="115"/>
                          </a:lnTo>
                          <a:lnTo>
                            <a:pt x="40" y="115"/>
                          </a:lnTo>
                          <a:lnTo>
                            <a:pt x="51" y="111"/>
                          </a:lnTo>
                          <a:lnTo>
                            <a:pt x="64" y="108"/>
                          </a:lnTo>
                          <a:lnTo>
                            <a:pt x="77" y="104"/>
                          </a:lnTo>
                          <a:lnTo>
                            <a:pt x="89" y="99"/>
                          </a:lnTo>
                          <a:lnTo>
                            <a:pt x="101" y="92"/>
                          </a:lnTo>
                          <a:lnTo>
                            <a:pt x="113" y="82"/>
                          </a:lnTo>
                          <a:lnTo>
                            <a:pt x="123" y="72"/>
                          </a:lnTo>
                          <a:lnTo>
                            <a:pt x="132" y="62"/>
                          </a:lnTo>
                          <a:lnTo>
                            <a:pt x="139" y="48"/>
                          </a:lnTo>
                          <a:lnTo>
                            <a:pt x="145" y="32"/>
                          </a:lnTo>
                          <a:lnTo>
                            <a:pt x="146" y="28"/>
                          </a:lnTo>
                          <a:lnTo>
                            <a:pt x="145" y="22"/>
                          </a:lnTo>
                          <a:lnTo>
                            <a:pt x="141" y="17"/>
                          </a:lnTo>
                          <a:lnTo>
                            <a:pt x="138" y="13"/>
                          </a:lnTo>
                          <a:lnTo>
                            <a:pt x="133" y="7"/>
                          </a:lnTo>
                          <a:lnTo>
                            <a:pt x="129" y="2"/>
                          </a:lnTo>
                          <a:lnTo>
                            <a:pt x="125" y="0"/>
                          </a:lnTo>
                          <a:lnTo>
                            <a:pt x="118" y="0"/>
                          </a:lnTo>
                          <a:lnTo>
                            <a:pt x="111" y="2"/>
                          </a:lnTo>
                          <a:lnTo>
                            <a:pt x="106" y="3"/>
                          </a:lnTo>
                          <a:lnTo>
                            <a:pt x="101" y="5"/>
                          </a:lnTo>
                          <a:lnTo>
                            <a:pt x="95" y="7"/>
                          </a:lnTo>
                          <a:lnTo>
                            <a:pt x="90" y="11"/>
                          </a:lnTo>
                          <a:lnTo>
                            <a:pt x="88" y="14"/>
                          </a:lnTo>
                          <a:lnTo>
                            <a:pt x="85" y="20"/>
                          </a:lnTo>
                          <a:lnTo>
                            <a:pt x="82" y="2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08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4079" y="1951"/>
                      <a:ext cx="170" cy="148"/>
                    </a:xfrm>
                    <a:custGeom>
                      <a:avLst/>
                      <a:gdLst>
                        <a:gd name="T0" fmla="*/ 3 w 170"/>
                        <a:gd name="T1" fmla="*/ 147 h 148"/>
                        <a:gd name="T2" fmla="*/ 9 w 170"/>
                        <a:gd name="T3" fmla="*/ 145 h 148"/>
                        <a:gd name="T4" fmla="*/ 19 w 170"/>
                        <a:gd name="T5" fmla="*/ 143 h 148"/>
                        <a:gd name="T6" fmla="*/ 29 w 170"/>
                        <a:gd name="T7" fmla="*/ 141 h 148"/>
                        <a:gd name="T8" fmla="*/ 44 w 170"/>
                        <a:gd name="T9" fmla="*/ 138 h 148"/>
                        <a:gd name="T10" fmla="*/ 56 w 170"/>
                        <a:gd name="T11" fmla="*/ 135 h 148"/>
                        <a:gd name="T12" fmla="*/ 68 w 170"/>
                        <a:gd name="T13" fmla="*/ 130 h 148"/>
                        <a:gd name="T14" fmla="*/ 84 w 170"/>
                        <a:gd name="T15" fmla="*/ 126 h 148"/>
                        <a:gd name="T16" fmla="*/ 98 w 170"/>
                        <a:gd name="T17" fmla="*/ 122 h 148"/>
                        <a:gd name="T18" fmla="*/ 110 w 170"/>
                        <a:gd name="T19" fmla="*/ 117 h 148"/>
                        <a:gd name="T20" fmla="*/ 126 w 170"/>
                        <a:gd name="T21" fmla="*/ 112 h 148"/>
                        <a:gd name="T22" fmla="*/ 137 w 170"/>
                        <a:gd name="T23" fmla="*/ 107 h 148"/>
                        <a:gd name="T24" fmla="*/ 147 w 170"/>
                        <a:gd name="T25" fmla="*/ 100 h 148"/>
                        <a:gd name="T26" fmla="*/ 155 w 170"/>
                        <a:gd name="T27" fmla="*/ 93 h 148"/>
                        <a:gd name="T28" fmla="*/ 162 w 170"/>
                        <a:gd name="T29" fmla="*/ 89 h 148"/>
                        <a:gd name="T30" fmla="*/ 167 w 170"/>
                        <a:gd name="T31" fmla="*/ 82 h 148"/>
                        <a:gd name="T32" fmla="*/ 169 w 170"/>
                        <a:gd name="T33" fmla="*/ 75 h 148"/>
                        <a:gd name="T34" fmla="*/ 166 w 170"/>
                        <a:gd name="T35" fmla="*/ 67 h 148"/>
                        <a:gd name="T36" fmla="*/ 161 w 170"/>
                        <a:gd name="T37" fmla="*/ 61 h 148"/>
                        <a:gd name="T38" fmla="*/ 153 w 170"/>
                        <a:gd name="T39" fmla="*/ 52 h 148"/>
                        <a:gd name="T40" fmla="*/ 143 w 170"/>
                        <a:gd name="T41" fmla="*/ 47 h 148"/>
                        <a:gd name="T42" fmla="*/ 130 w 170"/>
                        <a:gd name="T43" fmla="*/ 41 h 148"/>
                        <a:gd name="T44" fmla="*/ 115 w 170"/>
                        <a:gd name="T45" fmla="*/ 34 h 148"/>
                        <a:gd name="T46" fmla="*/ 100 w 170"/>
                        <a:gd name="T47" fmla="*/ 27 h 148"/>
                        <a:gd name="T48" fmla="*/ 85 w 170"/>
                        <a:gd name="T49" fmla="*/ 22 h 148"/>
                        <a:gd name="T50" fmla="*/ 70 w 170"/>
                        <a:gd name="T51" fmla="*/ 17 h 148"/>
                        <a:gd name="T52" fmla="*/ 54 w 170"/>
                        <a:gd name="T53" fmla="*/ 12 h 148"/>
                        <a:gd name="T54" fmla="*/ 40 w 170"/>
                        <a:gd name="T55" fmla="*/ 7 h 148"/>
                        <a:gd name="T56" fmla="*/ 27 w 170"/>
                        <a:gd name="T57" fmla="*/ 5 h 148"/>
                        <a:gd name="T58" fmla="*/ 15 w 170"/>
                        <a:gd name="T59" fmla="*/ 2 h 148"/>
                        <a:gd name="T60" fmla="*/ 8 w 170"/>
                        <a:gd name="T61" fmla="*/ 0 h 148"/>
                        <a:gd name="T62" fmla="*/ 2 w 170"/>
                        <a:gd name="T63" fmla="*/ 1 h 148"/>
                        <a:gd name="T64" fmla="*/ 0 w 170"/>
                        <a:gd name="T65" fmla="*/ 0 h 148"/>
                        <a:gd name="T66" fmla="*/ 3 w 170"/>
                        <a:gd name="T67" fmla="*/ 147 h 148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170"/>
                        <a:gd name="T103" fmla="*/ 0 h 148"/>
                        <a:gd name="T104" fmla="*/ 170 w 170"/>
                        <a:gd name="T105" fmla="*/ 148 h 148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170" h="148">
                          <a:moveTo>
                            <a:pt x="3" y="147"/>
                          </a:moveTo>
                          <a:lnTo>
                            <a:pt x="9" y="145"/>
                          </a:lnTo>
                          <a:lnTo>
                            <a:pt x="19" y="143"/>
                          </a:lnTo>
                          <a:lnTo>
                            <a:pt x="29" y="141"/>
                          </a:lnTo>
                          <a:lnTo>
                            <a:pt x="44" y="138"/>
                          </a:lnTo>
                          <a:lnTo>
                            <a:pt x="56" y="135"/>
                          </a:lnTo>
                          <a:lnTo>
                            <a:pt x="68" y="130"/>
                          </a:lnTo>
                          <a:lnTo>
                            <a:pt x="84" y="126"/>
                          </a:lnTo>
                          <a:lnTo>
                            <a:pt x="98" y="122"/>
                          </a:lnTo>
                          <a:lnTo>
                            <a:pt x="110" y="117"/>
                          </a:lnTo>
                          <a:lnTo>
                            <a:pt x="126" y="112"/>
                          </a:lnTo>
                          <a:lnTo>
                            <a:pt x="137" y="107"/>
                          </a:lnTo>
                          <a:lnTo>
                            <a:pt x="147" y="100"/>
                          </a:lnTo>
                          <a:lnTo>
                            <a:pt x="155" y="93"/>
                          </a:lnTo>
                          <a:lnTo>
                            <a:pt x="162" y="89"/>
                          </a:lnTo>
                          <a:lnTo>
                            <a:pt x="167" y="82"/>
                          </a:lnTo>
                          <a:lnTo>
                            <a:pt x="169" y="75"/>
                          </a:lnTo>
                          <a:lnTo>
                            <a:pt x="166" y="67"/>
                          </a:lnTo>
                          <a:lnTo>
                            <a:pt x="161" y="61"/>
                          </a:lnTo>
                          <a:lnTo>
                            <a:pt x="153" y="52"/>
                          </a:lnTo>
                          <a:lnTo>
                            <a:pt x="143" y="47"/>
                          </a:lnTo>
                          <a:lnTo>
                            <a:pt x="130" y="41"/>
                          </a:lnTo>
                          <a:lnTo>
                            <a:pt x="115" y="34"/>
                          </a:lnTo>
                          <a:lnTo>
                            <a:pt x="100" y="27"/>
                          </a:lnTo>
                          <a:lnTo>
                            <a:pt x="85" y="22"/>
                          </a:lnTo>
                          <a:lnTo>
                            <a:pt x="70" y="17"/>
                          </a:lnTo>
                          <a:lnTo>
                            <a:pt x="54" y="12"/>
                          </a:lnTo>
                          <a:lnTo>
                            <a:pt x="40" y="7"/>
                          </a:lnTo>
                          <a:lnTo>
                            <a:pt x="27" y="5"/>
                          </a:lnTo>
                          <a:lnTo>
                            <a:pt x="15" y="2"/>
                          </a:lnTo>
                          <a:lnTo>
                            <a:pt x="8" y="0"/>
                          </a:lnTo>
                          <a:lnTo>
                            <a:pt x="2" y="1"/>
                          </a:lnTo>
                          <a:lnTo>
                            <a:pt x="0" y="0"/>
                          </a:lnTo>
                          <a:lnTo>
                            <a:pt x="3" y="147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09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4079" y="1951"/>
                      <a:ext cx="176" cy="153"/>
                    </a:xfrm>
                    <a:custGeom>
                      <a:avLst/>
                      <a:gdLst>
                        <a:gd name="T0" fmla="*/ 3 w 176"/>
                        <a:gd name="T1" fmla="*/ 152 h 153"/>
                        <a:gd name="T2" fmla="*/ 3 w 176"/>
                        <a:gd name="T3" fmla="*/ 152 h 153"/>
                        <a:gd name="T4" fmla="*/ 9 w 176"/>
                        <a:gd name="T5" fmla="*/ 151 h 153"/>
                        <a:gd name="T6" fmla="*/ 19 w 176"/>
                        <a:gd name="T7" fmla="*/ 150 h 153"/>
                        <a:gd name="T8" fmla="*/ 30 w 176"/>
                        <a:gd name="T9" fmla="*/ 146 h 153"/>
                        <a:gd name="T10" fmla="*/ 43 w 176"/>
                        <a:gd name="T11" fmla="*/ 144 h 153"/>
                        <a:gd name="T12" fmla="*/ 57 w 176"/>
                        <a:gd name="T13" fmla="*/ 140 h 153"/>
                        <a:gd name="T14" fmla="*/ 71 w 176"/>
                        <a:gd name="T15" fmla="*/ 137 h 153"/>
                        <a:gd name="T16" fmla="*/ 85 w 176"/>
                        <a:gd name="T17" fmla="*/ 132 h 153"/>
                        <a:gd name="T18" fmla="*/ 101 w 176"/>
                        <a:gd name="T19" fmla="*/ 127 h 153"/>
                        <a:gd name="T20" fmla="*/ 114 w 176"/>
                        <a:gd name="T21" fmla="*/ 122 h 153"/>
                        <a:gd name="T22" fmla="*/ 128 w 176"/>
                        <a:gd name="T23" fmla="*/ 116 h 153"/>
                        <a:gd name="T24" fmla="*/ 141 w 176"/>
                        <a:gd name="T25" fmla="*/ 111 h 153"/>
                        <a:gd name="T26" fmla="*/ 151 w 176"/>
                        <a:gd name="T27" fmla="*/ 104 h 153"/>
                        <a:gd name="T28" fmla="*/ 161 w 176"/>
                        <a:gd name="T29" fmla="*/ 98 h 153"/>
                        <a:gd name="T30" fmla="*/ 168 w 176"/>
                        <a:gd name="T31" fmla="*/ 92 h 153"/>
                        <a:gd name="T32" fmla="*/ 173 w 176"/>
                        <a:gd name="T33" fmla="*/ 85 h 153"/>
                        <a:gd name="T34" fmla="*/ 175 w 176"/>
                        <a:gd name="T35" fmla="*/ 78 h 153"/>
                        <a:gd name="T36" fmla="*/ 172 w 176"/>
                        <a:gd name="T37" fmla="*/ 70 h 153"/>
                        <a:gd name="T38" fmla="*/ 166 w 176"/>
                        <a:gd name="T39" fmla="*/ 63 h 153"/>
                        <a:gd name="T40" fmla="*/ 158 w 176"/>
                        <a:gd name="T41" fmla="*/ 55 h 153"/>
                        <a:gd name="T42" fmla="*/ 148 w 176"/>
                        <a:gd name="T43" fmla="*/ 49 h 153"/>
                        <a:gd name="T44" fmla="*/ 134 w 176"/>
                        <a:gd name="T45" fmla="*/ 43 h 153"/>
                        <a:gd name="T46" fmla="*/ 119 w 176"/>
                        <a:gd name="T47" fmla="*/ 35 h 153"/>
                        <a:gd name="T48" fmla="*/ 103 w 176"/>
                        <a:gd name="T49" fmla="*/ 29 h 153"/>
                        <a:gd name="T50" fmla="*/ 88 w 176"/>
                        <a:gd name="T51" fmla="*/ 23 h 153"/>
                        <a:gd name="T52" fmla="*/ 72 w 176"/>
                        <a:gd name="T53" fmla="*/ 18 h 153"/>
                        <a:gd name="T54" fmla="*/ 56 w 176"/>
                        <a:gd name="T55" fmla="*/ 13 h 153"/>
                        <a:gd name="T56" fmla="*/ 41 w 176"/>
                        <a:gd name="T57" fmla="*/ 8 h 153"/>
                        <a:gd name="T58" fmla="*/ 28 w 176"/>
                        <a:gd name="T59" fmla="*/ 5 h 153"/>
                        <a:gd name="T60" fmla="*/ 16 w 176"/>
                        <a:gd name="T61" fmla="*/ 3 h 153"/>
                        <a:gd name="T62" fmla="*/ 8 w 176"/>
                        <a:gd name="T63" fmla="*/ 0 h 153"/>
                        <a:gd name="T64" fmla="*/ 2 w 176"/>
                        <a:gd name="T65" fmla="*/ 1 h 153"/>
                        <a:gd name="T66" fmla="*/ 0 w 176"/>
                        <a:gd name="T67" fmla="*/ 0 h 153"/>
                        <a:gd name="T68" fmla="*/ 3 w 176"/>
                        <a:gd name="T69" fmla="*/ 152 h 153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76"/>
                        <a:gd name="T106" fmla="*/ 0 h 153"/>
                        <a:gd name="T107" fmla="*/ 176 w 176"/>
                        <a:gd name="T108" fmla="*/ 153 h 153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76" h="153">
                          <a:moveTo>
                            <a:pt x="3" y="152"/>
                          </a:moveTo>
                          <a:lnTo>
                            <a:pt x="3" y="152"/>
                          </a:lnTo>
                          <a:lnTo>
                            <a:pt x="9" y="151"/>
                          </a:lnTo>
                          <a:lnTo>
                            <a:pt x="19" y="150"/>
                          </a:lnTo>
                          <a:lnTo>
                            <a:pt x="30" y="146"/>
                          </a:lnTo>
                          <a:lnTo>
                            <a:pt x="43" y="144"/>
                          </a:lnTo>
                          <a:lnTo>
                            <a:pt x="57" y="140"/>
                          </a:lnTo>
                          <a:lnTo>
                            <a:pt x="71" y="137"/>
                          </a:lnTo>
                          <a:lnTo>
                            <a:pt x="85" y="132"/>
                          </a:lnTo>
                          <a:lnTo>
                            <a:pt x="101" y="127"/>
                          </a:lnTo>
                          <a:lnTo>
                            <a:pt x="114" y="122"/>
                          </a:lnTo>
                          <a:lnTo>
                            <a:pt x="128" y="116"/>
                          </a:lnTo>
                          <a:lnTo>
                            <a:pt x="141" y="111"/>
                          </a:lnTo>
                          <a:lnTo>
                            <a:pt x="151" y="104"/>
                          </a:lnTo>
                          <a:lnTo>
                            <a:pt x="161" y="98"/>
                          </a:lnTo>
                          <a:lnTo>
                            <a:pt x="168" y="92"/>
                          </a:lnTo>
                          <a:lnTo>
                            <a:pt x="173" y="85"/>
                          </a:lnTo>
                          <a:lnTo>
                            <a:pt x="175" y="78"/>
                          </a:lnTo>
                          <a:lnTo>
                            <a:pt x="172" y="70"/>
                          </a:lnTo>
                          <a:lnTo>
                            <a:pt x="166" y="63"/>
                          </a:lnTo>
                          <a:lnTo>
                            <a:pt x="158" y="55"/>
                          </a:lnTo>
                          <a:lnTo>
                            <a:pt x="148" y="49"/>
                          </a:lnTo>
                          <a:lnTo>
                            <a:pt x="134" y="43"/>
                          </a:lnTo>
                          <a:lnTo>
                            <a:pt x="119" y="35"/>
                          </a:lnTo>
                          <a:lnTo>
                            <a:pt x="103" y="29"/>
                          </a:lnTo>
                          <a:lnTo>
                            <a:pt x="88" y="23"/>
                          </a:lnTo>
                          <a:lnTo>
                            <a:pt x="72" y="18"/>
                          </a:lnTo>
                          <a:lnTo>
                            <a:pt x="56" y="13"/>
                          </a:lnTo>
                          <a:lnTo>
                            <a:pt x="41" y="8"/>
                          </a:lnTo>
                          <a:lnTo>
                            <a:pt x="28" y="5"/>
                          </a:lnTo>
                          <a:lnTo>
                            <a:pt x="16" y="3"/>
                          </a:lnTo>
                          <a:lnTo>
                            <a:pt x="8" y="0"/>
                          </a:lnTo>
                          <a:lnTo>
                            <a:pt x="2" y="1"/>
                          </a:lnTo>
                          <a:lnTo>
                            <a:pt x="0" y="0"/>
                          </a:lnTo>
                          <a:lnTo>
                            <a:pt x="3" y="152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10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4086" y="1952"/>
                      <a:ext cx="162" cy="76"/>
                    </a:xfrm>
                    <a:custGeom>
                      <a:avLst/>
                      <a:gdLst>
                        <a:gd name="T0" fmla="*/ 161 w 162"/>
                        <a:gd name="T1" fmla="*/ 75 h 76"/>
                        <a:gd name="T2" fmla="*/ 159 w 162"/>
                        <a:gd name="T3" fmla="*/ 69 h 76"/>
                        <a:gd name="T4" fmla="*/ 154 w 162"/>
                        <a:gd name="T5" fmla="*/ 61 h 76"/>
                        <a:gd name="T6" fmla="*/ 147 w 162"/>
                        <a:gd name="T7" fmla="*/ 54 h 76"/>
                        <a:gd name="T8" fmla="*/ 136 w 162"/>
                        <a:gd name="T9" fmla="*/ 47 h 76"/>
                        <a:gd name="T10" fmla="*/ 126 w 162"/>
                        <a:gd name="T11" fmla="*/ 42 h 76"/>
                        <a:gd name="T12" fmla="*/ 111 w 162"/>
                        <a:gd name="T13" fmla="*/ 35 h 76"/>
                        <a:gd name="T14" fmla="*/ 97 w 162"/>
                        <a:gd name="T15" fmla="*/ 30 h 76"/>
                        <a:gd name="T16" fmla="*/ 82 w 162"/>
                        <a:gd name="T17" fmla="*/ 24 h 76"/>
                        <a:gd name="T18" fmla="*/ 67 w 162"/>
                        <a:gd name="T19" fmla="*/ 20 h 76"/>
                        <a:gd name="T20" fmla="*/ 52 w 162"/>
                        <a:gd name="T21" fmla="*/ 14 h 76"/>
                        <a:gd name="T22" fmla="*/ 37 w 162"/>
                        <a:gd name="T23" fmla="*/ 10 h 76"/>
                        <a:gd name="T24" fmla="*/ 26 w 162"/>
                        <a:gd name="T25" fmla="*/ 7 h 76"/>
                        <a:gd name="T26" fmla="*/ 15 w 162"/>
                        <a:gd name="T27" fmla="*/ 5 h 76"/>
                        <a:gd name="T28" fmla="*/ 7 w 162"/>
                        <a:gd name="T29" fmla="*/ 2 h 76"/>
                        <a:gd name="T30" fmla="*/ 1 w 162"/>
                        <a:gd name="T31" fmla="*/ 1 h 76"/>
                        <a:gd name="T32" fmla="*/ 0 w 162"/>
                        <a:gd name="T33" fmla="*/ 0 h 76"/>
                        <a:gd name="T34" fmla="*/ 3 w 162"/>
                        <a:gd name="T35" fmla="*/ 75 h 76"/>
                        <a:gd name="T36" fmla="*/ 161 w 162"/>
                        <a:gd name="T37" fmla="*/ 75 h 7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2"/>
                        <a:gd name="T58" fmla="*/ 0 h 76"/>
                        <a:gd name="T59" fmla="*/ 162 w 162"/>
                        <a:gd name="T60" fmla="*/ 76 h 7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2" h="76">
                          <a:moveTo>
                            <a:pt x="161" y="75"/>
                          </a:moveTo>
                          <a:lnTo>
                            <a:pt x="159" y="69"/>
                          </a:lnTo>
                          <a:lnTo>
                            <a:pt x="154" y="61"/>
                          </a:lnTo>
                          <a:lnTo>
                            <a:pt x="147" y="54"/>
                          </a:lnTo>
                          <a:lnTo>
                            <a:pt x="136" y="47"/>
                          </a:lnTo>
                          <a:lnTo>
                            <a:pt x="126" y="42"/>
                          </a:lnTo>
                          <a:lnTo>
                            <a:pt x="111" y="35"/>
                          </a:lnTo>
                          <a:lnTo>
                            <a:pt x="97" y="30"/>
                          </a:lnTo>
                          <a:lnTo>
                            <a:pt x="82" y="24"/>
                          </a:lnTo>
                          <a:lnTo>
                            <a:pt x="67" y="20"/>
                          </a:lnTo>
                          <a:lnTo>
                            <a:pt x="52" y="14"/>
                          </a:lnTo>
                          <a:lnTo>
                            <a:pt x="37" y="10"/>
                          </a:lnTo>
                          <a:lnTo>
                            <a:pt x="26" y="7"/>
                          </a:lnTo>
                          <a:lnTo>
                            <a:pt x="15" y="5"/>
                          </a:lnTo>
                          <a:lnTo>
                            <a:pt x="7" y="2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  <a:lnTo>
                            <a:pt x="3" y="75"/>
                          </a:lnTo>
                          <a:lnTo>
                            <a:pt x="161" y="75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11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4086" y="1953"/>
                      <a:ext cx="168" cy="81"/>
                    </a:xfrm>
                    <a:custGeom>
                      <a:avLst/>
                      <a:gdLst>
                        <a:gd name="T0" fmla="*/ 167 w 168"/>
                        <a:gd name="T1" fmla="*/ 77 h 81"/>
                        <a:gd name="T2" fmla="*/ 167 w 168"/>
                        <a:gd name="T3" fmla="*/ 77 h 81"/>
                        <a:gd name="T4" fmla="*/ 165 w 168"/>
                        <a:gd name="T5" fmla="*/ 71 h 81"/>
                        <a:gd name="T6" fmla="*/ 159 w 168"/>
                        <a:gd name="T7" fmla="*/ 63 h 81"/>
                        <a:gd name="T8" fmla="*/ 152 w 168"/>
                        <a:gd name="T9" fmla="*/ 55 h 81"/>
                        <a:gd name="T10" fmla="*/ 141 w 168"/>
                        <a:gd name="T11" fmla="*/ 48 h 81"/>
                        <a:gd name="T12" fmla="*/ 130 w 168"/>
                        <a:gd name="T13" fmla="*/ 43 h 81"/>
                        <a:gd name="T14" fmla="*/ 115 w 168"/>
                        <a:gd name="T15" fmla="*/ 35 h 81"/>
                        <a:gd name="T16" fmla="*/ 99 w 168"/>
                        <a:gd name="T17" fmla="*/ 30 h 81"/>
                        <a:gd name="T18" fmla="*/ 85 w 168"/>
                        <a:gd name="T19" fmla="*/ 24 h 81"/>
                        <a:gd name="T20" fmla="*/ 68 w 168"/>
                        <a:gd name="T21" fmla="*/ 19 h 81"/>
                        <a:gd name="T22" fmla="*/ 53 w 168"/>
                        <a:gd name="T23" fmla="*/ 14 h 81"/>
                        <a:gd name="T24" fmla="*/ 38 w 168"/>
                        <a:gd name="T25" fmla="*/ 10 h 81"/>
                        <a:gd name="T26" fmla="*/ 27 w 168"/>
                        <a:gd name="T27" fmla="*/ 7 h 81"/>
                        <a:gd name="T28" fmla="*/ 15 w 168"/>
                        <a:gd name="T29" fmla="*/ 5 h 81"/>
                        <a:gd name="T30" fmla="*/ 6 w 168"/>
                        <a:gd name="T31" fmla="*/ 2 h 81"/>
                        <a:gd name="T32" fmla="*/ 1 w 168"/>
                        <a:gd name="T33" fmla="*/ 1 h 81"/>
                        <a:gd name="T34" fmla="*/ 0 w 168"/>
                        <a:gd name="T35" fmla="*/ 0 h 81"/>
                        <a:gd name="T36" fmla="*/ 1 w 168"/>
                        <a:gd name="T37" fmla="*/ 80 h 81"/>
                        <a:gd name="T38" fmla="*/ 167 w 168"/>
                        <a:gd name="T39" fmla="*/ 77 h 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68"/>
                        <a:gd name="T61" fmla="*/ 0 h 81"/>
                        <a:gd name="T62" fmla="*/ 168 w 168"/>
                        <a:gd name="T63" fmla="*/ 81 h 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68" h="81">
                          <a:moveTo>
                            <a:pt x="167" y="77"/>
                          </a:moveTo>
                          <a:lnTo>
                            <a:pt x="167" y="77"/>
                          </a:lnTo>
                          <a:lnTo>
                            <a:pt x="165" y="71"/>
                          </a:lnTo>
                          <a:lnTo>
                            <a:pt x="159" y="63"/>
                          </a:lnTo>
                          <a:lnTo>
                            <a:pt x="152" y="55"/>
                          </a:lnTo>
                          <a:lnTo>
                            <a:pt x="141" y="48"/>
                          </a:lnTo>
                          <a:lnTo>
                            <a:pt x="130" y="43"/>
                          </a:lnTo>
                          <a:lnTo>
                            <a:pt x="115" y="35"/>
                          </a:lnTo>
                          <a:lnTo>
                            <a:pt x="99" y="30"/>
                          </a:lnTo>
                          <a:lnTo>
                            <a:pt x="85" y="24"/>
                          </a:lnTo>
                          <a:lnTo>
                            <a:pt x="68" y="19"/>
                          </a:lnTo>
                          <a:lnTo>
                            <a:pt x="53" y="14"/>
                          </a:lnTo>
                          <a:lnTo>
                            <a:pt x="38" y="10"/>
                          </a:lnTo>
                          <a:lnTo>
                            <a:pt x="27" y="7"/>
                          </a:lnTo>
                          <a:lnTo>
                            <a:pt x="15" y="5"/>
                          </a:lnTo>
                          <a:lnTo>
                            <a:pt x="6" y="2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  <a:lnTo>
                            <a:pt x="1" y="80"/>
                          </a:lnTo>
                          <a:lnTo>
                            <a:pt x="167" y="7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12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057" y="1946"/>
                      <a:ext cx="198" cy="165"/>
                    </a:xfrm>
                    <a:custGeom>
                      <a:avLst/>
                      <a:gdLst>
                        <a:gd name="T0" fmla="*/ 8 w 198"/>
                        <a:gd name="T1" fmla="*/ 164 h 165"/>
                        <a:gd name="T2" fmla="*/ 8 w 198"/>
                        <a:gd name="T3" fmla="*/ 164 h 165"/>
                        <a:gd name="T4" fmla="*/ 17 w 198"/>
                        <a:gd name="T5" fmla="*/ 162 h 165"/>
                        <a:gd name="T6" fmla="*/ 26 w 198"/>
                        <a:gd name="T7" fmla="*/ 159 h 165"/>
                        <a:gd name="T8" fmla="*/ 38 w 198"/>
                        <a:gd name="T9" fmla="*/ 157 h 165"/>
                        <a:gd name="T10" fmla="*/ 51 w 198"/>
                        <a:gd name="T11" fmla="*/ 152 h 165"/>
                        <a:gd name="T12" fmla="*/ 66 w 198"/>
                        <a:gd name="T13" fmla="*/ 150 h 165"/>
                        <a:gd name="T14" fmla="*/ 84 w 198"/>
                        <a:gd name="T15" fmla="*/ 145 h 165"/>
                        <a:gd name="T16" fmla="*/ 99 w 198"/>
                        <a:gd name="T17" fmla="*/ 140 h 165"/>
                        <a:gd name="T18" fmla="*/ 115 w 198"/>
                        <a:gd name="T19" fmla="*/ 135 h 165"/>
                        <a:gd name="T20" fmla="*/ 130 w 198"/>
                        <a:gd name="T21" fmla="*/ 129 h 165"/>
                        <a:gd name="T22" fmla="*/ 146 w 198"/>
                        <a:gd name="T23" fmla="*/ 122 h 165"/>
                        <a:gd name="T24" fmla="*/ 160 w 198"/>
                        <a:gd name="T25" fmla="*/ 117 h 165"/>
                        <a:gd name="T26" fmla="*/ 172 w 198"/>
                        <a:gd name="T27" fmla="*/ 110 h 165"/>
                        <a:gd name="T28" fmla="*/ 182 w 198"/>
                        <a:gd name="T29" fmla="*/ 104 h 165"/>
                        <a:gd name="T30" fmla="*/ 190 w 198"/>
                        <a:gd name="T31" fmla="*/ 97 h 165"/>
                        <a:gd name="T32" fmla="*/ 195 w 198"/>
                        <a:gd name="T33" fmla="*/ 89 h 165"/>
                        <a:gd name="T34" fmla="*/ 197 w 198"/>
                        <a:gd name="T35" fmla="*/ 83 h 165"/>
                        <a:gd name="T36" fmla="*/ 194 w 198"/>
                        <a:gd name="T37" fmla="*/ 74 h 165"/>
                        <a:gd name="T38" fmla="*/ 188 w 198"/>
                        <a:gd name="T39" fmla="*/ 66 h 165"/>
                        <a:gd name="T40" fmla="*/ 178 w 198"/>
                        <a:gd name="T41" fmla="*/ 58 h 165"/>
                        <a:gd name="T42" fmla="*/ 165 w 198"/>
                        <a:gd name="T43" fmla="*/ 52 h 165"/>
                        <a:gd name="T44" fmla="*/ 150 w 198"/>
                        <a:gd name="T45" fmla="*/ 45 h 165"/>
                        <a:gd name="T46" fmla="*/ 133 w 198"/>
                        <a:gd name="T47" fmla="*/ 37 h 165"/>
                        <a:gd name="T48" fmla="*/ 116 w 198"/>
                        <a:gd name="T49" fmla="*/ 31 h 165"/>
                        <a:gd name="T50" fmla="*/ 98 w 198"/>
                        <a:gd name="T51" fmla="*/ 25 h 165"/>
                        <a:gd name="T52" fmla="*/ 80 w 198"/>
                        <a:gd name="T53" fmla="*/ 19 h 165"/>
                        <a:gd name="T54" fmla="*/ 62 w 198"/>
                        <a:gd name="T55" fmla="*/ 14 h 165"/>
                        <a:gd name="T56" fmla="*/ 46 w 198"/>
                        <a:gd name="T57" fmla="*/ 10 h 165"/>
                        <a:gd name="T58" fmla="*/ 31 w 198"/>
                        <a:gd name="T59" fmla="*/ 6 h 165"/>
                        <a:gd name="T60" fmla="*/ 17 w 198"/>
                        <a:gd name="T61" fmla="*/ 3 h 165"/>
                        <a:gd name="T62" fmla="*/ 7 w 198"/>
                        <a:gd name="T63" fmla="*/ 1 h 165"/>
                        <a:gd name="T64" fmla="*/ 1 w 198"/>
                        <a:gd name="T65" fmla="*/ 1 h 165"/>
                        <a:gd name="T66" fmla="*/ 0 w 198"/>
                        <a:gd name="T67" fmla="*/ 0 h 165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198"/>
                        <a:gd name="T103" fmla="*/ 0 h 165"/>
                        <a:gd name="T104" fmla="*/ 198 w 198"/>
                        <a:gd name="T105" fmla="*/ 165 h 165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198" h="165">
                          <a:moveTo>
                            <a:pt x="8" y="164"/>
                          </a:moveTo>
                          <a:lnTo>
                            <a:pt x="8" y="164"/>
                          </a:lnTo>
                          <a:lnTo>
                            <a:pt x="17" y="162"/>
                          </a:lnTo>
                          <a:lnTo>
                            <a:pt x="26" y="159"/>
                          </a:lnTo>
                          <a:lnTo>
                            <a:pt x="38" y="157"/>
                          </a:lnTo>
                          <a:lnTo>
                            <a:pt x="51" y="152"/>
                          </a:lnTo>
                          <a:lnTo>
                            <a:pt x="66" y="150"/>
                          </a:lnTo>
                          <a:lnTo>
                            <a:pt x="84" y="145"/>
                          </a:lnTo>
                          <a:lnTo>
                            <a:pt x="99" y="140"/>
                          </a:lnTo>
                          <a:lnTo>
                            <a:pt x="115" y="135"/>
                          </a:lnTo>
                          <a:lnTo>
                            <a:pt x="130" y="129"/>
                          </a:lnTo>
                          <a:lnTo>
                            <a:pt x="146" y="122"/>
                          </a:lnTo>
                          <a:lnTo>
                            <a:pt x="160" y="117"/>
                          </a:lnTo>
                          <a:lnTo>
                            <a:pt x="172" y="110"/>
                          </a:lnTo>
                          <a:lnTo>
                            <a:pt x="182" y="104"/>
                          </a:lnTo>
                          <a:lnTo>
                            <a:pt x="190" y="97"/>
                          </a:lnTo>
                          <a:lnTo>
                            <a:pt x="195" y="89"/>
                          </a:lnTo>
                          <a:lnTo>
                            <a:pt x="197" y="83"/>
                          </a:lnTo>
                          <a:lnTo>
                            <a:pt x="194" y="74"/>
                          </a:lnTo>
                          <a:lnTo>
                            <a:pt x="188" y="66"/>
                          </a:lnTo>
                          <a:lnTo>
                            <a:pt x="178" y="58"/>
                          </a:lnTo>
                          <a:lnTo>
                            <a:pt x="165" y="52"/>
                          </a:lnTo>
                          <a:lnTo>
                            <a:pt x="150" y="45"/>
                          </a:lnTo>
                          <a:lnTo>
                            <a:pt x="133" y="37"/>
                          </a:lnTo>
                          <a:lnTo>
                            <a:pt x="116" y="31"/>
                          </a:lnTo>
                          <a:lnTo>
                            <a:pt x="98" y="25"/>
                          </a:lnTo>
                          <a:lnTo>
                            <a:pt x="80" y="19"/>
                          </a:lnTo>
                          <a:lnTo>
                            <a:pt x="62" y="14"/>
                          </a:lnTo>
                          <a:lnTo>
                            <a:pt x="46" y="10"/>
                          </a:lnTo>
                          <a:lnTo>
                            <a:pt x="31" y="6"/>
                          </a:lnTo>
                          <a:lnTo>
                            <a:pt x="17" y="3"/>
                          </a:lnTo>
                          <a:lnTo>
                            <a:pt x="7" y="1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1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5" y="1957"/>
                      <a:ext cx="3" cy="1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14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76" y="1544"/>
                      <a:ext cx="10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15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621" y="1541"/>
                      <a:ext cx="60" cy="629"/>
                    </a:xfrm>
                    <a:custGeom>
                      <a:avLst/>
                      <a:gdLst>
                        <a:gd name="T0" fmla="*/ 59 w 60"/>
                        <a:gd name="T1" fmla="*/ 0 h 629"/>
                        <a:gd name="T2" fmla="*/ 59 w 60"/>
                        <a:gd name="T3" fmla="*/ 0 h 629"/>
                        <a:gd name="T4" fmla="*/ 58 w 60"/>
                        <a:gd name="T5" fmla="*/ 3 h 629"/>
                        <a:gd name="T6" fmla="*/ 57 w 60"/>
                        <a:gd name="T7" fmla="*/ 14 h 629"/>
                        <a:gd name="T8" fmla="*/ 59 w 60"/>
                        <a:gd name="T9" fmla="*/ 27 h 629"/>
                        <a:gd name="T10" fmla="*/ 59 w 60"/>
                        <a:gd name="T11" fmla="*/ 43 h 629"/>
                        <a:gd name="T12" fmla="*/ 59 w 60"/>
                        <a:gd name="T13" fmla="*/ 59 h 629"/>
                        <a:gd name="T14" fmla="*/ 59 w 60"/>
                        <a:gd name="T15" fmla="*/ 74 h 629"/>
                        <a:gd name="T16" fmla="*/ 59 w 60"/>
                        <a:gd name="T17" fmla="*/ 84 h 629"/>
                        <a:gd name="T18" fmla="*/ 59 w 60"/>
                        <a:gd name="T19" fmla="*/ 87 h 629"/>
                        <a:gd name="T20" fmla="*/ 0 w 60"/>
                        <a:gd name="T21" fmla="*/ 87 h 629"/>
                        <a:gd name="T22" fmla="*/ 6 w 60"/>
                        <a:gd name="T23" fmla="*/ 628 h 62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0"/>
                        <a:gd name="T37" fmla="*/ 0 h 629"/>
                        <a:gd name="T38" fmla="*/ 60 w 60"/>
                        <a:gd name="T39" fmla="*/ 629 h 62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0" h="629">
                          <a:moveTo>
                            <a:pt x="59" y="0"/>
                          </a:moveTo>
                          <a:lnTo>
                            <a:pt x="59" y="0"/>
                          </a:lnTo>
                          <a:lnTo>
                            <a:pt x="58" y="3"/>
                          </a:lnTo>
                          <a:lnTo>
                            <a:pt x="57" y="14"/>
                          </a:lnTo>
                          <a:lnTo>
                            <a:pt x="59" y="27"/>
                          </a:lnTo>
                          <a:lnTo>
                            <a:pt x="59" y="43"/>
                          </a:lnTo>
                          <a:lnTo>
                            <a:pt x="59" y="59"/>
                          </a:lnTo>
                          <a:lnTo>
                            <a:pt x="59" y="74"/>
                          </a:lnTo>
                          <a:lnTo>
                            <a:pt x="59" y="84"/>
                          </a:lnTo>
                          <a:lnTo>
                            <a:pt x="59" y="87"/>
                          </a:lnTo>
                          <a:lnTo>
                            <a:pt x="0" y="87"/>
                          </a:lnTo>
                          <a:lnTo>
                            <a:pt x="6" y="62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16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775" y="1791"/>
                      <a:ext cx="862" cy="158"/>
                    </a:xfrm>
                    <a:custGeom>
                      <a:avLst/>
                      <a:gdLst>
                        <a:gd name="T0" fmla="*/ 861 w 862"/>
                        <a:gd name="T1" fmla="*/ 109 h 158"/>
                        <a:gd name="T2" fmla="*/ 845 w 862"/>
                        <a:gd name="T3" fmla="*/ 151 h 158"/>
                        <a:gd name="T4" fmla="*/ 693 w 862"/>
                        <a:gd name="T5" fmla="*/ 157 h 158"/>
                        <a:gd name="T6" fmla="*/ 51 w 862"/>
                        <a:gd name="T7" fmla="*/ 62 h 158"/>
                        <a:gd name="T8" fmla="*/ 49 w 862"/>
                        <a:gd name="T9" fmla="*/ 59 h 158"/>
                        <a:gd name="T10" fmla="*/ 44 w 862"/>
                        <a:gd name="T11" fmla="*/ 52 h 158"/>
                        <a:gd name="T12" fmla="*/ 35 w 862"/>
                        <a:gd name="T13" fmla="*/ 43 h 158"/>
                        <a:gd name="T14" fmla="*/ 25 w 862"/>
                        <a:gd name="T15" fmla="*/ 31 h 158"/>
                        <a:gd name="T16" fmla="*/ 15 w 862"/>
                        <a:gd name="T17" fmla="*/ 20 h 158"/>
                        <a:gd name="T18" fmla="*/ 7 w 862"/>
                        <a:gd name="T19" fmla="*/ 10 h 158"/>
                        <a:gd name="T20" fmla="*/ 2 w 862"/>
                        <a:gd name="T21" fmla="*/ 3 h 158"/>
                        <a:gd name="T22" fmla="*/ 0 w 862"/>
                        <a:gd name="T23" fmla="*/ 0 h 15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862"/>
                        <a:gd name="T37" fmla="*/ 0 h 158"/>
                        <a:gd name="T38" fmla="*/ 862 w 862"/>
                        <a:gd name="T39" fmla="*/ 158 h 15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862" h="158">
                          <a:moveTo>
                            <a:pt x="861" y="109"/>
                          </a:moveTo>
                          <a:lnTo>
                            <a:pt x="845" y="151"/>
                          </a:lnTo>
                          <a:lnTo>
                            <a:pt x="693" y="157"/>
                          </a:lnTo>
                          <a:lnTo>
                            <a:pt x="51" y="62"/>
                          </a:lnTo>
                          <a:lnTo>
                            <a:pt x="49" y="59"/>
                          </a:lnTo>
                          <a:lnTo>
                            <a:pt x="44" y="52"/>
                          </a:lnTo>
                          <a:lnTo>
                            <a:pt x="35" y="43"/>
                          </a:lnTo>
                          <a:lnTo>
                            <a:pt x="25" y="31"/>
                          </a:lnTo>
                          <a:lnTo>
                            <a:pt x="15" y="20"/>
                          </a:lnTo>
                          <a:lnTo>
                            <a:pt x="7" y="10"/>
                          </a:lnTo>
                          <a:lnTo>
                            <a:pt x="2" y="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17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753" y="1799"/>
                      <a:ext cx="896" cy="171"/>
                    </a:xfrm>
                    <a:custGeom>
                      <a:avLst/>
                      <a:gdLst>
                        <a:gd name="T0" fmla="*/ 895 w 896"/>
                        <a:gd name="T1" fmla="*/ 101 h 171"/>
                        <a:gd name="T2" fmla="*/ 868 w 896"/>
                        <a:gd name="T3" fmla="*/ 165 h 171"/>
                        <a:gd name="T4" fmla="*/ 710 w 896"/>
                        <a:gd name="T5" fmla="*/ 170 h 171"/>
                        <a:gd name="T6" fmla="*/ 60 w 896"/>
                        <a:gd name="T7" fmla="*/ 74 h 171"/>
                        <a:gd name="T8" fmla="*/ 0 w 896"/>
                        <a:gd name="T9" fmla="*/ 0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6"/>
                        <a:gd name="T16" fmla="*/ 0 h 171"/>
                        <a:gd name="T17" fmla="*/ 896 w 8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6" h="171">
                          <a:moveTo>
                            <a:pt x="895" y="101"/>
                          </a:moveTo>
                          <a:lnTo>
                            <a:pt x="868" y="165"/>
                          </a:lnTo>
                          <a:lnTo>
                            <a:pt x="710" y="170"/>
                          </a:lnTo>
                          <a:lnTo>
                            <a:pt x="60" y="7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18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457" y="1682"/>
                      <a:ext cx="58" cy="263"/>
                    </a:xfrm>
                    <a:custGeom>
                      <a:avLst/>
                      <a:gdLst>
                        <a:gd name="T0" fmla="*/ 28 w 58"/>
                        <a:gd name="T1" fmla="*/ 0 h 263"/>
                        <a:gd name="T2" fmla="*/ 57 w 58"/>
                        <a:gd name="T3" fmla="*/ 0 h 263"/>
                        <a:gd name="T4" fmla="*/ 55 w 58"/>
                        <a:gd name="T5" fmla="*/ 11 h 263"/>
                        <a:gd name="T6" fmla="*/ 52 w 58"/>
                        <a:gd name="T7" fmla="*/ 39 h 263"/>
                        <a:gd name="T8" fmla="*/ 48 w 58"/>
                        <a:gd name="T9" fmla="*/ 80 h 263"/>
                        <a:gd name="T10" fmla="*/ 44 w 58"/>
                        <a:gd name="T11" fmla="*/ 128 h 263"/>
                        <a:gd name="T12" fmla="*/ 38 w 58"/>
                        <a:gd name="T13" fmla="*/ 175 h 263"/>
                        <a:gd name="T14" fmla="*/ 34 w 58"/>
                        <a:gd name="T15" fmla="*/ 215 h 263"/>
                        <a:gd name="T16" fmla="*/ 31 w 58"/>
                        <a:gd name="T17" fmla="*/ 245 h 263"/>
                        <a:gd name="T18" fmla="*/ 29 w 58"/>
                        <a:gd name="T19" fmla="*/ 255 h 263"/>
                        <a:gd name="T20" fmla="*/ 32 w 58"/>
                        <a:gd name="T21" fmla="*/ 256 h 263"/>
                        <a:gd name="T22" fmla="*/ 35 w 58"/>
                        <a:gd name="T23" fmla="*/ 257 h 263"/>
                        <a:gd name="T24" fmla="*/ 39 w 58"/>
                        <a:gd name="T25" fmla="*/ 257 h 263"/>
                        <a:gd name="T26" fmla="*/ 45 w 58"/>
                        <a:gd name="T27" fmla="*/ 257 h 263"/>
                        <a:gd name="T28" fmla="*/ 48 w 58"/>
                        <a:gd name="T29" fmla="*/ 257 h 263"/>
                        <a:gd name="T30" fmla="*/ 50 w 58"/>
                        <a:gd name="T31" fmla="*/ 258 h 263"/>
                        <a:gd name="T32" fmla="*/ 51 w 58"/>
                        <a:gd name="T33" fmla="*/ 257 h 263"/>
                        <a:gd name="T34" fmla="*/ 51 w 58"/>
                        <a:gd name="T35" fmla="*/ 262 h 263"/>
                        <a:gd name="T36" fmla="*/ 0 w 58"/>
                        <a:gd name="T37" fmla="*/ 261 h 26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58"/>
                        <a:gd name="T58" fmla="*/ 0 h 263"/>
                        <a:gd name="T59" fmla="*/ 58 w 58"/>
                        <a:gd name="T60" fmla="*/ 263 h 263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58" h="263">
                          <a:moveTo>
                            <a:pt x="28" y="0"/>
                          </a:moveTo>
                          <a:lnTo>
                            <a:pt x="57" y="0"/>
                          </a:lnTo>
                          <a:lnTo>
                            <a:pt x="55" y="11"/>
                          </a:lnTo>
                          <a:lnTo>
                            <a:pt x="52" y="39"/>
                          </a:lnTo>
                          <a:lnTo>
                            <a:pt x="48" y="80"/>
                          </a:lnTo>
                          <a:lnTo>
                            <a:pt x="44" y="128"/>
                          </a:lnTo>
                          <a:lnTo>
                            <a:pt x="38" y="175"/>
                          </a:lnTo>
                          <a:lnTo>
                            <a:pt x="34" y="215"/>
                          </a:lnTo>
                          <a:lnTo>
                            <a:pt x="31" y="245"/>
                          </a:lnTo>
                          <a:lnTo>
                            <a:pt x="29" y="255"/>
                          </a:lnTo>
                          <a:lnTo>
                            <a:pt x="32" y="256"/>
                          </a:lnTo>
                          <a:lnTo>
                            <a:pt x="35" y="257"/>
                          </a:lnTo>
                          <a:lnTo>
                            <a:pt x="39" y="257"/>
                          </a:lnTo>
                          <a:lnTo>
                            <a:pt x="45" y="257"/>
                          </a:lnTo>
                          <a:lnTo>
                            <a:pt x="48" y="257"/>
                          </a:lnTo>
                          <a:lnTo>
                            <a:pt x="50" y="258"/>
                          </a:lnTo>
                          <a:lnTo>
                            <a:pt x="51" y="257"/>
                          </a:lnTo>
                          <a:lnTo>
                            <a:pt x="51" y="262"/>
                          </a:lnTo>
                          <a:lnTo>
                            <a:pt x="0" y="26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19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957" y="2038"/>
                      <a:ext cx="67" cy="34"/>
                    </a:xfrm>
                    <a:custGeom>
                      <a:avLst/>
                      <a:gdLst>
                        <a:gd name="T0" fmla="*/ 66 w 67"/>
                        <a:gd name="T1" fmla="*/ 19 h 34"/>
                        <a:gd name="T2" fmla="*/ 64 w 67"/>
                        <a:gd name="T3" fmla="*/ 17 h 34"/>
                        <a:gd name="T4" fmla="*/ 61 w 67"/>
                        <a:gd name="T5" fmla="*/ 16 h 34"/>
                        <a:gd name="T6" fmla="*/ 53 w 67"/>
                        <a:gd name="T7" fmla="*/ 14 h 34"/>
                        <a:gd name="T8" fmla="*/ 46 w 67"/>
                        <a:gd name="T9" fmla="*/ 11 h 34"/>
                        <a:gd name="T10" fmla="*/ 38 w 67"/>
                        <a:gd name="T11" fmla="*/ 9 h 34"/>
                        <a:gd name="T12" fmla="*/ 28 w 67"/>
                        <a:gd name="T13" fmla="*/ 8 h 34"/>
                        <a:gd name="T14" fmla="*/ 18 w 67"/>
                        <a:gd name="T15" fmla="*/ 3 h 34"/>
                        <a:gd name="T16" fmla="*/ 9 w 67"/>
                        <a:gd name="T17" fmla="*/ 0 h 34"/>
                        <a:gd name="T18" fmla="*/ 4 w 67"/>
                        <a:gd name="T19" fmla="*/ 0 h 34"/>
                        <a:gd name="T20" fmla="*/ 1 w 67"/>
                        <a:gd name="T21" fmla="*/ 2 h 34"/>
                        <a:gd name="T22" fmla="*/ 0 w 67"/>
                        <a:gd name="T23" fmla="*/ 7 h 34"/>
                        <a:gd name="T24" fmla="*/ 1 w 67"/>
                        <a:gd name="T25" fmla="*/ 14 h 34"/>
                        <a:gd name="T26" fmla="*/ 1 w 67"/>
                        <a:gd name="T27" fmla="*/ 20 h 34"/>
                        <a:gd name="T28" fmla="*/ 2 w 67"/>
                        <a:gd name="T29" fmla="*/ 26 h 34"/>
                        <a:gd name="T30" fmla="*/ 5 w 67"/>
                        <a:gd name="T31" fmla="*/ 31 h 34"/>
                        <a:gd name="T32" fmla="*/ 8 w 67"/>
                        <a:gd name="T33" fmla="*/ 33 h 34"/>
                        <a:gd name="T34" fmla="*/ 16 w 67"/>
                        <a:gd name="T35" fmla="*/ 29 h 34"/>
                        <a:gd name="T36" fmla="*/ 24 w 67"/>
                        <a:gd name="T37" fmla="*/ 28 h 34"/>
                        <a:gd name="T38" fmla="*/ 34 w 67"/>
                        <a:gd name="T39" fmla="*/ 26 h 34"/>
                        <a:gd name="T40" fmla="*/ 43 w 67"/>
                        <a:gd name="T41" fmla="*/ 24 h 34"/>
                        <a:gd name="T42" fmla="*/ 52 w 67"/>
                        <a:gd name="T43" fmla="*/ 23 h 34"/>
                        <a:gd name="T44" fmla="*/ 59 w 67"/>
                        <a:gd name="T45" fmla="*/ 21 h 34"/>
                        <a:gd name="T46" fmla="*/ 65 w 67"/>
                        <a:gd name="T47" fmla="*/ 20 h 34"/>
                        <a:gd name="T48" fmla="*/ 66 w 67"/>
                        <a:gd name="T49" fmla="*/ 19 h 3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67"/>
                        <a:gd name="T76" fmla="*/ 0 h 34"/>
                        <a:gd name="T77" fmla="*/ 67 w 67"/>
                        <a:gd name="T78" fmla="*/ 34 h 3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67" h="34">
                          <a:moveTo>
                            <a:pt x="66" y="19"/>
                          </a:moveTo>
                          <a:lnTo>
                            <a:pt x="64" y="17"/>
                          </a:lnTo>
                          <a:lnTo>
                            <a:pt x="61" y="16"/>
                          </a:lnTo>
                          <a:lnTo>
                            <a:pt x="53" y="14"/>
                          </a:lnTo>
                          <a:lnTo>
                            <a:pt x="46" y="11"/>
                          </a:lnTo>
                          <a:lnTo>
                            <a:pt x="38" y="9"/>
                          </a:lnTo>
                          <a:lnTo>
                            <a:pt x="28" y="8"/>
                          </a:lnTo>
                          <a:lnTo>
                            <a:pt x="18" y="3"/>
                          </a:lnTo>
                          <a:lnTo>
                            <a:pt x="9" y="0"/>
                          </a:lnTo>
                          <a:lnTo>
                            <a:pt x="4" y="0"/>
                          </a:lnTo>
                          <a:lnTo>
                            <a:pt x="1" y="2"/>
                          </a:lnTo>
                          <a:lnTo>
                            <a:pt x="0" y="7"/>
                          </a:lnTo>
                          <a:lnTo>
                            <a:pt x="1" y="14"/>
                          </a:lnTo>
                          <a:lnTo>
                            <a:pt x="1" y="20"/>
                          </a:lnTo>
                          <a:lnTo>
                            <a:pt x="2" y="26"/>
                          </a:lnTo>
                          <a:lnTo>
                            <a:pt x="5" y="31"/>
                          </a:lnTo>
                          <a:lnTo>
                            <a:pt x="8" y="33"/>
                          </a:lnTo>
                          <a:lnTo>
                            <a:pt x="16" y="29"/>
                          </a:lnTo>
                          <a:lnTo>
                            <a:pt x="24" y="28"/>
                          </a:lnTo>
                          <a:lnTo>
                            <a:pt x="34" y="26"/>
                          </a:lnTo>
                          <a:lnTo>
                            <a:pt x="43" y="24"/>
                          </a:lnTo>
                          <a:lnTo>
                            <a:pt x="52" y="23"/>
                          </a:lnTo>
                          <a:lnTo>
                            <a:pt x="59" y="21"/>
                          </a:lnTo>
                          <a:lnTo>
                            <a:pt x="65" y="20"/>
                          </a:lnTo>
                          <a:lnTo>
                            <a:pt x="66" y="1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20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956" y="2039"/>
                      <a:ext cx="73" cy="39"/>
                    </a:xfrm>
                    <a:custGeom>
                      <a:avLst/>
                      <a:gdLst>
                        <a:gd name="T0" fmla="*/ 72 w 73"/>
                        <a:gd name="T1" fmla="*/ 20 h 39"/>
                        <a:gd name="T2" fmla="*/ 72 w 73"/>
                        <a:gd name="T3" fmla="*/ 20 h 39"/>
                        <a:gd name="T4" fmla="*/ 71 w 73"/>
                        <a:gd name="T5" fmla="*/ 18 h 39"/>
                        <a:gd name="T6" fmla="*/ 67 w 73"/>
                        <a:gd name="T7" fmla="*/ 16 h 39"/>
                        <a:gd name="T8" fmla="*/ 58 w 73"/>
                        <a:gd name="T9" fmla="*/ 15 h 39"/>
                        <a:gd name="T10" fmla="*/ 51 w 73"/>
                        <a:gd name="T11" fmla="*/ 13 h 39"/>
                        <a:gd name="T12" fmla="*/ 41 w 73"/>
                        <a:gd name="T13" fmla="*/ 10 h 39"/>
                        <a:gd name="T14" fmla="*/ 31 w 73"/>
                        <a:gd name="T15" fmla="*/ 8 h 39"/>
                        <a:gd name="T16" fmla="*/ 19 w 73"/>
                        <a:gd name="T17" fmla="*/ 4 h 39"/>
                        <a:gd name="T18" fmla="*/ 9 w 73"/>
                        <a:gd name="T19" fmla="*/ 0 h 39"/>
                        <a:gd name="T20" fmla="*/ 5 w 73"/>
                        <a:gd name="T21" fmla="*/ 0 h 39"/>
                        <a:gd name="T22" fmla="*/ 2 w 73"/>
                        <a:gd name="T23" fmla="*/ 3 h 39"/>
                        <a:gd name="T24" fmla="*/ 0 w 73"/>
                        <a:gd name="T25" fmla="*/ 9 h 39"/>
                        <a:gd name="T26" fmla="*/ 0 w 73"/>
                        <a:gd name="T27" fmla="*/ 16 h 39"/>
                        <a:gd name="T28" fmla="*/ 0 w 73"/>
                        <a:gd name="T29" fmla="*/ 24 h 39"/>
                        <a:gd name="T30" fmla="*/ 2 w 73"/>
                        <a:gd name="T31" fmla="*/ 31 h 39"/>
                        <a:gd name="T32" fmla="*/ 5 w 73"/>
                        <a:gd name="T33" fmla="*/ 35 h 39"/>
                        <a:gd name="T34" fmla="*/ 9 w 73"/>
                        <a:gd name="T35" fmla="*/ 38 h 39"/>
                        <a:gd name="T36" fmla="*/ 17 w 73"/>
                        <a:gd name="T37" fmla="*/ 34 h 39"/>
                        <a:gd name="T38" fmla="*/ 27 w 73"/>
                        <a:gd name="T39" fmla="*/ 32 h 39"/>
                        <a:gd name="T40" fmla="*/ 36 w 73"/>
                        <a:gd name="T41" fmla="*/ 28 h 39"/>
                        <a:gd name="T42" fmla="*/ 47 w 73"/>
                        <a:gd name="T43" fmla="*/ 26 h 39"/>
                        <a:gd name="T44" fmla="*/ 57 w 73"/>
                        <a:gd name="T45" fmla="*/ 26 h 39"/>
                        <a:gd name="T46" fmla="*/ 64 w 73"/>
                        <a:gd name="T47" fmla="*/ 23 h 39"/>
                        <a:gd name="T48" fmla="*/ 70 w 73"/>
                        <a:gd name="T49" fmla="*/ 22 h 39"/>
                        <a:gd name="T50" fmla="*/ 72 w 73"/>
                        <a:gd name="T51" fmla="*/ 20 h 3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73"/>
                        <a:gd name="T79" fmla="*/ 0 h 39"/>
                        <a:gd name="T80" fmla="*/ 73 w 73"/>
                        <a:gd name="T81" fmla="*/ 39 h 3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73" h="39">
                          <a:moveTo>
                            <a:pt x="72" y="20"/>
                          </a:moveTo>
                          <a:lnTo>
                            <a:pt x="72" y="20"/>
                          </a:lnTo>
                          <a:lnTo>
                            <a:pt x="71" y="18"/>
                          </a:lnTo>
                          <a:lnTo>
                            <a:pt x="67" y="16"/>
                          </a:lnTo>
                          <a:lnTo>
                            <a:pt x="58" y="15"/>
                          </a:lnTo>
                          <a:lnTo>
                            <a:pt x="51" y="13"/>
                          </a:lnTo>
                          <a:lnTo>
                            <a:pt x="41" y="10"/>
                          </a:lnTo>
                          <a:lnTo>
                            <a:pt x="31" y="8"/>
                          </a:lnTo>
                          <a:lnTo>
                            <a:pt x="19" y="4"/>
                          </a:lnTo>
                          <a:lnTo>
                            <a:pt x="9" y="0"/>
                          </a:lnTo>
                          <a:lnTo>
                            <a:pt x="5" y="0"/>
                          </a:lnTo>
                          <a:lnTo>
                            <a:pt x="2" y="3"/>
                          </a:lnTo>
                          <a:lnTo>
                            <a:pt x="0" y="9"/>
                          </a:lnTo>
                          <a:lnTo>
                            <a:pt x="0" y="16"/>
                          </a:lnTo>
                          <a:lnTo>
                            <a:pt x="0" y="24"/>
                          </a:lnTo>
                          <a:lnTo>
                            <a:pt x="2" y="31"/>
                          </a:lnTo>
                          <a:lnTo>
                            <a:pt x="5" y="35"/>
                          </a:lnTo>
                          <a:lnTo>
                            <a:pt x="9" y="38"/>
                          </a:lnTo>
                          <a:lnTo>
                            <a:pt x="17" y="34"/>
                          </a:lnTo>
                          <a:lnTo>
                            <a:pt x="27" y="32"/>
                          </a:lnTo>
                          <a:lnTo>
                            <a:pt x="36" y="28"/>
                          </a:lnTo>
                          <a:lnTo>
                            <a:pt x="47" y="26"/>
                          </a:lnTo>
                          <a:lnTo>
                            <a:pt x="57" y="26"/>
                          </a:lnTo>
                          <a:lnTo>
                            <a:pt x="64" y="23"/>
                          </a:lnTo>
                          <a:lnTo>
                            <a:pt x="70" y="22"/>
                          </a:lnTo>
                          <a:lnTo>
                            <a:pt x="72" y="2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21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385" y="1798"/>
                      <a:ext cx="116" cy="86"/>
                    </a:xfrm>
                    <a:custGeom>
                      <a:avLst/>
                      <a:gdLst>
                        <a:gd name="T0" fmla="*/ 5 w 116"/>
                        <a:gd name="T1" fmla="*/ 14 h 86"/>
                        <a:gd name="T2" fmla="*/ 1 w 116"/>
                        <a:gd name="T3" fmla="*/ 15 h 86"/>
                        <a:gd name="T4" fmla="*/ 0 w 116"/>
                        <a:gd name="T5" fmla="*/ 18 h 86"/>
                        <a:gd name="T6" fmla="*/ 2 w 116"/>
                        <a:gd name="T7" fmla="*/ 20 h 86"/>
                        <a:gd name="T8" fmla="*/ 6 w 116"/>
                        <a:gd name="T9" fmla="*/ 22 h 86"/>
                        <a:gd name="T10" fmla="*/ 58 w 116"/>
                        <a:gd name="T11" fmla="*/ 12 h 86"/>
                        <a:gd name="T12" fmla="*/ 83 w 116"/>
                        <a:gd name="T13" fmla="*/ 85 h 86"/>
                        <a:gd name="T14" fmla="*/ 115 w 116"/>
                        <a:gd name="T15" fmla="*/ 77 h 86"/>
                        <a:gd name="T16" fmla="*/ 75 w 116"/>
                        <a:gd name="T17" fmla="*/ 8 h 86"/>
                        <a:gd name="T18" fmla="*/ 84 w 116"/>
                        <a:gd name="T19" fmla="*/ 8 h 86"/>
                        <a:gd name="T20" fmla="*/ 86 w 116"/>
                        <a:gd name="T21" fmla="*/ 5 h 86"/>
                        <a:gd name="T22" fmla="*/ 87 w 116"/>
                        <a:gd name="T23" fmla="*/ 2 h 86"/>
                        <a:gd name="T24" fmla="*/ 86 w 116"/>
                        <a:gd name="T25" fmla="*/ 0 h 86"/>
                        <a:gd name="T26" fmla="*/ 81 w 116"/>
                        <a:gd name="T27" fmla="*/ 0 h 86"/>
                        <a:gd name="T28" fmla="*/ 5 w 116"/>
                        <a:gd name="T29" fmla="*/ 14 h 8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16"/>
                        <a:gd name="T46" fmla="*/ 0 h 86"/>
                        <a:gd name="T47" fmla="*/ 116 w 116"/>
                        <a:gd name="T48" fmla="*/ 86 h 8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16" h="86">
                          <a:moveTo>
                            <a:pt x="5" y="14"/>
                          </a:moveTo>
                          <a:lnTo>
                            <a:pt x="1" y="15"/>
                          </a:lnTo>
                          <a:lnTo>
                            <a:pt x="0" y="18"/>
                          </a:lnTo>
                          <a:lnTo>
                            <a:pt x="2" y="20"/>
                          </a:lnTo>
                          <a:lnTo>
                            <a:pt x="6" y="22"/>
                          </a:lnTo>
                          <a:lnTo>
                            <a:pt x="58" y="12"/>
                          </a:lnTo>
                          <a:lnTo>
                            <a:pt x="83" y="85"/>
                          </a:lnTo>
                          <a:lnTo>
                            <a:pt x="115" y="77"/>
                          </a:lnTo>
                          <a:lnTo>
                            <a:pt x="75" y="8"/>
                          </a:lnTo>
                          <a:lnTo>
                            <a:pt x="84" y="8"/>
                          </a:lnTo>
                          <a:lnTo>
                            <a:pt x="86" y="5"/>
                          </a:lnTo>
                          <a:lnTo>
                            <a:pt x="87" y="2"/>
                          </a:lnTo>
                          <a:lnTo>
                            <a:pt x="86" y="0"/>
                          </a:lnTo>
                          <a:lnTo>
                            <a:pt x="81" y="0"/>
                          </a:lnTo>
                          <a:lnTo>
                            <a:pt x="5" y="14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22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383" y="1799"/>
                      <a:ext cx="122" cy="93"/>
                    </a:xfrm>
                    <a:custGeom>
                      <a:avLst/>
                      <a:gdLst>
                        <a:gd name="T0" fmla="*/ 6 w 122"/>
                        <a:gd name="T1" fmla="*/ 15 h 93"/>
                        <a:gd name="T2" fmla="*/ 6 w 122"/>
                        <a:gd name="T3" fmla="*/ 15 h 93"/>
                        <a:gd name="T4" fmla="*/ 2 w 122"/>
                        <a:gd name="T5" fmla="*/ 17 h 93"/>
                        <a:gd name="T6" fmla="*/ 0 w 122"/>
                        <a:gd name="T7" fmla="*/ 21 h 93"/>
                        <a:gd name="T8" fmla="*/ 3 w 122"/>
                        <a:gd name="T9" fmla="*/ 23 h 93"/>
                        <a:gd name="T10" fmla="*/ 7 w 122"/>
                        <a:gd name="T11" fmla="*/ 25 h 93"/>
                        <a:gd name="T12" fmla="*/ 62 w 122"/>
                        <a:gd name="T13" fmla="*/ 14 h 93"/>
                        <a:gd name="T14" fmla="*/ 87 w 122"/>
                        <a:gd name="T15" fmla="*/ 92 h 93"/>
                        <a:gd name="T16" fmla="*/ 121 w 122"/>
                        <a:gd name="T17" fmla="*/ 83 h 93"/>
                        <a:gd name="T18" fmla="*/ 80 w 122"/>
                        <a:gd name="T19" fmla="*/ 9 h 93"/>
                        <a:gd name="T20" fmla="*/ 89 w 122"/>
                        <a:gd name="T21" fmla="*/ 8 h 93"/>
                        <a:gd name="T22" fmla="*/ 90 w 122"/>
                        <a:gd name="T23" fmla="*/ 5 h 93"/>
                        <a:gd name="T24" fmla="*/ 92 w 122"/>
                        <a:gd name="T25" fmla="*/ 2 h 93"/>
                        <a:gd name="T26" fmla="*/ 90 w 122"/>
                        <a:gd name="T27" fmla="*/ 0 h 93"/>
                        <a:gd name="T28" fmla="*/ 86 w 122"/>
                        <a:gd name="T29" fmla="*/ 0 h 93"/>
                        <a:gd name="T30" fmla="*/ 6 w 122"/>
                        <a:gd name="T31" fmla="*/ 15 h 93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22"/>
                        <a:gd name="T49" fmla="*/ 0 h 93"/>
                        <a:gd name="T50" fmla="*/ 122 w 122"/>
                        <a:gd name="T51" fmla="*/ 93 h 93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22" h="93">
                          <a:moveTo>
                            <a:pt x="6" y="15"/>
                          </a:moveTo>
                          <a:lnTo>
                            <a:pt x="6" y="15"/>
                          </a:lnTo>
                          <a:lnTo>
                            <a:pt x="2" y="17"/>
                          </a:lnTo>
                          <a:lnTo>
                            <a:pt x="0" y="21"/>
                          </a:lnTo>
                          <a:lnTo>
                            <a:pt x="3" y="23"/>
                          </a:lnTo>
                          <a:lnTo>
                            <a:pt x="7" y="25"/>
                          </a:lnTo>
                          <a:lnTo>
                            <a:pt x="62" y="14"/>
                          </a:lnTo>
                          <a:lnTo>
                            <a:pt x="87" y="92"/>
                          </a:lnTo>
                          <a:lnTo>
                            <a:pt x="121" y="83"/>
                          </a:lnTo>
                          <a:lnTo>
                            <a:pt x="80" y="9"/>
                          </a:lnTo>
                          <a:lnTo>
                            <a:pt x="89" y="8"/>
                          </a:lnTo>
                          <a:lnTo>
                            <a:pt x="90" y="5"/>
                          </a:lnTo>
                          <a:lnTo>
                            <a:pt x="92" y="2"/>
                          </a:lnTo>
                          <a:lnTo>
                            <a:pt x="90" y="0"/>
                          </a:lnTo>
                          <a:lnTo>
                            <a:pt x="86" y="0"/>
                          </a:lnTo>
                          <a:lnTo>
                            <a:pt x="6" y="15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23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2631" y="1940"/>
                      <a:ext cx="137" cy="164"/>
                    </a:xfrm>
                    <a:custGeom>
                      <a:avLst/>
                      <a:gdLst>
                        <a:gd name="T0" fmla="*/ 111 w 137"/>
                        <a:gd name="T1" fmla="*/ 0 h 164"/>
                        <a:gd name="T2" fmla="*/ 23 w 137"/>
                        <a:gd name="T3" fmla="*/ 10 h 164"/>
                        <a:gd name="T4" fmla="*/ 13 w 137"/>
                        <a:gd name="T5" fmla="*/ 12 h 164"/>
                        <a:gd name="T6" fmla="*/ 6 w 137"/>
                        <a:gd name="T7" fmla="*/ 18 h 164"/>
                        <a:gd name="T8" fmla="*/ 2 w 137"/>
                        <a:gd name="T9" fmla="*/ 27 h 164"/>
                        <a:gd name="T10" fmla="*/ 0 w 137"/>
                        <a:gd name="T11" fmla="*/ 38 h 164"/>
                        <a:gd name="T12" fmla="*/ 1 w 137"/>
                        <a:gd name="T13" fmla="*/ 138 h 164"/>
                        <a:gd name="T14" fmla="*/ 3 w 137"/>
                        <a:gd name="T15" fmla="*/ 145 h 164"/>
                        <a:gd name="T16" fmla="*/ 4 w 137"/>
                        <a:gd name="T17" fmla="*/ 150 h 164"/>
                        <a:gd name="T18" fmla="*/ 7 w 137"/>
                        <a:gd name="T19" fmla="*/ 153 h 164"/>
                        <a:gd name="T20" fmla="*/ 9 w 137"/>
                        <a:gd name="T21" fmla="*/ 158 h 164"/>
                        <a:gd name="T22" fmla="*/ 13 w 137"/>
                        <a:gd name="T23" fmla="*/ 160 h 164"/>
                        <a:gd name="T24" fmla="*/ 17 w 137"/>
                        <a:gd name="T25" fmla="*/ 161 h 164"/>
                        <a:gd name="T26" fmla="*/ 21 w 137"/>
                        <a:gd name="T27" fmla="*/ 163 h 164"/>
                        <a:gd name="T28" fmla="*/ 25 w 137"/>
                        <a:gd name="T29" fmla="*/ 163 h 164"/>
                        <a:gd name="T30" fmla="*/ 115 w 137"/>
                        <a:gd name="T31" fmla="*/ 154 h 164"/>
                        <a:gd name="T32" fmla="*/ 123 w 137"/>
                        <a:gd name="T33" fmla="*/ 152 h 164"/>
                        <a:gd name="T34" fmla="*/ 131 w 137"/>
                        <a:gd name="T35" fmla="*/ 145 h 164"/>
                        <a:gd name="T36" fmla="*/ 134 w 137"/>
                        <a:gd name="T37" fmla="*/ 135 h 164"/>
                        <a:gd name="T38" fmla="*/ 136 w 137"/>
                        <a:gd name="T39" fmla="*/ 125 h 164"/>
                        <a:gd name="T40" fmla="*/ 133 w 137"/>
                        <a:gd name="T41" fmla="*/ 24 h 164"/>
                        <a:gd name="T42" fmla="*/ 133 w 137"/>
                        <a:gd name="T43" fmla="*/ 19 h 164"/>
                        <a:gd name="T44" fmla="*/ 133 w 137"/>
                        <a:gd name="T45" fmla="*/ 14 h 164"/>
                        <a:gd name="T46" fmla="*/ 130 w 137"/>
                        <a:gd name="T47" fmla="*/ 9 h 164"/>
                        <a:gd name="T48" fmla="*/ 127 w 137"/>
                        <a:gd name="T49" fmla="*/ 5 h 164"/>
                        <a:gd name="T50" fmla="*/ 123 w 137"/>
                        <a:gd name="T51" fmla="*/ 3 h 164"/>
                        <a:gd name="T52" fmla="*/ 120 w 137"/>
                        <a:gd name="T53" fmla="*/ 1 h 164"/>
                        <a:gd name="T54" fmla="*/ 116 w 137"/>
                        <a:gd name="T55" fmla="*/ 1 h 164"/>
                        <a:gd name="T56" fmla="*/ 111 w 137"/>
                        <a:gd name="T57" fmla="*/ 0 h 16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37"/>
                        <a:gd name="T88" fmla="*/ 0 h 164"/>
                        <a:gd name="T89" fmla="*/ 137 w 137"/>
                        <a:gd name="T90" fmla="*/ 164 h 16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37" h="164">
                          <a:moveTo>
                            <a:pt x="111" y="0"/>
                          </a:moveTo>
                          <a:lnTo>
                            <a:pt x="23" y="10"/>
                          </a:lnTo>
                          <a:lnTo>
                            <a:pt x="13" y="12"/>
                          </a:lnTo>
                          <a:lnTo>
                            <a:pt x="6" y="18"/>
                          </a:lnTo>
                          <a:lnTo>
                            <a:pt x="2" y="27"/>
                          </a:lnTo>
                          <a:lnTo>
                            <a:pt x="0" y="38"/>
                          </a:lnTo>
                          <a:lnTo>
                            <a:pt x="1" y="138"/>
                          </a:lnTo>
                          <a:lnTo>
                            <a:pt x="3" y="145"/>
                          </a:lnTo>
                          <a:lnTo>
                            <a:pt x="4" y="150"/>
                          </a:lnTo>
                          <a:lnTo>
                            <a:pt x="7" y="153"/>
                          </a:lnTo>
                          <a:lnTo>
                            <a:pt x="9" y="158"/>
                          </a:lnTo>
                          <a:lnTo>
                            <a:pt x="13" y="160"/>
                          </a:lnTo>
                          <a:lnTo>
                            <a:pt x="17" y="161"/>
                          </a:lnTo>
                          <a:lnTo>
                            <a:pt x="21" y="163"/>
                          </a:lnTo>
                          <a:lnTo>
                            <a:pt x="25" y="163"/>
                          </a:lnTo>
                          <a:lnTo>
                            <a:pt x="115" y="154"/>
                          </a:lnTo>
                          <a:lnTo>
                            <a:pt x="123" y="152"/>
                          </a:lnTo>
                          <a:lnTo>
                            <a:pt x="131" y="145"/>
                          </a:lnTo>
                          <a:lnTo>
                            <a:pt x="134" y="135"/>
                          </a:lnTo>
                          <a:lnTo>
                            <a:pt x="136" y="125"/>
                          </a:lnTo>
                          <a:lnTo>
                            <a:pt x="133" y="24"/>
                          </a:lnTo>
                          <a:lnTo>
                            <a:pt x="133" y="19"/>
                          </a:lnTo>
                          <a:lnTo>
                            <a:pt x="133" y="14"/>
                          </a:lnTo>
                          <a:lnTo>
                            <a:pt x="130" y="9"/>
                          </a:lnTo>
                          <a:lnTo>
                            <a:pt x="127" y="5"/>
                          </a:lnTo>
                          <a:lnTo>
                            <a:pt x="123" y="3"/>
                          </a:lnTo>
                          <a:lnTo>
                            <a:pt x="120" y="1"/>
                          </a:lnTo>
                          <a:lnTo>
                            <a:pt x="116" y="1"/>
                          </a:lnTo>
                          <a:lnTo>
                            <a:pt x="111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24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630" y="1941"/>
                      <a:ext cx="143" cy="170"/>
                    </a:xfrm>
                    <a:custGeom>
                      <a:avLst/>
                      <a:gdLst>
                        <a:gd name="T0" fmla="*/ 115 w 143"/>
                        <a:gd name="T1" fmla="*/ 0 h 170"/>
                        <a:gd name="T2" fmla="*/ 24 w 143"/>
                        <a:gd name="T3" fmla="*/ 10 h 170"/>
                        <a:gd name="T4" fmla="*/ 13 w 143"/>
                        <a:gd name="T5" fmla="*/ 12 h 170"/>
                        <a:gd name="T6" fmla="*/ 6 w 143"/>
                        <a:gd name="T7" fmla="*/ 19 h 170"/>
                        <a:gd name="T8" fmla="*/ 2 w 143"/>
                        <a:gd name="T9" fmla="*/ 28 h 170"/>
                        <a:gd name="T10" fmla="*/ 0 w 143"/>
                        <a:gd name="T11" fmla="*/ 39 h 170"/>
                        <a:gd name="T12" fmla="*/ 2 w 143"/>
                        <a:gd name="T13" fmla="*/ 144 h 170"/>
                        <a:gd name="T14" fmla="*/ 4 w 143"/>
                        <a:gd name="T15" fmla="*/ 149 h 170"/>
                        <a:gd name="T16" fmla="*/ 5 w 143"/>
                        <a:gd name="T17" fmla="*/ 154 h 170"/>
                        <a:gd name="T18" fmla="*/ 6 w 143"/>
                        <a:gd name="T19" fmla="*/ 159 h 170"/>
                        <a:gd name="T20" fmla="*/ 10 w 143"/>
                        <a:gd name="T21" fmla="*/ 163 h 170"/>
                        <a:gd name="T22" fmla="*/ 14 w 143"/>
                        <a:gd name="T23" fmla="*/ 166 h 170"/>
                        <a:gd name="T24" fmla="*/ 18 w 143"/>
                        <a:gd name="T25" fmla="*/ 167 h 170"/>
                        <a:gd name="T26" fmla="*/ 22 w 143"/>
                        <a:gd name="T27" fmla="*/ 169 h 170"/>
                        <a:gd name="T28" fmla="*/ 27 w 143"/>
                        <a:gd name="T29" fmla="*/ 169 h 170"/>
                        <a:gd name="T30" fmla="*/ 118 w 143"/>
                        <a:gd name="T31" fmla="*/ 160 h 170"/>
                        <a:gd name="T32" fmla="*/ 128 w 143"/>
                        <a:gd name="T33" fmla="*/ 157 h 170"/>
                        <a:gd name="T34" fmla="*/ 135 w 143"/>
                        <a:gd name="T35" fmla="*/ 149 h 170"/>
                        <a:gd name="T36" fmla="*/ 139 w 143"/>
                        <a:gd name="T37" fmla="*/ 140 h 170"/>
                        <a:gd name="T38" fmla="*/ 142 w 143"/>
                        <a:gd name="T39" fmla="*/ 130 h 170"/>
                        <a:gd name="T40" fmla="*/ 138 w 143"/>
                        <a:gd name="T41" fmla="*/ 24 h 170"/>
                        <a:gd name="T42" fmla="*/ 137 w 143"/>
                        <a:gd name="T43" fmla="*/ 19 h 170"/>
                        <a:gd name="T44" fmla="*/ 137 w 143"/>
                        <a:gd name="T45" fmla="*/ 14 h 170"/>
                        <a:gd name="T46" fmla="*/ 135 w 143"/>
                        <a:gd name="T47" fmla="*/ 10 h 170"/>
                        <a:gd name="T48" fmla="*/ 132 w 143"/>
                        <a:gd name="T49" fmla="*/ 5 h 170"/>
                        <a:gd name="T50" fmla="*/ 128 w 143"/>
                        <a:gd name="T51" fmla="*/ 3 h 170"/>
                        <a:gd name="T52" fmla="*/ 124 w 143"/>
                        <a:gd name="T53" fmla="*/ 2 h 170"/>
                        <a:gd name="T54" fmla="*/ 120 w 143"/>
                        <a:gd name="T55" fmla="*/ 1 h 170"/>
                        <a:gd name="T56" fmla="*/ 115 w 143"/>
                        <a:gd name="T57" fmla="*/ 0 h 17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43"/>
                        <a:gd name="T88" fmla="*/ 0 h 170"/>
                        <a:gd name="T89" fmla="*/ 143 w 143"/>
                        <a:gd name="T90" fmla="*/ 170 h 17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43" h="170">
                          <a:moveTo>
                            <a:pt x="115" y="0"/>
                          </a:moveTo>
                          <a:lnTo>
                            <a:pt x="24" y="10"/>
                          </a:lnTo>
                          <a:lnTo>
                            <a:pt x="13" y="12"/>
                          </a:lnTo>
                          <a:lnTo>
                            <a:pt x="6" y="19"/>
                          </a:lnTo>
                          <a:lnTo>
                            <a:pt x="2" y="28"/>
                          </a:lnTo>
                          <a:lnTo>
                            <a:pt x="0" y="39"/>
                          </a:lnTo>
                          <a:lnTo>
                            <a:pt x="2" y="144"/>
                          </a:lnTo>
                          <a:lnTo>
                            <a:pt x="4" y="149"/>
                          </a:lnTo>
                          <a:lnTo>
                            <a:pt x="5" y="154"/>
                          </a:lnTo>
                          <a:lnTo>
                            <a:pt x="6" y="159"/>
                          </a:lnTo>
                          <a:lnTo>
                            <a:pt x="10" y="163"/>
                          </a:lnTo>
                          <a:lnTo>
                            <a:pt x="14" y="166"/>
                          </a:lnTo>
                          <a:lnTo>
                            <a:pt x="18" y="167"/>
                          </a:lnTo>
                          <a:lnTo>
                            <a:pt x="22" y="169"/>
                          </a:lnTo>
                          <a:lnTo>
                            <a:pt x="27" y="169"/>
                          </a:lnTo>
                          <a:lnTo>
                            <a:pt x="118" y="160"/>
                          </a:lnTo>
                          <a:lnTo>
                            <a:pt x="128" y="157"/>
                          </a:lnTo>
                          <a:lnTo>
                            <a:pt x="135" y="149"/>
                          </a:lnTo>
                          <a:lnTo>
                            <a:pt x="139" y="140"/>
                          </a:lnTo>
                          <a:lnTo>
                            <a:pt x="142" y="130"/>
                          </a:lnTo>
                          <a:lnTo>
                            <a:pt x="138" y="24"/>
                          </a:lnTo>
                          <a:lnTo>
                            <a:pt x="137" y="19"/>
                          </a:lnTo>
                          <a:lnTo>
                            <a:pt x="137" y="14"/>
                          </a:lnTo>
                          <a:lnTo>
                            <a:pt x="135" y="10"/>
                          </a:lnTo>
                          <a:lnTo>
                            <a:pt x="132" y="5"/>
                          </a:lnTo>
                          <a:lnTo>
                            <a:pt x="128" y="3"/>
                          </a:lnTo>
                          <a:lnTo>
                            <a:pt x="124" y="2"/>
                          </a:lnTo>
                          <a:lnTo>
                            <a:pt x="120" y="1"/>
                          </a:lnTo>
                          <a:lnTo>
                            <a:pt x="115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25" name="Line 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49" y="1680"/>
                      <a:ext cx="11" cy="29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26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8" y="2088"/>
                      <a:ext cx="2" cy="26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27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656" y="1988"/>
                      <a:ext cx="600" cy="16"/>
                    </a:xfrm>
                    <a:custGeom>
                      <a:avLst/>
                      <a:gdLst>
                        <a:gd name="T0" fmla="*/ 267 w 600"/>
                        <a:gd name="T1" fmla="*/ 15 h 16"/>
                        <a:gd name="T2" fmla="*/ 210 w 600"/>
                        <a:gd name="T3" fmla="*/ 14 h 16"/>
                        <a:gd name="T4" fmla="*/ 155 w 600"/>
                        <a:gd name="T5" fmla="*/ 14 h 16"/>
                        <a:gd name="T6" fmla="*/ 108 w 600"/>
                        <a:gd name="T7" fmla="*/ 14 h 16"/>
                        <a:gd name="T8" fmla="*/ 67 w 600"/>
                        <a:gd name="T9" fmla="*/ 14 h 16"/>
                        <a:gd name="T10" fmla="*/ 35 w 600"/>
                        <a:gd name="T11" fmla="*/ 13 h 16"/>
                        <a:gd name="T12" fmla="*/ 13 w 600"/>
                        <a:gd name="T13" fmla="*/ 11 h 16"/>
                        <a:gd name="T14" fmla="*/ 1 w 600"/>
                        <a:gd name="T15" fmla="*/ 11 h 16"/>
                        <a:gd name="T16" fmla="*/ 1 w 600"/>
                        <a:gd name="T17" fmla="*/ 10 h 16"/>
                        <a:gd name="T18" fmla="*/ 12 w 600"/>
                        <a:gd name="T19" fmla="*/ 8 h 16"/>
                        <a:gd name="T20" fmla="*/ 36 w 600"/>
                        <a:gd name="T21" fmla="*/ 6 h 16"/>
                        <a:gd name="T22" fmla="*/ 67 w 600"/>
                        <a:gd name="T23" fmla="*/ 5 h 16"/>
                        <a:gd name="T24" fmla="*/ 108 w 600"/>
                        <a:gd name="T25" fmla="*/ 3 h 16"/>
                        <a:gd name="T26" fmla="*/ 155 w 600"/>
                        <a:gd name="T27" fmla="*/ 3 h 16"/>
                        <a:gd name="T28" fmla="*/ 209 w 600"/>
                        <a:gd name="T29" fmla="*/ 2 h 16"/>
                        <a:gd name="T30" fmla="*/ 267 w 600"/>
                        <a:gd name="T31" fmla="*/ 0 h 16"/>
                        <a:gd name="T32" fmla="*/ 329 w 600"/>
                        <a:gd name="T33" fmla="*/ 0 h 16"/>
                        <a:gd name="T34" fmla="*/ 387 w 600"/>
                        <a:gd name="T35" fmla="*/ 0 h 16"/>
                        <a:gd name="T36" fmla="*/ 441 w 600"/>
                        <a:gd name="T37" fmla="*/ 1 h 16"/>
                        <a:gd name="T38" fmla="*/ 489 w 600"/>
                        <a:gd name="T39" fmla="*/ 1 h 16"/>
                        <a:gd name="T40" fmla="*/ 530 w 600"/>
                        <a:gd name="T41" fmla="*/ 2 h 16"/>
                        <a:gd name="T42" fmla="*/ 561 w 600"/>
                        <a:gd name="T43" fmla="*/ 3 h 16"/>
                        <a:gd name="T44" fmla="*/ 585 w 600"/>
                        <a:gd name="T45" fmla="*/ 3 h 16"/>
                        <a:gd name="T46" fmla="*/ 597 w 600"/>
                        <a:gd name="T47" fmla="*/ 4 h 16"/>
                        <a:gd name="T48" fmla="*/ 597 w 600"/>
                        <a:gd name="T49" fmla="*/ 5 h 16"/>
                        <a:gd name="T50" fmla="*/ 586 w 600"/>
                        <a:gd name="T51" fmla="*/ 8 h 16"/>
                        <a:gd name="T52" fmla="*/ 561 w 600"/>
                        <a:gd name="T53" fmla="*/ 9 h 16"/>
                        <a:gd name="T54" fmla="*/ 530 w 600"/>
                        <a:gd name="T55" fmla="*/ 11 h 16"/>
                        <a:gd name="T56" fmla="*/ 488 w 600"/>
                        <a:gd name="T57" fmla="*/ 13 h 16"/>
                        <a:gd name="T58" fmla="*/ 441 w 600"/>
                        <a:gd name="T59" fmla="*/ 12 h 16"/>
                        <a:gd name="T60" fmla="*/ 387 w 600"/>
                        <a:gd name="T61" fmla="*/ 14 h 16"/>
                        <a:gd name="T62" fmla="*/ 330 w 600"/>
                        <a:gd name="T63" fmla="*/ 14 h 1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600"/>
                        <a:gd name="T97" fmla="*/ 0 h 16"/>
                        <a:gd name="T98" fmla="*/ 600 w 600"/>
                        <a:gd name="T99" fmla="*/ 16 h 1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600" h="16">
                          <a:moveTo>
                            <a:pt x="299" y="14"/>
                          </a:moveTo>
                          <a:lnTo>
                            <a:pt x="267" y="15"/>
                          </a:lnTo>
                          <a:lnTo>
                            <a:pt x="239" y="15"/>
                          </a:lnTo>
                          <a:lnTo>
                            <a:pt x="210" y="14"/>
                          </a:lnTo>
                          <a:lnTo>
                            <a:pt x="181" y="15"/>
                          </a:lnTo>
                          <a:lnTo>
                            <a:pt x="155" y="14"/>
                          </a:lnTo>
                          <a:lnTo>
                            <a:pt x="132" y="15"/>
                          </a:lnTo>
                          <a:lnTo>
                            <a:pt x="108" y="14"/>
                          </a:lnTo>
                          <a:lnTo>
                            <a:pt x="87" y="14"/>
                          </a:lnTo>
                          <a:lnTo>
                            <a:pt x="67" y="14"/>
                          </a:lnTo>
                          <a:lnTo>
                            <a:pt x="50" y="12"/>
                          </a:lnTo>
                          <a:lnTo>
                            <a:pt x="35" y="13"/>
                          </a:lnTo>
                          <a:lnTo>
                            <a:pt x="22" y="12"/>
                          </a:lnTo>
                          <a:lnTo>
                            <a:pt x="13" y="11"/>
                          </a:lnTo>
                          <a:lnTo>
                            <a:pt x="5" y="12"/>
                          </a:lnTo>
                          <a:lnTo>
                            <a:pt x="1" y="11"/>
                          </a:lnTo>
                          <a:lnTo>
                            <a:pt x="0" y="11"/>
                          </a:lnTo>
                          <a:lnTo>
                            <a:pt x="1" y="10"/>
                          </a:lnTo>
                          <a:lnTo>
                            <a:pt x="4" y="8"/>
                          </a:lnTo>
                          <a:lnTo>
                            <a:pt x="12" y="8"/>
                          </a:lnTo>
                          <a:lnTo>
                            <a:pt x="23" y="6"/>
                          </a:lnTo>
                          <a:lnTo>
                            <a:pt x="36" y="6"/>
                          </a:lnTo>
                          <a:lnTo>
                            <a:pt x="50" y="6"/>
                          </a:lnTo>
                          <a:lnTo>
                            <a:pt x="67" y="5"/>
                          </a:lnTo>
                          <a:lnTo>
                            <a:pt x="87" y="5"/>
                          </a:lnTo>
                          <a:lnTo>
                            <a:pt x="108" y="3"/>
                          </a:lnTo>
                          <a:lnTo>
                            <a:pt x="131" y="2"/>
                          </a:lnTo>
                          <a:lnTo>
                            <a:pt x="155" y="3"/>
                          </a:lnTo>
                          <a:lnTo>
                            <a:pt x="182" y="2"/>
                          </a:lnTo>
                          <a:lnTo>
                            <a:pt x="209" y="2"/>
                          </a:lnTo>
                          <a:lnTo>
                            <a:pt x="238" y="1"/>
                          </a:lnTo>
                          <a:lnTo>
                            <a:pt x="267" y="0"/>
                          </a:lnTo>
                          <a:lnTo>
                            <a:pt x="298" y="0"/>
                          </a:lnTo>
                          <a:lnTo>
                            <a:pt x="329" y="0"/>
                          </a:lnTo>
                          <a:lnTo>
                            <a:pt x="359" y="0"/>
                          </a:lnTo>
                          <a:lnTo>
                            <a:pt x="387" y="0"/>
                          </a:lnTo>
                          <a:lnTo>
                            <a:pt x="415" y="0"/>
                          </a:lnTo>
                          <a:lnTo>
                            <a:pt x="441" y="1"/>
                          </a:lnTo>
                          <a:lnTo>
                            <a:pt x="466" y="1"/>
                          </a:lnTo>
                          <a:lnTo>
                            <a:pt x="489" y="1"/>
                          </a:lnTo>
                          <a:lnTo>
                            <a:pt x="510" y="1"/>
                          </a:lnTo>
                          <a:lnTo>
                            <a:pt x="530" y="2"/>
                          </a:lnTo>
                          <a:lnTo>
                            <a:pt x="547" y="2"/>
                          </a:lnTo>
                          <a:lnTo>
                            <a:pt x="561" y="3"/>
                          </a:lnTo>
                          <a:lnTo>
                            <a:pt x="575" y="3"/>
                          </a:lnTo>
                          <a:lnTo>
                            <a:pt x="585" y="3"/>
                          </a:lnTo>
                          <a:lnTo>
                            <a:pt x="593" y="3"/>
                          </a:lnTo>
                          <a:lnTo>
                            <a:pt x="597" y="4"/>
                          </a:lnTo>
                          <a:lnTo>
                            <a:pt x="599" y="5"/>
                          </a:lnTo>
                          <a:lnTo>
                            <a:pt x="597" y="5"/>
                          </a:lnTo>
                          <a:lnTo>
                            <a:pt x="593" y="6"/>
                          </a:lnTo>
                          <a:lnTo>
                            <a:pt x="586" y="8"/>
                          </a:lnTo>
                          <a:lnTo>
                            <a:pt x="575" y="10"/>
                          </a:lnTo>
                          <a:lnTo>
                            <a:pt x="561" y="9"/>
                          </a:lnTo>
                          <a:lnTo>
                            <a:pt x="547" y="10"/>
                          </a:lnTo>
                          <a:lnTo>
                            <a:pt x="530" y="11"/>
                          </a:lnTo>
                          <a:lnTo>
                            <a:pt x="510" y="10"/>
                          </a:lnTo>
                          <a:lnTo>
                            <a:pt x="488" y="13"/>
                          </a:lnTo>
                          <a:lnTo>
                            <a:pt x="466" y="12"/>
                          </a:lnTo>
                          <a:lnTo>
                            <a:pt x="441" y="12"/>
                          </a:lnTo>
                          <a:lnTo>
                            <a:pt x="414" y="13"/>
                          </a:lnTo>
                          <a:lnTo>
                            <a:pt x="387" y="14"/>
                          </a:lnTo>
                          <a:lnTo>
                            <a:pt x="360" y="13"/>
                          </a:lnTo>
                          <a:lnTo>
                            <a:pt x="330" y="14"/>
                          </a:lnTo>
                          <a:lnTo>
                            <a:pt x="299" y="14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28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654" y="1990"/>
                      <a:ext cx="608" cy="19"/>
                    </a:xfrm>
                    <a:custGeom>
                      <a:avLst/>
                      <a:gdLst>
                        <a:gd name="T0" fmla="*/ 302 w 608"/>
                        <a:gd name="T1" fmla="*/ 16 h 19"/>
                        <a:gd name="T2" fmla="*/ 242 w 608"/>
                        <a:gd name="T3" fmla="*/ 16 h 19"/>
                        <a:gd name="T4" fmla="*/ 184 w 608"/>
                        <a:gd name="T5" fmla="*/ 17 h 19"/>
                        <a:gd name="T6" fmla="*/ 133 w 608"/>
                        <a:gd name="T7" fmla="*/ 18 h 19"/>
                        <a:gd name="T8" fmla="*/ 89 w 608"/>
                        <a:gd name="T9" fmla="*/ 18 h 19"/>
                        <a:gd name="T10" fmla="*/ 50 w 608"/>
                        <a:gd name="T11" fmla="*/ 17 h 19"/>
                        <a:gd name="T12" fmla="*/ 21 w 608"/>
                        <a:gd name="T13" fmla="*/ 16 h 19"/>
                        <a:gd name="T14" fmla="*/ 5 w 608"/>
                        <a:gd name="T15" fmla="*/ 15 h 19"/>
                        <a:gd name="T16" fmla="*/ 0 w 608"/>
                        <a:gd name="T17" fmla="*/ 13 h 19"/>
                        <a:gd name="T18" fmla="*/ 4 w 608"/>
                        <a:gd name="T19" fmla="*/ 11 h 19"/>
                        <a:gd name="T20" fmla="*/ 23 w 608"/>
                        <a:gd name="T21" fmla="*/ 10 h 19"/>
                        <a:gd name="T22" fmla="*/ 51 w 608"/>
                        <a:gd name="T23" fmla="*/ 9 h 19"/>
                        <a:gd name="T24" fmla="*/ 88 w 608"/>
                        <a:gd name="T25" fmla="*/ 8 h 19"/>
                        <a:gd name="T26" fmla="*/ 132 w 608"/>
                        <a:gd name="T27" fmla="*/ 5 h 19"/>
                        <a:gd name="T28" fmla="*/ 184 w 608"/>
                        <a:gd name="T29" fmla="*/ 4 h 19"/>
                        <a:gd name="T30" fmla="*/ 240 w 608"/>
                        <a:gd name="T31" fmla="*/ 2 h 19"/>
                        <a:gd name="T32" fmla="*/ 302 w 608"/>
                        <a:gd name="T33" fmla="*/ 2 h 19"/>
                        <a:gd name="T34" fmla="*/ 363 w 608"/>
                        <a:gd name="T35" fmla="*/ 1 h 19"/>
                        <a:gd name="T36" fmla="*/ 420 w 608"/>
                        <a:gd name="T37" fmla="*/ 0 h 19"/>
                        <a:gd name="T38" fmla="*/ 472 w 608"/>
                        <a:gd name="T39" fmla="*/ 1 h 19"/>
                        <a:gd name="T40" fmla="*/ 517 w 608"/>
                        <a:gd name="T41" fmla="*/ 2 h 19"/>
                        <a:gd name="T42" fmla="*/ 554 w 608"/>
                        <a:gd name="T43" fmla="*/ 2 h 19"/>
                        <a:gd name="T44" fmla="*/ 582 w 608"/>
                        <a:gd name="T45" fmla="*/ 3 h 19"/>
                        <a:gd name="T46" fmla="*/ 600 w 608"/>
                        <a:gd name="T47" fmla="*/ 4 h 19"/>
                        <a:gd name="T48" fmla="*/ 607 w 608"/>
                        <a:gd name="T49" fmla="*/ 6 h 19"/>
                        <a:gd name="T50" fmla="*/ 600 w 608"/>
                        <a:gd name="T51" fmla="*/ 6 h 19"/>
                        <a:gd name="T52" fmla="*/ 582 w 608"/>
                        <a:gd name="T53" fmla="*/ 10 h 19"/>
                        <a:gd name="T54" fmla="*/ 554 w 608"/>
                        <a:gd name="T55" fmla="*/ 11 h 19"/>
                        <a:gd name="T56" fmla="*/ 517 w 608"/>
                        <a:gd name="T57" fmla="*/ 12 h 19"/>
                        <a:gd name="T58" fmla="*/ 471 w 608"/>
                        <a:gd name="T59" fmla="*/ 13 h 19"/>
                        <a:gd name="T60" fmla="*/ 419 w 608"/>
                        <a:gd name="T61" fmla="*/ 15 h 19"/>
                        <a:gd name="T62" fmla="*/ 364 w 608"/>
                        <a:gd name="T63" fmla="*/ 15 h 19"/>
                        <a:gd name="T64" fmla="*/ 302 w 608"/>
                        <a:gd name="T65" fmla="*/ 16 h 1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608"/>
                        <a:gd name="T100" fmla="*/ 0 h 19"/>
                        <a:gd name="T101" fmla="*/ 608 w 608"/>
                        <a:gd name="T102" fmla="*/ 19 h 1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608" h="19">
                          <a:moveTo>
                            <a:pt x="302" y="16"/>
                          </a:moveTo>
                          <a:lnTo>
                            <a:pt x="302" y="16"/>
                          </a:lnTo>
                          <a:lnTo>
                            <a:pt x="270" y="17"/>
                          </a:lnTo>
                          <a:lnTo>
                            <a:pt x="242" y="16"/>
                          </a:lnTo>
                          <a:lnTo>
                            <a:pt x="213" y="17"/>
                          </a:lnTo>
                          <a:lnTo>
                            <a:pt x="184" y="17"/>
                          </a:lnTo>
                          <a:lnTo>
                            <a:pt x="158" y="18"/>
                          </a:lnTo>
                          <a:lnTo>
                            <a:pt x="133" y="18"/>
                          </a:lnTo>
                          <a:lnTo>
                            <a:pt x="110" y="16"/>
                          </a:lnTo>
                          <a:lnTo>
                            <a:pt x="89" y="18"/>
                          </a:lnTo>
                          <a:lnTo>
                            <a:pt x="68" y="17"/>
                          </a:lnTo>
                          <a:lnTo>
                            <a:pt x="50" y="17"/>
                          </a:lnTo>
                          <a:lnTo>
                            <a:pt x="34" y="17"/>
                          </a:lnTo>
                          <a:lnTo>
                            <a:pt x="21" y="16"/>
                          </a:lnTo>
                          <a:lnTo>
                            <a:pt x="13" y="14"/>
                          </a:lnTo>
                          <a:lnTo>
                            <a:pt x="5" y="15"/>
                          </a:lnTo>
                          <a:lnTo>
                            <a:pt x="1" y="13"/>
                          </a:lnTo>
                          <a:lnTo>
                            <a:pt x="0" y="13"/>
                          </a:lnTo>
                          <a:lnTo>
                            <a:pt x="1" y="12"/>
                          </a:lnTo>
                          <a:lnTo>
                            <a:pt x="4" y="11"/>
                          </a:lnTo>
                          <a:lnTo>
                            <a:pt x="12" y="12"/>
                          </a:lnTo>
                          <a:lnTo>
                            <a:pt x="23" y="10"/>
                          </a:lnTo>
                          <a:lnTo>
                            <a:pt x="36" y="9"/>
                          </a:lnTo>
                          <a:lnTo>
                            <a:pt x="51" y="9"/>
                          </a:lnTo>
                          <a:lnTo>
                            <a:pt x="68" y="8"/>
                          </a:lnTo>
                          <a:lnTo>
                            <a:pt x="88" y="8"/>
                          </a:lnTo>
                          <a:lnTo>
                            <a:pt x="109" y="6"/>
                          </a:lnTo>
                          <a:lnTo>
                            <a:pt x="132" y="5"/>
                          </a:lnTo>
                          <a:lnTo>
                            <a:pt x="157" y="5"/>
                          </a:lnTo>
                          <a:lnTo>
                            <a:pt x="184" y="4"/>
                          </a:lnTo>
                          <a:lnTo>
                            <a:pt x="212" y="4"/>
                          </a:lnTo>
                          <a:lnTo>
                            <a:pt x="240" y="2"/>
                          </a:lnTo>
                          <a:lnTo>
                            <a:pt x="271" y="2"/>
                          </a:lnTo>
                          <a:lnTo>
                            <a:pt x="302" y="2"/>
                          </a:lnTo>
                          <a:lnTo>
                            <a:pt x="333" y="1"/>
                          </a:lnTo>
                          <a:lnTo>
                            <a:pt x="363" y="1"/>
                          </a:lnTo>
                          <a:lnTo>
                            <a:pt x="391" y="1"/>
                          </a:lnTo>
                          <a:lnTo>
                            <a:pt x="420" y="0"/>
                          </a:lnTo>
                          <a:lnTo>
                            <a:pt x="446" y="2"/>
                          </a:lnTo>
                          <a:lnTo>
                            <a:pt x="472" y="1"/>
                          </a:lnTo>
                          <a:lnTo>
                            <a:pt x="495" y="2"/>
                          </a:lnTo>
                          <a:lnTo>
                            <a:pt x="517" y="2"/>
                          </a:lnTo>
                          <a:lnTo>
                            <a:pt x="537" y="2"/>
                          </a:lnTo>
                          <a:lnTo>
                            <a:pt x="554" y="2"/>
                          </a:lnTo>
                          <a:lnTo>
                            <a:pt x="569" y="3"/>
                          </a:lnTo>
                          <a:lnTo>
                            <a:pt x="582" y="3"/>
                          </a:lnTo>
                          <a:lnTo>
                            <a:pt x="593" y="3"/>
                          </a:lnTo>
                          <a:lnTo>
                            <a:pt x="600" y="4"/>
                          </a:lnTo>
                          <a:lnTo>
                            <a:pt x="605" y="5"/>
                          </a:lnTo>
                          <a:lnTo>
                            <a:pt x="607" y="6"/>
                          </a:lnTo>
                          <a:lnTo>
                            <a:pt x="605" y="6"/>
                          </a:lnTo>
                          <a:lnTo>
                            <a:pt x="600" y="6"/>
                          </a:lnTo>
                          <a:lnTo>
                            <a:pt x="593" y="8"/>
                          </a:lnTo>
                          <a:lnTo>
                            <a:pt x="582" y="10"/>
                          </a:lnTo>
                          <a:lnTo>
                            <a:pt x="569" y="9"/>
                          </a:lnTo>
                          <a:lnTo>
                            <a:pt x="554" y="11"/>
                          </a:lnTo>
                          <a:lnTo>
                            <a:pt x="536" y="10"/>
                          </a:lnTo>
                          <a:lnTo>
                            <a:pt x="517" y="12"/>
                          </a:lnTo>
                          <a:lnTo>
                            <a:pt x="494" y="12"/>
                          </a:lnTo>
                          <a:lnTo>
                            <a:pt x="471" y="13"/>
                          </a:lnTo>
                          <a:lnTo>
                            <a:pt x="446" y="13"/>
                          </a:lnTo>
                          <a:lnTo>
                            <a:pt x="419" y="15"/>
                          </a:lnTo>
                          <a:lnTo>
                            <a:pt x="392" y="15"/>
                          </a:lnTo>
                          <a:lnTo>
                            <a:pt x="364" y="15"/>
                          </a:lnTo>
                          <a:lnTo>
                            <a:pt x="334" y="16"/>
                          </a:lnTo>
                          <a:lnTo>
                            <a:pt x="302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29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725" y="1774"/>
                      <a:ext cx="71" cy="12"/>
                    </a:xfrm>
                    <a:custGeom>
                      <a:avLst/>
                      <a:gdLst>
                        <a:gd name="T0" fmla="*/ 36 w 71"/>
                        <a:gd name="T1" fmla="*/ 10 h 12"/>
                        <a:gd name="T2" fmla="*/ 28 w 71"/>
                        <a:gd name="T3" fmla="*/ 11 h 12"/>
                        <a:gd name="T4" fmla="*/ 21 w 71"/>
                        <a:gd name="T5" fmla="*/ 8 h 12"/>
                        <a:gd name="T6" fmla="*/ 16 w 71"/>
                        <a:gd name="T7" fmla="*/ 9 h 12"/>
                        <a:gd name="T8" fmla="*/ 11 w 71"/>
                        <a:gd name="T9" fmla="*/ 7 h 12"/>
                        <a:gd name="T10" fmla="*/ 5 w 71"/>
                        <a:gd name="T11" fmla="*/ 6 h 12"/>
                        <a:gd name="T12" fmla="*/ 3 w 71"/>
                        <a:gd name="T13" fmla="*/ 6 h 12"/>
                        <a:gd name="T14" fmla="*/ 1 w 71"/>
                        <a:gd name="T15" fmla="*/ 6 h 12"/>
                        <a:gd name="T16" fmla="*/ 0 w 71"/>
                        <a:gd name="T17" fmla="*/ 4 h 12"/>
                        <a:gd name="T18" fmla="*/ 2 w 71"/>
                        <a:gd name="T19" fmla="*/ 3 h 12"/>
                        <a:gd name="T20" fmla="*/ 3 w 71"/>
                        <a:gd name="T21" fmla="*/ 4 h 12"/>
                        <a:gd name="T22" fmla="*/ 7 w 71"/>
                        <a:gd name="T23" fmla="*/ 3 h 12"/>
                        <a:gd name="T24" fmla="*/ 10 w 71"/>
                        <a:gd name="T25" fmla="*/ 2 h 12"/>
                        <a:gd name="T26" fmla="*/ 16 w 71"/>
                        <a:gd name="T27" fmla="*/ 2 h 12"/>
                        <a:gd name="T28" fmla="*/ 22 w 71"/>
                        <a:gd name="T29" fmla="*/ 0 h 12"/>
                        <a:gd name="T30" fmla="*/ 28 w 71"/>
                        <a:gd name="T31" fmla="*/ 0 h 12"/>
                        <a:gd name="T32" fmla="*/ 35 w 71"/>
                        <a:gd name="T33" fmla="*/ 0 h 12"/>
                        <a:gd name="T34" fmla="*/ 42 w 71"/>
                        <a:gd name="T35" fmla="*/ 1 h 12"/>
                        <a:gd name="T36" fmla="*/ 49 w 71"/>
                        <a:gd name="T37" fmla="*/ 2 h 12"/>
                        <a:gd name="T38" fmla="*/ 56 w 71"/>
                        <a:gd name="T39" fmla="*/ 3 h 12"/>
                        <a:gd name="T40" fmla="*/ 60 w 71"/>
                        <a:gd name="T41" fmla="*/ 4 h 12"/>
                        <a:gd name="T42" fmla="*/ 65 w 71"/>
                        <a:gd name="T43" fmla="*/ 5 h 12"/>
                        <a:gd name="T44" fmla="*/ 67 w 71"/>
                        <a:gd name="T45" fmla="*/ 5 h 12"/>
                        <a:gd name="T46" fmla="*/ 69 w 71"/>
                        <a:gd name="T47" fmla="*/ 6 h 12"/>
                        <a:gd name="T48" fmla="*/ 70 w 71"/>
                        <a:gd name="T49" fmla="*/ 7 h 12"/>
                        <a:gd name="T50" fmla="*/ 69 w 71"/>
                        <a:gd name="T51" fmla="*/ 7 h 12"/>
                        <a:gd name="T52" fmla="*/ 67 w 71"/>
                        <a:gd name="T53" fmla="*/ 8 h 12"/>
                        <a:gd name="T54" fmla="*/ 64 w 71"/>
                        <a:gd name="T55" fmla="*/ 10 h 12"/>
                        <a:gd name="T56" fmla="*/ 59 w 71"/>
                        <a:gd name="T57" fmla="*/ 9 h 12"/>
                        <a:gd name="T58" fmla="*/ 55 w 71"/>
                        <a:gd name="T59" fmla="*/ 9 h 12"/>
                        <a:gd name="T60" fmla="*/ 49 w 71"/>
                        <a:gd name="T61" fmla="*/ 8 h 12"/>
                        <a:gd name="T62" fmla="*/ 42 w 71"/>
                        <a:gd name="T63" fmla="*/ 10 h 12"/>
                        <a:gd name="T64" fmla="*/ 36 w 71"/>
                        <a:gd name="T65" fmla="*/ 10 h 1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71"/>
                        <a:gd name="T100" fmla="*/ 0 h 12"/>
                        <a:gd name="T101" fmla="*/ 71 w 71"/>
                        <a:gd name="T102" fmla="*/ 12 h 1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71" h="12">
                          <a:moveTo>
                            <a:pt x="36" y="10"/>
                          </a:moveTo>
                          <a:lnTo>
                            <a:pt x="28" y="11"/>
                          </a:lnTo>
                          <a:lnTo>
                            <a:pt x="21" y="8"/>
                          </a:lnTo>
                          <a:lnTo>
                            <a:pt x="16" y="9"/>
                          </a:lnTo>
                          <a:lnTo>
                            <a:pt x="11" y="7"/>
                          </a:lnTo>
                          <a:lnTo>
                            <a:pt x="5" y="6"/>
                          </a:lnTo>
                          <a:lnTo>
                            <a:pt x="3" y="6"/>
                          </a:lnTo>
                          <a:lnTo>
                            <a:pt x="1" y="6"/>
                          </a:lnTo>
                          <a:lnTo>
                            <a:pt x="0" y="4"/>
                          </a:lnTo>
                          <a:lnTo>
                            <a:pt x="2" y="3"/>
                          </a:lnTo>
                          <a:lnTo>
                            <a:pt x="3" y="4"/>
                          </a:lnTo>
                          <a:lnTo>
                            <a:pt x="7" y="3"/>
                          </a:lnTo>
                          <a:lnTo>
                            <a:pt x="10" y="2"/>
                          </a:lnTo>
                          <a:lnTo>
                            <a:pt x="16" y="2"/>
                          </a:lnTo>
                          <a:lnTo>
                            <a:pt x="22" y="0"/>
                          </a:lnTo>
                          <a:lnTo>
                            <a:pt x="28" y="0"/>
                          </a:lnTo>
                          <a:lnTo>
                            <a:pt x="35" y="0"/>
                          </a:lnTo>
                          <a:lnTo>
                            <a:pt x="42" y="1"/>
                          </a:lnTo>
                          <a:lnTo>
                            <a:pt x="49" y="2"/>
                          </a:lnTo>
                          <a:lnTo>
                            <a:pt x="56" y="3"/>
                          </a:lnTo>
                          <a:lnTo>
                            <a:pt x="60" y="4"/>
                          </a:lnTo>
                          <a:lnTo>
                            <a:pt x="65" y="5"/>
                          </a:lnTo>
                          <a:lnTo>
                            <a:pt x="67" y="5"/>
                          </a:lnTo>
                          <a:lnTo>
                            <a:pt x="69" y="6"/>
                          </a:lnTo>
                          <a:lnTo>
                            <a:pt x="70" y="7"/>
                          </a:lnTo>
                          <a:lnTo>
                            <a:pt x="69" y="7"/>
                          </a:lnTo>
                          <a:lnTo>
                            <a:pt x="67" y="8"/>
                          </a:lnTo>
                          <a:lnTo>
                            <a:pt x="64" y="10"/>
                          </a:lnTo>
                          <a:lnTo>
                            <a:pt x="59" y="9"/>
                          </a:lnTo>
                          <a:lnTo>
                            <a:pt x="55" y="9"/>
                          </a:lnTo>
                          <a:lnTo>
                            <a:pt x="49" y="8"/>
                          </a:lnTo>
                          <a:lnTo>
                            <a:pt x="42" y="10"/>
                          </a:lnTo>
                          <a:lnTo>
                            <a:pt x="36" y="1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30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723" y="1777"/>
                      <a:ext cx="78" cy="13"/>
                    </a:xfrm>
                    <a:custGeom>
                      <a:avLst/>
                      <a:gdLst>
                        <a:gd name="T0" fmla="*/ 39 w 78"/>
                        <a:gd name="T1" fmla="*/ 12 h 13"/>
                        <a:gd name="T2" fmla="*/ 39 w 78"/>
                        <a:gd name="T3" fmla="*/ 12 h 13"/>
                        <a:gd name="T4" fmla="*/ 31 w 78"/>
                        <a:gd name="T5" fmla="*/ 11 h 13"/>
                        <a:gd name="T6" fmla="*/ 23 w 78"/>
                        <a:gd name="T7" fmla="*/ 10 h 13"/>
                        <a:gd name="T8" fmla="*/ 17 w 78"/>
                        <a:gd name="T9" fmla="*/ 11 h 13"/>
                        <a:gd name="T10" fmla="*/ 12 w 78"/>
                        <a:gd name="T11" fmla="*/ 10 h 13"/>
                        <a:gd name="T12" fmla="*/ 6 w 78"/>
                        <a:gd name="T13" fmla="*/ 10 h 13"/>
                        <a:gd name="T14" fmla="*/ 3 w 78"/>
                        <a:gd name="T15" fmla="*/ 9 h 13"/>
                        <a:gd name="T16" fmla="*/ 1 w 78"/>
                        <a:gd name="T17" fmla="*/ 9 h 13"/>
                        <a:gd name="T18" fmla="*/ 0 w 78"/>
                        <a:gd name="T19" fmla="*/ 7 h 13"/>
                        <a:gd name="T20" fmla="*/ 1 w 78"/>
                        <a:gd name="T21" fmla="*/ 6 h 13"/>
                        <a:gd name="T22" fmla="*/ 3 w 78"/>
                        <a:gd name="T23" fmla="*/ 5 h 13"/>
                        <a:gd name="T24" fmla="*/ 6 w 78"/>
                        <a:gd name="T25" fmla="*/ 4 h 13"/>
                        <a:gd name="T26" fmla="*/ 11 w 78"/>
                        <a:gd name="T27" fmla="*/ 3 h 13"/>
                        <a:gd name="T28" fmla="*/ 17 w 78"/>
                        <a:gd name="T29" fmla="*/ 3 h 13"/>
                        <a:gd name="T30" fmla="*/ 24 w 78"/>
                        <a:gd name="T31" fmla="*/ 1 h 13"/>
                        <a:gd name="T32" fmla="*/ 31 w 78"/>
                        <a:gd name="T33" fmla="*/ 1 h 13"/>
                        <a:gd name="T34" fmla="*/ 39 w 78"/>
                        <a:gd name="T35" fmla="*/ 1 h 13"/>
                        <a:gd name="T36" fmla="*/ 47 w 78"/>
                        <a:gd name="T37" fmla="*/ 0 h 13"/>
                        <a:gd name="T38" fmla="*/ 54 w 78"/>
                        <a:gd name="T39" fmla="*/ 3 h 13"/>
                        <a:gd name="T40" fmla="*/ 60 w 78"/>
                        <a:gd name="T41" fmla="*/ 3 h 13"/>
                        <a:gd name="T42" fmla="*/ 66 w 78"/>
                        <a:gd name="T43" fmla="*/ 3 h 13"/>
                        <a:gd name="T44" fmla="*/ 71 w 78"/>
                        <a:gd name="T45" fmla="*/ 3 h 13"/>
                        <a:gd name="T46" fmla="*/ 74 w 78"/>
                        <a:gd name="T47" fmla="*/ 4 h 13"/>
                        <a:gd name="T48" fmla="*/ 76 w 78"/>
                        <a:gd name="T49" fmla="*/ 6 h 13"/>
                        <a:gd name="T50" fmla="*/ 77 w 78"/>
                        <a:gd name="T51" fmla="*/ 6 h 13"/>
                        <a:gd name="T52" fmla="*/ 76 w 78"/>
                        <a:gd name="T53" fmla="*/ 7 h 13"/>
                        <a:gd name="T54" fmla="*/ 74 w 78"/>
                        <a:gd name="T55" fmla="*/ 8 h 13"/>
                        <a:gd name="T56" fmla="*/ 70 w 78"/>
                        <a:gd name="T57" fmla="*/ 9 h 13"/>
                        <a:gd name="T58" fmla="*/ 66 w 78"/>
                        <a:gd name="T59" fmla="*/ 9 h 13"/>
                        <a:gd name="T60" fmla="*/ 60 w 78"/>
                        <a:gd name="T61" fmla="*/ 10 h 13"/>
                        <a:gd name="T62" fmla="*/ 54 w 78"/>
                        <a:gd name="T63" fmla="*/ 11 h 13"/>
                        <a:gd name="T64" fmla="*/ 47 w 78"/>
                        <a:gd name="T65" fmla="*/ 12 h 13"/>
                        <a:gd name="T66" fmla="*/ 39 w 78"/>
                        <a:gd name="T67" fmla="*/ 12 h 13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78"/>
                        <a:gd name="T103" fmla="*/ 0 h 13"/>
                        <a:gd name="T104" fmla="*/ 78 w 78"/>
                        <a:gd name="T105" fmla="*/ 13 h 13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78" h="13">
                          <a:moveTo>
                            <a:pt x="39" y="12"/>
                          </a:moveTo>
                          <a:lnTo>
                            <a:pt x="39" y="12"/>
                          </a:lnTo>
                          <a:lnTo>
                            <a:pt x="31" y="11"/>
                          </a:lnTo>
                          <a:lnTo>
                            <a:pt x="23" y="10"/>
                          </a:lnTo>
                          <a:lnTo>
                            <a:pt x="17" y="11"/>
                          </a:lnTo>
                          <a:lnTo>
                            <a:pt x="12" y="10"/>
                          </a:lnTo>
                          <a:lnTo>
                            <a:pt x="6" y="10"/>
                          </a:lnTo>
                          <a:lnTo>
                            <a:pt x="3" y="9"/>
                          </a:lnTo>
                          <a:lnTo>
                            <a:pt x="1" y="9"/>
                          </a:lnTo>
                          <a:lnTo>
                            <a:pt x="0" y="7"/>
                          </a:lnTo>
                          <a:lnTo>
                            <a:pt x="1" y="6"/>
                          </a:lnTo>
                          <a:lnTo>
                            <a:pt x="3" y="5"/>
                          </a:lnTo>
                          <a:lnTo>
                            <a:pt x="6" y="4"/>
                          </a:lnTo>
                          <a:lnTo>
                            <a:pt x="11" y="3"/>
                          </a:lnTo>
                          <a:lnTo>
                            <a:pt x="17" y="3"/>
                          </a:lnTo>
                          <a:lnTo>
                            <a:pt x="24" y="1"/>
                          </a:lnTo>
                          <a:lnTo>
                            <a:pt x="31" y="1"/>
                          </a:lnTo>
                          <a:lnTo>
                            <a:pt x="39" y="1"/>
                          </a:lnTo>
                          <a:lnTo>
                            <a:pt x="47" y="0"/>
                          </a:lnTo>
                          <a:lnTo>
                            <a:pt x="54" y="3"/>
                          </a:lnTo>
                          <a:lnTo>
                            <a:pt x="60" y="3"/>
                          </a:lnTo>
                          <a:lnTo>
                            <a:pt x="66" y="3"/>
                          </a:lnTo>
                          <a:lnTo>
                            <a:pt x="71" y="3"/>
                          </a:lnTo>
                          <a:lnTo>
                            <a:pt x="74" y="4"/>
                          </a:lnTo>
                          <a:lnTo>
                            <a:pt x="76" y="6"/>
                          </a:lnTo>
                          <a:lnTo>
                            <a:pt x="77" y="6"/>
                          </a:lnTo>
                          <a:lnTo>
                            <a:pt x="76" y="7"/>
                          </a:lnTo>
                          <a:lnTo>
                            <a:pt x="74" y="8"/>
                          </a:lnTo>
                          <a:lnTo>
                            <a:pt x="70" y="9"/>
                          </a:lnTo>
                          <a:lnTo>
                            <a:pt x="66" y="9"/>
                          </a:lnTo>
                          <a:lnTo>
                            <a:pt x="60" y="10"/>
                          </a:lnTo>
                          <a:lnTo>
                            <a:pt x="54" y="11"/>
                          </a:lnTo>
                          <a:lnTo>
                            <a:pt x="47" y="12"/>
                          </a:lnTo>
                          <a:lnTo>
                            <a:pt x="39" y="12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31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2680" y="2137"/>
                      <a:ext cx="862" cy="102"/>
                    </a:xfrm>
                    <a:custGeom>
                      <a:avLst/>
                      <a:gdLst>
                        <a:gd name="T0" fmla="*/ 729 w 862"/>
                        <a:gd name="T1" fmla="*/ 1 h 102"/>
                        <a:gd name="T2" fmla="*/ 723 w 862"/>
                        <a:gd name="T3" fmla="*/ 2 h 102"/>
                        <a:gd name="T4" fmla="*/ 710 w 862"/>
                        <a:gd name="T5" fmla="*/ 1 h 102"/>
                        <a:gd name="T6" fmla="*/ 692 w 862"/>
                        <a:gd name="T7" fmla="*/ 2 h 102"/>
                        <a:gd name="T8" fmla="*/ 670 w 862"/>
                        <a:gd name="T9" fmla="*/ 0 h 102"/>
                        <a:gd name="T10" fmla="*/ 640 w 862"/>
                        <a:gd name="T11" fmla="*/ 1 h 102"/>
                        <a:gd name="T12" fmla="*/ 603 w 862"/>
                        <a:gd name="T13" fmla="*/ 2 h 102"/>
                        <a:gd name="T14" fmla="*/ 563 w 862"/>
                        <a:gd name="T15" fmla="*/ 5 h 102"/>
                        <a:gd name="T16" fmla="*/ 516 w 862"/>
                        <a:gd name="T17" fmla="*/ 9 h 102"/>
                        <a:gd name="T18" fmla="*/ 464 w 862"/>
                        <a:gd name="T19" fmla="*/ 15 h 102"/>
                        <a:gd name="T20" fmla="*/ 406 w 862"/>
                        <a:gd name="T21" fmla="*/ 21 h 102"/>
                        <a:gd name="T22" fmla="*/ 345 w 862"/>
                        <a:gd name="T23" fmla="*/ 29 h 102"/>
                        <a:gd name="T24" fmla="*/ 277 w 862"/>
                        <a:gd name="T25" fmla="*/ 40 h 102"/>
                        <a:gd name="T26" fmla="*/ 204 w 862"/>
                        <a:gd name="T27" fmla="*/ 55 h 102"/>
                        <a:gd name="T28" fmla="*/ 126 w 862"/>
                        <a:gd name="T29" fmla="*/ 69 h 102"/>
                        <a:gd name="T30" fmla="*/ 44 w 862"/>
                        <a:gd name="T31" fmla="*/ 87 h 102"/>
                        <a:gd name="T32" fmla="*/ 2 w 862"/>
                        <a:gd name="T33" fmla="*/ 98 h 102"/>
                        <a:gd name="T34" fmla="*/ 9 w 862"/>
                        <a:gd name="T35" fmla="*/ 99 h 102"/>
                        <a:gd name="T36" fmla="*/ 24 w 862"/>
                        <a:gd name="T37" fmla="*/ 98 h 102"/>
                        <a:gd name="T38" fmla="*/ 44 w 862"/>
                        <a:gd name="T39" fmla="*/ 97 h 102"/>
                        <a:gd name="T40" fmla="*/ 70 w 862"/>
                        <a:gd name="T41" fmla="*/ 97 h 102"/>
                        <a:gd name="T42" fmla="*/ 104 w 862"/>
                        <a:gd name="T43" fmla="*/ 98 h 102"/>
                        <a:gd name="T44" fmla="*/ 144 w 862"/>
                        <a:gd name="T45" fmla="*/ 97 h 102"/>
                        <a:gd name="T46" fmla="*/ 188 w 862"/>
                        <a:gd name="T47" fmla="*/ 96 h 102"/>
                        <a:gd name="T48" fmla="*/ 237 w 862"/>
                        <a:gd name="T49" fmla="*/ 94 h 102"/>
                        <a:gd name="T50" fmla="*/ 290 w 862"/>
                        <a:gd name="T51" fmla="*/ 94 h 102"/>
                        <a:gd name="T52" fmla="*/ 350 w 862"/>
                        <a:gd name="T53" fmla="*/ 95 h 102"/>
                        <a:gd name="T54" fmla="*/ 411 w 862"/>
                        <a:gd name="T55" fmla="*/ 93 h 102"/>
                        <a:gd name="T56" fmla="*/ 476 w 862"/>
                        <a:gd name="T57" fmla="*/ 94 h 102"/>
                        <a:gd name="T58" fmla="*/ 547 w 862"/>
                        <a:gd name="T59" fmla="*/ 95 h 102"/>
                        <a:gd name="T60" fmla="*/ 618 w 862"/>
                        <a:gd name="T61" fmla="*/ 96 h 102"/>
                        <a:gd name="T62" fmla="*/ 693 w 862"/>
                        <a:gd name="T63" fmla="*/ 99 h 102"/>
                        <a:gd name="T64" fmla="*/ 737 w 862"/>
                        <a:gd name="T65" fmla="*/ 100 h 102"/>
                        <a:gd name="T66" fmla="*/ 754 w 862"/>
                        <a:gd name="T67" fmla="*/ 99 h 102"/>
                        <a:gd name="T68" fmla="*/ 775 w 862"/>
                        <a:gd name="T69" fmla="*/ 100 h 102"/>
                        <a:gd name="T70" fmla="*/ 796 w 862"/>
                        <a:gd name="T71" fmla="*/ 96 h 102"/>
                        <a:gd name="T72" fmla="*/ 817 w 862"/>
                        <a:gd name="T73" fmla="*/ 92 h 102"/>
                        <a:gd name="T74" fmla="*/ 837 w 862"/>
                        <a:gd name="T75" fmla="*/ 85 h 102"/>
                        <a:gd name="T76" fmla="*/ 852 w 862"/>
                        <a:gd name="T77" fmla="*/ 77 h 102"/>
                        <a:gd name="T78" fmla="*/ 858 w 862"/>
                        <a:gd name="T79" fmla="*/ 66 h 102"/>
                        <a:gd name="T80" fmla="*/ 860 w 862"/>
                        <a:gd name="T81" fmla="*/ 56 h 102"/>
                        <a:gd name="T82" fmla="*/ 861 w 862"/>
                        <a:gd name="T83" fmla="*/ 49 h 102"/>
                        <a:gd name="T84" fmla="*/ 856 w 862"/>
                        <a:gd name="T85" fmla="*/ 42 h 102"/>
                        <a:gd name="T86" fmla="*/ 844 w 862"/>
                        <a:gd name="T87" fmla="*/ 33 h 102"/>
                        <a:gd name="T88" fmla="*/ 826 w 862"/>
                        <a:gd name="T89" fmla="*/ 23 h 102"/>
                        <a:gd name="T90" fmla="*/ 805 w 862"/>
                        <a:gd name="T91" fmla="*/ 14 h 102"/>
                        <a:gd name="T92" fmla="*/ 778 w 862"/>
                        <a:gd name="T93" fmla="*/ 8 h 102"/>
                        <a:gd name="T94" fmla="*/ 747 w 862"/>
                        <a:gd name="T95" fmla="*/ 3 h 10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862"/>
                        <a:gd name="T145" fmla="*/ 0 h 102"/>
                        <a:gd name="T146" fmla="*/ 862 w 862"/>
                        <a:gd name="T147" fmla="*/ 102 h 10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862" h="102">
                          <a:moveTo>
                            <a:pt x="729" y="1"/>
                          </a:moveTo>
                          <a:lnTo>
                            <a:pt x="729" y="1"/>
                          </a:lnTo>
                          <a:lnTo>
                            <a:pt x="726" y="1"/>
                          </a:lnTo>
                          <a:lnTo>
                            <a:pt x="723" y="2"/>
                          </a:lnTo>
                          <a:lnTo>
                            <a:pt x="717" y="0"/>
                          </a:lnTo>
                          <a:lnTo>
                            <a:pt x="710" y="1"/>
                          </a:lnTo>
                          <a:lnTo>
                            <a:pt x="702" y="2"/>
                          </a:lnTo>
                          <a:lnTo>
                            <a:pt x="692" y="2"/>
                          </a:lnTo>
                          <a:lnTo>
                            <a:pt x="681" y="0"/>
                          </a:lnTo>
                          <a:lnTo>
                            <a:pt x="670" y="0"/>
                          </a:lnTo>
                          <a:lnTo>
                            <a:pt x="656" y="1"/>
                          </a:lnTo>
                          <a:lnTo>
                            <a:pt x="640" y="1"/>
                          </a:lnTo>
                          <a:lnTo>
                            <a:pt x="622" y="2"/>
                          </a:lnTo>
                          <a:lnTo>
                            <a:pt x="603" y="2"/>
                          </a:lnTo>
                          <a:lnTo>
                            <a:pt x="584" y="4"/>
                          </a:lnTo>
                          <a:lnTo>
                            <a:pt x="563" y="5"/>
                          </a:lnTo>
                          <a:lnTo>
                            <a:pt x="540" y="7"/>
                          </a:lnTo>
                          <a:lnTo>
                            <a:pt x="516" y="9"/>
                          </a:lnTo>
                          <a:lnTo>
                            <a:pt x="491" y="11"/>
                          </a:lnTo>
                          <a:lnTo>
                            <a:pt x="464" y="15"/>
                          </a:lnTo>
                          <a:lnTo>
                            <a:pt x="435" y="17"/>
                          </a:lnTo>
                          <a:lnTo>
                            <a:pt x="406" y="21"/>
                          </a:lnTo>
                          <a:lnTo>
                            <a:pt x="377" y="24"/>
                          </a:lnTo>
                          <a:lnTo>
                            <a:pt x="345" y="29"/>
                          </a:lnTo>
                          <a:lnTo>
                            <a:pt x="311" y="34"/>
                          </a:lnTo>
                          <a:lnTo>
                            <a:pt x="277" y="40"/>
                          </a:lnTo>
                          <a:lnTo>
                            <a:pt x="241" y="47"/>
                          </a:lnTo>
                          <a:lnTo>
                            <a:pt x="204" y="55"/>
                          </a:lnTo>
                          <a:lnTo>
                            <a:pt x="165" y="61"/>
                          </a:lnTo>
                          <a:lnTo>
                            <a:pt x="126" y="69"/>
                          </a:lnTo>
                          <a:lnTo>
                            <a:pt x="85" y="77"/>
                          </a:lnTo>
                          <a:lnTo>
                            <a:pt x="44" y="87"/>
                          </a:lnTo>
                          <a:lnTo>
                            <a:pt x="0" y="97"/>
                          </a:lnTo>
                          <a:lnTo>
                            <a:pt x="2" y="98"/>
                          </a:lnTo>
                          <a:lnTo>
                            <a:pt x="4" y="99"/>
                          </a:lnTo>
                          <a:lnTo>
                            <a:pt x="9" y="99"/>
                          </a:lnTo>
                          <a:lnTo>
                            <a:pt x="15" y="98"/>
                          </a:lnTo>
                          <a:lnTo>
                            <a:pt x="24" y="98"/>
                          </a:lnTo>
                          <a:lnTo>
                            <a:pt x="33" y="99"/>
                          </a:lnTo>
                          <a:lnTo>
                            <a:pt x="44" y="97"/>
                          </a:lnTo>
                          <a:lnTo>
                            <a:pt x="57" y="98"/>
                          </a:lnTo>
                          <a:lnTo>
                            <a:pt x="70" y="97"/>
                          </a:lnTo>
                          <a:lnTo>
                            <a:pt x="86" y="97"/>
                          </a:lnTo>
                          <a:lnTo>
                            <a:pt x="104" y="98"/>
                          </a:lnTo>
                          <a:lnTo>
                            <a:pt x="123" y="96"/>
                          </a:lnTo>
                          <a:lnTo>
                            <a:pt x="144" y="97"/>
                          </a:lnTo>
                          <a:lnTo>
                            <a:pt x="165" y="95"/>
                          </a:lnTo>
                          <a:lnTo>
                            <a:pt x="188" y="96"/>
                          </a:lnTo>
                          <a:lnTo>
                            <a:pt x="212" y="94"/>
                          </a:lnTo>
                          <a:lnTo>
                            <a:pt x="237" y="94"/>
                          </a:lnTo>
                          <a:lnTo>
                            <a:pt x="263" y="95"/>
                          </a:lnTo>
                          <a:lnTo>
                            <a:pt x="290" y="94"/>
                          </a:lnTo>
                          <a:lnTo>
                            <a:pt x="319" y="94"/>
                          </a:lnTo>
                          <a:lnTo>
                            <a:pt x="350" y="95"/>
                          </a:lnTo>
                          <a:lnTo>
                            <a:pt x="379" y="93"/>
                          </a:lnTo>
                          <a:lnTo>
                            <a:pt x="411" y="93"/>
                          </a:lnTo>
                          <a:lnTo>
                            <a:pt x="443" y="95"/>
                          </a:lnTo>
                          <a:lnTo>
                            <a:pt x="476" y="94"/>
                          </a:lnTo>
                          <a:lnTo>
                            <a:pt x="511" y="94"/>
                          </a:lnTo>
                          <a:lnTo>
                            <a:pt x="547" y="95"/>
                          </a:lnTo>
                          <a:lnTo>
                            <a:pt x="583" y="96"/>
                          </a:lnTo>
                          <a:lnTo>
                            <a:pt x="618" y="96"/>
                          </a:lnTo>
                          <a:lnTo>
                            <a:pt x="655" y="97"/>
                          </a:lnTo>
                          <a:lnTo>
                            <a:pt x="693" y="99"/>
                          </a:lnTo>
                          <a:lnTo>
                            <a:pt x="732" y="101"/>
                          </a:lnTo>
                          <a:lnTo>
                            <a:pt x="737" y="100"/>
                          </a:lnTo>
                          <a:lnTo>
                            <a:pt x="744" y="100"/>
                          </a:lnTo>
                          <a:lnTo>
                            <a:pt x="754" y="99"/>
                          </a:lnTo>
                          <a:lnTo>
                            <a:pt x="763" y="100"/>
                          </a:lnTo>
                          <a:lnTo>
                            <a:pt x="775" y="100"/>
                          </a:lnTo>
                          <a:lnTo>
                            <a:pt x="784" y="98"/>
                          </a:lnTo>
                          <a:lnTo>
                            <a:pt x="796" y="96"/>
                          </a:lnTo>
                          <a:lnTo>
                            <a:pt x="807" y="95"/>
                          </a:lnTo>
                          <a:lnTo>
                            <a:pt x="817" y="92"/>
                          </a:lnTo>
                          <a:lnTo>
                            <a:pt x="828" y="89"/>
                          </a:lnTo>
                          <a:lnTo>
                            <a:pt x="837" y="85"/>
                          </a:lnTo>
                          <a:lnTo>
                            <a:pt x="845" y="81"/>
                          </a:lnTo>
                          <a:lnTo>
                            <a:pt x="852" y="77"/>
                          </a:lnTo>
                          <a:lnTo>
                            <a:pt x="856" y="70"/>
                          </a:lnTo>
                          <a:lnTo>
                            <a:pt x="858" y="66"/>
                          </a:lnTo>
                          <a:lnTo>
                            <a:pt x="857" y="58"/>
                          </a:lnTo>
                          <a:lnTo>
                            <a:pt x="860" y="56"/>
                          </a:lnTo>
                          <a:lnTo>
                            <a:pt x="861" y="52"/>
                          </a:lnTo>
                          <a:lnTo>
                            <a:pt x="861" y="49"/>
                          </a:lnTo>
                          <a:lnTo>
                            <a:pt x="859" y="46"/>
                          </a:lnTo>
                          <a:lnTo>
                            <a:pt x="856" y="42"/>
                          </a:lnTo>
                          <a:lnTo>
                            <a:pt x="851" y="37"/>
                          </a:lnTo>
                          <a:lnTo>
                            <a:pt x="844" y="33"/>
                          </a:lnTo>
                          <a:lnTo>
                            <a:pt x="836" y="29"/>
                          </a:lnTo>
                          <a:lnTo>
                            <a:pt x="826" y="23"/>
                          </a:lnTo>
                          <a:lnTo>
                            <a:pt x="817" y="18"/>
                          </a:lnTo>
                          <a:lnTo>
                            <a:pt x="805" y="14"/>
                          </a:lnTo>
                          <a:lnTo>
                            <a:pt x="793" y="10"/>
                          </a:lnTo>
                          <a:lnTo>
                            <a:pt x="778" y="8"/>
                          </a:lnTo>
                          <a:lnTo>
                            <a:pt x="763" y="5"/>
                          </a:lnTo>
                          <a:lnTo>
                            <a:pt x="747" y="3"/>
                          </a:lnTo>
                          <a:lnTo>
                            <a:pt x="729" y="1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32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2678" y="2139"/>
                      <a:ext cx="870" cy="104"/>
                    </a:xfrm>
                    <a:custGeom>
                      <a:avLst/>
                      <a:gdLst>
                        <a:gd name="T0" fmla="*/ 736 w 870"/>
                        <a:gd name="T1" fmla="*/ 1 h 104"/>
                        <a:gd name="T2" fmla="*/ 729 w 870"/>
                        <a:gd name="T3" fmla="*/ 2 h 104"/>
                        <a:gd name="T4" fmla="*/ 716 w 870"/>
                        <a:gd name="T5" fmla="*/ 1 h 104"/>
                        <a:gd name="T6" fmla="*/ 699 w 870"/>
                        <a:gd name="T7" fmla="*/ 1 h 104"/>
                        <a:gd name="T8" fmla="*/ 675 w 870"/>
                        <a:gd name="T9" fmla="*/ 0 h 104"/>
                        <a:gd name="T10" fmla="*/ 645 w 870"/>
                        <a:gd name="T11" fmla="*/ 1 h 104"/>
                        <a:gd name="T12" fmla="*/ 609 w 870"/>
                        <a:gd name="T13" fmla="*/ 3 h 104"/>
                        <a:gd name="T14" fmla="*/ 568 w 870"/>
                        <a:gd name="T15" fmla="*/ 5 h 104"/>
                        <a:gd name="T16" fmla="*/ 520 w 870"/>
                        <a:gd name="T17" fmla="*/ 10 h 104"/>
                        <a:gd name="T18" fmla="*/ 468 w 870"/>
                        <a:gd name="T19" fmla="*/ 16 h 104"/>
                        <a:gd name="T20" fmla="*/ 411 w 870"/>
                        <a:gd name="T21" fmla="*/ 22 h 104"/>
                        <a:gd name="T22" fmla="*/ 347 w 870"/>
                        <a:gd name="T23" fmla="*/ 31 h 104"/>
                        <a:gd name="T24" fmla="*/ 279 w 870"/>
                        <a:gd name="T25" fmla="*/ 42 h 104"/>
                        <a:gd name="T26" fmla="*/ 206 w 870"/>
                        <a:gd name="T27" fmla="*/ 56 h 104"/>
                        <a:gd name="T28" fmla="*/ 128 w 870"/>
                        <a:gd name="T29" fmla="*/ 72 h 104"/>
                        <a:gd name="T30" fmla="*/ 44 w 870"/>
                        <a:gd name="T31" fmla="*/ 91 h 104"/>
                        <a:gd name="T32" fmla="*/ 2 w 870"/>
                        <a:gd name="T33" fmla="*/ 102 h 104"/>
                        <a:gd name="T34" fmla="*/ 9 w 870"/>
                        <a:gd name="T35" fmla="*/ 102 h 104"/>
                        <a:gd name="T36" fmla="*/ 24 w 870"/>
                        <a:gd name="T37" fmla="*/ 102 h 104"/>
                        <a:gd name="T38" fmla="*/ 44 w 870"/>
                        <a:gd name="T39" fmla="*/ 101 h 104"/>
                        <a:gd name="T40" fmla="*/ 71 w 870"/>
                        <a:gd name="T41" fmla="*/ 101 h 104"/>
                        <a:gd name="T42" fmla="*/ 106 w 870"/>
                        <a:gd name="T43" fmla="*/ 101 h 104"/>
                        <a:gd name="T44" fmla="*/ 145 w 870"/>
                        <a:gd name="T45" fmla="*/ 99 h 104"/>
                        <a:gd name="T46" fmla="*/ 189 w 870"/>
                        <a:gd name="T47" fmla="*/ 99 h 104"/>
                        <a:gd name="T48" fmla="*/ 240 w 870"/>
                        <a:gd name="T49" fmla="*/ 98 h 104"/>
                        <a:gd name="T50" fmla="*/ 293 w 870"/>
                        <a:gd name="T51" fmla="*/ 97 h 104"/>
                        <a:gd name="T52" fmla="*/ 351 w 870"/>
                        <a:gd name="T53" fmla="*/ 97 h 104"/>
                        <a:gd name="T54" fmla="*/ 415 w 870"/>
                        <a:gd name="T55" fmla="*/ 96 h 104"/>
                        <a:gd name="T56" fmla="*/ 480 w 870"/>
                        <a:gd name="T57" fmla="*/ 96 h 104"/>
                        <a:gd name="T58" fmla="*/ 550 w 870"/>
                        <a:gd name="T59" fmla="*/ 97 h 104"/>
                        <a:gd name="T60" fmla="*/ 623 w 870"/>
                        <a:gd name="T61" fmla="*/ 98 h 104"/>
                        <a:gd name="T62" fmla="*/ 699 w 870"/>
                        <a:gd name="T63" fmla="*/ 101 h 104"/>
                        <a:gd name="T64" fmla="*/ 742 w 870"/>
                        <a:gd name="T65" fmla="*/ 102 h 104"/>
                        <a:gd name="T66" fmla="*/ 759 w 870"/>
                        <a:gd name="T67" fmla="*/ 101 h 104"/>
                        <a:gd name="T68" fmla="*/ 780 w 870"/>
                        <a:gd name="T69" fmla="*/ 101 h 104"/>
                        <a:gd name="T70" fmla="*/ 803 w 870"/>
                        <a:gd name="T71" fmla="*/ 97 h 104"/>
                        <a:gd name="T72" fmla="*/ 825 w 870"/>
                        <a:gd name="T73" fmla="*/ 93 h 104"/>
                        <a:gd name="T74" fmla="*/ 844 w 870"/>
                        <a:gd name="T75" fmla="*/ 86 h 104"/>
                        <a:gd name="T76" fmla="*/ 859 w 870"/>
                        <a:gd name="T77" fmla="*/ 78 h 104"/>
                        <a:gd name="T78" fmla="*/ 865 w 870"/>
                        <a:gd name="T79" fmla="*/ 67 h 104"/>
                        <a:gd name="T80" fmla="*/ 868 w 870"/>
                        <a:gd name="T81" fmla="*/ 57 h 104"/>
                        <a:gd name="T82" fmla="*/ 869 w 870"/>
                        <a:gd name="T83" fmla="*/ 50 h 104"/>
                        <a:gd name="T84" fmla="*/ 864 w 870"/>
                        <a:gd name="T85" fmla="*/ 42 h 104"/>
                        <a:gd name="T86" fmla="*/ 852 w 870"/>
                        <a:gd name="T87" fmla="*/ 33 h 104"/>
                        <a:gd name="T88" fmla="*/ 833 w 870"/>
                        <a:gd name="T89" fmla="*/ 23 h 104"/>
                        <a:gd name="T90" fmla="*/ 812 w 870"/>
                        <a:gd name="T91" fmla="*/ 15 h 104"/>
                        <a:gd name="T92" fmla="*/ 784 w 870"/>
                        <a:gd name="T93" fmla="*/ 8 h 104"/>
                        <a:gd name="T94" fmla="*/ 754 w 870"/>
                        <a:gd name="T95" fmla="*/ 4 h 104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870"/>
                        <a:gd name="T145" fmla="*/ 0 h 104"/>
                        <a:gd name="T146" fmla="*/ 870 w 870"/>
                        <a:gd name="T147" fmla="*/ 104 h 104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870" h="104">
                          <a:moveTo>
                            <a:pt x="736" y="1"/>
                          </a:moveTo>
                          <a:lnTo>
                            <a:pt x="736" y="1"/>
                          </a:lnTo>
                          <a:lnTo>
                            <a:pt x="732" y="1"/>
                          </a:lnTo>
                          <a:lnTo>
                            <a:pt x="729" y="2"/>
                          </a:lnTo>
                          <a:lnTo>
                            <a:pt x="724" y="1"/>
                          </a:lnTo>
                          <a:lnTo>
                            <a:pt x="716" y="1"/>
                          </a:lnTo>
                          <a:lnTo>
                            <a:pt x="709" y="1"/>
                          </a:lnTo>
                          <a:lnTo>
                            <a:pt x="699" y="1"/>
                          </a:lnTo>
                          <a:lnTo>
                            <a:pt x="688" y="1"/>
                          </a:lnTo>
                          <a:lnTo>
                            <a:pt x="675" y="0"/>
                          </a:lnTo>
                          <a:lnTo>
                            <a:pt x="660" y="1"/>
                          </a:lnTo>
                          <a:lnTo>
                            <a:pt x="645" y="1"/>
                          </a:lnTo>
                          <a:lnTo>
                            <a:pt x="627" y="3"/>
                          </a:lnTo>
                          <a:lnTo>
                            <a:pt x="609" y="3"/>
                          </a:lnTo>
                          <a:lnTo>
                            <a:pt x="589" y="5"/>
                          </a:lnTo>
                          <a:lnTo>
                            <a:pt x="568" y="5"/>
                          </a:lnTo>
                          <a:lnTo>
                            <a:pt x="544" y="7"/>
                          </a:lnTo>
                          <a:lnTo>
                            <a:pt x="520" y="10"/>
                          </a:lnTo>
                          <a:lnTo>
                            <a:pt x="495" y="12"/>
                          </a:lnTo>
                          <a:lnTo>
                            <a:pt x="468" y="16"/>
                          </a:lnTo>
                          <a:lnTo>
                            <a:pt x="440" y="18"/>
                          </a:lnTo>
                          <a:lnTo>
                            <a:pt x="411" y="22"/>
                          </a:lnTo>
                          <a:lnTo>
                            <a:pt x="380" y="26"/>
                          </a:lnTo>
                          <a:lnTo>
                            <a:pt x="347" y="31"/>
                          </a:lnTo>
                          <a:lnTo>
                            <a:pt x="314" y="36"/>
                          </a:lnTo>
                          <a:lnTo>
                            <a:pt x="279" y="42"/>
                          </a:lnTo>
                          <a:lnTo>
                            <a:pt x="243" y="50"/>
                          </a:lnTo>
                          <a:lnTo>
                            <a:pt x="206" y="56"/>
                          </a:lnTo>
                          <a:lnTo>
                            <a:pt x="167" y="64"/>
                          </a:lnTo>
                          <a:lnTo>
                            <a:pt x="128" y="72"/>
                          </a:lnTo>
                          <a:lnTo>
                            <a:pt x="85" y="80"/>
                          </a:lnTo>
                          <a:lnTo>
                            <a:pt x="44" y="91"/>
                          </a:lnTo>
                          <a:lnTo>
                            <a:pt x="0" y="100"/>
                          </a:lnTo>
                          <a:lnTo>
                            <a:pt x="2" y="102"/>
                          </a:lnTo>
                          <a:lnTo>
                            <a:pt x="4" y="103"/>
                          </a:lnTo>
                          <a:lnTo>
                            <a:pt x="9" y="102"/>
                          </a:lnTo>
                          <a:lnTo>
                            <a:pt x="15" y="101"/>
                          </a:lnTo>
                          <a:lnTo>
                            <a:pt x="24" y="102"/>
                          </a:lnTo>
                          <a:lnTo>
                            <a:pt x="33" y="103"/>
                          </a:lnTo>
                          <a:lnTo>
                            <a:pt x="44" y="101"/>
                          </a:lnTo>
                          <a:lnTo>
                            <a:pt x="57" y="100"/>
                          </a:lnTo>
                          <a:lnTo>
                            <a:pt x="71" y="101"/>
                          </a:lnTo>
                          <a:lnTo>
                            <a:pt x="88" y="100"/>
                          </a:lnTo>
                          <a:lnTo>
                            <a:pt x="106" y="101"/>
                          </a:lnTo>
                          <a:lnTo>
                            <a:pt x="124" y="100"/>
                          </a:lnTo>
                          <a:lnTo>
                            <a:pt x="145" y="99"/>
                          </a:lnTo>
                          <a:lnTo>
                            <a:pt x="166" y="99"/>
                          </a:lnTo>
                          <a:lnTo>
                            <a:pt x="189" y="99"/>
                          </a:lnTo>
                          <a:lnTo>
                            <a:pt x="213" y="98"/>
                          </a:lnTo>
                          <a:lnTo>
                            <a:pt x="240" y="98"/>
                          </a:lnTo>
                          <a:lnTo>
                            <a:pt x="265" y="97"/>
                          </a:lnTo>
                          <a:lnTo>
                            <a:pt x="293" y="97"/>
                          </a:lnTo>
                          <a:lnTo>
                            <a:pt x="322" y="97"/>
                          </a:lnTo>
                          <a:lnTo>
                            <a:pt x="351" y="97"/>
                          </a:lnTo>
                          <a:lnTo>
                            <a:pt x="383" y="96"/>
                          </a:lnTo>
                          <a:lnTo>
                            <a:pt x="415" y="96"/>
                          </a:lnTo>
                          <a:lnTo>
                            <a:pt x="447" y="96"/>
                          </a:lnTo>
                          <a:lnTo>
                            <a:pt x="480" y="96"/>
                          </a:lnTo>
                          <a:lnTo>
                            <a:pt x="515" y="97"/>
                          </a:lnTo>
                          <a:lnTo>
                            <a:pt x="550" y="97"/>
                          </a:lnTo>
                          <a:lnTo>
                            <a:pt x="586" y="98"/>
                          </a:lnTo>
                          <a:lnTo>
                            <a:pt x="623" y="98"/>
                          </a:lnTo>
                          <a:lnTo>
                            <a:pt x="660" y="99"/>
                          </a:lnTo>
                          <a:lnTo>
                            <a:pt x="699" y="101"/>
                          </a:lnTo>
                          <a:lnTo>
                            <a:pt x="737" y="102"/>
                          </a:lnTo>
                          <a:lnTo>
                            <a:pt x="742" y="102"/>
                          </a:lnTo>
                          <a:lnTo>
                            <a:pt x="750" y="102"/>
                          </a:lnTo>
                          <a:lnTo>
                            <a:pt x="759" y="101"/>
                          </a:lnTo>
                          <a:lnTo>
                            <a:pt x="769" y="100"/>
                          </a:lnTo>
                          <a:lnTo>
                            <a:pt x="780" y="101"/>
                          </a:lnTo>
                          <a:lnTo>
                            <a:pt x="792" y="99"/>
                          </a:lnTo>
                          <a:lnTo>
                            <a:pt x="803" y="97"/>
                          </a:lnTo>
                          <a:lnTo>
                            <a:pt x="815" y="96"/>
                          </a:lnTo>
                          <a:lnTo>
                            <a:pt x="825" y="93"/>
                          </a:lnTo>
                          <a:lnTo>
                            <a:pt x="835" y="91"/>
                          </a:lnTo>
                          <a:lnTo>
                            <a:pt x="844" y="86"/>
                          </a:lnTo>
                          <a:lnTo>
                            <a:pt x="852" y="81"/>
                          </a:lnTo>
                          <a:lnTo>
                            <a:pt x="859" y="78"/>
                          </a:lnTo>
                          <a:lnTo>
                            <a:pt x="863" y="71"/>
                          </a:lnTo>
                          <a:lnTo>
                            <a:pt x="865" y="67"/>
                          </a:lnTo>
                          <a:lnTo>
                            <a:pt x="865" y="59"/>
                          </a:lnTo>
                          <a:lnTo>
                            <a:pt x="868" y="57"/>
                          </a:lnTo>
                          <a:lnTo>
                            <a:pt x="869" y="53"/>
                          </a:lnTo>
                          <a:lnTo>
                            <a:pt x="869" y="50"/>
                          </a:lnTo>
                          <a:lnTo>
                            <a:pt x="867" y="47"/>
                          </a:lnTo>
                          <a:lnTo>
                            <a:pt x="864" y="42"/>
                          </a:lnTo>
                          <a:lnTo>
                            <a:pt x="858" y="37"/>
                          </a:lnTo>
                          <a:lnTo>
                            <a:pt x="852" y="33"/>
                          </a:lnTo>
                          <a:lnTo>
                            <a:pt x="843" y="29"/>
                          </a:lnTo>
                          <a:lnTo>
                            <a:pt x="833" y="23"/>
                          </a:lnTo>
                          <a:lnTo>
                            <a:pt x="824" y="18"/>
                          </a:lnTo>
                          <a:lnTo>
                            <a:pt x="812" y="15"/>
                          </a:lnTo>
                          <a:lnTo>
                            <a:pt x="799" y="10"/>
                          </a:lnTo>
                          <a:lnTo>
                            <a:pt x="784" y="8"/>
                          </a:lnTo>
                          <a:lnTo>
                            <a:pt x="769" y="5"/>
                          </a:lnTo>
                          <a:lnTo>
                            <a:pt x="754" y="4"/>
                          </a:lnTo>
                          <a:lnTo>
                            <a:pt x="736" y="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33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2940" y="2144"/>
                      <a:ext cx="524" cy="62"/>
                    </a:xfrm>
                    <a:custGeom>
                      <a:avLst/>
                      <a:gdLst>
                        <a:gd name="T0" fmla="*/ 443 w 524"/>
                        <a:gd name="T1" fmla="*/ 1 h 62"/>
                        <a:gd name="T2" fmla="*/ 440 w 524"/>
                        <a:gd name="T3" fmla="*/ 2 h 62"/>
                        <a:gd name="T4" fmla="*/ 432 w 524"/>
                        <a:gd name="T5" fmla="*/ 2 h 62"/>
                        <a:gd name="T6" fmla="*/ 421 w 524"/>
                        <a:gd name="T7" fmla="*/ 1 h 62"/>
                        <a:gd name="T8" fmla="*/ 408 w 524"/>
                        <a:gd name="T9" fmla="*/ 1 h 62"/>
                        <a:gd name="T10" fmla="*/ 389 w 524"/>
                        <a:gd name="T11" fmla="*/ 1 h 62"/>
                        <a:gd name="T12" fmla="*/ 367 w 524"/>
                        <a:gd name="T13" fmla="*/ 2 h 62"/>
                        <a:gd name="T14" fmla="*/ 343 w 524"/>
                        <a:gd name="T15" fmla="*/ 3 h 62"/>
                        <a:gd name="T16" fmla="*/ 315 w 524"/>
                        <a:gd name="T17" fmla="*/ 5 h 62"/>
                        <a:gd name="T18" fmla="*/ 283 w 524"/>
                        <a:gd name="T19" fmla="*/ 8 h 62"/>
                        <a:gd name="T20" fmla="*/ 247 w 524"/>
                        <a:gd name="T21" fmla="*/ 12 h 62"/>
                        <a:gd name="T22" fmla="*/ 210 w 524"/>
                        <a:gd name="T23" fmla="*/ 18 h 62"/>
                        <a:gd name="T24" fmla="*/ 170 w 524"/>
                        <a:gd name="T25" fmla="*/ 24 h 62"/>
                        <a:gd name="T26" fmla="*/ 125 w 524"/>
                        <a:gd name="T27" fmla="*/ 32 h 62"/>
                        <a:gd name="T28" fmla="*/ 78 w 524"/>
                        <a:gd name="T29" fmla="*/ 41 h 62"/>
                        <a:gd name="T30" fmla="*/ 27 w 524"/>
                        <a:gd name="T31" fmla="*/ 52 h 62"/>
                        <a:gd name="T32" fmla="*/ 1 w 524"/>
                        <a:gd name="T33" fmla="*/ 59 h 62"/>
                        <a:gd name="T34" fmla="*/ 6 w 524"/>
                        <a:gd name="T35" fmla="*/ 59 h 62"/>
                        <a:gd name="T36" fmla="*/ 14 w 524"/>
                        <a:gd name="T37" fmla="*/ 58 h 62"/>
                        <a:gd name="T38" fmla="*/ 28 w 524"/>
                        <a:gd name="T39" fmla="*/ 60 h 62"/>
                        <a:gd name="T40" fmla="*/ 44 w 524"/>
                        <a:gd name="T41" fmla="*/ 58 h 62"/>
                        <a:gd name="T42" fmla="*/ 65 w 524"/>
                        <a:gd name="T43" fmla="*/ 59 h 62"/>
                        <a:gd name="T44" fmla="*/ 88 w 524"/>
                        <a:gd name="T45" fmla="*/ 58 h 62"/>
                        <a:gd name="T46" fmla="*/ 114 w 524"/>
                        <a:gd name="T47" fmla="*/ 58 h 62"/>
                        <a:gd name="T48" fmla="*/ 145 w 524"/>
                        <a:gd name="T49" fmla="*/ 58 h 62"/>
                        <a:gd name="T50" fmla="*/ 177 w 524"/>
                        <a:gd name="T51" fmla="*/ 57 h 62"/>
                        <a:gd name="T52" fmla="*/ 213 w 524"/>
                        <a:gd name="T53" fmla="*/ 56 h 62"/>
                        <a:gd name="T54" fmla="*/ 251 w 524"/>
                        <a:gd name="T55" fmla="*/ 57 h 62"/>
                        <a:gd name="T56" fmla="*/ 291 w 524"/>
                        <a:gd name="T57" fmla="*/ 58 h 62"/>
                        <a:gd name="T58" fmla="*/ 333 w 524"/>
                        <a:gd name="T59" fmla="*/ 58 h 62"/>
                        <a:gd name="T60" fmla="*/ 376 w 524"/>
                        <a:gd name="T61" fmla="*/ 60 h 62"/>
                        <a:gd name="T62" fmla="*/ 422 w 524"/>
                        <a:gd name="T63" fmla="*/ 60 h 62"/>
                        <a:gd name="T64" fmla="*/ 453 w 524"/>
                        <a:gd name="T65" fmla="*/ 60 h 62"/>
                        <a:gd name="T66" fmla="*/ 477 w 524"/>
                        <a:gd name="T67" fmla="*/ 60 h 62"/>
                        <a:gd name="T68" fmla="*/ 503 w 524"/>
                        <a:gd name="T69" fmla="*/ 54 h 62"/>
                        <a:gd name="T70" fmla="*/ 520 w 524"/>
                        <a:gd name="T71" fmla="*/ 43 h 62"/>
                        <a:gd name="T72" fmla="*/ 523 w 524"/>
                        <a:gd name="T73" fmla="*/ 33 h 62"/>
                        <a:gd name="T74" fmla="*/ 517 w 524"/>
                        <a:gd name="T75" fmla="*/ 24 h 62"/>
                        <a:gd name="T76" fmla="*/ 496 w 524"/>
                        <a:gd name="T77" fmla="*/ 12 h 62"/>
                        <a:gd name="T78" fmla="*/ 464 w 524"/>
                        <a:gd name="T79" fmla="*/ 4 h 62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524"/>
                        <a:gd name="T121" fmla="*/ 0 h 62"/>
                        <a:gd name="T122" fmla="*/ 524 w 524"/>
                        <a:gd name="T123" fmla="*/ 62 h 62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524" h="62">
                          <a:moveTo>
                            <a:pt x="444" y="1"/>
                          </a:moveTo>
                          <a:lnTo>
                            <a:pt x="443" y="1"/>
                          </a:lnTo>
                          <a:lnTo>
                            <a:pt x="442" y="1"/>
                          </a:lnTo>
                          <a:lnTo>
                            <a:pt x="440" y="2"/>
                          </a:lnTo>
                          <a:lnTo>
                            <a:pt x="436" y="2"/>
                          </a:lnTo>
                          <a:lnTo>
                            <a:pt x="432" y="2"/>
                          </a:lnTo>
                          <a:lnTo>
                            <a:pt x="427" y="1"/>
                          </a:lnTo>
                          <a:lnTo>
                            <a:pt x="421" y="1"/>
                          </a:lnTo>
                          <a:lnTo>
                            <a:pt x="414" y="0"/>
                          </a:lnTo>
                          <a:lnTo>
                            <a:pt x="408" y="1"/>
                          </a:lnTo>
                          <a:lnTo>
                            <a:pt x="399" y="0"/>
                          </a:lnTo>
                          <a:lnTo>
                            <a:pt x="389" y="1"/>
                          </a:lnTo>
                          <a:lnTo>
                            <a:pt x="379" y="3"/>
                          </a:lnTo>
                          <a:lnTo>
                            <a:pt x="367" y="2"/>
                          </a:lnTo>
                          <a:lnTo>
                            <a:pt x="356" y="2"/>
                          </a:lnTo>
                          <a:lnTo>
                            <a:pt x="343" y="3"/>
                          </a:lnTo>
                          <a:lnTo>
                            <a:pt x="328" y="5"/>
                          </a:lnTo>
                          <a:lnTo>
                            <a:pt x="315" y="5"/>
                          </a:lnTo>
                          <a:lnTo>
                            <a:pt x="299" y="7"/>
                          </a:lnTo>
                          <a:lnTo>
                            <a:pt x="283" y="8"/>
                          </a:lnTo>
                          <a:lnTo>
                            <a:pt x="265" y="11"/>
                          </a:lnTo>
                          <a:lnTo>
                            <a:pt x="247" y="12"/>
                          </a:lnTo>
                          <a:lnTo>
                            <a:pt x="230" y="15"/>
                          </a:lnTo>
                          <a:lnTo>
                            <a:pt x="210" y="18"/>
                          </a:lnTo>
                          <a:lnTo>
                            <a:pt x="190" y="21"/>
                          </a:lnTo>
                          <a:lnTo>
                            <a:pt x="170" y="24"/>
                          </a:lnTo>
                          <a:lnTo>
                            <a:pt x="147" y="27"/>
                          </a:lnTo>
                          <a:lnTo>
                            <a:pt x="125" y="32"/>
                          </a:lnTo>
                          <a:lnTo>
                            <a:pt x="101" y="37"/>
                          </a:lnTo>
                          <a:lnTo>
                            <a:pt x="78" y="41"/>
                          </a:lnTo>
                          <a:lnTo>
                            <a:pt x="53" y="46"/>
                          </a:lnTo>
                          <a:lnTo>
                            <a:pt x="27" y="52"/>
                          </a:lnTo>
                          <a:lnTo>
                            <a:pt x="0" y="59"/>
                          </a:lnTo>
                          <a:lnTo>
                            <a:pt x="1" y="59"/>
                          </a:lnTo>
                          <a:lnTo>
                            <a:pt x="4" y="59"/>
                          </a:lnTo>
                          <a:lnTo>
                            <a:pt x="6" y="59"/>
                          </a:lnTo>
                          <a:lnTo>
                            <a:pt x="10" y="59"/>
                          </a:lnTo>
                          <a:lnTo>
                            <a:pt x="14" y="58"/>
                          </a:lnTo>
                          <a:lnTo>
                            <a:pt x="21" y="59"/>
                          </a:lnTo>
                          <a:lnTo>
                            <a:pt x="28" y="60"/>
                          </a:lnTo>
                          <a:lnTo>
                            <a:pt x="36" y="58"/>
                          </a:lnTo>
                          <a:lnTo>
                            <a:pt x="44" y="58"/>
                          </a:lnTo>
                          <a:lnTo>
                            <a:pt x="53" y="58"/>
                          </a:lnTo>
                          <a:lnTo>
                            <a:pt x="65" y="59"/>
                          </a:lnTo>
                          <a:lnTo>
                            <a:pt x="75" y="58"/>
                          </a:lnTo>
                          <a:lnTo>
                            <a:pt x="88" y="58"/>
                          </a:lnTo>
                          <a:lnTo>
                            <a:pt x="102" y="57"/>
                          </a:lnTo>
                          <a:lnTo>
                            <a:pt x="114" y="58"/>
                          </a:lnTo>
                          <a:lnTo>
                            <a:pt x="130" y="57"/>
                          </a:lnTo>
                          <a:lnTo>
                            <a:pt x="145" y="58"/>
                          </a:lnTo>
                          <a:lnTo>
                            <a:pt x="160" y="58"/>
                          </a:lnTo>
                          <a:lnTo>
                            <a:pt x="177" y="57"/>
                          </a:lnTo>
                          <a:lnTo>
                            <a:pt x="194" y="56"/>
                          </a:lnTo>
                          <a:lnTo>
                            <a:pt x="213" y="56"/>
                          </a:lnTo>
                          <a:lnTo>
                            <a:pt x="232" y="57"/>
                          </a:lnTo>
                          <a:lnTo>
                            <a:pt x="251" y="57"/>
                          </a:lnTo>
                          <a:lnTo>
                            <a:pt x="271" y="56"/>
                          </a:lnTo>
                          <a:lnTo>
                            <a:pt x="291" y="58"/>
                          </a:lnTo>
                          <a:lnTo>
                            <a:pt x="312" y="56"/>
                          </a:lnTo>
                          <a:lnTo>
                            <a:pt x="333" y="58"/>
                          </a:lnTo>
                          <a:lnTo>
                            <a:pt x="354" y="58"/>
                          </a:lnTo>
                          <a:lnTo>
                            <a:pt x="376" y="60"/>
                          </a:lnTo>
                          <a:lnTo>
                            <a:pt x="398" y="59"/>
                          </a:lnTo>
                          <a:lnTo>
                            <a:pt x="422" y="60"/>
                          </a:lnTo>
                          <a:lnTo>
                            <a:pt x="445" y="61"/>
                          </a:lnTo>
                          <a:lnTo>
                            <a:pt x="453" y="60"/>
                          </a:lnTo>
                          <a:lnTo>
                            <a:pt x="464" y="61"/>
                          </a:lnTo>
                          <a:lnTo>
                            <a:pt x="477" y="60"/>
                          </a:lnTo>
                          <a:lnTo>
                            <a:pt x="491" y="57"/>
                          </a:lnTo>
                          <a:lnTo>
                            <a:pt x="503" y="54"/>
                          </a:lnTo>
                          <a:lnTo>
                            <a:pt x="514" y="48"/>
                          </a:lnTo>
                          <a:lnTo>
                            <a:pt x="520" y="43"/>
                          </a:lnTo>
                          <a:lnTo>
                            <a:pt x="521" y="36"/>
                          </a:lnTo>
                          <a:lnTo>
                            <a:pt x="523" y="33"/>
                          </a:lnTo>
                          <a:lnTo>
                            <a:pt x="522" y="29"/>
                          </a:lnTo>
                          <a:lnTo>
                            <a:pt x="517" y="24"/>
                          </a:lnTo>
                          <a:lnTo>
                            <a:pt x="507" y="17"/>
                          </a:lnTo>
                          <a:lnTo>
                            <a:pt x="496" y="12"/>
                          </a:lnTo>
                          <a:lnTo>
                            <a:pt x="481" y="7"/>
                          </a:lnTo>
                          <a:lnTo>
                            <a:pt x="464" y="4"/>
                          </a:lnTo>
                          <a:lnTo>
                            <a:pt x="444" y="1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34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2938" y="2146"/>
                      <a:ext cx="531" cy="64"/>
                    </a:xfrm>
                    <a:custGeom>
                      <a:avLst/>
                      <a:gdLst>
                        <a:gd name="T0" fmla="*/ 450 w 531"/>
                        <a:gd name="T1" fmla="*/ 1 h 64"/>
                        <a:gd name="T2" fmla="*/ 449 w 531"/>
                        <a:gd name="T3" fmla="*/ 1 h 64"/>
                        <a:gd name="T4" fmla="*/ 443 w 531"/>
                        <a:gd name="T5" fmla="*/ 1 h 64"/>
                        <a:gd name="T6" fmla="*/ 433 w 531"/>
                        <a:gd name="T7" fmla="*/ 0 h 64"/>
                        <a:gd name="T8" fmla="*/ 421 w 531"/>
                        <a:gd name="T9" fmla="*/ 1 h 64"/>
                        <a:gd name="T10" fmla="*/ 405 w 531"/>
                        <a:gd name="T11" fmla="*/ 1 h 64"/>
                        <a:gd name="T12" fmla="*/ 384 w 531"/>
                        <a:gd name="T13" fmla="*/ 3 h 64"/>
                        <a:gd name="T14" fmla="*/ 360 w 531"/>
                        <a:gd name="T15" fmla="*/ 2 h 64"/>
                        <a:gd name="T16" fmla="*/ 333 w 531"/>
                        <a:gd name="T17" fmla="*/ 5 h 64"/>
                        <a:gd name="T18" fmla="*/ 302 w 531"/>
                        <a:gd name="T19" fmla="*/ 8 h 64"/>
                        <a:gd name="T20" fmla="*/ 269 w 531"/>
                        <a:gd name="T21" fmla="*/ 12 h 64"/>
                        <a:gd name="T22" fmla="*/ 233 w 531"/>
                        <a:gd name="T23" fmla="*/ 17 h 64"/>
                        <a:gd name="T24" fmla="*/ 193 w 531"/>
                        <a:gd name="T25" fmla="*/ 22 h 64"/>
                        <a:gd name="T26" fmla="*/ 150 w 531"/>
                        <a:gd name="T27" fmla="*/ 30 h 64"/>
                        <a:gd name="T28" fmla="*/ 103 w 531"/>
                        <a:gd name="T29" fmla="*/ 38 h 64"/>
                        <a:gd name="T30" fmla="*/ 53 w 531"/>
                        <a:gd name="T31" fmla="*/ 49 h 64"/>
                        <a:gd name="T32" fmla="*/ 0 w 531"/>
                        <a:gd name="T33" fmla="*/ 62 h 64"/>
                        <a:gd name="T34" fmla="*/ 4 w 531"/>
                        <a:gd name="T35" fmla="*/ 63 h 64"/>
                        <a:gd name="T36" fmla="*/ 10 w 531"/>
                        <a:gd name="T37" fmla="*/ 63 h 64"/>
                        <a:gd name="T38" fmla="*/ 21 w 531"/>
                        <a:gd name="T39" fmla="*/ 62 h 64"/>
                        <a:gd name="T40" fmla="*/ 36 w 531"/>
                        <a:gd name="T41" fmla="*/ 62 h 64"/>
                        <a:gd name="T42" fmla="*/ 55 w 531"/>
                        <a:gd name="T43" fmla="*/ 61 h 64"/>
                        <a:gd name="T44" fmla="*/ 77 w 531"/>
                        <a:gd name="T45" fmla="*/ 61 h 64"/>
                        <a:gd name="T46" fmla="*/ 103 w 531"/>
                        <a:gd name="T47" fmla="*/ 60 h 64"/>
                        <a:gd name="T48" fmla="*/ 131 w 531"/>
                        <a:gd name="T49" fmla="*/ 60 h 64"/>
                        <a:gd name="T50" fmla="*/ 163 w 531"/>
                        <a:gd name="T51" fmla="*/ 60 h 64"/>
                        <a:gd name="T52" fmla="*/ 197 w 531"/>
                        <a:gd name="T53" fmla="*/ 58 h 64"/>
                        <a:gd name="T54" fmla="*/ 235 w 531"/>
                        <a:gd name="T55" fmla="*/ 59 h 64"/>
                        <a:gd name="T56" fmla="*/ 274 w 531"/>
                        <a:gd name="T57" fmla="*/ 58 h 64"/>
                        <a:gd name="T58" fmla="*/ 316 w 531"/>
                        <a:gd name="T59" fmla="*/ 60 h 64"/>
                        <a:gd name="T60" fmla="*/ 358 w 531"/>
                        <a:gd name="T61" fmla="*/ 60 h 64"/>
                        <a:gd name="T62" fmla="*/ 403 w 531"/>
                        <a:gd name="T63" fmla="*/ 62 h 64"/>
                        <a:gd name="T64" fmla="*/ 450 w 531"/>
                        <a:gd name="T65" fmla="*/ 63 h 64"/>
                        <a:gd name="T66" fmla="*/ 471 w 531"/>
                        <a:gd name="T67" fmla="*/ 62 h 64"/>
                        <a:gd name="T68" fmla="*/ 497 w 531"/>
                        <a:gd name="T69" fmla="*/ 58 h 64"/>
                        <a:gd name="T70" fmla="*/ 521 w 531"/>
                        <a:gd name="T71" fmla="*/ 51 h 64"/>
                        <a:gd name="T72" fmla="*/ 528 w 531"/>
                        <a:gd name="T73" fmla="*/ 36 h 64"/>
                        <a:gd name="T74" fmla="*/ 529 w 531"/>
                        <a:gd name="T75" fmla="*/ 29 h 64"/>
                        <a:gd name="T76" fmla="*/ 514 w 531"/>
                        <a:gd name="T77" fmla="*/ 17 h 64"/>
                        <a:gd name="T78" fmla="*/ 488 w 531"/>
                        <a:gd name="T79" fmla="*/ 6 h 64"/>
                        <a:gd name="T80" fmla="*/ 450 w 531"/>
                        <a:gd name="T81" fmla="*/ 1 h 64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531"/>
                        <a:gd name="T124" fmla="*/ 0 h 64"/>
                        <a:gd name="T125" fmla="*/ 531 w 531"/>
                        <a:gd name="T126" fmla="*/ 64 h 64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531" h="64">
                          <a:moveTo>
                            <a:pt x="450" y="1"/>
                          </a:moveTo>
                          <a:lnTo>
                            <a:pt x="450" y="1"/>
                          </a:lnTo>
                          <a:lnTo>
                            <a:pt x="449" y="0"/>
                          </a:lnTo>
                          <a:lnTo>
                            <a:pt x="449" y="1"/>
                          </a:lnTo>
                          <a:lnTo>
                            <a:pt x="447" y="1"/>
                          </a:lnTo>
                          <a:lnTo>
                            <a:pt x="443" y="1"/>
                          </a:lnTo>
                          <a:lnTo>
                            <a:pt x="439" y="2"/>
                          </a:lnTo>
                          <a:lnTo>
                            <a:pt x="433" y="0"/>
                          </a:lnTo>
                          <a:lnTo>
                            <a:pt x="428" y="0"/>
                          </a:lnTo>
                          <a:lnTo>
                            <a:pt x="421" y="1"/>
                          </a:lnTo>
                          <a:lnTo>
                            <a:pt x="414" y="2"/>
                          </a:lnTo>
                          <a:lnTo>
                            <a:pt x="405" y="1"/>
                          </a:lnTo>
                          <a:lnTo>
                            <a:pt x="395" y="1"/>
                          </a:lnTo>
                          <a:lnTo>
                            <a:pt x="384" y="3"/>
                          </a:lnTo>
                          <a:lnTo>
                            <a:pt x="373" y="2"/>
                          </a:lnTo>
                          <a:lnTo>
                            <a:pt x="360" y="2"/>
                          </a:lnTo>
                          <a:lnTo>
                            <a:pt x="347" y="5"/>
                          </a:lnTo>
                          <a:lnTo>
                            <a:pt x="333" y="5"/>
                          </a:lnTo>
                          <a:lnTo>
                            <a:pt x="319" y="7"/>
                          </a:lnTo>
                          <a:lnTo>
                            <a:pt x="302" y="8"/>
                          </a:lnTo>
                          <a:lnTo>
                            <a:pt x="287" y="9"/>
                          </a:lnTo>
                          <a:lnTo>
                            <a:pt x="269" y="12"/>
                          </a:lnTo>
                          <a:lnTo>
                            <a:pt x="251" y="13"/>
                          </a:lnTo>
                          <a:lnTo>
                            <a:pt x="233" y="17"/>
                          </a:lnTo>
                          <a:lnTo>
                            <a:pt x="213" y="20"/>
                          </a:lnTo>
                          <a:lnTo>
                            <a:pt x="193" y="22"/>
                          </a:lnTo>
                          <a:lnTo>
                            <a:pt x="171" y="27"/>
                          </a:lnTo>
                          <a:lnTo>
                            <a:pt x="150" y="30"/>
                          </a:lnTo>
                          <a:lnTo>
                            <a:pt x="126" y="34"/>
                          </a:lnTo>
                          <a:lnTo>
                            <a:pt x="103" y="38"/>
                          </a:lnTo>
                          <a:lnTo>
                            <a:pt x="79" y="45"/>
                          </a:lnTo>
                          <a:lnTo>
                            <a:pt x="53" y="49"/>
                          </a:lnTo>
                          <a:lnTo>
                            <a:pt x="27" y="56"/>
                          </a:lnTo>
                          <a:lnTo>
                            <a:pt x="0" y="62"/>
                          </a:lnTo>
                          <a:lnTo>
                            <a:pt x="1" y="63"/>
                          </a:lnTo>
                          <a:lnTo>
                            <a:pt x="4" y="63"/>
                          </a:lnTo>
                          <a:lnTo>
                            <a:pt x="6" y="63"/>
                          </a:lnTo>
                          <a:lnTo>
                            <a:pt x="10" y="63"/>
                          </a:lnTo>
                          <a:lnTo>
                            <a:pt x="14" y="62"/>
                          </a:lnTo>
                          <a:lnTo>
                            <a:pt x="21" y="62"/>
                          </a:lnTo>
                          <a:lnTo>
                            <a:pt x="28" y="62"/>
                          </a:lnTo>
                          <a:lnTo>
                            <a:pt x="36" y="62"/>
                          </a:lnTo>
                          <a:lnTo>
                            <a:pt x="45" y="62"/>
                          </a:lnTo>
                          <a:lnTo>
                            <a:pt x="55" y="61"/>
                          </a:lnTo>
                          <a:lnTo>
                            <a:pt x="66" y="62"/>
                          </a:lnTo>
                          <a:lnTo>
                            <a:pt x="77" y="61"/>
                          </a:lnTo>
                          <a:lnTo>
                            <a:pt x="89" y="61"/>
                          </a:lnTo>
                          <a:lnTo>
                            <a:pt x="103" y="60"/>
                          </a:lnTo>
                          <a:lnTo>
                            <a:pt x="116" y="60"/>
                          </a:lnTo>
                          <a:lnTo>
                            <a:pt x="131" y="60"/>
                          </a:lnTo>
                          <a:lnTo>
                            <a:pt x="147" y="60"/>
                          </a:lnTo>
                          <a:lnTo>
                            <a:pt x="163" y="60"/>
                          </a:lnTo>
                          <a:lnTo>
                            <a:pt x="179" y="59"/>
                          </a:lnTo>
                          <a:lnTo>
                            <a:pt x="197" y="58"/>
                          </a:lnTo>
                          <a:lnTo>
                            <a:pt x="215" y="59"/>
                          </a:lnTo>
                          <a:lnTo>
                            <a:pt x="235" y="59"/>
                          </a:lnTo>
                          <a:lnTo>
                            <a:pt x="254" y="59"/>
                          </a:lnTo>
                          <a:lnTo>
                            <a:pt x="274" y="58"/>
                          </a:lnTo>
                          <a:lnTo>
                            <a:pt x="294" y="60"/>
                          </a:lnTo>
                          <a:lnTo>
                            <a:pt x="316" y="60"/>
                          </a:lnTo>
                          <a:lnTo>
                            <a:pt x="336" y="60"/>
                          </a:lnTo>
                          <a:lnTo>
                            <a:pt x="358" y="60"/>
                          </a:lnTo>
                          <a:lnTo>
                            <a:pt x="382" y="60"/>
                          </a:lnTo>
                          <a:lnTo>
                            <a:pt x="403" y="62"/>
                          </a:lnTo>
                          <a:lnTo>
                            <a:pt x="427" y="61"/>
                          </a:lnTo>
                          <a:lnTo>
                            <a:pt x="450" y="63"/>
                          </a:lnTo>
                          <a:lnTo>
                            <a:pt x="459" y="62"/>
                          </a:lnTo>
                          <a:lnTo>
                            <a:pt x="471" y="62"/>
                          </a:lnTo>
                          <a:lnTo>
                            <a:pt x="484" y="61"/>
                          </a:lnTo>
                          <a:lnTo>
                            <a:pt x="497" y="58"/>
                          </a:lnTo>
                          <a:lnTo>
                            <a:pt x="511" y="55"/>
                          </a:lnTo>
                          <a:lnTo>
                            <a:pt x="521" y="51"/>
                          </a:lnTo>
                          <a:lnTo>
                            <a:pt x="527" y="45"/>
                          </a:lnTo>
                          <a:lnTo>
                            <a:pt x="528" y="36"/>
                          </a:lnTo>
                          <a:lnTo>
                            <a:pt x="530" y="33"/>
                          </a:lnTo>
                          <a:lnTo>
                            <a:pt x="529" y="29"/>
                          </a:lnTo>
                          <a:lnTo>
                            <a:pt x="525" y="24"/>
                          </a:lnTo>
                          <a:lnTo>
                            <a:pt x="514" y="17"/>
                          </a:lnTo>
                          <a:lnTo>
                            <a:pt x="503" y="12"/>
                          </a:lnTo>
                          <a:lnTo>
                            <a:pt x="488" y="6"/>
                          </a:lnTo>
                          <a:lnTo>
                            <a:pt x="470" y="3"/>
                          </a:lnTo>
                          <a:lnTo>
                            <a:pt x="450" y="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35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621" y="1980"/>
                      <a:ext cx="317" cy="34"/>
                    </a:xfrm>
                    <a:custGeom>
                      <a:avLst/>
                      <a:gdLst>
                        <a:gd name="T0" fmla="*/ 268 w 317"/>
                        <a:gd name="T1" fmla="*/ 4 h 34"/>
                        <a:gd name="T2" fmla="*/ 265 w 317"/>
                        <a:gd name="T3" fmla="*/ 5 h 34"/>
                        <a:gd name="T4" fmla="*/ 262 w 317"/>
                        <a:gd name="T5" fmla="*/ 2 h 34"/>
                        <a:gd name="T6" fmla="*/ 257 w 317"/>
                        <a:gd name="T7" fmla="*/ 0 h 34"/>
                        <a:gd name="T8" fmla="*/ 249 w 317"/>
                        <a:gd name="T9" fmla="*/ 1 h 34"/>
                        <a:gd name="T10" fmla="*/ 240 w 317"/>
                        <a:gd name="T11" fmla="*/ 1 h 34"/>
                        <a:gd name="T12" fmla="*/ 228 w 317"/>
                        <a:gd name="T13" fmla="*/ 1 h 34"/>
                        <a:gd name="T14" fmla="*/ 213 w 317"/>
                        <a:gd name="T15" fmla="*/ 1 h 34"/>
                        <a:gd name="T16" fmla="*/ 197 w 317"/>
                        <a:gd name="T17" fmla="*/ 0 h 34"/>
                        <a:gd name="T18" fmla="*/ 179 w 317"/>
                        <a:gd name="T19" fmla="*/ 2 h 34"/>
                        <a:gd name="T20" fmla="*/ 157 w 317"/>
                        <a:gd name="T21" fmla="*/ 2 h 34"/>
                        <a:gd name="T22" fmla="*/ 136 w 317"/>
                        <a:gd name="T23" fmla="*/ 4 h 34"/>
                        <a:gd name="T24" fmla="*/ 112 w 317"/>
                        <a:gd name="T25" fmla="*/ 6 h 34"/>
                        <a:gd name="T26" fmla="*/ 86 w 317"/>
                        <a:gd name="T27" fmla="*/ 7 h 34"/>
                        <a:gd name="T28" fmla="*/ 59 w 317"/>
                        <a:gd name="T29" fmla="*/ 11 h 34"/>
                        <a:gd name="T30" fmla="*/ 30 w 317"/>
                        <a:gd name="T31" fmla="*/ 16 h 34"/>
                        <a:gd name="T32" fmla="*/ 0 w 317"/>
                        <a:gd name="T33" fmla="*/ 21 h 34"/>
                        <a:gd name="T34" fmla="*/ 1 w 317"/>
                        <a:gd name="T35" fmla="*/ 22 h 34"/>
                        <a:gd name="T36" fmla="*/ 4 w 317"/>
                        <a:gd name="T37" fmla="*/ 22 h 34"/>
                        <a:gd name="T38" fmla="*/ 11 w 317"/>
                        <a:gd name="T39" fmla="*/ 25 h 34"/>
                        <a:gd name="T40" fmla="*/ 20 w 317"/>
                        <a:gd name="T41" fmla="*/ 25 h 34"/>
                        <a:gd name="T42" fmla="*/ 31 w 317"/>
                        <a:gd name="T43" fmla="*/ 25 h 34"/>
                        <a:gd name="T44" fmla="*/ 43 w 317"/>
                        <a:gd name="T45" fmla="*/ 27 h 34"/>
                        <a:gd name="T46" fmla="*/ 59 w 317"/>
                        <a:gd name="T47" fmla="*/ 28 h 34"/>
                        <a:gd name="T48" fmla="*/ 76 w 317"/>
                        <a:gd name="T49" fmla="*/ 29 h 34"/>
                        <a:gd name="T50" fmla="*/ 95 w 317"/>
                        <a:gd name="T51" fmla="*/ 30 h 34"/>
                        <a:gd name="T52" fmla="*/ 116 w 317"/>
                        <a:gd name="T53" fmla="*/ 31 h 34"/>
                        <a:gd name="T54" fmla="*/ 137 w 317"/>
                        <a:gd name="T55" fmla="*/ 32 h 34"/>
                        <a:gd name="T56" fmla="*/ 161 w 317"/>
                        <a:gd name="T57" fmla="*/ 32 h 34"/>
                        <a:gd name="T58" fmla="*/ 185 w 317"/>
                        <a:gd name="T59" fmla="*/ 33 h 34"/>
                        <a:gd name="T60" fmla="*/ 212 w 317"/>
                        <a:gd name="T61" fmla="*/ 33 h 34"/>
                        <a:gd name="T62" fmla="*/ 239 w 317"/>
                        <a:gd name="T63" fmla="*/ 32 h 34"/>
                        <a:gd name="T64" fmla="*/ 268 w 317"/>
                        <a:gd name="T65" fmla="*/ 31 h 34"/>
                        <a:gd name="T66" fmla="*/ 273 w 317"/>
                        <a:gd name="T67" fmla="*/ 31 h 34"/>
                        <a:gd name="T68" fmla="*/ 280 w 317"/>
                        <a:gd name="T69" fmla="*/ 31 h 34"/>
                        <a:gd name="T70" fmla="*/ 287 w 317"/>
                        <a:gd name="T71" fmla="*/ 31 h 34"/>
                        <a:gd name="T72" fmla="*/ 296 w 317"/>
                        <a:gd name="T73" fmla="*/ 29 h 34"/>
                        <a:gd name="T74" fmla="*/ 303 w 317"/>
                        <a:gd name="T75" fmla="*/ 27 h 34"/>
                        <a:gd name="T76" fmla="*/ 310 w 317"/>
                        <a:gd name="T77" fmla="*/ 24 h 34"/>
                        <a:gd name="T78" fmla="*/ 313 w 317"/>
                        <a:gd name="T79" fmla="*/ 22 h 34"/>
                        <a:gd name="T80" fmla="*/ 314 w 317"/>
                        <a:gd name="T81" fmla="*/ 17 h 34"/>
                        <a:gd name="T82" fmla="*/ 316 w 317"/>
                        <a:gd name="T83" fmla="*/ 15 h 34"/>
                        <a:gd name="T84" fmla="*/ 314 w 317"/>
                        <a:gd name="T85" fmla="*/ 12 h 34"/>
                        <a:gd name="T86" fmla="*/ 311 w 317"/>
                        <a:gd name="T87" fmla="*/ 11 h 34"/>
                        <a:gd name="T88" fmla="*/ 306 w 317"/>
                        <a:gd name="T89" fmla="*/ 9 h 34"/>
                        <a:gd name="T90" fmla="*/ 298 w 317"/>
                        <a:gd name="T91" fmla="*/ 7 h 34"/>
                        <a:gd name="T92" fmla="*/ 290 w 317"/>
                        <a:gd name="T93" fmla="*/ 6 h 34"/>
                        <a:gd name="T94" fmla="*/ 279 w 317"/>
                        <a:gd name="T95" fmla="*/ 5 h 34"/>
                        <a:gd name="T96" fmla="*/ 268 w 317"/>
                        <a:gd name="T97" fmla="*/ 4 h 34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317"/>
                        <a:gd name="T148" fmla="*/ 0 h 34"/>
                        <a:gd name="T149" fmla="*/ 317 w 317"/>
                        <a:gd name="T150" fmla="*/ 34 h 34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317" h="34">
                          <a:moveTo>
                            <a:pt x="268" y="4"/>
                          </a:moveTo>
                          <a:lnTo>
                            <a:pt x="265" y="5"/>
                          </a:lnTo>
                          <a:lnTo>
                            <a:pt x="262" y="2"/>
                          </a:lnTo>
                          <a:lnTo>
                            <a:pt x="257" y="0"/>
                          </a:lnTo>
                          <a:lnTo>
                            <a:pt x="249" y="1"/>
                          </a:lnTo>
                          <a:lnTo>
                            <a:pt x="240" y="1"/>
                          </a:lnTo>
                          <a:lnTo>
                            <a:pt x="228" y="1"/>
                          </a:lnTo>
                          <a:lnTo>
                            <a:pt x="213" y="1"/>
                          </a:lnTo>
                          <a:lnTo>
                            <a:pt x="197" y="0"/>
                          </a:lnTo>
                          <a:lnTo>
                            <a:pt x="179" y="2"/>
                          </a:lnTo>
                          <a:lnTo>
                            <a:pt x="157" y="2"/>
                          </a:lnTo>
                          <a:lnTo>
                            <a:pt x="136" y="4"/>
                          </a:lnTo>
                          <a:lnTo>
                            <a:pt x="112" y="6"/>
                          </a:lnTo>
                          <a:lnTo>
                            <a:pt x="86" y="7"/>
                          </a:lnTo>
                          <a:lnTo>
                            <a:pt x="59" y="11"/>
                          </a:lnTo>
                          <a:lnTo>
                            <a:pt x="30" y="16"/>
                          </a:lnTo>
                          <a:lnTo>
                            <a:pt x="0" y="21"/>
                          </a:lnTo>
                          <a:lnTo>
                            <a:pt x="1" y="22"/>
                          </a:lnTo>
                          <a:lnTo>
                            <a:pt x="4" y="22"/>
                          </a:lnTo>
                          <a:lnTo>
                            <a:pt x="11" y="25"/>
                          </a:lnTo>
                          <a:lnTo>
                            <a:pt x="20" y="25"/>
                          </a:lnTo>
                          <a:lnTo>
                            <a:pt x="31" y="25"/>
                          </a:lnTo>
                          <a:lnTo>
                            <a:pt x="43" y="27"/>
                          </a:lnTo>
                          <a:lnTo>
                            <a:pt x="59" y="28"/>
                          </a:lnTo>
                          <a:lnTo>
                            <a:pt x="76" y="29"/>
                          </a:lnTo>
                          <a:lnTo>
                            <a:pt x="95" y="30"/>
                          </a:lnTo>
                          <a:lnTo>
                            <a:pt x="116" y="31"/>
                          </a:lnTo>
                          <a:lnTo>
                            <a:pt x="137" y="32"/>
                          </a:lnTo>
                          <a:lnTo>
                            <a:pt x="161" y="32"/>
                          </a:lnTo>
                          <a:lnTo>
                            <a:pt x="185" y="33"/>
                          </a:lnTo>
                          <a:lnTo>
                            <a:pt x="212" y="33"/>
                          </a:lnTo>
                          <a:lnTo>
                            <a:pt x="239" y="32"/>
                          </a:lnTo>
                          <a:lnTo>
                            <a:pt x="268" y="31"/>
                          </a:lnTo>
                          <a:lnTo>
                            <a:pt x="273" y="31"/>
                          </a:lnTo>
                          <a:lnTo>
                            <a:pt x="280" y="31"/>
                          </a:lnTo>
                          <a:lnTo>
                            <a:pt x="287" y="31"/>
                          </a:lnTo>
                          <a:lnTo>
                            <a:pt x="296" y="29"/>
                          </a:lnTo>
                          <a:lnTo>
                            <a:pt x="303" y="27"/>
                          </a:lnTo>
                          <a:lnTo>
                            <a:pt x="310" y="24"/>
                          </a:lnTo>
                          <a:lnTo>
                            <a:pt x="313" y="22"/>
                          </a:lnTo>
                          <a:lnTo>
                            <a:pt x="314" y="17"/>
                          </a:lnTo>
                          <a:lnTo>
                            <a:pt x="316" y="15"/>
                          </a:lnTo>
                          <a:lnTo>
                            <a:pt x="314" y="12"/>
                          </a:lnTo>
                          <a:lnTo>
                            <a:pt x="311" y="11"/>
                          </a:lnTo>
                          <a:lnTo>
                            <a:pt x="306" y="9"/>
                          </a:lnTo>
                          <a:lnTo>
                            <a:pt x="298" y="7"/>
                          </a:lnTo>
                          <a:lnTo>
                            <a:pt x="290" y="6"/>
                          </a:lnTo>
                          <a:lnTo>
                            <a:pt x="279" y="5"/>
                          </a:lnTo>
                          <a:lnTo>
                            <a:pt x="268" y="4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36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618" y="1983"/>
                      <a:ext cx="326" cy="35"/>
                    </a:xfrm>
                    <a:custGeom>
                      <a:avLst/>
                      <a:gdLst>
                        <a:gd name="T0" fmla="*/ 275 w 326"/>
                        <a:gd name="T1" fmla="*/ 3 h 35"/>
                        <a:gd name="T2" fmla="*/ 275 w 326"/>
                        <a:gd name="T3" fmla="*/ 3 h 35"/>
                        <a:gd name="T4" fmla="*/ 273 w 326"/>
                        <a:gd name="T5" fmla="*/ 3 h 35"/>
                        <a:gd name="T6" fmla="*/ 269 w 326"/>
                        <a:gd name="T7" fmla="*/ 2 h 35"/>
                        <a:gd name="T8" fmla="*/ 264 w 326"/>
                        <a:gd name="T9" fmla="*/ 0 h 35"/>
                        <a:gd name="T10" fmla="*/ 256 w 326"/>
                        <a:gd name="T11" fmla="*/ 1 h 35"/>
                        <a:gd name="T12" fmla="*/ 246 w 326"/>
                        <a:gd name="T13" fmla="*/ 0 h 35"/>
                        <a:gd name="T14" fmla="*/ 233 w 326"/>
                        <a:gd name="T15" fmla="*/ 1 h 35"/>
                        <a:gd name="T16" fmla="*/ 219 w 326"/>
                        <a:gd name="T17" fmla="*/ 0 h 35"/>
                        <a:gd name="T18" fmla="*/ 202 w 326"/>
                        <a:gd name="T19" fmla="*/ 1 h 35"/>
                        <a:gd name="T20" fmla="*/ 184 w 326"/>
                        <a:gd name="T21" fmla="*/ 2 h 35"/>
                        <a:gd name="T22" fmla="*/ 163 w 326"/>
                        <a:gd name="T23" fmla="*/ 2 h 35"/>
                        <a:gd name="T24" fmla="*/ 140 w 326"/>
                        <a:gd name="T25" fmla="*/ 4 h 35"/>
                        <a:gd name="T26" fmla="*/ 116 w 326"/>
                        <a:gd name="T27" fmla="*/ 7 h 35"/>
                        <a:gd name="T28" fmla="*/ 90 w 326"/>
                        <a:gd name="T29" fmla="*/ 9 h 35"/>
                        <a:gd name="T30" fmla="*/ 61 w 326"/>
                        <a:gd name="T31" fmla="*/ 14 h 35"/>
                        <a:gd name="T32" fmla="*/ 32 w 326"/>
                        <a:gd name="T33" fmla="*/ 18 h 35"/>
                        <a:gd name="T34" fmla="*/ 0 w 326"/>
                        <a:gd name="T35" fmla="*/ 24 h 35"/>
                        <a:gd name="T36" fmla="*/ 1 w 326"/>
                        <a:gd name="T37" fmla="*/ 25 h 35"/>
                        <a:gd name="T38" fmla="*/ 4 w 326"/>
                        <a:gd name="T39" fmla="*/ 24 h 35"/>
                        <a:gd name="T40" fmla="*/ 12 w 326"/>
                        <a:gd name="T41" fmla="*/ 27 h 35"/>
                        <a:gd name="T42" fmla="*/ 21 w 326"/>
                        <a:gd name="T43" fmla="*/ 27 h 35"/>
                        <a:gd name="T44" fmla="*/ 33 w 326"/>
                        <a:gd name="T45" fmla="*/ 28 h 35"/>
                        <a:gd name="T46" fmla="*/ 45 w 326"/>
                        <a:gd name="T47" fmla="*/ 29 h 35"/>
                        <a:gd name="T48" fmla="*/ 61 w 326"/>
                        <a:gd name="T49" fmla="*/ 30 h 35"/>
                        <a:gd name="T50" fmla="*/ 79 w 326"/>
                        <a:gd name="T51" fmla="*/ 31 h 35"/>
                        <a:gd name="T52" fmla="*/ 98 w 326"/>
                        <a:gd name="T53" fmla="*/ 33 h 35"/>
                        <a:gd name="T54" fmla="*/ 120 w 326"/>
                        <a:gd name="T55" fmla="*/ 31 h 35"/>
                        <a:gd name="T56" fmla="*/ 141 w 326"/>
                        <a:gd name="T57" fmla="*/ 34 h 35"/>
                        <a:gd name="T58" fmla="*/ 165 w 326"/>
                        <a:gd name="T59" fmla="*/ 33 h 35"/>
                        <a:gd name="T60" fmla="*/ 191 w 326"/>
                        <a:gd name="T61" fmla="*/ 34 h 35"/>
                        <a:gd name="T62" fmla="*/ 218 w 326"/>
                        <a:gd name="T63" fmla="*/ 34 h 35"/>
                        <a:gd name="T64" fmla="*/ 246 w 326"/>
                        <a:gd name="T65" fmla="*/ 32 h 35"/>
                        <a:gd name="T66" fmla="*/ 274 w 326"/>
                        <a:gd name="T67" fmla="*/ 31 h 35"/>
                        <a:gd name="T68" fmla="*/ 279 w 326"/>
                        <a:gd name="T69" fmla="*/ 32 h 35"/>
                        <a:gd name="T70" fmla="*/ 285 w 326"/>
                        <a:gd name="T71" fmla="*/ 31 h 35"/>
                        <a:gd name="T72" fmla="*/ 296 w 326"/>
                        <a:gd name="T73" fmla="*/ 31 h 35"/>
                        <a:gd name="T74" fmla="*/ 304 w 326"/>
                        <a:gd name="T75" fmla="*/ 29 h 35"/>
                        <a:gd name="T76" fmla="*/ 312 w 326"/>
                        <a:gd name="T77" fmla="*/ 27 h 35"/>
                        <a:gd name="T78" fmla="*/ 318 w 326"/>
                        <a:gd name="T79" fmla="*/ 24 h 35"/>
                        <a:gd name="T80" fmla="*/ 322 w 326"/>
                        <a:gd name="T81" fmla="*/ 21 h 35"/>
                        <a:gd name="T82" fmla="*/ 323 w 326"/>
                        <a:gd name="T83" fmla="*/ 16 h 35"/>
                        <a:gd name="T84" fmla="*/ 325 w 326"/>
                        <a:gd name="T85" fmla="*/ 15 h 35"/>
                        <a:gd name="T86" fmla="*/ 323 w 326"/>
                        <a:gd name="T87" fmla="*/ 11 h 35"/>
                        <a:gd name="T88" fmla="*/ 320 w 326"/>
                        <a:gd name="T89" fmla="*/ 10 h 35"/>
                        <a:gd name="T90" fmla="*/ 314 w 326"/>
                        <a:gd name="T91" fmla="*/ 8 h 35"/>
                        <a:gd name="T92" fmla="*/ 307 w 326"/>
                        <a:gd name="T93" fmla="*/ 7 h 35"/>
                        <a:gd name="T94" fmla="*/ 297 w 326"/>
                        <a:gd name="T95" fmla="*/ 5 h 35"/>
                        <a:gd name="T96" fmla="*/ 287 w 326"/>
                        <a:gd name="T97" fmla="*/ 4 h 35"/>
                        <a:gd name="T98" fmla="*/ 275 w 326"/>
                        <a:gd name="T99" fmla="*/ 3 h 35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326"/>
                        <a:gd name="T151" fmla="*/ 0 h 35"/>
                        <a:gd name="T152" fmla="*/ 326 w 326"/>
                        <a:gd name="T153" fmla="*/ 35 h 35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326" h="35">
                          <a:moveTo>
                            <a:pt x="275" y="3"/>
                          </a:moveTo>
                          <a:lnTo>
                            <a:pt x="275" y="3"/>
                          </a:lnTo>
                          <a:lnTo>
                            <a:pt x="273" y="3"/>
                          </a:lnTo>
                          <a:lnTo>
                            <a:pt x="269" y="2"/>
                          </a:lnTo>
                          <a:lnTo>
                            <a:pt x="264" y="0"/>
                          </a:lnTo>
                          <a:lnTo>
                            <a:pt x="256" y="1"/>
                          </a:lnTo>
                          <a:lnTo>
                            <a:pt x="246" y="0"/>
                          </a:lnTo>
                          <a:lnTo>
                            <a:pt x="233" y="1"/>
                          </a:lnTo>
                          <a:lnTo>
                            <a:pt x="219" y="0"/>
                          </a:lnTo>
                          <a:lnTo>
                            <a:pt x="202" y="1"/>
                          </a:lnTo>
                          <a:lnTo>
                            <a:pt x="184" y="2"/>
                          </a:lnTo>
                          <a:lnTo>
                            <a:pt x="163" y="2"/>
                          </a:lnTo>
                          <a:lnTo>
                            <a:pt x="140" y="4"/>
                          </a:lnTo>
                          <a:lnTo>
                            <a:pt x="116" y="7"/>
                          </a:lnTo>
                          <a:lnTo>
                            <a:pt x="90" y="9"/>
                          </a:lnTo>
                          <a:lnTo>
                            <a:pt x="61" y="14"/>
                          </a:lnTo>
                          <a:lnTo>
                            <a:pt x="32" y="18"/>
                          </a:lnTo>
                          <a:lnTo>
                            <a:pt x="0" y="24"/>
                          </a:lnTo>
                          <a:lnTo>
                            <a:pt x="1" y="25"/>
                          </a:lnTo>
                          <a:lnTo>
                            <a:pt x="4" y="24"/>
                          </a:lnTo>
                          <a:lnTo>
                            <a:pt x="12" y="27"/>
                          </a:lnTo>
                          <a:lnTo>
                            <a:pt x="21" y="27"/>
                          </a:lnTo>
                          <a:lnTo>
                            <a:pt x="33" y="28"/>
                          </a:lnTo>
                          <a:lnTo>
                            <a:pt x="45" y="29"/>
                          </a:lnTo>
                          <a:lnTo>
                            <a:pt x="61" y="30"/>
                          </a:lnTo>
                          <a:lnTo>
                            <a:pt x="79" y="31"/>
                          </a:lnTo>
                          <a:lnTo>
                            <a:pt x="98" y="33"/>
                          </a:lnTo>
                          <a:lnTo>
                            <a:pt x="120" y="31"/>
                          </a:lnTo>
                          <a:lnTo>
                            <a:pt x="141" y="34"/>
                          </a:lnTo>
                          <a:lnTo>
                            <a:pt x="165" y="33"/>
                          </a:lnTo>
                          <a:lnTo>
                            <a:pt x="191" y="34"/>
                          </a:lnTo>
                          <a:lnTo>
                            <a:pt x="218" y="34"/>
                          </a:lnTo>
                          <a:lnTo>
                            <a:pt x="246" y="32"/>
                          </a:lnTo>
                          <a:lnTo>
                            <a:pt x="274" y="31"/>
                          </a:lnTo>
                          <a:lnTo>
                            <a:pt x="279" y="32"/>
                          </a:lnTo>
                          <a:lnTo>
                            <a:pt x="285" y="31"/>
                          </a:lnTo>
                          <a:lnTo>
                            <a:pt x="296" y="31"/>
                          </a:lnTo>
                          <a:lnTo>
                            <a:pt x="304" y="29"/>
                          </a:lnTo>
                          <a:lnTo>
                            <a:pt x="312" y="27"/>
                          </a:lnTo>
                          <a:lnTo>
                            <a:pt x="318" y="24"/>
                          </a:lnTo>
                          <a:lnTo>
                            <a:pt x="322" y="21"/>
                          </a:lnTo>
                          <a:lnTo>
                            <a:pt x="323" y="16"/>
                          </a:lnTo>
                          <a:lnTo>
                            <a:pt x="325" y="15"/>
                          </a:lnTo>
                          <a:lnTo>
                            <a:pt x="323" y="11"/>
                          </a:lnTo>
                          <a:lnTo>
                            <a:pt x="320" y="10"/>
                          </a:lnTo>
                          <a:lnTo>
                            <a:pt x="314" y="8"/>
                          </a:lnTo>
                          <a:lnTo>
                            <a:pt x="307" y="7"/>
                          </a:lnTo>
                          <a:lnTo>
                            <a:pt x="297" y="5"/>
                          </a:lnTo>
                          <a:lnTo>
                            <a:pt x="287" y="4"/>
                          </a:lnTo>
                          <a:lnTo>
                            <a:pt x="275" y="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37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176" y="1760"/>
                      <a:ext cx="93" cy="152"/>
                    </a:xfrm>
                    <a:custGeom>
                      <a:avLst/>
                      <a:gdLst>
                        <a:gd name="T0" fmla="*/ 92 w 93"/>
                        <a:gd name="T1" fmla="*/ 151 h 152"/>
                        <a:gd name="T2" fmla="*/ 71 w 93"/>
                        <a:gd name="T3" fmla="*/ 148 h 152"/>
                        <a:gd name="T4" fmla="*/ 0 w 93"/>
                        <a:gd name="T5" fmla="*/ 0 h 152"/>
                        <a:gd name="T6" fmla="*/ 22 w 93"/>
                        <a:gd name="T7" fmla="*/ 3 h 152"/>
                        <a:gd name="T8" fmla="*/ 92 w 93"/>
                        <a:gd name="T9" fmla="*/ 151 h 1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3"/>
                        <a:gd name="T16" fmla="*/ 0 h 152"/>
                        <a:gd name="T17" fmla="*/ 93 w 93"/>
                        <a:gd name="T18" fmla="*/ 152 h 1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3" h="152">
                          <a:moveTo>
                            <a:pt x="92" y="151"/>
                          </a:moveTo>
                          <a:lnTo>
                            <a:pt x="71" y="148"/>
                          </a:lnTo>
                          <a:lnTo>
                            <a:pt x="0" y="0"/>
                          </a:lnTo>
                          <a:lnTo>
                            <a:pt x="22" y="3"/>
                          </a:lnTo>
                          <a:lnTo>
                            <a:pt x="92" y="151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38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176" y="1760"/>
                      <a:ext cx="95" cy="159"/>
                    </a:xfrm>
                    <a:custGeom>
                      <a:avLst/>
                      <a:gdLst>
                        <a:gd name="T0" fmla="*/ 94 w 95"/>
                        <a:gd name="T1" fmla="*/ 158 h 159"/>
                        <a:gd name="T2" fmla="*/ 73 w 95"/>
                        <a:gd name="T3" fmla="*/ 155 h 159"/>
                        <a:gd name="T4" fmla="*/ 0 w 95"/>
                        <a:gd name="T5" fmla="*/ 0 h 159"/>
                        <a:gd name="T6" fmla="*/ 23 w 95"/>
                        <a:gd name="T7" fmla="*/ 3 h 159"/>
                        <a:gd name="T8" fmla="*/ 94 w 95"/>
                        <a:gd name="T9" fmla="*/ 158 h 1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5"/>
                        <a:gd name="T16" fmla="*/ 0 h 159"/>
                        <a:gd name="T17" fmla="*/ 95 w 95"/>
                        <a:gd name="T18" fmla="*/ 159 h 1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5" h="159">
                          <a:moveTo>
                            <a:pt x="94" y="158"/>
                          </a:moveTo>
                          <a:lnTo>
                            <a:pt x="73" y="155"/>
                          </a:lnTo>
                          <a:lnTo>
                            <a:pt x="0" y="0"/>
                          </a:lnTo>
                          <a:lnTo>
                            <a:pt x="23" y="3"/>
                          </a:lnTo>
                          <a:lnTo>
                            <a:pt x="94" y="15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39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179" y="1759"/>
                      <a:ext cx="86" cy="152"/>
                    </a:xfrm>
                    <a:custGeom>
                      <a:avLst/>
                      <a:gdLst>
                        <a:gd name="T0" fmla="*/ 85 w 86"/>
                        <a:gd name="T1" fmla="*/ 151 h 152"/>
                        <a:gd name="T2" fmla="*/ 71 w 86"/>
                        <a:gd name="T3" fmla="*/ 149 h 152"/>
                        <a:gd name="T4" fmla="*/ 0 w 86"/>
                        <a:gd name="T5" fmla="*/ 0 h 152"/>
                        <a:gd name="T6" fmla="*/ 15 w 86"/>
                        <a:gd name="T7" fmla="*/ 3 h 152"/>
                        <a:gd name="T8" fmla="*/ 85 w 86"/>
                        <a:gd name="T9" fmla="*/ 151 h 1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"/>
                        <a:gd name="T16" fmla="*/ 0 h 152"/>
                        <a:gd name="T17" fmla="*/ 86 w 86"/>
                        <a:gd name="T18" fmla="*/ 152 h 1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" h="152">
                          <a:moveTo>
                            <a:pt x="85" y="151"/>
                          </a:moveTo>
                          <a:lnTo>
                            <a:pt x="71" y="149"/>
                          </a:lnTo>
                          <a:lnTo>
                            <a:pt x="0" y="0"/>
                          </a:lnTo>
                          <a:lnTo>
                            <a:pt x="15" y="3"/>
                          </a:lnTo>
                          <a:lnTo>
                            <a:pt x="85" y="151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40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3179" y="1759"/>
                      <a:ext cx="87" cy="160"/>
                    </a:xfrm>
                    <a:custGeom>
                      <a:avLst/>
                      <a:gdLst>
                        <a:gd name="T0" fmla="*/ 86 w 87"/>
                        <a:gd name="T1" fmla="*/ 159 h 160"/>
                        <a:gd name="T2" fmla="*/ 73 w 87"/>
                        <a:gd name="T3" fmla="*/ 156 h 160"/>
                        <a:gd name="T4" fmla="*/ 0 w 87"/>
                        <a:gd name="T5" fmla="*/ 0 h 160"/>
                        <a:gd name="T6" fmla="*/ 16 w 87"/>
                        <a:gd name="T7" fmla="*/ 3 h 160"/>
                        <a:gd name="T8" fmla="*/ 86 w 87"/>
                        <a:gd name="T9" fmla="*/ 159 h 1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7"/>
                        <a:gd name="T16" fmla="*/ 0 h 160"/>
                        <a:gd name="T17" fmla="*/ 87 w 87"/>
                        <a:gd name="T18" fmla="*/ 160 h 1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7" h="160">
                          <a:moveTo>
                            <a:pt x="86" y="159"/>
                          </a:moveTo>
                          <a:lnTo>
                            <a:pt x="73" y="156"/>
                          </a:lnTo>
                          <a:lnTo>
                            <a:pt x="0" y="0"/>
                          </a:lnTo>
                          <a:lnTo>
                            <a:pt x="16" y="3"/>
                          </a:lnTo>
                          <a:lnTo>
                            <a:pt x="86" y="159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41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2691" y="2184"/>
                      <a:ext cx="850" cy="55"/>
                    </a:xfrm>
                    <a:custGeom>
                      <a:avLst/>
                      <a:gdLst>
                        <a:gd name="T0" fmla="*/ 849 w 850"/>
                        <a:gd name="T1" fmla="*/ 13 h 55"/>
                        <a:gd name="T2" fmla="*/ 849 w 850"/>
                        <a:gd name="T3" fmla="*/ 13 h 55"/>
                        <a:gd name="T4" fmla="*/ 844 w 850"/>
                        <a:gd name="T5" fmla="*/ 13 h 55"/>
                        <a:gd name="T6" fmla="*/ 836 w 850"/>
                        <a:gd name="T7" fmla="*/ 12 h 55"/>
                        <a:gd name="T8" fmla="*/ 823 w 850"/>
                        <a:gd name="T9" fmla="*/ 11 h 55"/>
                        <a:gd name="T10" fmla="*/ 809 w 850"/>
                        <a:gd name="T11" fmla="*/ 7 h 55"/>
                        <a:gd name="T12" fmla="*/ 795 w 850"/>
                        <a:gd name="T13" fmla="*/ 4 h 55"/>
                        <a:gd name="T14" fmla="*/ 784 w 850"/>
                        <a:gd name="T15" fmla="*/ 1 h 55"/>
                        <a:gd name="T16" fmla="*/ 776 w 850"/>
                        <a:gd name="T17" fmla="*/ 1 h 55"/>
                        <a:gd name="T18" fmla="*/ 773 w 850"/>
                        <a:gd name="T19" fmla="*/ 0 h 55"/>
                        <a:gd name="T20" fmla="*/ 771 w 850"/>
                        <a:gd name="T21" fmla="*/ 0 h 55"/>
                        <a:gd name="T22" fmla="*/ 769 w 850"/>
                        <a:gd name="T23" fmla="*/ 1 h 55"/>
                        <a:gd name="T24" fmla="*/ 761 w 850"/>
                        <a:gd name="T25" fmla="*/ 0 h 55"/>
                        <a:gd name="T26" fmla="*/ 752 w 850"/>
                        <a:gd name="T27" fmla="*/ 1 h 55"/>
                        <a:gd name="T28" fmla="*/ 740 w 850"/>
                        <a:gd name="T29" fmla="*/ 1 h 55"/>
                        <a:gd name="T30" fmla="*/ 726 w 850"/>
                        <a:gd name="T31" fmla="*/ 2 h 55"/>
                        <a:gd name="T32" fmla="*/ 710 w 850"/>
                        <a:gd name="T33" fmla="*/ 3 h 55"/>
                        <a:gd name="T34" fmla="*/ 693 w 850"/>
                        <a:gd name="T35" fmla="*/ 4 h 55"/>
                        <a:gd name="T36" fmla="*/ 673 w 850"/>
                        <a:gd name="T37" fmla="*/ 4 h 55"/>
                        <a:gd name="T38" fmla="*/ 653 w 850"/>
                        <a:gd name="T39" fmla="*/ 5 h 55"/>
                        <a:gd name="T40" fmla="*/ 630 w 850"/>
                        <a:gd name="T41" fmla="*/ 5 h 55"/>
                        <a:gd name="T42" fmla="*/ 608 w 850"/>
                        <a:gd name="T43" fmla="*/ 7 h 55"/>
                        <a:gd name="T44" fmla="*/ 585 w 850"/>
                        <a:gd name="T45" fmla="*/ 7 h 55"/>
                        <a:gd name="T46" fmla="*/ 560 w 850"/>
                        <a:gd name="T47" fmla="*/ 9 h 55"/>
                        <a:gd name="T48" fmla="*/ 536 w 850"/>
                        <a:gd name="T49" fmla="*/ 11 h 55"/>
                        <a:gd name="T50" fmla="*/ 512 w 850"/>
                        <a:gd name="T51" fmla="*/ 11 h 55"/>
                        <a:gd name="T52" fmla="*/ 487 w 850"/>
                        <a:gd name="T53" fmla="*/ 12 h 55"/>
                        <a:gd name="T54" fmla="*/ 463 w 850"/>
                        <a:gd name="T55" fmla="*/ 13 h 55"/>
                        <a:gd name="T56" fmla="*/ 438 w 850"/>
                        <a:gd name="T57" fmla="*/ 15 h 55"/>
                        <a:gd name="T58" fmla="*/ 414 w 850"/>
                        <a:gd name="T59" fmla="*/ 15 h 55"/>
                        <a:gd name="T60" fmla="*/ 390 w 850"/>
                        <a:gd name="T61" fmla="*/ 15 h 55"/>
                        <a:gd name="T62" fmla="*/ 369 w 850"/>
                        <a:gd name="T63" fmla="*/ 19 h 55"/>
                        <a:gd name="T64" fmla="*/ 348 w 850"/>
                        <a:gd name="T65" fmla="*/ 18 h 55"/>
                        <a:gd name="T66" fmla="*/ 329 w 850"/>
                        <a:gd name="T67" fmla="*/ 19 h 55"/>
                        <a:gd name="T68" fmla="*/ 312 w 850"/>
                        <a:gd name="T69" fmla="*/ 21 h 55"/>
                        <a:gd name="T70" fmla="*/ 295 w 850"/>
                        <a:gd name="T71" fmla="*/ 22 h 55"/>
                        <a:gd name="T72" fmla="*/ 280 w 850"/>
                        <a:gd name="T73" fmla="*/ 23 h 55"/>
                        <a:gd name="T74" fmla="*/ 268 w 850"/>
                        <a:gd name="T75" fmla="*/ 23 h 55"/>
                        <a:gd name="T76" fmla="*/ 259 w 850"/>
                        <a:gd name="T77" fmla="*/ 23 h 55"/>
                        <a:gd name="T78" fmla="*/ 252 w 850"/>
                        <a:gd name="T79" fmla="*/ 24 h 55"/>
                        <a:gd name="T80" fmla="*/ 247 w 850"/>
                        <a:gd name="T81" fmla="*/ 24 h 55"/>
                        <a:gd name="T82" fmla="*/ 246 w 850"/>
                        <a:gd name="T83" fmla="*/ 25 h 55"/>
                        <a:gd name="T84" fmla="*/ 243 w 850"/>
                        <a:gd name="T85" fmla="*/ 26 h 55"/>
                        <a:gd name="T86" fmla="*/ 236 w 850"/>
                        <a:gd name="T87" fmla="*/ 27 h 55"/>
                        <a:gd name="T88" fmla="*/ 223 w 850"/>
                        <a:gd name="T89" fmla="*/ 29 h 55"/>
                        <a:gd name="T90" fmla="*/ 207 w 850"/>
                        <a:gd name="T91" fmla="*/ 31 h 55"/>
                        <a:gd name="T92" fmla="*/ 189 w 850"/>
                        <a:gd name="T93" fmla="*/ 33 h 55"/>
                        <a:gd name="T94" fmla="*/ 167 w 850"/>
                        <a:gd name="T95" fmla="*/ 36 h 55"/>
                        <a:gd name="T96" fmla="*/ 146 w 850"/>
                        <a:gd name="T97" fmla="*/ 39 h 55"/>
                        <a:gd name="T98" fmla="*/ 123 w 850"/>
                        <a:gd name="T99" fmla="*/ 41 h 55"/>
                        <a:gd name="T100" fmla="*/ 101 w 850"/>
                        <a:gd name="T101" fmla="*/ 42 h 55"/>
                        <a:gd name="T102" fmla="*/ 78 w 850"/>
                        <a:gd name="T103" fmla="*/ 46 h 55"/>
                        <a:gd name="T104" fmla="*/ 57 w 850"/>
                        <a:gd name="T105" fmla="*/ 48 h 55"/>
                        <a:gd name="T106" fmla="*/ 39 w 850"/>
                        <a:gd name="T107" fmla="*/ 50 h 55"/>
                        <a:gd name="T108" fmla="*/ 23 w 850"/>
                        <a:gd name="T109" fmla="*/ 51 h 55"/>
                        <a:gd name="T110" fmla="*/ 11 w 850"/>
                        <a:gd name="T111" fmla="*/ 53 h 55"/>
                        <a:gd name="T112" fmla="*/ 3 w 850"/>
                        <a:gd name="T113" fmla="*/ 54 h 55"/>
                        <a:gd name="T114" fmla="*/ 0 w 850"/>
                        <a:gd name="T115" fmla="*/ 54 h 55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850"/>
                        <a:gd name="T175" fmla="*/ 0 h 55"/>
                        <a:gd name="T176" fmla="*/ 850 w 850"/>
                        <a:gd name="T177" fmla="*/ 55 h 55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850" h="55">
                          <a:moveTo>
                            <a:pt x="849" y="13"/>
                          </a:moveTo>
                          <a:lnTo>
                            <a:pt x="849" y="13"/>
                          </a:lnTo>
                          <a:lnTo>
                            <a:pt x="844" y="13"/>
                          </a:lnTo>
                          <a:lnTo>
                            <a:pt x="836" y="12"/>
                          </a:lnTo>
                          <a:lnTo>
                            <a:pt x="823" y="11"/>
                          </a:lnTo>
                          <a:lnTo>
                            <a:pt x="809" y="7"/>
                          </a:lnTo>
                          <a:lnTo>
                            <a:pt x="795" y="4"/>
                          </a:lnTo>
                          <a:lnTo>
                            <a:pt x="784" y="1"/>
                          </a:lnTo>
                          <a:lnTo>
                            <a:pt x="776" y="1"/>
                          </a:lnTo>
                          <a:lnTo>
                            <a:pt x="773" y="0"/>
                          </a:lnTo>
                          <a:lnTo>
                            <a:pt x="771" y="0"/>
                          </a:lnTo>
                          <a:lnTo>
                            <a:pt x="769" y="1"/>
                          </a:lnTo>
                          <a:lnTo>
                            <a:pt x="761" y="0"/>
                          </a:lnTo>
                          <a:lnTo>
                            <a:pt x="752" y="1"/>
                          </a:lnTo>
                          <a:lnTo>
                            <a:pt x="740" y="1"/>
                          </a:lnTo>
                          <a:lnTo>
                            <a:pt x="726" y="2"/>
                          </a:lnTo>
                          <a:lnTo>
                            <a:pt x="710" y="3"/>
                          </a:lnTo>
                          <a:lnTo>
                            <a:pt x="693" y="4"/>
                          </a:lnTo>
                          <a:lnTo>
                            <a:pt x="673" y="4"/>
                          </a:lnTo>
                          <a:lnTo>
                            <a:pt x="653" y="5"/>
                          </a:lnTo>
                          <a:lnTo>
                            <a:pt x="630" y="5"/>
                          </a:lnTo>
                          <a:lnTo>
                            <a:pt x="608" y="7"/>
                          </a:lnTo>
                          <a:lnTo>
                            <a:pt x="585" y="7"/>
                          </a:lnTo>
                          <a:lnTo>
                            <a:pt x="560" y="9"/>
                          </a:lnTo>
                          <a:lnTo>
                            <a:pt x="536" y="11"/>
                          </a:lnTo>
                          <a:lnTo>
                            <a:pt x="512" y="11"/>
                          </a:lnTo>
                          <a:lnTo>
                            <a:pt x="487" y="12"/>
                          </a:lnTo>
                          <a:lnTo>
                            <a:pt x="463" y="13"/>
                          </a:lnTo>
                          <a:lnTo>
                            <a:pt x="438" y="15"/>
                          </a:lnTo>
                          <a:lnTo>
                            <a:pt x="414" y="15"/>
                          </a:lnTo>
                          <a:lnTo>
                            <a:pt x="390" y="15"/>
                          </a:lnTo>
                          <a:lnTo>
                            <a:pt x="369" y="19"/>
                          </a:lnTo>
                          <a:lnTo>
                            <a:pt x="348" y="18"/>
                          </a:lnTo>
                          <a:lnTo>
                            <a:pt x="329" y="19"/>
                          </a:lnTo>
                          <a:lnTo>
                            <a:pt x="312" y="21"/>
                          </a:lnTo>
                          <a:lnTo>
                            <a:pt x="295" y="22"/>
                          </a:lnTo>
                          <a:lnTo>
                            <a:pt x="280" y="23"/>
                          </a:lnTo>
                          <a:lnTo>
                            <a:pt x="268" y="23"/>
                          </a:lnTo>
                          <a:lnTo>
                            <a:pt x="259" y="23"/>
                          </a:lnTo>
                          <a:lnTo>
                            <a:pt x="252" y="24"/>
                          </a:lnTo>
                          <a:lnTo>
                            <a:pt x="247" y="24"/>
                          </a:lnTo>
                          <a:lnTo>
                            <a:pt x="246" y="25"/>
                          </a:lnTo>
                          <a:lnTo>
                            <a:pt x="243" y="26"/>
                          </a:lnTo>
                          <a:lnTo>
                            <a:pt x="236" y="27"/>
                          </a:lnTo>
                          <a:lnTo>
                            <a:pt x="223" y="29"/>
                          </a:lnTo>
                          <a:lnTo>
                            <a:pt x="207" y="31"/>
                          </a:lnTo>
                          <a:lnTo>
                            <a:pt x="189" y="33"/>
                          </a:lnTo>
                          <a:lnTo>
                            <a:pt x="167" y="36"/>
                          </a:lnTo>
                          <a:lnTo>
                            <a:pt x="146" y="39"/>
                          </a:lnTo>
                          <a:lnTo>
                            <a:pt x="123" y="41"/>
                          </a:lnTo>
                          <a:lnTo>
                            <a:pt x="101" y="42"/>
                          </a:lnTo>
                          <a:lnTo>
                            <a:pt x="78" y="46"/>
                          </a:lnTo>
                          <a:lnTo>
                            <a:pt x="57" y="48"/>
                          </a:lnTo>
                          <a:lnTo>
                            <a:pt x="39" y="50"/>
                          </a:lnTo>
                          <a:lnTo>
                            <a:pt x="23" y="51"/>
                          </a:lnTo>
                          <a:lnTo>
                            <a:pt x="11" y="53"/>
                          </a:lnTo>
                          <a:lnTo>
                            <a:pt x="3" y="54"/>
                          </a:lnTo>
                          <a:lnTo>
                            <a:pt x="0" y="54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42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4" y="1887"/>
                      <a:ext cx="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99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43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2354" y="1885"/>
                      <a:ext cx="131" cy="348"/>
                    </a:xfrm>
                    <a:custGeom>
                      <a:avLst/>
                      <a:gdLst>
                        <a:gd name="T0" fmla="*/ 126 w 131"/>
                        <a:gd name="T1" fmla="*/ 0 h 348"/>
                        <a:gd name="T2" fmla="*/ 0 w 131"/>
                        <a:gd name="T3" fmla="*/ 33 h 348"/>
                        <a:gd name="T4" fmla="*/ 4 w 131"/>
                        <a:gd name="T5" fmla="*/ 347 h 348"/>
                        <a:gd name="T6" fmla="*/ 130 w 131"/>
                        <a:gd name="T7" fmla="*/ 347 h 348"/>
                        <a:gd name="T8" fmla="*/ 127 w 131"/>
                        <a:gd name="T9" fmla="*/ 1 h 348"/>
                        <a:gd name="T10" fmla="*/ 126 w 131"/>
                        <a:gd name="T11" fmla="*/ 0 h 3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1"/>
                        <a:gd name="T19" fmla="*/ 0 h 348"/>
                        <a:gd name="T20" fmla="*/ 131 w 131"/>
                        <a:gd name="T21" fmla="*/ 348 h 3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1" h="348">
                          <a:moveTo>
                            <a:pt x="126" y="0"/>
                          </a:moveTo>
                          <a:lnTo>
                            <a:pt x="0" y="33"/>
                          </a:lnTo>
                          <a:lnTo>
                            <a:pt x="4" y="347"/>
                          </a:lnTo>
                          <a:lnTo>
                            <a:pt x="130" y="347"/>
                          </a:lnTo>
                          <a:lnTo>
                            <a:pt x="127" y="1"/>
                          </a:lnTo>
                          <a:lnTo>
                            <a:pt x="126" y="0"/>
                          </a:lnTo>
                        </a:path>
                      </a:pathLst>
                    </a:custGeom>
                    <a:solidFill>
                      <a:srgbClr val="6699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44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353" y="1886"/>
                      <a:ext cx="135" cy="354"/>
                    </a:xfrm>
                    <a:custGeom>
                      <a:avLst/>
                      <a:gdLst>
                        <a:gd name="T0" fmla="*/ 130 w 135"/>
                        <a:gd name="T1" fmla="*/ 0 h 354"/>
                        <a:gd name="T2" fmla="*/ 0 w 135"/>
                        <a:gd name="T3" fmla="*/ 33 h 354"/>
                        <a:gd name="T4" fmla="*/ 6 w 135"/>
                        <a:gd name="T5" fmla="*/ 353 h 354"/>
                        <a:gd name="T6" fmla="*/ 134 w 135"/>
                        <a:gd name="T7" fmla="*/ 353 h 354"/>
                        <a:gd name="T8" fmla="*/ 131 w 135"/>
                        <a:gd name="T9" fmla="*/ 1 h 354"/>
                        <a:gd name="T10" fmla="*/ 130 w 135"/>
                        <a:gd name="T11" fmla="*/ 0 h 35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5"/>
                        <a:gd name="T19" fmla="*/ 0 h 354"/>
                        <a:gd name="T20" fmla="*/ 135 w 135"/>
                        <a:gd name="T21" fmla="*/ 354 h 35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5" h="354">
                          <a:moveTo>
                            <a:pt x="130" y="0"/>
                          </a:moveTo>
                          <a:lnTo>
                            <a:pt x="0" y="33"/>
                          </a:lnTo>
                          <a:lnTo>
                            <a:pt x="6" y="353"/>
                          </a:lnTo>
                          <a:lnTo>
                            <a:pt x="134" y="353"/>
                          </a:lnTo>
                          <a:lnTo>
                            <a:pt x="131" y="1"/>
                          </a:lnTo>
                          <a:lnTo>
                            <a:pt x="13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45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469" y="1887"/>
                      <a:ext cx="18" cy="345"/>
                    </a:xfrm>
                    <a:custGeom>
                      <a:avLst/>
                      <a:gdLst>
                        <a:gd name="T0" fmla="*/ 15 w 18"/>
                        <a:gd name="T1" fmla="*/ 0 h 345"/>
                        <a:gd name="T2" fmla="*/ 0 w 18"/>
                        <a:gd name="T3" fmla="*/ 4 h 345"/>
                        <a:gd name="T4" fmla="*/ 3 w 18"/>
                        <a:gd name="T5" fmla="*/ 344 h 345"/>
                        <a:gd name="T6" fmla="*/ 17 w 18"/>
                        <a:gd name="T7" fmla="*/ 343 h 345"/>
                        <a:gd name="T8" fmla="*/ 15 w 18"/>
                        <a:gd name="T9" fmla="*/ 0 h 345"/>
                        <a:gd name="T10" fmla="*/ 15 w 18"/>
                        <a:gd name="T11" fmla="*/ 0 h 34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"/>
                        <a:gd name="T19" fmla="*/ 0 h 345"/>
                        <a:gd name="T20" fmla="*/ 18 w 18"/>
                        <a:gd name="T21" fmla="*/ 345 h 34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" h="345">
                          <a:moveTo>
                            <a:pt x="15" y="0"/>
                          </a:moveTo>
                          <a:lnTo>
                            <a:pt x="0" y="4"/>
                          </a:lnTo>
                          <a:lnTo>
                            <a:pt x="3" y="344"/>
                          </a:lnTo>
                          <a:lnTo>
                            <a:pt x="17" y="34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000066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46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2469" y="1887"/>
                      <a:ext cx="21" cy="353"/>
                    </a:xfrm>
                    <a:custGeom>
                      <a:avLst/>
                      <a:gdLst>
                        <a:gd name="T0" fmla="*/ 16 w 21"/>
                        <a:gd name="T1" fmla="*/ 0 h 353"/>
                        <a:gd name="T2" fmla="*/ 0 w 21"/>
                        <a:gd name="T3" fmla="*/ 4 h 353"/>
                        <a:gd name="T4" fmla="*/ 4 w 21"/>
                        <a:gd name="T5" fmla="*/ 352 h 353"/>
                        <a:gd name="T6" fmla="*/ 20 w 21"/>
                        <a:gd name="T7" fmla="*/ 352 h 353"/>
                        <a:gd name="T8" fmla="*/ 15 w 21"/>
                        <a:gd name="T9" fmla="*/ 0 h 353"/>
                        <a:gd name="T10" fmla="*/ 16 w 21"/>
                        <a:gd name="T11" fmla="*/ 0 h 35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"/>
                        <a:gd name="T19" fmla="*/ 0 h 353"/>
                        <a:gd name="T20" fmla="*/ 21 w 21"/>
                        <a:gd name="T21" fmla="*/ 353 h 35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" h="353">
                          <a:moveTo>
                            <a:pt x="16" y="0"/>
                          </a:moveTo>
                          <a:lnTo>
                            <a:pt x="0" y="4"/>
                          </a:lnTo>
                          <a:lnTo>
                            <a:pt x="4" y="352"/>
                          </a:lnTo>
                          <a:lnTo>
                            <a:pt x="20" y="352"/>
                          </a:lnTo>
                          <a:lnTo>
                            <a:pt x="15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47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2354" y="1914"/>
                      <a:ext cx="17" cy="320"/>
                    </a:xfrm>
                    <a:custGeom>
                      <a:avLst/>
                      <a:gdLst>
                        <a:gd name="T0" fmla="*/ 16 w 17"/>
                        <a:gd name="T1" fmla="*/ 0 h 320"/>
                        <a:gd name="T2" fmla="*/ 0 w 17"/>
                        <a:gd name="T3" fmla="*/ 5 h 320"/>
                        <a:gd name="T4" fmla="*/ 2 w 17"/>
                        <a:gd name="T5" fmla="*/ 319 h 320"/>
                        <a:gd name="T6" fmla="*/ 15 w 17"/>
                        <a:gd name="T7" fmla="*/ 319 h 320"/>
                        <a:gd name="T8" fmla="*/ 16 w 17"/>
                        <a:gd name="T9" fmla="*/ 0 h 3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320"/>
                        <a:gd name="T17" fmla="*/ 17 w 17"/>
                        <a:gd name="T18" fmla="*/ 320 h 3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320">
                          <a:moveTo>
                            <a:pt x="16" y="0"/>
                          </a:moveTo>
                          <a:lnTo>
                            <a:pt x="0" y="5"/>
                          </a:lnTo>
                          <a:lnTo>
                            <a:pt x="2" y="319"/>
                          </a:lnTo>
                          <a:lnTo>
                            <a:pt x="15" y="319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000066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48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2354" y="1914"/>
                      <a:ext cx="20" cy="327"/>
                    </a:xfrm>
                    <a:custGeom>
                      <a:avLst/>
                      <a:gdLst>
                        <a:gd name="T0" fmla="*/ 16 w 20"/>
                        <a:gd name="T1" fmla="*/ 0 h 327"/>
                        <a:gd name="T2" fmla="*/ 0 w 20"/>
                        <a:gd name="T3" fmla="*/ 5 h 327"/>
                        <a:gd name="T4" fmla="*/ 5 w 20"/>
                        <a:gd name="T5" fmla="*/ 326 h 327"/>
                        <a:gd name="T6" fmla="*/ 19 w 20"/>
                        <a:gd name="T7" fmla="*/ 326 h 327"/>
                        <a:gd name="T8" fmla="*/ 16 w 20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327"/>
                        <a:gd name="T17" fmla="*/ 20 w 20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327">
                          <a:moveTo>
                            <a:pt x="16" y="0"/>
                          </a:moveTo>
                          <a:lnTo>
                            <a:pt x="0" y="5"/>
                          </a:lnTo>
                          <a:lnTo>
                            <a:pt x="5" y="326"/>
                          </a:lnTo>
                          <a:lnTo>
                            <a:pt x="19" y="32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49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2341" y="1986"/>
                      <a:ext cx="160" cy="168"/>
                    </a:xfrm>
                    <a:custGeom>
                      <a:avLst/>
                      <a:gdLst>
                        <a:gd name="T0" fmla="*/ 81 w 160"/>
                        <a:gd name="T1" fmla="*/ 166 h 168"/>
                        <a:gd name="T2" fmla="*/ 73 w 160"/>
                        <a:gd name="T3" fmla="*/ 167 h 168"/>
                        <a:gd name="T4" fmla="*/ 64 w 160"/>
                        <a:gd name="T5" fmla="*/ 166 h 168"/>
                        <a:gd name="T6" fmla="*/ 58 w 160"/>
                        <a:gd name="T7" fmla="*/ 165 h 168"/>
                        <a:gd name="T8" fmla="*/ 50 w 160"/>
                        <a:gd name="T9" fmla="*/ 161 h 168"/>
                        <a:gd name="T10" fmla="*/ 43 w 160"/>
                        <a:gd name="T11" fmla="*/ 158 h 168"/>
                        <a:gd name="T12" fmla="*/ 37 w 160"/>
                        <a:gd name="T13" fmla="*/ 154 h 168"/>
                        <a:gd name="T14" fmla="*/ 31 w 160"/>
                        <a:gd name="T15" fmla="*/ 149 h 168"/>
                        <a:gd name="T16" fmla="*/ 24 w 160"/>
                        <a:gd name="T17" fmla="*/ 143 h 168"/>
                        <a:gd name="T18" fmla="*/ 18 w 160"/>
                        <a:gd name="T19" fmla="*/ 137 h 168"/>
                        <a:gd name="T20" fmla="*/ 15 w 160"/>
                        <a:gd name="T21" fmla="*/ 132 h 168"/>
                        <a:gd name="T22" fmla="*/ 11 w 160"/>
                        <a:gd name="T23" fmla="*/ 126 h 168"/>
                        <a:gd name="T24" fmla="*/ 7 w 160"/>
                        <a:gd name="T25" fmla="*/ 117 h 168"/>
                        <a:gd name="T26" fmla="*/ 4 w 160"/>
                        <a:gd name="T27" fmla="*/ 111 h 168"/>
                        <a:gd name="T28" fmla="*/ 0 w 160"/>
                        <a:gd name="T29" fmla="*/ 102 h 168"/>
                        <a:gd name="T30" fmla="*/ 1 w 160"/>
                        <a:gd name="T31" fmla="*/ 94 h 168"/>
                        <a:gd name="T32" fmla="*/ 0 w 160"/>
                        <a:gd name="T33" fmla="*/ 86 h 168"/>
                        <a:gd name="T34" fmla="*/ 2 w 160"/>
                        <a:gd name="T35" fmla="*/ 68 h 168"/>
                        <a:gd name="T36" fmla="*/ 6 w 160"/>
                        <a:gd name="T37" fmla="*/ 53 h 168"/>
                        <a:gd name="T38" fmla="*/ 13 w 160"/>
                        <a:gd name="T39" fmla="*/ 38 h 168"/>
                        <a:gd name="T40" fmla="*/ 23 w 160"/>
                        <a:gd name="T41" fmla="*/ 26 h 168"/>
                        <a:gd name="T42" fmla="*/ 34 w 160"/>
                        <a:gd name="T43" fmla="*/ 16 h 168"/>
                        <a:gd name="T44" fmla="*/ 48 w 160"/>
                        <a:gd name="T45" fmla="*/ 6 h 168"/>
                        <a:gd name="T46" fmla="*/ 63 w 160"/>
                        <a:gd name="T47" fmla="*/ 2 h 168"/>
                        <a:gd name="T48" fmla="*/ 78 w 160"/>
                        <a:gd name="T49" fmla="*/ 0 h 168"/>
                        <a:gd name="T50" fmla="*/ 88 w 160"/>
                        <a:gd name="T51" fmla="*/ 0 h 168"/>
                        <a:gd name="T52" fmla="*/ 95 w 160"/>
                        <a:gd name="T53" fmla="*/ 2 h 168"/>
                        <a:gd name="T54" fmla="*/ 103 w 160"/>
                        <a:gd name="T55" fmla="*/ 3 h 168"/>
                        <a:gd name="T56" fmla="*/ 110 w 160"/>
                        <a:gd name="T57" fmla="*/ 6 h 168"/>
                        <a:gd name="T58" fmla="*/ 117 w 160"/>
                        <a:gd name="T59" fmla="*/ 10 h 168"/>
                        <a:gd name="T60" fmla="*/ 123 w 160"/>
                        <a:gd name="T61" fmla="*/ 15 h 168"/>
                        <a:gd name="T62" fmla="*/ 129 w 160"/>
                        <a:gd name="T63" fmla="*/ 19 h 168"/>
                        <a:gd name="T64" fmla="*/ 135 w 160"/>
                        <a:gd name="T65" fmla="*/ 23 h 168"/>
                        <a:gd name="T66" fmla="*/ 141 w 160"/>
                        <a:gd name="T67" fmla="*/ 30 h 168"/>
                        <a:gd name="T68" fmla="*/ 145 w 160"/>
                        <a:gd name="T69" fmla="*/ 37 h 168"/>
                        <a:gd name="T70" fmla="*/ 150 w 160"/>
                        <a:gd name="T71" fmla="*/ 44 h 168"/>
                        <a:gd name="T72" fmla="*/ 153 w 160"/>
                        <a:gd name="T73" fmla="*/ 50 h 168"/>
                        <a:gd name="T74" fmla="*/ 156 w 160"/>
                        <a:gd name="T75" fmla="*/ 59 h 168"/>
                        <a:gd name="T76" fmla="*/ 158 w 160"/>
                        <a:gd name="T77" fmla="*/ 67 h 168"/>
                        <a:gd name="T78" fmla="*/ 159 w 160"/>
                        <a:gd name="T79" fmla="*/ 74 h 168"/>
                        <a:gd name="T80" fmla="*/ 158 w 160"/>
                        <a:gd name="T81" fmla="*/ 83 h 168"/>
                        <a:gd name="T82" fmla="*/ 159 w 160"/>
                        <a:gd name="T83" fmla="*/ 100 h 168"/>
                        <a:gd name="T84" fmla="*/ 152 w 160"/>
                        <a:gd name="T85" fmla="*/ 116 h 168"/>
                        <a:gd name="T86" fmla="*/ 147 w 160"/>
                        <a:gd name="T87" fmla="*/ 130 h 168"/>
                        <a:gd name="T88" fmla="*/ 137 w 160"/>
                        <a:gd name="T89" fmla="*/ 142 h 168"/>
                        <a:gd name="T90" fmla="*/ 125 w 160"/>
                        <a:gd name="T91" fmla="*/ 152 h 168"/>
                        <a:gd name="T92" fmla="*/ 113 w 160"/>
                        <a:gd name="T93" fmla="*/ 161 h 168"/>
                        <a:gd name="T94" fmla="*/ 97 w 160"/>
                        <a:gd name="T95" fmla="*/ 165 h 168"/>
                        <a:gd name="T96" fmla="*/ 81 w 160"/>
                        <a:gd name="T97" fmla="*/ 166 h 168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160"/>
                        <a:gd name="T148" fmla="*/ 0 h 168"/>
                        <a:gd name="T149" fmla="*/ 160 w 160"/>
                        <a:gd name="T150" fmla="*/ 168 h 168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160" h="168">
                          <a:moveTo>
                            <a:pt x="81" y="166"/>
                          </a:moveTo>
                          <a:lnTo>
                            <a:pt x="73" y="167"/>
                          </a:lnTo>
                          <a:lnTo>
                            <a:pt x="64" y="166"/>
                          </a:lnTo>
                          <a:lnTo>
                            <a:pt x="58" y="165"/>
                          </a:lnTo>
                          <a:lnTo>
                            <a:pt x="50" y="161"/>
                          </a:lnTo>
                          <a:lnTo>
                            <a:pt x="43" y="158"/>
                          </a:lnTo>
                          <a:lnTo>
                            <a:pt x="37" y="154"/>
                          </a:lnTo>
                          <a:lnTo>
                            <a:pt x="31" y="149"/>
                          </a:lnTo>
                          <a:lnTo>
                            <a:pt x="24" y="143"/>
                          </a:lnTo>
                          <a:lnTo>
                            <a:pt x="18" y="137"/>
                          </a:lnTo>
                          <a:lnTo>
                            <a:pt x="15" y="132"/>
                          </a:lnTo>
                          <a:lnTo>
                            <a:pt x="11" y="126"/>
                          </a:lnTo>
                          <a:lnTo>
                            <a:pt x="7" y="117"/>
                          </a:lnTo>
                          <a:lnTo>
                            <a:pt x="4" y="111"/>
                          </a:lnTo>
                          <a:lnTo>
                            <a:pt x="0" y="102"/>
                          </a:lnTo>
                          <a:lnTo>
                            <a:pt x="1" y="94"/>
                          </a:lnTo>
                          <a:lnTo>
                            <a:pt x="0" y="86"/>
                          </a:lnTo>
                          <a:lnTo>
                            <a:pt x="2" y="68"/>
                          </a:lnTo>
                          <a:lnTo>
                            <a:pt x="6" y="53"/>
                          </a:lnTo>
                          <a:lnTo>
                            <a:pt x="13" y="38"/>
                          </a:lnTo>
                          <a:lnTo>
                            <a:pt x="23" y="26"/>
                          </a:lnTo>
                          <a:lnTo>
                            <a:pt x="34" y="16"/>
                          </a:lnTo>
                          <a:lnTo>
                            <a:pt x="48" y="6"/>
                          </a:lnTo>
                          <a:lnTo>
                            <a:pt x="63" y="2"/>
                          </a:lnTo>
                          <a:lnTo>
                            <a:pt x="78" y="0"/>
                          </a:lnTo>
                          <a:lnTo>
                            <a:pt x="88" y="0"/>
                          </a:lnTo>
                          <a:lnTo>
                            <a:pt x="95" y="2"/>
                          </a:lnTo>
                          <a:lnTo>
                            <a:pt x="103" y="3"/>
                          </a:lnTo>
                          <a:lnTo>
                            <a:pt x="110" y="6"/>
                          </a:lnTo>
                          <a:lnTo>
                            <a:pt x="117" y="10"/>
                          </a:lnTo>
                          <a:lnTo>
                            <a:pt x="123" y="15"/>
                          </a:lnTo>
                          <a:lnTo>
                            <a:pt x="129" y="19"/>
                          </a:lnTo>
                          <a:lnTo>
                            <a:pt x="135" y="23"/>
                          </a:lnTo>
                          <a:lnTo>
                            <a:pt x="141" y="30"/>
                          </a:lnTo>
                          <a:lnTo>
                            <a:pt x="145" y="37"/>
                          </a:lnTo>
                          <a:lnTo>
                            <a:pt x="150" y="44"/>
                          </a:lnTo>
                          <a:lnTo>
                            <a:pt x="153" y="50"/>
                          </a:lnTo>
                          <a:lnTo>
                            <a:pt x="156" y="59"/>
                          </a:lnTo>
                          <a:lnTo>
                            <a:pt x="158" y="67"/>
                          </a:lnTo>
                          <a:lnTo>
                            <a:pt x="159" y="74"/>
                          </a:lnTo>
                          <a:lnTo>
                            <a:pt x="158" y="83"/>
                          </a:lnTo>
                          <a:lnTo>
                            <a:pt x="159" y="100"/>
                          </a:lnTo>
                          <a:lnTo>
                            <a:pt x="152" y="116"/>
                          </a:lnTo>
                          <a:lnTo>
                            <a:pt x="147" y="130"/>
                          </a:lnTo>
                          <a:lnTo>
                            <a:pt x="137" y="142"/>
                          </a:lnTo>
                          <a:lnTo>
                            <a:pt x="125" y="152"/>
                          </a:lnTo>
                          <a:lnTo>
                            <a:pt x="113" y="161"/>
                          </a:lnTo>
                          <a:lnTo>
                            <a:pt x="97" y="165"/>
                          </a:lnTo>
                          <a:lnTo>
                            <a:pt x="81" y="166"/>
                          </a:lnTo>
                        </a:path>
                      </a:pathLst>
                    </a:custGeom>
                    <a:solidFill>
                      <a:srgbClr val="000066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50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2340" y="1987"/>
                      <a:ext cx="166" cy="175"/>
                    </a:xfrm>
                    <a:custGeom>
                      <a:avLst/>
                      <a:gdLst>
                        <a:gd name="T0" fmla="*/ 84 w 166"/>
                        <a:gd name="T1" fmla="*/ 174 h 175"/>
                        <a:gd name="T2" fmla="*/ 84 w 166"/>
                        <a:gd name="T3" fmla="*/ 174 h 175"/>
                        <a:gd name="T4" fmla="*/ 76 w 166"/>
                        <a:gd name="T5" fmla="*/ 173 h 175"/>
                        <a:gd name="T6" fmla="*/ 67 w 166"/>
                        <a:gd name="T7" fmla="*/ 172 h 175"/>
                        <a:gd name="T8" fmla="*/ 59 w 166"/>
                        <a:gd name="T9" fmla="*/ 170 h 175"/>
                        <a:gd name="T10" fmla="*/ 52 w 166"/>
                        <a:gd name="T11" fmla="*/ 166 h 175"/>
                        <a:gd name="T12" fmla="*/ 44 w 166"/>
                        <a:gd name="T13" fmla="*/ 163 h 175"/>
                        <a:gd name="T14" fmla="*/ 37 w 166"/>
                        <a:gd name="T15" fmla="*/ 159 h 175"/>
                        <a:gd name="T16" fmla="*/ 31 w 166"/>
                        <a:gd name="T17" fmla="*/ 155 h 175"/>
                        <a:gd name="T18" fmla="*/ 25 w 166"/>
                        <a:gd name="T19" fmla="*/ 149 h 175"/>
                        <a:gd name="T20" fmla="*/ 19 w 166"/>
                        <a:gd name="T21" fmla="*/ 142 h 175"/>
                        <a:gd name="T22" fmla="*/ 15 w 166"/>
                        <a:gd name="T23" fmla="*/ 136 h 175"/>
                        <a:gd name="T24" fmla="*/ 10 w 166"/>
                        <a:gd name="T25" fmla="*/ 130 h 175"/>
                        <a:gd name="T26" fmla="*/ 7 w 166"/>
                        <a:gd name="T27" fmla="*/ 122 h 175"/>
                        <a:gd name="T28" fmla="*/ 4 w 166"/>
                        <a:gd name="T29" fmla="*/ 114 h 175"/>
                        <a:gd name="T30" fmla="*/ 1 w 166"/>
                        <a:gd name="T31" fmla="*/ 106 h 175"/>
                        <a:gd name="T32" fmla="*/ 0 w 166"/>
                        <a:gd name="T33" fmla="*/ 95 h 175"/>
                        <a:gd name="T34" fmla="*/ 0 w 166"/>
                        <a:gd name="T35" fmla="*/ 88 h 175"/>
                        <a:gd name="T36" fmla="*/ 2 w 166"/>
                        <a:gd name="T37" fmla="*/ 71 h 175"/>
                        <a:gd name="T38" fmla="*/ 5 w 166"/>
                        <a:gd name="T39" fmla="*/ 55 h 175"/>
                        <a:gd name="T40" fmla="*/ 13 w 166"/>
                        <a:gd name="T41" fmla="*/ 39 h 175"/>
                        <a:gd name="T42" fmla="*/ 23 w 166"/>
                        <a:gd name="T43" fmla="*/ 27 h 175"/>
                        <a:gd name="T44" fmla="*/ 35 w 166"/>
                        <a:gd name="T45" fmla="*/ 16 h 175"/>
                        <a:gd name="T46" fmla="*/ 50 w 166"/>
                        <a:gd name="T47" fmla="*/ 7 h 175"/>
                        <a:gd name="T48" fmla="*/ 65 w 166"/>
                        <a:gd name="T49" fmla="*/ 2 h 175"/>
                        <a:gd name="T50" fmla="*/ 81 w 166"/>
                        <a:gd name="T51" fmla="*/ 0 h 175"/>
                        <a:gd name="T52" fmla="*/ 91 w 166"/>
                        <a:gd name="T53" fmla="*/ 1 h 175"/>
                        <a:gd name="T54" fmla="*/ 98 w 166"/>
                        <a:gd name="T55" fmla="*/ 1 h 175"/>
                        <a:gd name="T56" fmla="*/ 107 w 166"/>
                        <a:gd name="T57" fmla="*/ 3 h 175"/>
                        <a:gd name="T58" fmla="*/ 114 w 166"/>
                        <a:gd name="T59" fmla="*/ 6 h 175"/>
                        <a:gd name="T60" fmla="*/ 121 w 166"/>
                        <a:gd name="T61" fmla="*/ 11 h 175"/>
                        <a:gd name="T62" fmla="*/ 128 w 166"/>
                        <a:gd name="T63" fmla="*/ 15 h 175"/>
                        <a:gd name="T64" fmla="*/ 134 w 166"/>
                        <a:gd name="T65" fmla="*/ 19 h 175"/>
                        <a:gd name="T66" fmla="*/ 140 w 166"/>
                        <a:gd name="T67" fmla="*/ 24 h 175"/>
                        <a:gd name="T68" fmla="*/ 146 w 166"/>
                        <a:gd name="T69" fmla="*/ 31 h 175"/>
                        <a:gd name="T70" fmla="*/ 150 w 166"/>
                        <a:gd name="T71" fmla="*/ 39 h 175"/>
                        <a:gd name="T72" fmla="*/ 155 w 166"/>
                        <a:gd name="T73" fmla="*/ 46 h 175"/>
                        <a:gd name="T74" fmla="*/ 159 w 166"/>
                        <a:gd name="T75" fmla="*/ 52 h 175"/>
                        <a:gd name="T76" fmla="*/ 160 w 166"/>
                        <a:gd name="T77" fmla="*/ 61 h 175"/>
                        <a:gd name="T78" fmla="*/ 163 w 166"/>
                        <a:gd name="T79" fmla="*/ 68 h 175"/>
                        <a:gd name="T80" fmla="*/ 164 w 166"/>
                        <a:gd name="T81" fmla="*/ 77 h 175"/>
                        <a:gd name="T82" fmla="*/ 165 w 166"/>
                        <a:gd name="T83" fmla="*/ 86 h 175"/>
                        <a:gd name="T84" fmla="*/ 164 w 166"/>
                        <a:gd name="T85" fmla="*/ 104 h 175"/>
                        <a:gd name="T86" fmla="*/ 158 w 166"/>
                        <a:gd name="T87" fmla="*/ 120 h 175"/>
                        <a:gd name="T88" fmla="*/ 151 w 166"/>
                        <a:gd name="T89" fmla="*/ 135 h 175"/>
                        <a:gd name="T90" fmla="*/ 142 w 166"/>
                        <a:gd name="T91" fmla="*/ 148 h 175"/>
                        <a:gd name="T92" fmla="*/ 130 w 166"/>
                        <a:gd name="T93" fmla="*/ 158 h 175"/>
                        <a:gd name="T94" fmla="*/ 115 w 166"/>
                        <a:gd name="T95" fmla="*/ 167 h 175"/>
                        <a:gd name="T96" fmla="*/ 101 w 166"/>
                        <a:gd name="T97" fmla="*/ 171 h 175"/>
                        <a:gd name="T98" fmla="*/ 84 w 166"/>
                        <a:gd name="T99" fmla="*/ 174 h 175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66"/>
                        <a:gd name="T151" fmla="*/ 0 h 175"/>
                        <a:gd name="T152" fmla="*/ 166 w 166"/>
                        <a:gd name="T153" fmla="*/ 175 h 175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66" h="175">
                          <a:moveTo>
                            <a:pt x="84" y="174"/>
                          </a:moveTo>
                          <a:lnTo>
                            <a:pt x="84" y="174"/>
                          </a:lnTo>
                          <a:lnTo>
                            <a:pt x="76" y="173"/>
                          </a:lnTo>
                          <a:lnTo>
                            <a:pt x="67" y="172"/>
                          </a:lnTo>
                          <a:lnTo>
                            <a:pt x="59" y="170"/>
                          </a:lnTo>
                          <a:lnTo>
                            <a:pt x="52" y="166"/>
                          </a:lnTo>
                          <a:lnTo>
                            <a:pt x="44" y="163"/>
                          </a:lnTo>
                          <a:lnTo>
                            <a:pt x="37" y="159"/>
                          </a:lnTo>
                          <a:lnTo>
                            <a:pt x="31" y="155"/>
                          </a:lnTo>
                          <a:lnTo>
                            <a:pt x="25" y="149"/>
                          </a:lnTo>
                          <a:lnTo>
                            <a:pt x="19" y="142"/>
                          </a:lnTo>
                          <a:lnTo>
                            <a:pt x="15" y="136"/>
                          </a:lnTo>
                          <a:lnTo>
                            <a:pt x="10" y="130"/>
                          </a:lnTo>
                          <a:lnTo>
                            <a:pt x="7" y="122"/>
                          </a:lnTo>
                          <a:lnTo>
                            <a:pt x="4" y="114"/>
                          </a:lnTo>
                          <a:lnTo>
                            <a:pt x="1" y="106"/>
                          </a:lnTo>
                          <a:lnTo>
                            <a:pt x="0" y="95"/>
                          </a:lnTo>
                          <a:lnTo>
                            <a:pt x="0" y="88"/>
                          </a:lnTo>
                          <a:lnTo>
                            <a:pt x="2" y="71"/>
                          </a:lnTo>
                          <a:lnTo>
                            <a:pt x="5" y="55"/>
                          </a:lnTo>
                          <a:lnTo>
                            <a:pt x="13" y="39"/>
                          </a:lnTo>
                          <a:lnTo>
                            <a:pt x="23" y="27"/>
                          </a:lnTo>
                          <a:lnTo>
                            <a:pt x="35" y="16"/>
                          </a:lnTo>
                          <a:lnTo>
                            <a:pt x="50" y="7"/>
                          </a:lnTo>
                          <a:lnTo>
                            <a:pt x="65" y="2"/>
                          </a:lnTo>
                          <a:lnTo>
                            <a:pt x="81" y="0"/>
                          </a:lnTo>
                          <a:lnTo>
                            <a:pt x="91" y="1"/>
                          </a:lnTo>
                          <a:lnTo>
                            <a:pt x="98" y="1"/>
                          </a:lnTo>
                          <a:lnTo>
                            <a:pt x="107" y="3"/>
                          </a:lnTo>
                          <a:lnTo>
                            <a:pt x="114" y="6"/>
                          </a:lnTo>
                          <a:lnTo>
                            <a:pt x="121" y="11"/>
                          </a:lnTo>
                          <a:lnTo>
                            <a:pt x="128" y="15"/>
                          </a:lnTo>
                          <a:lnTo>
                            <a:pt x="134" y="19"/>
                          </a:lnTo>
                          <a:lnTo>
                            <a:pt x="140" y="24"/>
                          </a:lnTo>
                          <a:lnTo>
                            <a:pt x="146" y="31"/>
                          </a:lnTo>
                          <a:lnTo>
                            <a:pt x="150" y="39"/>
                          </a:lnTo>
                          <a:lnTo>
                            <a:pt x="155" y="46"/>
                          </a:lnTo>
                          <a:lnTo>
                            <a:pt x="159" y="52"/>
                          </a:lnTo>
                          <a:lnTo>
                            <a:pt x="160" y="61"/>
                          </a:lnTo>
                          <a:lnTo>
                            <a:pt x="163" y="68"/>
                          </a:lnTo>
                          <a:lnTo>
                            <a:pt x="164" y="77"/>
                          </a:lnTo>
                          <a:lnTo>
                            <a:pt x="165" y="86"/>
                          </a:lnTo>
                          <a:lnTo>
                            <a:pt x="164" y="104"/>
                          </a:lnTo>
                          <a:lnTo>
                            <a:pt x="158" y="120"/>
                          </a:lnTo>
                          <a:lnTo>
                            <a:pt x="151" y="135"/>
                          </a:lnTo>
                          <a:lnTo>
                            <a:pt x="142" y="148"/>
                          </a:lnTo>
                          <a:lnTo>
                            <a:pt x="130" y="158"/>
                          </a:lnTo>
                          <a:lnTo>
                            <a:pt x="115" y="167"/>
                          </a:lnTo>
                          <a:lnTo>
                            <a:pt x="101" y="171"/>
                          </a:lnTo>
                          <a:lnTo>
                            <a:pt x="84" y="174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51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2371" y="2022"/>
                      <a:ext cx="100" cy="98"/>
                    </a:xfrm>
                    <a:custGeom>
                      <a:avLst/>
                      <a:gdLst>
                        <a:gd name="T0" fmla="*/ 50 w 100"/>
                        <a:gd name="T1" fmla="*/ 97 h 98"/>
                        <a:gd name="T2" fmla="*/ 40 w 100"/>
                        <a:gd name="T3" fmla="*/ 97 h 98"/>
                        <a:gd name="T4" fmla="*/ 32 w 100"/>
                        <a:gd name="T5" fmla="*/ 94 h 98"/>
                        <a:gd name="T6" fmla="*/ 24 w 100"/>
                        <a:gd name="T7" fmla="*/ 89 h 98"/>
                        <a:gd name="T8" fmla="*/ 15 w 100"/>
                        <a:gd name="T9" fmla="*/ 83 h 98"/>
                        <a:gd name="T10" fmla="*/ 10 w 100"/>
                        <a:gd name="T11" fmla="*/ 76 h 98"/>
                        <a:gd name="T12" fmla="*/ 4 w 100"/>
                        <a:gd name="T13" fmla="*/ 67 h 98"/>
                        <a:gd name="T14" fmla="*/ 2 w 100"/>
                        <a:gd name="T15" fmla="*/ 58 h 98"/>
                        <a:gd name="T16" fmla="*/ 0 w 100"/>
                        <a:gd name="T17" fmla="*/ 50 h 98"/>
                        <a:gd name="T18" fmla="*/ 1 w 100"/>
                        <a:gd name="T19" fmla="*/ 38 h 98"/>
                        <a:gd name="T20" fmla="*/ 4 w 100"/>
                        <a:gd name="T21" fmla="*/ 29 h 98"/>
                        <a:gd name="T22" fmla="*/ 8 w 100"/>
                        <a:gd name="T23" fmla="*/ 22 h 98"/>
                        <a:gd name="T24" fmla="*/ 14 w 100"/>
                        <a:gd name="T25" fmla="*/ 14 h 98"/>
                        <a:gd name="T26" fmla="*/ 22 w 100"/>
                        <a:gd name="T27" fmla="*/ 8 h 98"/>
                        <a:gd name="T28" fmla="*/ 30 w 100"/>
                        <a:gd name="T29" fmla="*/ 3 h 98"/>
                        <a:gd name="T30" fmla="*/ 40 w 100"/>
                        <a:gd name="T31" fmla="*/ 0 h 98"/>
                        <a:gd name="T32" fmla="*/ 48 w 100"/>
                        <a:gd name="T33" fmla="*/ 0 h 98"/>
                        <a:gd name="T34" fmla="*/ 59 w 100"/>
                        <a:gd name="T35" fmla="*/ 1 h 98"/>
                        <a:gd name="T36" fmla="*/ 69 w 100"/>
                        <a:gd name="T37" fmla="*/ 2 h 98"/>
                        <a:gd name="T38" fmla="*/ 76 w 100"/>
                        <a:gd name="T39" fmla="*/ 7 h 98"/>
                        <a:gd name="T40" fmla="*/ 83 w 100"/>
                        <a:gd name="T41" fmla="*/ 14 h 98"/>
                        <a:gd name="T42" fmla="*/ 90 w 100"/>
                        <a:gd name="T43" fmla="*/ 19 h 98"/>
                        <a:gd name="T44" fmla="*/ 95 w 100"/>
                        <a:gd name="T45" fmla="*/ 29 h 98"/>
                        <a:gd name="T46" fmla="*/ 98 w 100"/>
                        <a:gd name="T47" fmla="*/ 37 h 98"/>
                        <a:gd name="T48" fmla="*/ 99 w 100"/>
                        <a:gd name="T49" fmla="*/ 46 h 98"/>
                        <a:gd name="T50" fmla="*/ 98 w 100"/>
                        <a:gd name="T51" fmla="*/ 58 h 98"/>
                        <a:gd name="T52" fmla="*/ 96 w 100"/>
                        <a:gd name="T53" fmla="*/ 66 h 98"/>
                        <a:gd name="T54" fmla="*/ 91 w 100"/>
                        <a:gd name="T55" fmla="*/ 74 h 98"/>
                        <a:gd name="T56" fmla="*/ 85 w 100"/>
                        <a:gd name="T57" fmla="*/ 83 h 98"/>
                        <a:gd name="T58" fmla="*/ 79 w 100"/>
                        <a:gd name="T59" fmla="*/ 87 h 98"/>
                        <a:gd name="T60" fmla="*/ 70 w 100"/>
                        <a:gd name="T61" fmla="*/ 93 h 98"/>
                        <a:gd name="T62" fmla="*/ 60 w 100"/>
                        <a:gd name="T63" fmla="*/ 97 h 98"/>
                        <a:gd name="T64" fmla="*/ 50 w 100"/>
                        <a:gd name="T65" fmla="*/ 97 h 98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00"/>
                        <a:gd name="T100" fmla="*/ 0 h 98"/>
                        <a:gd name="T101" fmla="*/ 100 w 100"/>
                        <a:gd name="T102" fmla="*/ 98 h 98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00" h="98">
                          <a:moveTo>
                            <a:pt x="50" y="97"/>
                          </a:moveTo>
                          <a:lnTo>
                            <a:pt x="40" y="97"/>
                          </a:lnTo>
                          <a:lnTo>
                            <a:pt x="32" y="94"/>
                          </a:lnTo>
                          <a:lnTo>
                            <a:pt x="24" y="89"/>
                          </a:lnTo>
                          <a:lnTo>
                            <a:pt x="15" y="83"/>
                          </a:lnTo>
                          <a:lnTo>
                            <a:pt x="10" y="76"/>
                          </a:lnTo>
                          <a:lnTo>
                            <a:pt x="4" y="67"/>
                          </a:lnTo>
                          <a:lnTo>
                            <a:pt x="2" y="58"/>
                          </a:lnTo>
                          <a:lnTo>
                            <a:pt x="0" y="50"/>
                          </a:lnTo>
                          <a:lnTo>
                            <a:pt x="1" y="38"/>
                          </a:lnTo>
                          <a:lnTo>
                            <a:pt x="4" y="29"/>
                          </a:lnTo>
                          <a:lnTo>
                            <a:pt x="8" y="22"/>
                          </a:lnTo>
                          <a:lnTo>
                            <a:pt x="14" y="14"/>
                          </a:lnTo>
                          <a:lnTo>
                            <a:pt x="22" y="8"/>
                          </a:lnTo>
                          <a:lnTo>
                            <a:pt x="30" y="3"/>
                          </a:lnTo>
                          <a:lnTo>
                            <a:pt x="40" y="0"/>
                          </a:lnTo>
                          <a:lnTo>
                            <a:pt x="48" y="0"/>
                          </a:lnTo>
                          <a:lnTo>
                            <a:pt x="59" y="1"/>
                          </a:lnTo>
                          <a:lnTo>
                            <a:pt x="69" y="2"/>
                          </a:lnTo>
                          <a:lnTo>
                            <a:pt x="76" y="7"/>
                          </a:lnTo>
                          <a:lnTo>
                            <a:pt x="83" y="14"/>
                          </a:lnTo>
                          <a:lnTo>
                            <a:pt x="90" y="19"/>
                          </a:lnTo>
                          <a:lnTo>
                            <a:pt x="95" y="29"/>
                          </a:lnTo>
                          <a:lnTo>
                            <a:pt x="98" y="37"/>
                          </a:lnTo>
                          <a:lnTo>
                            <a:pt x="99" y="46"/>
                          </a:lnTo>
                          <a:lnTo>
                            <a:pt x="98" y="58"/>
                          </a:lnTo>
                          <a:lnTo>
                            <a:pt x="96" y="66"/>
                          </a:lnTo>
                          <a:lnTo>
                            <a:pt x="91" y="74"/>
                          </a:lnTo>
                          <a:lnTo>
                            <a:pt x="85" y="83"/>
                          </a:lnTo>
                          <a:lnTo>
                            <a:pt x="79" y="87"/>
                          </a:lnTo>
                          <a:lnTo>
                            <a:pt x="70" y="93"/>
                          </a:lnTo>
                          <a:lnTo>
                            <a:pt x="60" y="97"/>
                          </a:lnTo>
                          <a:lnTo>
                            <a:pt x="50" y="97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52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2402" y="2051"/>
                      <a:ext cx="42" cy="42"/>
                    </a:xfrm>
                    <a:custGeom>
                      <a:avLst/>
                      <a:gdLst>
                        <a:gd name="T0" fmla="*/ 21 w 42"/>
                        <a:gd name="T1" fmla="*/ 0 h 42"/>
                        <a:gd name="T2" fmla="*/ 17 w 42"/>
                        <a:gd name="T3" fmla="*/ 1 h 42"/>
                        <a:gd name="T4" fmla="*/ 12 w 42"/>
                        <a:gd name="T5" fmla="*/ 3 h 42"/>
                        <a:gd name="T6" fmla="*/ 8 w 42"/>
                        <a:gd name="T7" fmla="*/ 4 h 42"/>
                        <a:gd name="T8" fmla="*/ 6 w 42"/>
                        <a:gd name="T9" fmla="*/ 7 h 42"/>
                        <a:gd name="T10" fmla="*/ 3 w 42"/>
                        <a:gd name="T11" fmla="*/ 10 h 42"/>
                        <a:gd name="T12" fmla="*/ 0 w 42"/>
                        <a:gd name="T13" fmla="*/ 14 h 42"/>
                        <a:gd name="T14" fmla="*/ 0 w 42"/>
                        <a:gd name="T15" fmla="*/ 17 h 42"/>
                        <a:gd name="T16" fmla="*/ 0 w 42"/>
                        <a:gd name="T17" fmla="*/ 22 h 42"/>
                        <a:gd name="T18" fmla="*/ 0 w 42"/>
                        <a:gd name="T19" fmla="*/ 25 h 42"/>
                        <a:gd name="T20" fmla="*/ 2 w 42"/>
                        <a:gd name="T21" fmla="*/ 29 h 42"/>
                        <a:gd name="T22" fmla="*/ 5 w 42"/>
                        <a:gd name="T23" fmla="*/ 33 h 42"/>
                        <a:gd name="T24" fmla="*/ 7 w 42"/>
                        <a:gd name="T25" fmla="*/ 35 h 42"/>
                        <a:gd name="T26" fmla="*/ 9 w 42"/>
                        <a:gd name="T27" fmla="*/ 38 h 42"/>
                        <a:gd name="T28" fmla="*/ 14 w 42"/>
                        <a:gd name="T29" fmla="*/ 40 h 42"/>
                        <a:gd name="T30" fmla="*/ 17 w 42"/>
                        <a:gd name="T31" fmla="*/ 40 h 42"/>
                        <a:gd name="T32" fmla="*/ 22 w 42"/>
                        <a:gd name="T33" fmla="*/ 41 h 42"/>
                        <a:gd name="T34" fmla="*/ 29 w 42"/>
                        <a:gd name="T35" fmla="*/ 40 h 42"/>
                        <a:gd name="T36" fmla="*/ 36 w 42"/>
                        <a:gd name="T37" fmla="*/ 35 h 42"/>
                        <a:gd name="T38" fmla="*/ 39 w 42"/>
                        <a:gd name="T39" fmla="*/ 29 h 42"/>
                        <a:gd name="T40" fmla="*/ 41 w 42"/>
                        <a:gd name="T41" fmla="*/ 21 h 42"/>
                        <a:gd name="T42" fmla="*/ 40 w 42"/>
                        <a:gd name="T43" fmla="*/ 17 h 42"/>
                        <a:gd name="T44" fmla="*/ 39 w 42"/>
                        <a:gd name="T45" fmla="*/ 13 h 42"/>
                        <a:gd name="T46" fmla="*/ 37 w 42"/>
                        <a:gd name="T47" fmla="*/ 10 h 42"/>
                        <a:gd name="T48" fmla="*/ 36 w 42"/>
                        <a:gd name="T49" fmla="*/ 7 h 42"/>
                        <a:gd name="T50" fmla="*/ 31 w 42"/>
                        <a:gd name="T51" fmla="*/ 4 h 42"/>
                        <a:gd name="T52" fmla="*/ 28 w 42"/>
                        <a:gd name="T53" fmla="*/ 3 h 42"/>
                        <a:gd name="T54" fmla="*/ 24 w 42"/>
                        <a:gd name="T55" fmla="*/ 1 h 42"/>
                        <a:gd name="T56" fmla="*/ 21 w 42"/>
                        <a:gd name="T57" fmla="*/ 0 h 42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42"/>
                        <a:gd name="T88" fmla="*/ 0 h 42"/>
                        <a:gd name="T89" fmla="*/ 42 w 42"/>
                        <a:gd name="T90" fmla="*/ 42 h 42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42" h="42">
                          <a:moveTo>
                            <a:pt x="21" y="0"/>
                          </a:moveTo>
                          <a:lnTo>
                            <a:pt x="17" y="1"/>
                          </a:lnTo>
                          <a:lnTo>
                            <a:pt x="12" y="3"/>
                          </a:ln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0" y="14"/>
                          </a:lnTo>
                          <a:lnTo>
                            <a:pt x="0" y="17"/>
                          </a:lnTo>
                          <a:lnTo>
                            <a:pt x="0" y="22"/>
                          </a:lnTo>
                          <a:lnTo>
                            <a:pt x="0" y="25"/>
                          </a:lnTo>
                          <a:lnTo>
                            <a:pt x="2" y="29"/>
                          </a:lnTo>
                          <a:lnTo>
                            <a:pt x="5" y="33"/>
                          </a:lnTo>
                          <a:lnTo>
                            <a:pt x="7" y="35"/>
                          </a:lnTo>
                          <a:lnTo>
                            <a:pt x="9" y="38"/>
                          </a:lnTo>
                          <a:lnTo>
                            <a:pt x="14" y="40"/>
                          </a:lnTo>
                          <a:lnTo>
                            <a:pt x="17" y="40"/>
                          </a:lnTo>
                          <a:lnTo>
                            <a:pt x="22" y="41"/>
                          </a:lnTo>
                          <a:lnTo>
                            <a:pt x="29" y="40"/>
                          </a:lnTo>
                          <a:lnTo>
                            <a:pt x="36" y="35"/>
                          </a:lnTo>
                          <a:lnTo>
                            <a:pt x="39" y="29"/>
                          </a:lnTo>
                          <a:lnTo>
                            <a:pt x="41" y="21"/>
                          </a:lnTo>
                          <a:lnTo>
                            <a:pt x="40" y="17"/>
                          </a:lnTo>
                          <a:lnTo>
                            <a:pt x="39" y="13"/>
                          </a:lnTo>
                          <a:lnTo>
                            <a:pt x="37" y="10"/>
                          </a:lnTo>
                          <a:lnTo>
                            <a:pt x="36" y="7"/>
                          </a:lnTo>
                          <a:lnTo>
                            <a:pt x="31" y="4"/>
                          </a:lnTo>
                          <a:lnTo>
                            <a:pt x="28" y="3"/>
                          </a:lnTo>
                          <a:lnTo>
                            <a:pt x="24" y="1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53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1728" y="1808"/>
                      <a:ext cx="43" cy="155"/>
                    </a:xfrm>
                    <a:custGeom>
                      <a:avLst/>
                      <a:gdLst>
                        <a:gd name="T0" fmla="*/ 41 w 43"/>
                        <a:gd name="T1" fmla="*/ 0 h 155"/>
                        <a:gd name="T2" fmla="*/ 0 w 43"/>
                        <a:gd name="T3" fmla="*/ 0 h 155"/>
                        <a:gd name="T4" fmla="*/ 0 w 43"/>
                        <a:gd name="T5" fmla="*/ 154 h 155"/>
                        <a:gd name="T6" fmla="*/ 42 w 43"/>
                        <a:gd name="T7" fmla="*/ 154 h 155"/>
                        <a:gd name="T8" fmla="*/ 41 w 43"/>
                        <a:gd name="T9" fmla="*/ 0 h 1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3"/>
                        <a:gd name="T16" fmla="*/ 0 h 155"/>
                        <a:gd name="T17" fmla="*/ 43 w 43"/>
                        <a:gd name="T18" fmla="*/ 155 h 1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3" h="155">
                          <a:moveTo>
                            <a:pt x="41" y="0"/>
                          </a:moveTo>
                          <a:lnTo>
                            <a:pt x="0" y="0"/>
                          </a:lnTo>
                          <a:lnTo>
                            <a:pt x="0" y="154"/>
                          </a:lnTo>
                          <a:lnTo>
                            <a:pt x="42" y="154"/>
                          </a:lnTo>
                          <a:lnTo>
                            <a:pt x="41" y="0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54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1683" y="1809"/>
                      <a:ext cx="43" cy="154"/>
                    </a:xfrm>
                    <a:custGeom>
                      <a:avLst/>
                      <a:gdLst>
                        <a:gd name="T0" fmla="*/ 41 w 43"/>
                        <a:gd name="T1" fmla="*/ 0 h 154"/>
                        <a:gd name="T2" fmla="*/ 0 w 43"/>
                        <a:gd name="T3" fmla="*/ 0 h 154"/>
                        <a:gd name="T4" fmla="*/ 1 w 43"/>
                        <a:gd name="T5" fmla="*/ 152 h 154"/>
                        <a:gd name="T6" fmla="*/ 42 w 43"/>
                        <a:gd name="T7" fmla="*/ 153 h 154"/>
                        <a:gd name="T8" fmla="*/ 41 w 43"/>
                        <a:gd name="T9" fmla="*/ 0 h 1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3"/>
                        <a:gd name="T16" fmla="*/ 0 h 154"/>
                        <a:gd name="T17" fmla="*/ 43 w 43"/>
                        <a:gd name="T18" fmla="*/ 154 h 1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3" h="154">
                          <a:moveTo>
                            <a:pt x="41" y="0"/>
                          </a:moveTo>
                          <a:lnTo>
                            <a:pt x="0" y="0"/>
                          </a:lnTo>
                          <a:lnTo>
                            <a:pt x="1" y="152"/>
                          </a:lnTo>
                          <a:lnTo>
                            <a:pt x="42" y="153"/>
                          </a:lnTo>
                          <a:lnTo>
                            <a:pt x="41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6755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1644" y="1805"/>
                      <a:ext cx="42" cy="156"/>
                    </a:xfrm>
                    <a:custGeom>
                      <a:avLst/>
                      <a:gdLst>
                        <a:gd name="T0" fmla="*/ 41 w 42"/>
                        <a:gd name="T1" fmla="*/ 0 h 156"/>
                        <a:gd name="T2" fmla="*/ 1 w 42"/>
                        <a:gd name="T3" fmla="*/ 1 h 156"/>
                        <a:gd name="T4" fmla="*/ 0 w 42"/>
                        <a:gd name="T5" fmla="*/ 155 h 156"/>
                        <a:gd name="T6" fmla="*/ 41 w 42"/>
                        <a:gd name="T7" fmla="*/ 154 h 156"/>
                        <a:gd name="T8" fmla="*/ 41 w 42"/>
                        <a:gd name="T9" fmla="*/ 0 h 1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"/>
                        <a:gd name="T16" fmla="*/ 0 h 156"/>
                        <a:gd name="T17" fmla="*/ 42 w 42"/>
                        <a:gd name="T18" fmla="*/ 156 h 1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" h="156">
                          <a:moveTo>
                            <a:pt x="41" y="0"/>
                          </a:moveTo>
                          <a:lnTo>
                            <a:pt x="1" y="1"/>
                          </a:lnTo>
                          <a:lnTo>
                            <a:pt x="0" y="155"/>
                          </a:lnTo>
                          <a:lnTo>
                            <a:pt x="41" y="154"/>
                          </a:lnTo>
                          <a:lnTo>
                            <a:pt x="41" y="0"/>
                          </a:lnTo>
                        </a:path>
                      </a:pathLst>
                    </a:custGeom>
                    <a:solidFill>
                      <a:srgbClr val="000066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6696" name="AutoShape 7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52" y="2228"/>
                    <a:ext cx="136" cy="725"/>
                  </a:xfrm>
                  <a:prstGeom prst="downArrow">
                    <a:avLst>
                      <a:gd name="adj1" fmla="val 50000"/>
                      <a:gd name="adj2" fmla="val 133272"/>
                    </a:avLst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7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" y="2411"/>
                    <a:ext cx="1384" cy="3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GB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Drag</a:t>
                    </a:r>
                  </a:p>
                </p:txBody>
              </p:sp>
            </p:grpSp>
            <p:grpSp>
              <p:nvGrpSpPr>
                <p:cNvPr id="7" name="Group 72"/>
                <p:cNvGrpSpPr>
                  <a:grpSpLocks/>
                </p:cNvGrpSpPr>
                <p:nvPr/>
              </p:nvGrpSpPr>
              <p:grpSpPr bwMode="auto">
                <a:xfrm flipH="1" flipV="1">
                  <a:off x="3470" y="2655"/>
                  <a:ext cx="2827" cy="820"/>
                  <a:chOff x="1428" y="1536"/>
                  <a:chExt cx="2827" cy="820"/>
                </a:xfrm>
              </p:grpSpPr>
              <p:sp>
                <p:nvSpPr>
                  <p:cNvPr id="26637" name="Freeform 73"/>
                  <p:cNvSpPr>
                    <a:spLocks/>
                  </p:cNvSpPr>
                  <p:nvPr/>
                </p:nvSpPr>
                <p:spPr bwMode="auto">
                  <a:xfrm>
                    <a:off x="1870" y="1783"/>
                    <a:ext cx="501" cy="181"/>
                  </a:xfrm>
                  <a:custGeom>
                    <a:avLst/>
                    <a:gdLst>
                      <a:gd name="T0" fmla="*/ 498 w 501"/>
                      <a:gd name="T1" fmla="*/ 134 h 181"/>
                      <a:gd name="T2" fmla="*/ 495 w 501"/>
                      <a:gd name="T3" fmla="*/ 133 h 181"/>
                      <a:gd name="T4" fmla="*/ 485 w 501"/>
                      <a:gd name="T5" fmla="*/ 133 h 181"/>
                      <a:gd name="T6" fmla="*/ 469 w 501"/>
                      <a:gd name="T7" fmla="*/ 132 h 181"/>
                      <a:gd name="T8" fmla="*/ 451 w 501"/>
                      <a:gd name="T9" fmla="*/ 130 h 181"/>
                      <a:gd name="T10" fmla="*/ 428 w 501"/>
                      <a:gd name="T11" fmla="*/ 128 h 181"/>
                      <a:gd name="T12" fmla="*/ 399 w 501"/>
                      <a:gd name="T13" fmla="*/ 125 h 181"/>
                      <a:gd name="T14" fmla="*/ 371 w 501"/>
                      <a:gd name="T15" fmla="*/ 124 h 181"/>
                      <a:gd name="T16" fmla="*/ 339 w 501"/>
                      <a:gd name="T17" fmla="*/ 121 h 181"/>
                      <a:gd name="T18" fmla="*/ 308 w 501"/>
                      <a:gd name="T19" fmla="*/ 119 h 181"/>
                      <a:gd name="T20" fmla="*/ 276 w 501"/>
                      <a:gd name="T21" fmla="*/ 116 h 181"/>
                      <a:gd name="T22" fmla="*/ 245 w 501"/>
                      <a:gd name="T23" fmla="*/ 113 h 181"/>
                      <a:gd name="T24" fmla="*/ 216 w 501"/>
                      <a:gd name="T25" fmla="*/ 111 h 181"/>
                      <a:gd name="T26" fmla="*/ 189 w 501"/>
                      <a:gd name="T27" fmla="*/ 109 h 181"/>
                      <a:gd name="T28" fmla="*/ 166 w 501"/>
                      <a:gd name="T29" fmla="*/ 106 h 181"/>
                      <a:gd name="T30" fmla="*/ 146 w 501"/>
                      <a:gd name="T31" fmla="*/ 103 h 181"/>
                      <a:gd name="T32" fmla="*/ 131 w 501"/>
                      <a:gd name="T33" fmla="*/ 101 h 181"/>
                      <a:gd name="T34" fmla="*/ 119 w 501"/>
                      <a:gd name="T35" fmla="*/ 100 h 181"/>
                      <a:gd name="T36" fmla="*/ 107 w 501"/>
                      <a:gd name="T37" fmla="*/ 96 h 181"/>
                      <a:gd name="T38" fmla="*/ 95 w 501"/>
                      <a:gd name="T39" fmla="*/ 89 h 181"/>
                      <a:gd name="T40" fmla="*/ 85 w 501"/>
                      <a:gd name="T41" fmla="*/ 82 h 181"/>
                      <a:gd name="T42" fmla="*/ 74 w 501"/>
                      <a:gd name="T43" fmla="*/ 72 h 181"/>
                      <a:gd name="T44" fmla="*/ 62 w 501"/>
                      <a:gd name="T45" fmla="*/ 63 h 181"/>
                      <a:gd name="T46" fmla="*/ 52 w 501"/>
                      <a:gd name="T47" fmla="*/ 55 h 181"/>
                      <a:gd name="T48" fmla="*/ 41 w 501"/>
                      <a:gd name="T49" fmla="*/ 45 h 181"/>
                      <a:gd name="T50" fmla="*/ 33 w 501"/>
                      <a:gd name="T51" fmla="*/ 36 h 181"/>
                      <a:gd name="T52" fmla="*/ 26 w 501"/>
                      <a:gd name="T53" fmla="*/ 27 h 181"/>
                      <a:gd name="T54" fmla="*/ 18 w 501"/>
                      <a:gd name="T55" fmla="*/ 18 h 181"/>
                      <a:gd name="T56" fmla="*/ 12 w 501"/>
                      <a:gd name="T57" fmla="*/ 11 h 181"/>
                      <a:gd name="T58" fmla="*/ 7 w 501"/>
                      <a:gd name="T59" fmla="*/ 4 h 181"/>
                      <a:gd name="T60" fmla="*/ 3 w 501"/>
                      <a:gd name="T61" fmla="*/ 2 h 181"/>
                      <a:gd name="T62" fmla="*/ 0 w 501"/>
                      <a:gd name="T63" fmla="*/ 0 h 181"/>
                      <a:gd name="T64" fmla="*/ 0 w 501"/>
                      <a:gd name="T65" fmla="*/ 1 h 181"/>
                      <a:gd name="T66" fmla="*/ 6 w 501"/>
                      <a:gd name="T67" fmla="*/ 180 h 181"/>
                      <a:gd name="T68" fmla="*/ 500 w 501"/>
                      <a:gd name="T69" fmla="*/ 176 h 181"/>
                      <a:gd name="T70" fmla="*/ 498 w 501"/>
                      <a:gd name="T71" fmla="*/ 134 h 181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01"/>
                      <a:gd name="T109" fmla="*/ 0 h 181"/>
                      <a:gd name="T110" fmla="*/ 501 w 501"/>
                      <a:gd name="T111" fmla="*/ 181 h 181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01" h="181">
                        <a:moveTo>
                          <a:pt x="498" y="134"/>
                        </a:moveTo>
                        <a:lnTo>
                          <a:pt x="495" y="133"/>
                        </a:lnTo>
                        <a:lnTo>
                          <a:pt x="485" y="133"/>
                        </a:lnTo>
                        <a:lnTo>
                          <a:pt x="469" y="132"/>
                        </a:lnTo>
                        <a:lnTo>
                          <a:pt x="451" y="130"/>
                        </a:lnTo>
                        <a:lnTo>
                          <a:pt x="428" y="128"/>
                        </a:lnTo>
                        <a:lnTo>
                          <a:pt x="399" y="125"/>
                        </a:lnTo>
                        <a:lnTo>
                          <a:pt x="371" y="124"/>
                        </a:lnTo>
                        <a:lnTo>
                          <a:pt x="339" y="121"/>
                        </a:lnTo>
                        <a:lnTo>
                          <a:pt x="308" y="119"/>
                        </a:lnTo>
                        <a:lnTo>
                          <a:pt x="276" y="116"/>
                        </a:lnTo>
                        <a:lnTo>
                          <a:pt x="245" y="113"/>
                        </a:lnTo>
                        <a:lnTo>
                          <a:pt x="216" y="111"/>
                        </a:lnTo>
                        <a:lnTo>
                          <a:pt x="189" y="109"/>
                        </a:lnTo>
                        <a:lnTo>
                          <a:pt x="166" y="106"/>
                        </a:lnTo>
                        <a:lnTo>
                          <a:pt x="146" y="103"/>
                        </a:lnTo>
                        <a:lnTo>
                          <a:pt x="131" y="101"/>
                        </a:lnTo>
                        <a:lnTo>
                          <a:pt x="119" y="100"/>
                        </a:lnTo>
                        <a:lnTo>
                          <a:pt x="107" y="96"/>
                        </a:lnTo>
                        <a:lnTo>
                          <a:pt x="95" y="89"/>
                        </a:lnTo>
                        <a:lnTo>
                          <a:pt x="85" y="82"/>
                        </a:lnTo>
                        <a:lnTo>
                          <a:pt x="74" y="72"/>
                        </a:lnTo>
                        <a:lnTo>
                          <a:pt x="62" y="63"/>
                        </a:lnTo>
                        <a:lnTo>
                          <a:pt x="52" y="55"/>
                        </a:lnTo>
                        <a:lnTo>
                          <a:pt x="41" y="45"/>
                        </a:lnTo>
                        <a:lnTo>
                          <a:pt x="33" y="36"/>
                        </a:lnTo>
                        <a:lnTo>
                          <a:pt x="26" y="27"/>
                        </a:lnTo>
                        <a:lnTo>
                          <a:pt x="18" y="18"/>
                        </a:lnTo>
                        <a:lnTo>
                          <a:pt x="12" y="11"/>
                        </a:lnTo>
                        <a:lnTo>
                          <a:pt x="7" y="4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6" y="180"/>
                        </a:lnTo>
                        <a:lnTo>
                          <a:pt x="500" y="176"/>
                        </a:lnTo>
                        <a:lnTo>
                          <a:pt x="498" y="134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38" name="Freeform 74"/>
                  <p:cNvSpPr>
                    <a:spLocks/>
                  </p:cNvSpPr>
                  <p:nvPr/>
                </p:nvSpPr>
                <p:spPr bwMode="auto">
                  <a:xfrm>
                    <a:off x="1869" y="1785"/>
                    <a:ext cx="506" cy="184"/>
                  </a:xfrm>
                  <a:custGeom>
                    <a:avLst/>
                    <a:gdLst>
                      <a:gd name="T0" fmla="*/ 504 w 506"/>
                      <a:gd name="T1" fmla="*/ 134 h 184"/>
                      <a:gd name="T2" fmla="*/ 504 w 506"/>
                      <a:gd name="T3" fmla="*/ 134 h 184"/>
                      <a:gd name="T4" fmla="*/ 501 w 506"/>
                      <a:gd name="T5" fmla="*/ 133 h 184"/>
                      <a:gd name="T6" fmla="*/ 492 w 506"/>
                      <a:gd name="T7" fmla="*/ 133 h 184"/>
                      <a:gd name="T8" fmla="*/ 476 w 506"/>
                      <a:gd name="T9" fmla="*/ 132 h 184"/>
                      <a:gd name="T10" fmla="*/ 456 w 506"/>
                      <a:gd name="T11" fmla="*/ 130 h 184"/>
                      <a:gd name="T12" fmla="*/ 431 w 506"/>
                      <a:gd name="T13" fmla="*/ 128 h 184"/>
                      <a:gd name="T14" fmla="*/ 404 w 506"/>
                      <a:gd name="T15" fmla="*/ 126 h 184"/>
                      <a:gd name="T16" fmla="*/ 375 w 506"/>
                      <a:gd name="T17" fmla="*/ 124 h 184"/>
                      <a:gd name="T18" fmla="*/ 344 w 506"/>
                      <a:gd name="T19" fmla="*/ 121 h 184"/>
                      <a:gd name="T20" fmla="*/ 312 w 506"/>
                      <a:gd name="T21" fmla="*/ 119 h 184"/>
                      <a:gd name="T22" fmla="*/ 279 w 506"/>
                      <a:gd name="T23" fmla="*/ 117 h 184"/>
                      <a:gd name="T24" fmla="*/ 248 w 506"/>
                      <a:gd name="T25" fmla="*/ 115 h 184"/>
                      <a:gd name="T26" fmla="*/ 219 w 506"/>
                      <a:gd name="T27" fmla="*/ 112 h 184"/>
                      <a:gd name="T28" fmla="*/ 190 w 506"/>
                      <a:gd name="T29" fmla="*/ 108 h 184"/>
                      <a:gd name="T30" fmla="*/ 168 w 506"/>
                      <a:gd name="T31" fmla="*/ 108 h 184"/>
                      <a:gd name="T32" fmla="*/ 148 w 506"/>
                      <a:gd name="T33" fmla="*/ 105 h 184"/>
                      <a:gd name="T34" fmla="*/ 133 w 506"/>
                      <a:gd name="T35" fmla="*/ 103 h 184"/>
                      <a:gd name="T36" fmla="*/ 121 w 506"/>
                      <a:gd name="T37" fmla="*/ 101 h 184"/>
                      <a:gd name="T38" fmla="*/ 109 w 506"/>
                      <a:gd name="T39" fmla="*/ 97 h 184"/>
                      <a:gd name="T40" fmla="*/ 96 w 506"/>
                      <a:gd name="T41" fmla="*/ 90 h 184"/>
                      <a:gd name="T42" fmla="*/ 86 w 506"/>
                      <a:gd name="T43" fmla="*/ 83 h 184"/>
                      <a:gd name="T44" fmla="*/ 75 w 506"/>
                      <a:gd name="T45" fmla="*/ 74 h 184"/>
                      <a:gd name="T46" fmla="*/ 63 w 506"/>
                      <a:gd name="T47" fmla="*/ 65 h 184"/>
                      <a:gd name="T48" fmla="*/ 53 w 506"/>
                      <a:gd name="T49" fmla="*/ 54 h 184"/>
                      <a:gd name="T50" fmla="*/ 43 w 506"/>
                      <a:gd name="T51" fmla="*/ 45 h 184"/>
                      <a:gd name="T52" fmla="*/ 33 w 506"/>
                      <a:gd name="T53" fmla="*/ 36 h 184"/>
                      <a:gd name="T54" fmla="*/ 27 w 506"/>
                      <a:gd name="T55" fmla="*/ 26 h 184"/>
                      <a:gd name="T56" fmla="*/ 18 w 506"/>
                      <a:gd name="T57" fmla="*/ 18 h 184"/>
                      <a:gd name="T58" fmla="*/ 13 w 506"/>
                      <a:gd name="T59" fmla="*/ 11 h 184"/>
                      <a:gd name="T60" fmla="*/ 7 w 506"/>
                      <a:gd name="T61" fmla="*/ 4 h 184"/>
                      <a:gd name="T62" fmla="*/ 3 w 506"/>
                      <a:gd name="T63" fmla="*/ 2 h 184"/>
                      <a:gd name="T64" fmla="*/ 1 w 506"/>
                      <a:gd name="T65" fmla="*/ 0 h 184"/>
                      <a:gd name="T66" fmla="*/ 0 w 506"/>
                      <a:gd name="T67" fmla="*/ 1 h 184"/>
                      <a:gd name="T68" fmla="*/ 6 w 506"/>
                      <a:gd name="T69" fmla="*/ 183 h 184"/>
                      <a:gd name="T70" fmla="*/ 505 w 506"/>
                      <a:gd name="T71" fmla="*/ 178 h 184"/>
                      <a:gd name="T72" fmla="*/ 504 w 506"/>
                      <a:gd name="T73" fmla="*/ 134 h 1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506"/>
                      <a:gd name="T112" fmla="*/ 0 h 184"/>
                      <a:gd name="T113" fmla="*/ 506 w 506"/>
                      <a:gd name="T114" fmla="*/ 184 h 1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506" h="184">
                        <a:moveTo>
                          <a:pt x="504" y="134"/>
                        </a:moveTo>
                        <a:lnTo>
                          <a:pt x="504" y="134"/>
                        </a:lnTo>
                        <a:lnTo>
                          <a:pt x="501" y="133"/>
                        </a:lnTo>
                        <a:lnTo>
                          <a:pt x="492" y="133"/>
                        </a:lnTo>
                        <a:lnTo>
                          <a:pt x="476" y="132"/>
                        </a:lnTo>
                        <a:lnTo>
                          <a:pt x="456" y="130"/>
                        </a:lnTo>
                        <a:lnTo>
                          <a:pt x="431" y="128"/>
                        </a:lnTo>
                        <a:lnTo>
                          <a:pt x="404" y="126"/>
                        </a:lnTo>
                        <a:lnTo>
                          <a:pt x="375" y="124"/>
                        </a:lnTo>
                        <a:lnTo>
                          <a:pt x="344" y="121"/>
                        </a:lnTo>
                        <a:lnTo>
                          <a:pt x="312" y="119"/>
                        </a:lnTo>
                        <a:lnTo>
                          <a:pt x="279" y="117"/>
                        </a:lnTo>
                        <a:lnTo>
                          <a:pt x="248" y="115"/>
                        </a:lnTo>
                        <a:lnTo>
                          <a:pt x="219" y="112"/>
                        </a:lnTo>
                        <a:lnTo>
                          <a:pt x="190" y="108"/>
                        </a:lnTo>
                        <a:lnTo>
                          <a:pt x="168" y="108"/>
                        </a:lnTo>
                        <a:lnTo>
                          <a:pt x="148" y="105"/>
                        </a:lnTo>
                        <a:lnTo>
                          <a:pt x="133" y="103"/>
                        </a:lnTo>
                        <a:lnTo>
                          <a:pt x="121" y="101"/>
                        </a:lnTo>
                        <a:lnTo>
                          <a:pt x="109" y="97"/>
                        </a:lnTo>
                        <a:lnTo>
                          <a:pt x="96" y="90"/>
                        </a:lnTo>
                        <a:lnTo>
                          <a:pt x="86" y="83"/>
                        </a:lnTo>
                        <a:lnTo>
                          <a:pt x="75" y="74"/>
                        </a:lnTo>
                        <a:lnTo>
                          <a:pt x="63" y="65"/>
                        </a:lnTo>
                        <a:lnTo>
                          <a:pt x="53" y="54"/>
                        </a:lnTo>
                        <a:lnTo>
                          <a:pt x="43" y="45"/>
                        </a:lnTo>
                        <a:lnTo>
                          <a:pt x="33" y="36"/>
                        </a:lnTo>
                        <a:lnTo>
                          <a:pt x="27" y="26"/>
                        </a:lnTo>
                        <a:lnTo>
                          <a:pt x="18" y="18"/>
                        </a:lnTo>
                        <a:lnTo>
                          <a:pt x="13" y="11"/>
                        </a:lnTo>
                        <a:lnTo>
                          <a:pt x="7" y="4"/>
                        </a:lnTo>
                        <a:lnTo>
                          <a:pt x="3" y="2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6" y="183"/>
                        </a:lnTo>
                        <a:lnTo>
                          <a:pt x="505" y="178"/>
                        </a:lnTo>
                        <a:lnTo>
                          <a:pt x="504" y="134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39" name="Freeform 75"/>
                  <p:cNvSpPr>
                    <a:spLocks/>
                  </p:cNvSpPr>
                  <p:nvPr/>
                </p:nvSpPr>
                <p:spPr bwMode="auto">
                  <a:xfrm>
                    <a:off x="1431" y="1536"/>
                    <a:ext cx="2633" cy="700"/>
                  </a:xfrm>
                  <a:custGeom>
                    <a:avLst/>
                    <a:gdLst>
                      <a:gd name="T0" fmla="*/ 2632 w 2633"/>
                      <a:gd name="T1" fmla="*/ 523 h 700"/>
                      <a:gd name="T2" fmla="*/ 2598 w 2633"/>
                      <a:gd name="T3" fmla="*/ 402 h 700"/>
                      <a:gd name="T4" fmla="*/ 2555 w 2633"/>
                      <a:gd name="T5" fmla="*/ 396 h 700"/>
                      <a:gd name="T6" fmla="*/ 2518 w 2633"/>
                      <a:gd name="T7" fmla="*/ 390 h 700"/>
                      <a:gd name="T8" fmla="*/ 2487 w 2633"/>
                      <a:gd name="T9" fmla="*/ 386 h 700"/>
                      <a:gd name="T10" fmla="*/ 2457 w 2633"/>
                      <a:gd name="T11" fmla="*/ 382 h 700"/>
                      <a:gd name="T12" fmla="*/ 2424 w 2633"/>
                      <a:gd name="T13" fmla="*/ 379 h 700"/>
                      <a:gd name="T14" fmla="*/ 2391 w 2633"/>
                      <a:gd name="T15" fmla="*/ 376 h 700"/>
                      <a:gd name="T16" fmla="*/ 2355 w 2633"/>
                      <a:gd name="T17" fmla="*/ 375 h 700"/>
                      <a:gd name="T18" fmla="*/ 2310 w 2633"/>
                      <a:gd name="T19" fmla="*/ 370 h 700"/>
                      <a:gd name="T20" fmla="*/ 2261 w 2633"/>
                      <a:gd name="T21" fmla="*/ 367 h 700"/>
                      <a:gd name="T22" fmla="*/ 2201 w 2633"/>
                      <a:gd name="T23" fmla="*/ 361 h 700"/>
                      <a:gd name="T24" fmla="*/ 2068 w 2633"/>
                      <a:gd name="T25" fmla="*/ 304 h 700"/>
                      <a:gd name="T26" fmla="*/ 1945 w 2633"/>
                      <a:gd name="T27" fmla="*/ 262 h 700"/>
                      <a:gd name="T28" fmla="*/ 1829 w 2633"/>
                      <a:gd name="T29" fmla="*/ 235 h 700"/>
                      <a:gd name="T30" fmla="*/ 1720 w 2633"/>
                      <a:gd name="T31" fmla="*/ 220 h 700"/>
                      <a:gd name="T32" fmla="*/ 1620 w 2633"/>
                      <a:gd name="T33" fmla="*/ 216 h 700"/>
                      <a:gd name="T34" fmla="*/ 1533 w 2633"/>
                      <a:gd name="T35" fmla="*/ 220 h 700"/>
                      <a:gd name="T36" fmla="*/ 1454 w 2633"/>
                      <a:gd name="T37" fmla="*/ 229 h 700"/>
                      <a:gd name="T38" fmla="*/ 1387 w 2633"/>
                      <a:gd name="T39" fmla="*/ 243 h 700"/>
                      <a:gd name="T40" fmla="*/ 1329 w 2633"/>
                      <a:gd name="T41" fmla="*/ 258 h 700"/>
                      <a:gd name="T42" fmla="*/ 1287 w 2633"/>
                      <a:gd name="T43" fmla="*/ 273 h 700"/>
                      <a:gd name="T44" fmla="*/ 1244 w 2633"/>
                      <a:gd name="T45" fmla="*/ 290 h 700"/>
                      <a:gd name="T46" fmla="*/ 1169 w 2633"/>
                      <a:gd name="T47" fmla="*/ 316 h 700"/>
                      <a:gd name="T48" fmla="*/ 1086 w 2633"/>
                      <a:gd name="T49" fmla="*/ 339 h 700"/>
                      <a:gd name="T50" fmla="*/ 1009 w 2633"/>
                      <a:gd name="T51" fmla="*/ 359 h 700"/>
                      <a:gd name="T52" fmla="*/ 951 w 2633"/>
                      <a:gd name="T53" fmla="*/ 373 h 700"/>
                      <a:gd name="T54" fmla="*/ 924 w 2633"/>
                      <a:gd name="T55" fmla="*/ 379 h 700"/>
                      <a:gd name="T56" fmla="*/ 912 w 2633"/>
                      <a:gd name="T57" fmla="*/ 381 h 700"/>
                      <a:gd name="T58" fmla="*/ 885 w 2633"/>
                      <a:gd name="T59" fmla="*/ 388 h 700"/>
                      <a:gd name="T60" fmla="*/ 845 w 2633"/>
                      <a:gd name="T61" fmla="*/ 396 h 700"/>
                      <a:gd name="T62" fmla="*/ 795 w 2633"/>
                      <a:gd name="T63" fmla="*/ 405 h 700"/>
                      <a:gd name="T64" fmla="*/ 740 w 2633"/>
                      <a:gd name="T65" fmla="*/ 410 h 700"/>
                      <a:gd name="T66" fmla="*/ 682 w 2633"/>
                      <a:gd name="T67" fmla="*/ 411 h 700"/>
                      <a:gd name="T68" fmla="*/ 625 w 2633"/>
                      <a:gd name="T69" fmla="*/ 407 h 700"/>
                      <a:gd name="T70" fmla="*/ 574 w 2633"/>
                      <a:gd name="T71" fmla="*/ 394 h 700"/>
                      <a:gd name="T72" fmla="*/ 526 w 2633"/>
                      <a:gd name="T73" fmla="*/ 370 h 700"/>
                      <a:gd name="T74" fmla="*/ 489 w 2633"/>
                      <a:gd name="T75" fmla="*/ 335 h 700"/>
                      <a:gd name="T76" fmla="*/ 316 w 2633"/>
                      <a:gd name="T77" fmla="*/ 41 h 700"/>
                      <a:gd name="T78" fmla="*/ 305 w 2633"/>
                      <a:gd name="T79" fmla="*/ 27 h 700"/>
                      <a:gd name="T80" fmla="*/ 276 w 2633"/>
                      <a:gd name="T81" fmla="*/ 8 h 700"/>
                      <a:gd name="T82" fmla="*/ 228 w 2633"/>
                      <a:gd name="T83" fmla="*/ 1 h 700"/>
                      <a:gd name="T84" fmla="*/ 188 w 2633"/>
                      <a:gd name="T85" fmla="*/ 2 h 700"/>
                      <a:gd name="T86" fmla="*/ 147 w 2633"/>
                      <a:gd name="T87" fmla="*/ 2 h 700"/>
                      <a:gd name="T88" fmla="*/ 111 w 2633"/>
                      <a:gd name="T89" fmla="*/ 2 h 700"/>
                      <a:gd name="T90" fmla="*/ 83 w 2633"/>
                      <a:gd name="T91" fmla="*/ 3 h 700"/>
                      <a:gd name="T92" fmla="*/ 72 w 2633"/>
                      <a:gd name="T93" fmla="*/ 5 h 700"/>
                      <a:gd name="T94" fmla="*/ 57 w 2633"/>
                      <a:gd name="T95" fmla="*/ 126 h 700"/>
                      <a:gd name="T96" fmla="*/ 46 w 2633"/>
                      <a:gd name="T97" fmla="*/ 247 h 700"/>
                      <a:gd name="T98" fmla="*/ 33 w 2633"/>
                      <a:gd name="T99" fmla="*/ 368 h 700"/>
                      <a:gd name="T100" fmla="*/ 21 w 2633"/>
                      <a:gd name="T101" fmla="*/ 489 h 700"/>
                      <a:gd name="T102" fmla="*/ 6 w 2633"/>
                      <a:gd name="T103" fmla="*/ 610 h 700"/>
                      <a:gd name="T104" fmla="*/ 0 w 2633"/>
                      <a:gd name="T105" fmla="*/ 659 h 700"/>
                      <a:gd name="T106" fmla="*/ 3 w 2633"/>
                      <a:gd name="T107" fmla="*/ 671 h 700"/>
                      <a:gd name="T108" fmla="*/ 28 w 2633"/>
                      <a:gd name="T109" fmla="*/ 679 h 70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633"/>
                      <a:gd name="T166" fmla="*/ 0 h 700"/>
                      <a:gd name="T167" fmla="*/ 2633 w 2633"/>
                      <a:gd name="T168" fmla="*/ 700 h 700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633" h="700">
                        <a:moveTo>
                          <a:pt x="201" y="695"/>
                        </a:moveTo>
                        <a:lnTo>
                          <a:pt x="198" y="621"/>
                        </a:lnTo>
                        <a:lnTo>
                          <a:pt x="2632" y="523"/>
                        </a:lnTo>
                        <a:lnTo>
                          <a:pt x="2630" y="407"/>
                        </a:lnTo>
                        <a:lnTo>
                          <a:pt x="2613" y="404"/>
                        </a:lnTo>
                        <a:lnTo>
                          <a:pt x="2598" y="402"/>
                        </a:lnTo>
                        <a:lnTo>
                          <a:pt x="2583" y="399"/>
                        </a:lnTo>
                        <a:lnTo>
                          <a:pt x="2569" y="398"/>
                        </a:lnTo>
                        <a:lnTo>
                          <a:pt x="2555" y="396"/>
                        </a:lnTo>
                        <a:lnTo>
                          <a:pt x="2543" y="394"/>
                        </a:lnTo>
                        <a:lnTo>
                          <a:pt x="2530" y="393"/>
                        </a:lnTo>
                        <a:lnTo>
                          <a:pt x="2518" y="390"/>
                        </a:lnTo>
                        <a:lnTo>
                          <a:pt x="2509" y="388"/>
                        </a:lnTo>
                        <a:lnTo>
                          <a:pt x="2497" y="387"/>
                        </a:lnTo>
                        <a:lnTo>
                          <a:pt x="2487" y="386"/>
                        </a:lnTo>
                        <a:lnTo>
                          <a:pt x="2476" y="385"/>
                        </a:lnTo>
                        <a:lnTo>
                          <a:pt x="2465" y="384"/>
                        </a:lnTo>
                        <a:lnTo>
                          <a:pt x="2457" y="382"/>
                        </a:lnTo>
                        <a:lnTo>
                          <a:pt x="2445" y="381"/>
                        </a:lnTo>
                        <a:lnTo>
                          <a:pt x="2435" y="381"/>
                        </a:lnTo>
                        <a:lnTo>
                          <a:pt x="2424" y="379"/>
                        </a:lnTo>
                        <a:lnTo>
                          <a:pt x="2414" y="379"/>
                        </a:lnTo>
                        <a:lnTo>
                          <a:pt x="2403" y="377"/>
                        </a:lnTo>
                        <a:lnTo>
                          <a:pt x="2391" y="376"/>
                        </a:lnTo>
                        <a:lnTo>
                          <a:pt x="2379" y="376"/>
                        </a:lnTo>
                        <a:lnTo>
                          <a:pt x="2367" y="374"/>
                        </a:lnTo>
                        <a:lnTo>
                          <a:pt x="2355" y="375"/>
                        </a:lnTo>
                        <a:lnTo>
                          <a:pt x="2340" y="372"/>
                        </a:lnTo>
                        <a:lnTo>
                          <a:pt x="2326" y="371"/>
                        </a:lnTo>
                        <a:lnTo>
                          <a:pt x="2310" y="370"/>
                        </a:lnTo>
                        <a:lnTo>
                          <a:pt x="2294" y="370"/>
                        </a:lnTo>
                        <a:lnTo>
                          <a:pt x="2279" y="368"/>
                        </a:lnTo>
                        <a:lnTo>
                          <a:pt x="2261" y="367"/>
                        </a:lnTo>
                        <a:lnTo>
                          <a:pt x="2241" y="365"/>
                        </a:lnTo>
                        <a:lnTo>
                          <a:pt x="2222" y="363"/>
                        </a:lnTo>
                        <a:lnTo>
                          <a:pt x="2201" y="361"/>
                        </a:lnTo>
                        <a:lnTo>
                          <a:pt x="2155" y="340"/>
                        </a:lnTo>
                        <a:lnTo>
                          <a:pt x="2111" y="320"/>
                        </a:lnTo>
                        <a:lnTo>
                          <a:pt x="2068" y="304"/>
                        </a:lnTo>
                        <a:lnTo>
                          <a:pt x="2027" y="289"/>
                        </a:lnTo>
                        <a:lnTo>
                          <a:pt x="1985" y="275"/>
                        </a:lnTo>
                        <a:lnTo>
                          <a:pt x="1945" y="262"/>
                        </a:lnTo>
                        <a:lnTo>
                          <a:pt x="1905" y="253"/>
                        </a:lnTo>
                        <a:lnTo>
                          <a:pt x="1866" y="243"/>
                        </a:lnTo>
                        <a:lnTo>
                          <a:pt x="1829" y="235"/>
                        </a:lnTo>
                        <a:lnTo>
                          <a:pt x="1792" y="230"/>
                        </a:lnTo>
                        <a:lnTo>
                          <a:pt x="1755" y="224"/>
                        </a:lnTo>
                        <a:lnTo>
                          <a:pt x="1720" y="220"/>
                        </a:lnTo>
                        <a:lnTo>
                          <a:pt x="1686" y="218"/>
                        </a:lnTo>
                        <a:lnTo>
                          <a:pt x="1653" y="217"/>
                        </a:lnTo>
                        <a:lnTo>
                          <a:pt x="1620" y="216"/>
                        </a:lnTo>
                        <a:lnTo>
                          <a:pt x="1592" y="216"/>
                        </a:lnTo>
                        <a:lnTo>
                          <a:pt x="1561" y="218"/>
                        </a:lnTo>
                        <a:lnTo>
                          <a:pt x="1533" y="220"/>
                        </a:lnTo>
                        <a:lnTo>
                          <a:pt x="1506" y="223"/>
                        </a:lnTo>
                        <a:lnTo>
                          <a:pt x="1480" y="225"/>
                        </a:lnTo>
                        <a:lnTo>
                          <a:pt x="1454" y="229"/>
                        </a:lnTo>
                        <a:lnTo>
                          <a:pt x="1430" y="233"/>
                        </a:lnTo>
                        <a:lnTo>
                          <a:pt x="1408" y="239"/>
                        </a:lnTo>
                        <a:lnTo>
                          <a:pt x="1387" y="243"/>
                        </a:lnTo>
                        <a:lnTo>
                          <a:pt x="1367" y="247"/>
                        </a:lnTo>
                        <a:lnTo>
                          <a:pt x="1347" y="252"/>
                        </a:lnTo>
                        <a:lnTo>
                          <a:pt x="1329" y="258"/>
                        </a:lnTo>
                        <a:lnTo>
                          <a:pt x="1313" y="262"/>
                        </a:lnTo>
                        <a:lnTo>
                          <a:pt x="1300" y="268"/>
                        </a:lnTo>
                        <a:lnTo>
                          <a:pt x="1287" y="273"/>
                        </a:lnTo>
                        <a:lnTo>
                          <a:pt x="1273" y="279"/>
                        </a:lnTo>
                        <a:lnTo>
                          <a:pt x="1264" y="283"/>
                        </a:lnTo>
                        <a:lnTo>
                          <a:pt x="1244" y="290"/>
                        </a:lnTo>
                        <a:lnTo>
                          <a:pt x="1221" y="298"/>
                        </a:lnTo>
                        <a:lnTo>
                          <a:pt x="1195" y="307"/>
                        </a:lnTo>
                        <a:lnTo>
                          <a:pt x="1169" y="316"/>
                        </a:lnTo>
                        <a:lnTo>
                          <a:pt x="1142" y="323"/>
                        </a:lnTo>
                        <a:lnTo>
                          <a:pt x="1113" y="331"/>
                        </a:lnTo>
                        <a:lnTo>
                          <a:pt x="1086" y="339"/>
                        </a:lnTo>
                        <a:lnTo>
                          <a:pt x="1060" y="347"/>
                        </a:lnTo>
                        <a:lnTo>
                          <a:pt x="1034" y="353"/>
                        </a:lnTo>
                        <a:lnTo>
                          <a:pt x="1009" y="359"/>
                        </a:lnTo>
                        <a:lnTo>
                          <a:pt x="987" y="364"/>
                        </a:lnTo>
                        <a:lnTo>
                          <a:pt x="967" y="369"/>
                        </a:lnTo>
                        <a:lnTo>
                          <a:pt x="951" y="373"/>
                        </a:lnTo>
                        <a:lnTo>
                          <a:pt x="938" y="375"/>
                        </a:lnTo>
                        <a:lnTo>
                          <a:pt x="929" y="377"/>
                        </a:lnTo>
                        <a:lnTo>
                          <a:pt x="924" y="379"/>
                        </a:lnTo>
                        <a:lnTo>
                          <a:pt x="923" y="379"/>
                        </a:lnTo>
                        <a:lnTo>
                          <a:pt x="919" y="380"/>
                        </a:lnTo>
                        <a:lnTo>
                          <a:pt x="912" y="381"/>
                        </a:lnTo>
                        <a:lnTo>
                          <a:pt x="904" y="383"/>
                        </a:lnTo>
                        <a:lnTo>
                          <a:pt x="896" y="386"/>
                        </a:lnTo>
                        <a:lnTo>
                          <a:pt x="885" y="388"/>
                        </a:lnTo>
                        <a:lnTo>
                          <a:pt x="873" y="390"/>
                        </a:lnTo>
                        <a:lnTo>
                          <a:pt x="861" y="394"/>
                        </a:lnTo>
                        <a:lnTo>
                          <a:pt x="845" y="396"/>
                        </a:lnTo>
                        <a:lnTo>
                          <a:pt x="830" y="400"/>
                        </a:lnTo>
                        <a:lnTo>
                          <a:pt x="813" y="402"/>
                        </a:lnTo>
                        <a:lnTo>
                          <a:pt x="795" y="405"/>
                        </a:lnTo>
                        <a:lnTo>
                          <a:pt x="778" y="408"/>
                        </a:lnTo>
                        <a:lnTo>
                          <a:pt x="760" y="410"/>
                        </a:lnTo>
                        <a:lnTo>
                          <a:pt x="740" y="410"/>
                        </a:lnTo>
                        <a:lnTo>
                          <a:pt x="722" y="412"/>
                        </a:lnTo>
                        <a:lnTo>
                          <a:pt x="702" y="411"/>
                        </a:lnTo>
                        <a:lnTo>
                          <a:pt x="682" y="411"/>
                        </a:lnTo>
                        <a:lnTo>
                          <a:pt x="663" y="411"/>
                        </a:lnTo>
                        <a:lnTo>
                          <a:pt x="644" y="410"/>
                        </a:lnTo>
                        <a:lnTo>
                          <a:pt x="625" y="407"/>
                        </a:lnTo>
                        <a:lnTo>
                          <a:pt x="607" y="403"/>
                        </a:lnTo>
                        <a:lnTo>
                          <a:pt x="590" y="399"/>
                        </a:lnTo>
                        <a:lnTo>
                          <a:pt x="574" y="394"/>
                        </a:lnTo>
                        <a:lnTo>
                          <a:pt x="557" y="387"/>
                        </a:lnTo>
                        <a:lnTo>
                          <a:pt x="541" y="379"/>
                        </a:lnTo>
                        <a:lnTo>
                          <a:pt x="526" y="370"/>
                        </a:lnTo>
                        <a:lnTo>
                          <a:pt x="513" y="359"/>
                        </a:lnTo>
                        <a:lnTo>
                          <a:pt x="500" y="348"/>
                        </a:lnTo>
                        <a:lnTo>
                          <a:pt x="489" y="335"/>
                        </a:lnTo>
                        <a:lnTo>
                          <a:pt x="480" y="318"/>
                        </a:lnTo>
                        <a:lnTo>
                          <a:pt x="472" y="302"/>
                        </a:lnTo>
                        <a:lnTo>
                          <a:pt x="316" y="41"/>
                        </a:lnTo>
                        <a:lnTo>
                          <a:pt x="313" y="38"/>
                        </a:lnTo>
                        <a:lnTo>
                          <a:pt x="310" y="33"/>
                        </a:lnTo>
                        <a:lnTo>
                          <a:pt x="305" y="27"/>
                        </a:lnTo>
                        <a:lnTo>
                          <a:pt x="298" y="21"/>
                        </a:lnTo>
                        <a:lnTo>
                          <a:pt x="288" y="13"/>
                        </a:lnTo>
                        <a:lnTo>
                          <a:pt x="276" y="8"/>
                        </a:lnTo>
                        <a:lnTo>
                          <a:pt x="259" y="4"/>
                        </a:lnTo>
                        <a:lnTo>
                          <a:pt x="239" y="2"/>
                        </a:lnTo>
                        <a:lnTo>
                          <a:pt x="228" y="1"/>
                        </a:lnTo>
                        <a:lnTo>
                          <a:pt x="217" y="1"/>
                        </a:lnTo>
                        <a:lnTo>
                          <a:pt x="202" y="1"/>
                        </a:lnTo>
                        <a:lnTo>
                          <a:pt x="188" y="2"/>
                        </a:lnTo>
                        <a:lnTo>
                          <a:pt x="174" y="0"/>
                        </a:lnTo>
                        <a:lnTo>
                          <a:pt x="162" y="1"/>
                        </a:lnTo>
                        <a:lnTo>
                          <a:pt x="147" y="2"/>
                        </a:lnTo>
                        <a:lnTo>
                          <a:pt x="134" y="1"/>
                        </a:lnTo>
                        <a:lnTo>
                          <a:pt x="121" y="1"/>
                        </a:lnTo>
                        <a:lnTo>
                          <a:pt x="111" y="2"/>
                        </a:lnTo>
                        <a:lnTo>
                          <a:pt x="100" y="2"/>
                        </a:lnTo>
                        <a:lnTo>
                          <a:pt x="91" y="3"/>
                        </a:lnTo>
                        <a:lnTo>
                          <a:pt x="83" y="3"/>
                        </a:lnTo>
                        <a:lnTo>
                          <a:pt x="77" y="4"/>
                        </a:lnTo>
                        <a:lnTo>
                          <a:pt x="73" y="5"/>
                        </a:lnTo>
                        <a:lnTo>
                          <a:pt x="72" y="5"/>
                        </a:lnTo>
                        <a:lnTo>
                          <a:pt x="66" y="45"/>
                        </a:lnTo>
                        <a:lnTo>
                          <a:pt x="62" y="86"/>
                        </a:lnTo>
                        <a:lnTo>
                          <a:pt x="57" y="126"/>
                        </a:lnTo>
                        <a:lnTo>
                          <a:pt x="53" y="166"/>
                        </a:lnTo>
                        <a:lnTo>
                          <a:pt x="48" y="207"/>
                        </a:lnTo>
                        <a:lnTo>
                          <a:pt x="46" y="247"/>
                        </a:lnTo>
                        <a:lnTo>
                          <a:pt x="41" y="288"/>
                        </a:lnTo>
                        <a:lnTo>
                          <a:pt x="36" y="329"/>
                        </a:lnTo>
                        <a:lnTo>
                          <a:pt x="33" y="368"/>
                        </a:lnTo>
                        <a:lnTo>
                          <a:pt x="28" y="409"/>
                        </a:lnTo>
                        <a:lnTo>
                          <a:pt x="24" y="450"/>
                        </a:lnTo>
                        <a:lnTo>
                          <a:pt x="21" y="489"/>
                        </a:lnTo>
                        <a:lnTo>
                          <a:pt x="15" y="530"/>
                        </a:lnTo>
                        <a:lnTo>
                          <a:pt x="11" y="570"/>
                        </a:lnTo>
                        <a:lnTo>
                          <a:pt x="6" y="610"/>
                        </a:lnTo>
                        <a:lnTo>
                          <a:pt x="1" y="651"/>
                        </a:lnTo>
                        <a:lnTo>
                          <a:pt x="1" y="656"/>
                        </a:lnTo>
                        <a:lnTo>
                          <a:pt x="0" y="659"/>
                        </a:lnTo>
                        <a:lnTo>
                          <a:pt x="0" y="664"/>
                        </a:lnTo>
                        <a:lnTo>
                          <a:pt x="2" y="668"/>
                        </a:lnTo>
                        <a:lnTo>
                          <a:pt x="3" y="671"/>
                        </a:lnTo>
                        <a:lnTo>
                          <a:pt x="9" y="674"/>
                        </a:lnTo>
                        <a:lnTo>
                          <a:pt x="16" y="677"/>
                        </a:lnTo>
                        <a:lnTo>
                          <a:pt x="28" y="679"/>
                        </a:lnTo>
                        <a:lnTo>
                          <a:pt x="163" y="699"/>
                        </a:lnTo>
                        <a:lnTo>
                          <a:pt x="201" y="695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40" name="Freeform 76"/>
                  <p:cNvSpPr>
                    <a:spLocks/>
                  </p:cNvSpPr>
                  <p:nvPr/>
                </p:nvSpPr>
                <p:spPr bwMode="auto">
                  <a:xfrm>
                    <a:off x="1428" y="1539"/>
                    <a:ext cx="2640" cy="703"/>
                  </a:xfrm>
                  <a:custGeom>
                    <a:avLst/>
                    <a:gdLst>
                      <a:gd name="T0" fmla="*/ 2639 w 2640"/>
                      <a:gd name="T1" fmla="*/ 523 h 703"/>
                      <a:gd name="T2" fmla="*/ 2607 w 2640"/>
                      <a:gd name="T3" fmla="*/ 401 h 703"/>
                      <a:gd name="T4" fmla="*/ 2563 w 2640"/>
                      <a:gd name="T5" fmla="*/ 395 h 703"/>
                      <a:gd name="T6" fmla="*/ 2527 w 2640"/>
                      <a:gd name="T7" fmla="*/ 390 h 703"/>
                      <a:gd name="T8" fmla="*/ 2495 w 2640"/>
                      <a:gd name="T9" fmla="*/ 385 h 703"/>
                      <a:gd name="T10" fmla="*/ 2464 w 2640"/>
                      <a:gd name="T11" fmla="*/ 381 h 703"/>
                      <a:gd name="T12" fmla="*/ 2432 w 2640"/>
                      <a:gd name="T13" fmla="*/ 378 h 703"/>
                      <a:gd name="T14" fmla="*/ 2399 w 2640"/>
                      <a:gd name="T15" fmla="*/ 374 h 703"/>
                      <a:gd name="T16" fmla="*/ 2362 w 2640"/>
                      <a:gd name="T17" fmla="*/ 373 h 703"/>
                      <a:gd name="T18" fmla="*/ 2318 w 2640"/>
                      <a:gd name="T19" fmla="*/ 369 h 703"/>
                      <a:gd name="T20" fmla="*/ 2268 w 2640"/>
                      <a:gd name="T21" fmla="*/ 366 h 703"/>
                      <a:gd name="T22" fmla="*/ 2208 w 2640"/>
                      <a:gd name="T23" fmla="*/ 361 h 703"/>
                      <a:gd name="T24" fmla="*/ 2076 w 2640"/>
                      <a:gd name="T25" fmla="*/ 303 h 703"/>
                      <a:gd name="T26" fmla="*/ 1952 w 2640"/>
                      <a:gd name="T27" fmla="*/ 262 h 703"/>
                      <a:gd name="T28" fmla="*/ 1836 w 2640"/>
                      <a:gd name="T29" fmla="*/ 234 h 703"/>
                      <a:gd name="T30" fmla="*/ 1727 w 2640"/>
                      <a:gd name="T31" fmla="*/ 219 h 703"/>
                      <a:gd name="T32" fmla="*/ 1627 w 2640"/>
                      <a:gd name="T33" fmla="*/ 216 h 703"/>
                      <a:gd name="T34" fmla="*/ 1539 w 2640"/>
                      <a:gd name="T35" fmla="*/ 219 h 703"/>
                      <a:gd name="T36" fmla="*/ 1460 w 2640"/>
                      <a:gd name="T37" fmla="*/ 228 h 703"/>
                      <a:gd name="T38" fmla="*/ 1391 w 2640"/>
                      <a:gd name="T39" fmla="*/ 243 h 703"/>
                      <a:gd name="T40" fmla="*/ 1334 w 2640"/>
                      <a:gd name="T41" fmla="*/ 258 h 703"/>
                      <a:gd name="T42" fmla="*/ 1290 w 2640"/>
                      <a:gd name="T43" fmla="*/ 273 h 703"/>
                      <a:gd name="T44" fmla="*/ 1248 w 2640"/>
                      <a:gd name="T45" fmla="*/ 290 h 703"/>
                      <a:gd name="T46" fmla="*/ 1174 w 2640"/>
                      <a:gd name="T47" fmla="*/ 316 h 703"/>
                      <a:gd name="T48" fmla="*/ 1090 w 2640"/>
                      <a:gd name="T49" fmla="*/ 340 h 703"/>
                      <a:gd name="T50" fmla="*/ 1013 w 2640"/>
                      <a:gd name="T51" fmla="*/ 360 h 703"/>
                      <a:gd name="T52" fmla="*/ 955 w 2640"/>
                      <a:gd name="T53" fmla="*/ 374 h 703"/>
                      <a:gd name="T54" fmla="*/ 928 w 2640"/>
                      <a:gd name="T55" fmla="*/ 379 h 703"/>
                      <a:gd name="T56" fmla="*/ 916 w 2640"/>
                      <a:gd name="T57" fmla="*/ 381 h 703"/>
                      <a:gd name="T58" fmla="*/ 889 w 2640"/>
                      <a:gd name="T59" fmla="*/ 389 h 703"/>
                      <a:gd name="T60" fmla="*/ 849 w 2640"/>
                      <a:gd name="T61" fmla="*/ 397 h 703"/>
                      <a:gd name="T62" fmla="*/ 799 w 2640"/>
                      <a:gd name="T63" fmla="*/ 405 h 703"/>
                      <a:gd name="T64" fmla="*/ 744 w 2640"/>
                      <a:gd name="T65" fmla="*/ 411 h 703"/>
                      <a:gd name="T66" fmla="*/ 686 w 2640"/>
                      <a:gd name="T67" fmla="*/ 412 h 703"/>
                      <a:gd name="T68" fmla="*/ 628 w 2640"/>
                      <a:gd name="T69" fmla="*/ 408 h 703"/>
                      <a:gd name="T70" fmla="*/ 576 w 2640"/>
                      <a:gd name="T71" fmla="*/ 395 h 703"/>
                      <a:gd name="T72" fmla="*/ 529 w 2640"/>
                      <a:gd name="T73" fmla="*/ 372 h 703"/>
                      <a:gd name="T74" fmla="*/ 492 w 2640"/>
                      <a:gd name="T75" fmla="*/ 335 h 703"/>
                      <a:gd name="T76" fmla="*/ 318 w 2640"/>
                      <a:gd name="T77" fmla="*/ 41 h 703"/>
                      <a:gd name="T78" fmla="*/ 308 w 2640"/>
                      <a:gd name="T79" fmla="*/ 27 h 703"/>
                      <a:gd name="T80" fmla="*/ 278 w 2640"/>
                      <a:gd name="T81" fmla="*/ 8 h 703"/>
                      <a:gd name="T82" fmla="*/ 230 w 2640"/>
                      <a:gd name="T83" fmla="*/ 1 h 703"/>
                      <a:gd name="T84" fmla="*/ 190 w 2640"/>
                      <a:gd name="T85" fmla="*/ 1 h 703"/>
                      <a:gd name="T86" fmla="*/ 149 w 2640"/>
                      <a:gd name="T87" fmla="*/ 1 h 703"/>
                      <a:gd name="T88" fmla="*/ 113 w 2640"/>
                      <a:gd name="T89" fmla="*/ 2 h 703"/>
                      <a:gd name="T90" fmla="*/ 84 w 2640"/>
                      <a:gd name="T91" fmla="*/ 3 h 703"/>
                      <a:gd name="T92" fmla="*/ 74 w 2640"/>
                      <a:gd name="T93" fmla="*/ 4 h 703"/>
                      <a:gd name="T94" fmla="*/ 59 w 2640"/>
                      <a:gd name="T95" fmla="*/ 126 h 703"/>
                      <a:gd name="T96" fmla="*/ 47 w 2640"/>
                      <a:gd name="T97" fmla="*/ 248 h 703"/>
                      <a:gd name="T98" fmla="*/ 34 w 2640"/>
                      <a:gd name="T99" fmla="*/ 370 h 703"/>
                      <a:gd name="T100" fmla="*/ 21 w 2640"/>
                      <a:gd name="T101" fmla="*/ 491 h 703"/>
                      <a:gd name="T102" fmla="*/ 7 w 2640"/>
                      <a:gd name="T103" fmla="*/ 613 h 703"/>
                      <a:gd name="T104" fmla="*/ 0 w 2640"/>
                      <a:gd name="T105" fmla="*/ 662 h 703"/>
                      <a:gd name="T106" fmla="*/ 4 w 2640"/>
                      <a:gd name="T107" fmla="*/ 674 h 703"/>
                      <a:gd name="T108" fmla="*/ 29 w 2640"/>
                      <a:gd name="T109" fmla="*/ 682 h 703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640"/>
                      <a:gd name="T166" fmla="*/ 0 h 703"/>
                      <a:gd name="T167" fmla="*/ 2640 w 2640"/>
                      <a:gd name="T168" fmla="*/ 703 h 703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640" h="703">
                        <a:moveTo>
                          <a:pt x="202" y="699"/>
                        </a:moveTo>
                        <a:lnTo>
                          <a:pt x="200" y="623"/>
                        </a:lnTo>
                        <a:lnTo>
                          <a:pt x="2639" y="523"/>
                        </a:lnTo>
                        <a:lnTo>
                          <a:pt x="2638" y="407"/>
                        </a:lnTo>
                        <a:lnTo>
                          <a:pt x="2622" y="403"/>
                        </a:lnTo>
                        <a:lnTo>
                          <a:pt x="2607" y="401"/>
                        </a:lnTo>
                        <a:lnTo>
                          <a:pt x="2592" y="398"/>
                        </a:lnTo>
                        <a:lnTo>
                          <a:pt x="2578" y="397"/>
                        </a:lnTo>
                        <a:lnTo>
                          <a:pt x="2563" y="395"/>
                        </a:lnTo>
                        <a:lnTo>
                          <a:pt x="2551" y="393"/>
                        </a:lnTo>
                        <a:lnTo>
                          <a:pt x="2539" y="392"/>
                        </a:lnTo>
                        <a:lnTo>
                          <a:pt x="2527" y="390"/>
                        </a:lnTo>
                        <a:lnTo>
                          <a:pt x="2517" y="387"/>
                        </a:lnTo>
                        <a:lnTo>
                          <a:pt x="2506" y="386"/>
                        </a:lnTo>
                        <a:lnTo>
                          <a:pt x="2495" y="385"/>
                        </a:lnTo>
                        <a:lnTo>
                          <a:pt x="2484" y="384"/>
                        </a:lnTo>
                        <a:lnTo>
                          <a:pt x="2474" y="383"/>
                        </a:lnTo>
                        <a:lnTo>
                          <a:pt x="2464" y="381"/>
                        </a:lnTo>
                        <a:lnTo>
                          <a:pt x="2453" y="380"/>
                        </a:lnTo>
                        <a:lnTo>
                          <a:pt x="2443" y="380"/>
                        </a:lnTo>
                        <a:lnTo>
                          <a:pt x="2432" y="378"/>
                        </a:lnTo>
                        <a:lnTo>
                          <a:pt x="2422" y="378"/>
                        </a:lnTo>
                        <a:lnTo>
                          <a:pt x="2410" y="377"/>
                        </a:lnTo>
                        <a:lnTo>
                          <a:pt x="2399" y="374"/>
                        </a:lnTo>
                        <a:lnTo>
                          <a:pt x="2387" y="374"/>
                        </a:lnTo>
                        <a:lnTo>
                          <a:pt x="2374" y="372"/>
                        </a:lnTo>
                        <a:lnTo>
                          <a:pt x="2362" y="373"/>
                        </a:lnTo>
                        <a:lnTo>
                          <a:pt x="2348" y="371"/>
                        </a:lnTo>
                        <a:lnTo>
                          <a:pt x="2334" y="370"/>
                        </a:lnTo>
                        <a:lnTo>
                          <a:pt x="2318" y="369"/>
                        </a:lnTo>
                        <a:lnTo>
                          <a:pt x="2302" y="369"/>
                        </a:lnTo>
                        <a:lnTo>
                          <a:pt x="2286" y="366"/>
                        </a:lnTo>
                        <a:lnTo>
                          <a:pt x="2268" y="366"/>
                        </a:lnTo>
                        <a:lnTo>
                          <a:pt x="2248" y="365"/>
                        </a:lnTo>
                        <a:lnTo>
                          <a:pt x="2230" y="362"/>
                        </a:lnTo>
                        <a:lnTo>
                          <a:pt x="2208" y="361"/>
                        </a:lnTo>
                        <a:lnTo>
                          <a:pt x="2162" y="340"/>
                        </a:lnTo>
                        <a:lnTo>
                          <a:pt x="2119" y="320"/>
                        </a:lnTo>
                        <a:lnTo>
                          <a:pt x="2076" y="303"/>
                        </a:lnTo>
                        <a:lnTo>
                          <a:pt x="2034" y="288"/>
                        </a:lnTo>
                        <a:lnTo>
                          <a:pt x="1991" y="274"/>
                        </a:lnTo>
                        <a:lnTo>
                          <a:pt x="1952" y="262"/>
                        </a:lnTo>
                        <a:lnTo>
                          <a:pt x="1912" y="252"/>
                        </a:lnTo>
                        <a:lnTo>
                          <a:pt x="1873" y="243"/>
                        </a:lnTo>
                        <a:lnTo>
                          <a:pt x="1836" y="234"/>
                        </a:lnTo>
                        <a:lnTo>
                          <a:pt x="1799" y="229"/>
                        </a:lnTo>
                        <a:lnTo>
                          <a:pt x="1762" y="224"/>
                        </a:lnTo>
                        <a:lnTo>
                          <a:pt x="1727" y="219"/>
                        </a:lnTo>
                        <a:lnTo>
                          <a:pt x="1693" y="217"/>
                        </a:lnTo>
                        <a:lnTo>
                          <a:pt x="1659" y="215"/>
                        </a:lnTo>
                        <a:lnTo>
                          <a:pt x="1627" y="216"/>
                        </a:lnTo>
                        <a:lnTo>
                          <a:pt x="1597" y="215"/>
                        </a:lnTo>
                        <a:lnTo>
                          <a:pt x="1567" y="217"/>
                        </a:lnTo>
                        <a:lnTo>
                          <a:pt x="1539" y="219"/>
                        </a:lnTo>
                        <a:lnTo>
                          <a:pt x="1511" y="222"/>
                        </a:lnTo>
                        <a:lnTo>
                          <a:pt x="1484" y="224"/>
                        </a:lnTo>
                        <a:lnTo>
                          <a:pt x="1460" y="228"/>
                        </a:lnTo>
                        <a:lnTo>
                          <a:pt x="1435" y="232"/>
                        </a:lnTo>
                        <a:lnTo>
                          <a:pt x="1413" y="238"/>
                        </a:lnTo>
                        <a:lnTo>
                          <a:pt x="1391" y="243"/>
                        </a:lnTo>
                        <a:lnTo>
                          <a:pt x="1371" y="247"/>
                        </a:lnTo>
                        <a:lnTo>
                          <a:pt x="1351" y="252"/>
                        </a:lnTo>
                        <a:lnTo>
                          <a:pt x="1334" y="258"/>
                        </a:lnTo>
                        <a:lnTo>
                          <a:pt x="1319" y="262"/>
                        </a:lnTo>
                        <a:lnTo>
                          <a:pt x="1305" y="268"/>
                        </a:lnTo>
                        <a:lnTo>
                          <a:pt x="1290" y="273"/>
                        </a:lnTo>
                        <a:lnTo>
                          <a:pt x="1279" y="278"/>
                        </a:lnTo>
                        <a:lnTo>
                          <a:pt x="1268" y="283"/>
                        </a:lnTo>
                        <a:lnTo>
                          <a:pt x="1248" y="290"/>
                        </a:lnTo>
                        <a:lnTo>
                          <a:pt x="1225" y="298"/>
                        </a:lnTo>
                        <a:lnTo>
                          <a:pt x="1200" y="307"/>
                        </a:lnTo>
                        <a:lnTo>
                          <a:pt x="1174" y="316"/>
                        </a:lnTo>
                        <a:lnTo>
                          <a:pt x="1146" y="323"/>
                        </a:lnTo>
                        <a:lnTo>
                          <a:pt x="1118" y="331"/>
                        </a:lnTo>
                        <a:lnTo>
                          <a:pt x="1090" y="340"/>
                        </a:lnTo>
                        <a:lnTo>
                          <a:pt x="1063" y="348"/>
                        </a:lnTo>
                        <a:lnTo>
                          <a:pt x="1037" y="354"/>
                        </a:lnTo>
                        <a:lnTo>
                          <a:pt x="1013" y="360"/>
                        </a:lnTo>
                        <a:lnTo>
                          <a:pt x="990" y="364"/>
                        </a:lnTo>
                        <a:lnTo>
                          <a:pt x="971" y="369"/>
                        </a:lnTo>
                        <a:lnTo>
                          <a:pt x="955" y="374"/>
                        </a:lnTo>
                        <a:lnTo>
                          <a:pt x="942" y="375"/>
                        </a:lnTo>
                        <a:lnTo>
                          <a:pt x="932" y="377"/>
                        </a:lnTo>
                        <a:lnTo>
                          <a:pt x="928" y="379"/>
                        </a:lnTo>
                        <a:lnTo>
                          <a:pt x="925" y="380"/>
                        </a:lnTo>
                        <a:lnTo>
                          <a:pt x="923" y="381"/>
                        </a:lnTo>
                        <a:lnTo>
                          <a:pt x="916" y="381"/>
                        </a:lnTo>
                        <a:lnTo>
                          <a:pt x="908" y="384"/>
                        </a:lnTo>
                        <a:lnTo>
                          <a:pt x="900" y="386"/>
                        </a:lnTo>
                        <a:lnTo>
                          <a:pt x="889" y="389"/>
                        </a:lnTo>
                        <a:lnTo>
                          <a:pt x="877" y="390"/>
                        </a:lnTo>
                        <a:lnTo>
                          <a:pt x="865" y="395"/>
                        </a:lnTo>
                        <a:lnTo>
                          <a:pt x="849" y="397"/>
                        </a:lnTo>
                        <a:lnTo>
                          <a:pt x="834" y="401"/>
                        </a:lnTo>
                        <a:lnTo>
                          <a:pt x="816" y="403"/>
                        </a:lnTo>
                        <a:lnTo>
                          <a:pt x="799" y="405"/>
                        </a:lnTo>
                        <a:lnTo>
                          <a:pt x="782" y="409"/>
                        </a:lnTo>
                        <a:lnTo>
                          <a:pt x="764" y="409"/>
                        </a:lnTo>
                        <a:lnTo>
                          <a:pt x="744" y="411"/>
                        </a:lnTo>
                        <a:lnTo>
                          <a:pt x="725" y="412"/>
                        </a:lnTo>
                        <a:lnTo>
                          <a:pt x="706" y="413"/>
                        </a:lnTo>
                        <a:lnTo>
                          <a:pt x="686" y="412"/>
                        </a:lnTo>
                        <a:lnTo>
                          <a:pt x="667" y="413"/>
                        </a:lnTo>
                        <a:lnTo>
                          <a:pt x="648" y="412"/>
                        </a:lnTo>
                        <a:lnTo>
                          <a:pt x="628" y="408"/>
                        </a:lnTo>
                        <a:lnTo>
                          <a:pt x="610" y="405"/>
                        </a:lnTo>
                        <a:lnTo>
                          <a:pt x="593" y="400"/>
                        </a:lnTo>
                        <a:lnTo>
                          <a:pt x="576" y="395"/>
                        </a:lnTo>
                        <a:lnTo>
                          <a:pt x="560" y="388"/>
                        </a:lnTo>
                        <a:lnTo>
                          <a:pt x="544" y="380"/>
                        </a:lnTo>
                        <a:lnTo>
                          <a:pt x="529" y="372"/>
                        </a:lnTo>
                        <a:lnTo>
                          <a:pt x="515" y="361"/>
                        </a:lnTo>
                        <a:lnTo>
                          <a:pt x="503" y="349"/>
                        </a:lnTo>
                        <a:lnTo>
                          <a:pt x="492" y="335"/>
                        </a:lnTo>
                        <a:lnTo>
                          <a:pt x="483" y="319"/>
                        </a:lnTo>
                        <a:lnTo>
                          <a:pt x="474" y="303"/>
                        </a:lnTo>
                        <a:lnTo>
                          <a:pt x="318" y="41"/>
                        </a:lnTo>
                        <a:lnTo>
                          <a:pt x="316" y="38"/>
                        </a:lnTo>
                        <a:lnTo>
                          <a:pt x="313" y="34"/>
                        </a:lnTo>
                        <a:lnTo>
                          <a:pt x="308" y="27"/>
                        </a:lnTo>
                        <a:lnTo>
                          <a:pt x="301" y="21"/>
                        </a:lnTo>
                        <a:lnTo>
                          <a:pt x="290" y="13"/>
                        </a:lnTo>
                        <a:lnTo>
                          <a:pt x="278" y="8"/>
                        </a:lnTo>
                        <a:lnTo>
                          <a:pt x="261" y="4"/>
                        </a:lnTo>
                        <a:lnTo>
                          <a:pt x="241" y="1"/>
                        </a:lnTo>
                        <a:lnTo>
                          <a:pt x="230" y="1"/>
                        </a:lnTo>
                        <a:lnTo>
                          <a:pt x="219" y="1"/>
                        </a:lnTo>
                        <a:lnTo>
                          <a:pt x="204" y="1"/>
                        </a:lnTo>
                        <a:lnTo>
                          <a:pt x="190" y="1"/>
                        </a:lnTo>
                        <a:lnTo>
                          <a:pt x="176" y="0"/>
                        </a:lnTo>
                        <a:lnTo>
                          <a:pt x="164" y="1"/>
                        </a:lnTo>
                        <a:lnTo>
                          <a:pt x="149" y="1"/>
                        </a:lnTo>
                        <a:lnTo>
                          <a:pt x="136" y="1"/>
                        </a:lnTo>
                        <a:lnTo>
                          <a:pt x="123" y="1"/>
                        </a:lnTo>
                        <a:lnTo>
                          <a:pt x="113" y="2"/>
                        </a:lnTo>
                        <a:lnTo>
                          <a:pt x="102" y="2"/>
                        </a:lnTo>
                        <a:lnTo>
                          <a:pt x="92" y="3"/>
                        </a:lnTo>
                        <a:lnTo>
                          <a:pt x="84" y="3"/>
                        </a:lnTo>
                        <a:lnTo>
                          <a:pt x="78" y="4"/>
                        </a:lnTo>
                        <a:lnTo>
                          <a:pt x="75" y="5"/>
                        </a:lnTo>
                        <a:lnTo>
                          <a:pt x="74" y="4"/>
                        </a:lnTo>
                        <a:lnTo>
                          <a:pt x="68" y="45"/>
                        </a:lnTo>
                        <a:lnTo>
                          <a:pt x="64" y="86"/>
                        </a:lnTo>
                        <a:lnTo>
                          <a:pt x="59" y="126"/>
                        </a:lnTo>
                        <a:lnTo>
                          <a:pt x="55" y="167"/>
                        </a:lnTo>
                        <a:lnTo>
                          <a:pt x="50" y="208"/>
                        </a:lnTo>
                        <a:lnTo>
                          <a:pt x="47" y="248"/>
                        </a:lnTo>
                        <a:lnTo>
                          <a:pt x="42" y="289"/>
                        </a:lnTo>
                        <a:lnTo>
                          <a:pt x="37" y="329"/>
                        </a:lnTo>
                        <a:lnTo>
                          <a:pt x="34" y="370"/>
                        </a:lnTo>
                        <a:lnTo>
                          <a:pt x="30" y="411"/>
                        </a:lnTo>
                        <a:lnTo>
                          <a:pt x="25" y="450"/>
                        </a:lnTo>
                        <a:lnTo>
                          <a:pt x="21" y="491"/>
                        </a:lnTo>
                        <a:lnTo>
                          <a:pt x="17" y="532"/>
                        </a:lnTo>
                        <a:lnTo>
                          <a:pt x="12" y="572"/>
                        </a:lnTo>
                        <a:lnTo>
                          <a:pt x="7" y="613"/>
                        </a:lnTo>
                        <a:lnTo>
                          <a:pt x="2" y="654"/>
                        </a:lnTo>
                        <a:lnTo>
                          <a:pt x="2" y="658"/>
                        </a:lnTo>
                        <a:lnTo>
                          <a:pt x="0" y="662"/>
                        </a:lnTo>
                        <a:lnTo>
                          <a:pt x="1" y="667"/>
                        </a:lnTo>
                        <a:lnTo>
                          <a:pt x="3" y="671"/>
                        </a:lnTo>
                        <a:lnTo>
                          <a:pt x="4" y="674"/>
                        </a:lnTo>
                        <a:lnTo>
                          <a:pt x="10" y="676"/>
                        </a:lnTo>
                        <a:lnTo>
                          <a:pt x="17" y="679"/>
                        </a:lnTo>
                        <a:lnTo>
                          <a:pt x="29" y="682"/>
                        </a:lnTo>
                        <a:lnTo>
                          <a:pt x="165" y="702"/>
                        </a:lnTo>
                        <a:lnTo>
                          <a:pt x="202" y="699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41" name="Freeform 77"/>
                  <p:cNvSpPr>
                    <a:spLocks/>
                  </p:cNvSpPr>
                  <p:nvPr/>
                </p:nvSpPr>
                <p:spPr bwMode="auto">
                  <a:xfrm>
                    <a:off x="2777" y="1750"/>
                    <a:ext cx="854" cy="195"/>
                  </a:xfrm>
                  <a:custGeom>
                    <a:avLst/>
                    <a:gdLst>
                      <a:gd name="T0" fmla="*/ 853 w 854"/>
                      <a:gd name="T1" fmla="*/ 149 h 195"/>
                      <a:gd name="T2" fmla="*/ 838 w 854"/>
                      <a:gd name="T3" fmla="*/ 185 h 195"/>
                      <a:gd name="T4" fmla="*/ 836 w 854"/>
                      <a:gd name="T5" fmla="*/ 190 h 195"/>
                      <a:gd name="T6" fmla="*/ 688 w 854"/>
                      <a:gd name="T7" fmla="*/ 194 h 195"/>
                      <a:gd name="T8" fmla="*/ 52 w 854"/>
                      <a:gd name="T9" fmla="*/ 97 h 195"/>
                      <a:gd name="T10" fmla="*/ 0 w 854"/>
                      <a:gd name="T11" fmla="*/ 38 h 195"/>
                      <a:gd name="T12" fmla="*/ 1 w 854"/>
                      <a:gd name="T13" fmla="*/ 37 h 195"/>
                      <a:gd name="T14" fmla="*/ 4 w 854"/>
                      <a:gd name="T15" fmla="*/ 37 h 195"/>
                      <a:gd name="T16" fmla="*/ 9 w 854"/>
                      <a:gd name="T17" fmla="*/ 34 h 195"/>
                      <a:gd name="T18" fmla="*/ 17 w 854"/>
                      <a:gd name="T19" fmla="*/ 31 h 195"/>
                      <a:gd name="T20" fmla="*/ 25 w 854"/>
                      <a:gd name="T21" fmla="*/ 29 h 195"/>
                      <a:gd name="T22" fmla="*/ 37 w 854"/>
                      <a:gd name="T23" fmla="*/ 26 h 195"/>
                      <a:gd name="T24" fmla="*/ 50 w 854"/>
                      <a:gd name="T25" fmla="*/ 24 h 195"/>
                      <a:gd name="T26" fmla="*/ 64 w 854"/>
                      <a:gd name="T27" fmla="*/ 20 h 195"/>
                      <a:gd name="T28" fmla="*/ 81 w 854"/>
                      <a:gd name="T29" fmla="*/ 17 h 195"/>
                      <a:gd name="T30" fmla="*/ 98 w 854"/>
                      <a:gd name="T31" fmla="*/ 13 h 195"/>
                      <a:gd name="T32" fmla="*/ 119 w 854"/>
                      <a:gd name="T33" fmla="*/ 9 h 195"/>
                      <a:gd name="T34" fmla="*/ 141 w 854"/>
                      <a:gd name="T35" fmla="*/ 7 h 195"/>
                      <a:gd name="T36" fmla="*/ 163 w 854"/>
                      <a:gd name="T37" fmla="*/ 5 h 195"/>
                      <a:gd name="T38" fmla="*/ 188 w 854"/>
                      <a:gd name="T39" fmla="*/ 2 h 195"/>
                      <a:gd name="T40" fmla="*/ 215 w 854"/>
                      <a:gd name="T41" fmla="*/ 2 h 195"/>
                      <a:gd name="T42" fmla="*/ 242 w 854"/>
                      <a:gd name="T43" fmla="*/ 1 h 195"/>
                      <a:gd name="T44" fmla="*/ 271 w 854"/>
                      <a:gd name="T45" fmla="*/ 0 h 195"/>
                      <a:gd name="T46" fmla="*/ 303 w 854"/>
                      <a:gd name="T47" fmla="*/ 1 h 195"/>
                      <a:gd name="T48" fmla="*/ 334 w 854"/>
                      <a:gd name="T49" fmla="*/ 3 h 195"/>
                      <a:gd name="T50" fmla="*/ 367 w 854"/>
                      <a:gd name="T51" fmla="*/ 5 h 195"/>
                      <a:gd name="T52" fmla="*/ 402 w 854"/>
                      <a:gd name="T53" fmla="*/ 7 h 195"/>
                      <a:gd name="T54" fmla="*/ 438 w 854"/>
                      <a:gd name="T55" fmla="*/ 13 h 195"/>
                      <a:gd name="T56" fmla="*/ 476 w 854"/>
                      <a:gd name="T57" fmla="*/ 19 h 195"/>
                      <a:gd name="T58" fmla="*/ 512 w 854"/>
                      <a:gd name="T59" fmla="*/ 27 h 195"/>
                      <a:gd name="T60" fmla="*/ 551 w 854"/>
                      <a:gd name="T61" fmla="*/ 36 h 195"/>
                      <a:gd name="T62" fmla="*/ 592 w 854"/>
                      <a:gd name="T63" fmla="*/ 47 h 195"/>
                      <a:gd name="T64" fmla="*/ 633 w 854"/>
                      <a:gd name="T65" fmla="*/ 60 h 195"/>
                      <a:gd name="T66" fmla="*/ 675 w 854"/>
                      <a:gd name="T67" fmla="*/ 74 h 195"/>
                      <a:gd name="T68" fmla="*/ 719 w 854"/>
                      <a:gd name="T69" fmla="*/ 88 h 195"/>
                      <a:gd name="T70" fmla="*/ 762 w 854"/>
                      <a:gd name="T71" fmla="*/ 108 h 195"/>
                      <a:gd name="T72" fmla="*/ 807 w 854"/>
                      <a:gd name="T73" fmla="*/ 127 h 195"/>
                      <a:gd name="T74" fmla="*/ 853 w 854"/>
                      <a:gd name="T75" fmla="*/ 149 h 195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854"/>
                      <a:gd name="T115" fmla="*/ 0 h 195"/>
                      <a:gd name="T116" fmla="*/ 854 w 854"/>
                      <a:gd name="T117" fmla="*/ 195 h 195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854" h="195">
                        <a:moveTo>
                          <a:pt x="853" y="149"/>
                        </a:moveTo>
                        <a:lnTo>
                          <a:pt x="838" y="185"/>
                        </a:lnTo>
                        <a:lnTo>
                          <a:pt x="836" y="190"/>
                        </a:lnTo>
                        <a:lnTo>
                          <a:pt x="688" y="194"/>
                        </a:lnTo>
                        <a:lnTo>
                          <a:pt x="52" y="97"/>
                        </a:lnTo>
                        <a:lnTo>
                          <a:pt x="0" y="38"/>
                        </a:lnTo>
                        <a:lnTo>
                          <a:pt x="1" y="37"/>
                        </a:lnTo>
                        <a:lnTo>
                          <a:pt x="4" y="37"/>
                        </a:lnTo>
                        <a:lnTo>
                          <a:pt x="9" y="34"/>
                        </a:lnTo>
                        <a:lnTo>
                          <a:pt x="17" y="31"/>
                        </a:lnTo>
                        <a:lnTo>
                          <a:pt x="25" y="29"/>
                        </a:lnTo>
                        <a:lnTo>
                          <a:pt x="37" y="26"/>
                        </a:lnTo>
                        <a:lnTo>
                          <a:pt x="50" y="24"/>
                        </a:lnTo>
                        <a:lnTo>
                          <a:pt x="64" y="20"/>
                        </a:lnTo>
                        <a:lnTo>
                          <a:pt x="81" y="17"/>
                        </a:lnTo>
                        <a:lnTo>
                          <a:pt x="98" y="13"/>
                        </a:lnTo>
                        <a:lnTo>
                          <a:pt x="119" y="9"/>
                        </a:lnTo>
                        <a:lnTo>
                          <a:pt x="141" y="7"/>
                        </a:lnTo>
                        <a:lnTo>
                          <a:pt x="163" y="5"/>
                        </a:lnTo>
                        <a:lnTo>
                          <a:pt x="188" y="2"/>
                        </a:lnTo>
                        <a:lnTo>
                          <a:pt x="215" y="2"/>
                        </a:lnTo>
                        <a:lnTo>
                          <a:pt x="242" y="1"/>
                        </a:lnTo>
                        <a:lnTo>
                          <a:pt x="271" y="0"/>
                        </a:lnTo>
                        <a:lnTo>
                          <a:pt x="303" y="1"/>
                        </a:lnTo>
                        <a:lnTo>
                          <a:pt x="334" y="3"/>
                        </a:lnTo>
                        <a:lnTo>
                          <a:pt x="367" y="5"/>
                        </a:lnTo>
                        <a:lnTo>
                          <a:pt x="402" y="7"/>
                        </a:lnTo>
                        <a:lnTo>
                          <a:pt x="438" y="13"/>
                        </a:lnTo>
                        <a:lnTo>
                          <a:pt x="476" y="19"/>
                        </a:lnTo>
                        <a:lnTo>
                          <a:pt x="512" y="27"/>
                        </a:lnTo>
                        <a:lnTo>
                          <a:pt x="551" y="36"/>
                        </a:lnTo>
                        <a:lnTo>
                          <a:pt x="592" y="47"/>
                        </a:lnTo>
                        <a:lnTo>
                          <a:pt x="633" y="60"/>
                        </a:lnTo>
                        <a:lnTo>
                          <a:pt x="675" y="74"/>
                        </a:lnTo>
                        <a:lnTo>
                          <a:pt x="719" y="88"/>
                        </a:lnTo>
                        <a:lnTo>
                          <a:pt x="762" y="108"/>
                        </a:lnTo>
                        <a:lnTo>
                          <a:pt x="807" y="127"/>
                        </a:lnTo>
                        <a:lnTo>
                          <a:pt x="853" y="149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42" name="Freeform 78"/>
                  <p:cNvSpPr>
                    <a:spLocks/>
                  </p:cNvSpPr>
                  <p:nvPr/>
                </p:nvSpPr>
                <p:spPr bwMode="auto">
                  <a:xfrm>
                    <a:off x="2775" y="1753"/>
                    <a:ext cx="862" cy="196"/>
                  </a:xfrm>
                  <a:custGeom>
                    <a:avLst/>
                    <a:gdLst>
                      <a:gd name="T0" fmla="*/ 861 w 862"/>
                      <a:gd name="T1" fmla="*/ 148 h 196"/>
                      <a:gd name="T2" fmla="*/ 845 w 862"/>
                      <a:gd name="T3" fmla="*/ 185 h 196"/>
                      <a:gd name="T4" fmla="*/ 844 w 862"/>
                      <a:gd name="T5" fmla="*/ 190 h 196"/>
                      <a:gd name="T6" fmla="*/ 693 w 862"/>
                      <a:gd name="T7" fmla="*/ 195 h 196"/>
                      <a:gd name="T8" fmla="*/ 53 w 862"/>
                      <a:gd name="T9" fmla="*/ 101 h 196"/>
                      <a:gd name="T10" fmla="*/ 0 w 862"/>
                      <a:gd name="T11" fmla="*/ 39 h 196"/>
                      <a:gd name="T12" fmla="*/ 2 w 862"/>
                      <a:gd name="T13" fmla="*/ 38 h 196"/>
                      <a:gd name="T14" fmla="*/ 4 w 862"/>
                      <a:gd name="T15" fmla="*/ 38 h 196"/>
                      <a:gd name="T16" fmla="*/ 9 w 862"/>
                      <a:gd name="T17" fmla="*/ 36 h 196"/>
                      <a:gd name="T18" fmla="*/ 17 w 862"/>
                      <a:gd name="T19" fmla="*/ 33 h 196"/>
                      <a:gd name="T20" fmla="*/ 25 w 862"/>
                      <a:gd name="T21" fmla="*/ 30 h 196"/>
                      <a:gd name="T22" fmla="*/ 38 w 862"/>
                      <a:gd name="T23" fmla="*/ 28 h 196"/>
                      <a:gd name="T24" fmla="*/ 50 w 862"/>
                      <a:gd name="T25" fmla="*/ 24 h 196"/>
                      <a:gd name="T26" fmla="*/ 65 w 862"/>
                      <a:gd name="T27" fmla="*/ 21 h 196"/>
                      <a:gd name="T28" fmla="*/ 82 w 862"/>
                      <a:gd name="T29" fmla="*/ 17 h 196"/>
                      <a:gd name="T30" fmla="*/ 100 w 862"/>
                      <a:gd name="T31" fmla="*/ 14 h 196"/>
                      <a:gd name="T32" fmla="*/ 120 w 862"/>
                      <a:gd name="T33" fmla="*/ 10 h 196"/>
                      <a:gd name="T34" fmla="*/ 143 w 862"/>
                      <a:gd name="T35" fmla="*/ 7 h 196"/>
                      <a:gd name="T36" fmla="*/ 165 w 862"/>
                      <a:gd name="T37" fmla="*/ 5 h 196"/>
                      <a:gd name="T38" fmla="*/ 190 w 862"/>
                      <a:gd name="T39" fmla="*/ 2 h 196"/>
                      <a:gd name="T40" fmla="*/ 216 w 862"/>
                      <a:gd name="T41" fmla="*/ 1 h 196"/>
                      <a:gd name="T42" fmla="*/ 245 w 862"/>
                      <a:gd name="T43" fmla="*/ 1 h 196"/>
                      <a:gd name="T44" fmla="*/ 274 w 862"/>
                      <a:gd name="T45" fmla="*/ 0 h 196"/>
                      <a:gd name="T46" fmla="*/ 306 w 862"/>
                      <a:gd name="T47" fmla="*/ 0 h 196"/>
                      <a:gd name="T48" fmla="*/ 337 w 862"/>
                      <a:gd name="T49" fmla="*/ 2 h 196"/>
                      <a:gd name="T50" fmla="*/ 371 w 862"/>
                      <a:gd name="T51" fmla="*/ 4 h 196"/>
                      <a:gd name="T52" fmla="*/ 406 w 862"/>
                      <a:gd name="T53" fmla="*/ 7 h 196"/>
                      <a:gd name="T54" fmla="*/ 443 w 862"/>
                      <a:gd name="T55" fmla="*/ 12 h 196"/>
                      <a:gd name="T56" fmla="*/ 479 w 862"/>
                      <a:gd name="T57" fmla="*/ 18 h 196"/>
                      <a:gd name="T58" fmla="*/ 517 w 862"/>
                      <a:gd name="T59" fmla="*/ 25 h 196"/>
                      <a:gd name="T60" fmla="*/ 557 w 862"/>
                      <a:gd name="T61" fmla="*/ 35 h 196"/>
                      <a:gd name="T62" fmla="*/ 598 w 862"/>
                      <a:gd name="T63" fmla="*/ 45 h 196"/>
                      <a:gd name="T64" fmla="*/ 639 w 862"/>
                      <a:gd name="T65" fmla="*/ 59 h 196"/>
                      <a:gd name="T66" fmla="*/ 682 w 862"/>
                      <a:gd name="T67" fmla="*/ 72 h 196"/>
                      <a:gd name="T68" fmla="*/ 725 w 862"/>
                      <a:gd name="T69" fmla="*/ 88 h 196"/>
                      <a:gd name="T70" fmla="*/ 769 w 862"/>
                      <a:gd name="T71" fmla="*/ 106 h 196"/>
                      <a:gd name="T72" fmla="*/ 814 w 862"/>
                      <a:gd name="T73" fmla="*/ 126 h 196"/>
                      <a:gd name="T74" fmla="*/ 861 w 862"/>
                      <a:gd name="T75" fmla="*/ 148 h 19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862"/>
                      <a:gd name="T115" fmla="*/ 0 h 196"/>
                      <a:gd name="T116" fmla="*/ 862 w 862"/>
                      <a:gd name="T117" fmla="*/ 196 h 19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862" h="196">
                        <a:moveTo>
                          <a:pt x="861" y="148"/>
                        </a:moveTo>
                        <a:lnTo>
                          <a:pt x="845" y="185"/>
                        </a:lnTo>
                        <a:lnTo>
                          <a:pt x="844" y="190"/>
                        </a:lnTo>
                        <a:lnTo>
                          <a:pt x="693" y="195"/>
                        </a:lnTo>
                        <a:lnTo>
                          <a:pt x="53" y="101"/>
                        </a:lnTo>
                        <a:lnTo>
                          <a:pt x="0" y="39"/>
                        </a:lnTo>
                        <a:lnTo>
                          <a:pt x="2" y="38"/>
                        </a:lnTo>
                        <a:lnTo>
                          <a:pt x="4" y="38"/>
                        </a:lnTo>
                        <a:lnTo>
                          <a:pt x="9" y="36"/>
                        </a:lnTo>
                        <a:lnTo>
                          <a:pt x="17" y="33"/>
                        </a:lnTo>
                        <a:lnTo>
                          <a:pt x="25" y="30"/>
                        </a:lnTo>
                        <a:lnTo>
                          <a:pt x="38" y="28"/>
                        </a:lnTo>
                        <a:lnTo>
                          <a:pt x="50" y="24"/>
                        </a:lnTo>
                        <a:lnTo>
                          <a:pt x="65" y="21"/>
                        </a:lnTo>
                        <a:lnTo>
                          <a:pt x="82" y="17"/>
                        </a:lnTo>
                        <a:lnTo>
                          <a:pt x="100" y="14"/>
                        </a:lnTo>
                        <a:lnTo>
                          <a:pt x="120" y="10"/>
                        </a:lnTo>
                        <a:lnTo>
                          <a:pt x="143" y="7"/>
                        </a:lnTo>
                        <a:lnTo>
                          <a:pt x="165" y="5"/>
                        </a:lnTo>
                        <a:lnTo>
                          <a:pt x="190" y="2"/>
                        </a:lnTo>
                        <a:lnTo>
                          <a:pt x="216" y="1"/>
                        </a:lnTo>
                        <a:lnTo>
                          <a:pt x="245" y="1"/>
                        </a:lnTo>
                        <a:lnTo>
                          <a:pt x="274" y="0"/>
                        </a:lnTo>
                        <a:lnTo>
                          <a:pt x="306" y="0"/>
                        </a:lnTo>
                        <a:lnTo>
                          <a:pt x="337" y="2"/>
                        </a:lnTo>
                        <a:lnTo>
                          <a:pt x="371" y="4"/>
                        </a:lnTo>
                        <a:lnTo>
                          <a:pt x="406" y="7"/>
                        </a:lnTo>
                        <a:lnTo>
                          <a:pt x="443" y="12"/>
                        </a:lnTo>
                        <a:lnTo>
                          <a:pt x="479" y="18"/>
                        </a:lnTo>
                        <a:lnTo>
                          <a:pt x="517" y="25"/>
                        </a:lnTo>
                        <a:lnTo>
                          <a:pt x="557" y="35"/>
                        </a:lnTo>
                        <a:lnTo>
                          <a:pt x="598" y="45"/>
                        </a:lnTo>
                        <a:lnTo>
                          <a:pt x="639" y="59"/>
                        </a:lnTo>
                        <a:lnTo>
                          <a:pt x="682" y="72"/>
                        </a:lnTo>
                        <a:lnTo>
                          <a:pt x="725" y="88"/>
                        </a:lnTo>
                        <a:lnTo>
                          <a:pt x="769" y="106"/>
                        </a:lnTo>
                        <a:lnTo>
                          <a:pt x="814" y="126"/>
                        </a:lnTo>
                        <a:lnTo>
                          <a:pt x="861" y="148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43" name="Freeform 79"/>
                  <p:cNvSpPr>
                    <a:spLocks/>
                  </p:cNvSpPr>
                  <p:nvPr/>
                </p:nvSpPr>
                <p:spPr bwMode="auto">
                  <a:xfrm>
                    <a:off x="1596" y="2054"/>
                    <a:ext cx="2482" cy="188"/>
                  </a:xfrm>
                  <a:custGeom>
                    <a:avLst/>
                    <a:gdLst>
                      <a:gd name="T0" fmla="*/ 50 w 2482"/>
                      <a:gd name="T1" fmla="*/ 183 h 188"/>
                      <a:gd name="T2" fmla="*/ 150 w 2482"/>
                      <a:gd name="T3" fmla="*/ 185 h 188"/>
                      <a:gd name="T4" fmla="*/ 251 w 2482"/>
                      <a:gd name="T5" fmla="*/ 184 h 188"/>
                      <a:gd name="T6" fmla="*/ 350 w 2482"/>
                      <a:gd name="T7" fmla="*/ 187 h 188"/>
                      <a:gd name="T8" fmla="*/ 450 w 2482"/>
                      <a:gd name="T9" fmla="*/ 185 h 188"/>
                      <a:gd name="T10" fmla="*/ 551 w 2482"/>
                      <a:gd name="T11" fmla="*/ 185 h 188"/>
                      <a:gd name="T12" fmla="*/ 651 w 2482"/>
                      <a:gd name="T13" fmla="*/ 184 h 188"/>
                      <a:gd name="T14" fmla="*/ 752 w 2482"/>
                      <a:gd name="T15" fmla="*/ 183 h 188"/>
                      <a:gd name="T16" fmla="*/ 851 w 2482"/>
                      <a:gd name="T17" fmla="*/ 180 h 188"/>
                      <a:gd name="T18" fmla="*/ 953 w 2482"/>
                      <a:gd name="T19" fmla="*/ 180 h 188"/>
                      <a:gd name="T20" fmla="*/ 1052 w 2482"/>
                      <a:gd name="T21" fmla="*/ 177 h 188"/>
                      <a:gd name="T22" fmla="*/ 1152 w 2482"/>
                      <a:gd name="T23" fmla="*/ 176 h 188"/>
                      <a:gd name="T24" fmla="*/ 1252 w 2482"/>
                      <a:gd name="T25" fmla="*/ 176 h 188"/>
                      <a:gd name="T26" fmla="*/ 1351 w 2482"/>
                      <a:gd name="T27" fmla="*/ 176 h 188"/>
                      <a:gd name="T28" fmla="*/ 1449 w 2482"/>
                      <a:gd name="T29" fmla="*/ 174 h 188"/>
                      <a:gd name="T30" fmla="*/ 1547 w 2482"/>
                      <a:gd name="T31" fmla="*/ 176 h 188"/>
                      <a:gd name="T32" fmla="*/ 1644 w 2482"/>
                      <a:gd name="T33" fmla="*/ 176 h 188"/>
                      <a:gd name="T34" fmla="*/ 1728 w 2482"/>
                      <a:gd name="T35" fmla="*/ 178 h 188"/>
                      <a:gd name="T36" fmla="*/ 1801 w 2482"/>
                      <a:gd name="T37" fmla="*/ 178 h 188"/>
                      <a:gd name="T38" fmla="*/ 1862 w 2482"/>
                      <a:gd name="T39" fmla="*/ 179 h 188"/>
                      <a:gd name="T40" fmla="*/ 1914 w 2482"/>
                      <a:gd name="T41" fmla="*/ 178 h 188"/>
                      <a:gd name="T42" fmla="*/ 1955 w 2482"/>
                      <a:gd name="T43" fmla="*/ 178 h 188"/>
                      <a:gd name="T44" fmla="*/ 1989 w 2482"/>
                      <a:gd name="T45" fmla="*/ 178 h 188"/>
                      <a:gd name="T46" fmla="*/ 2014 w 2482"/>
                      <a:gd name="T47" fmla="*/ 178 h 188"/>
                      <a:gd name="T48" fmla="*/ 2034 w 2482"/>
                      <a:gd name="T49" fmla="*/ 177 h 188"/>
                      <a:gd name="T50" fmla="*/ 2047 w 2482"/>
                      <a:gd name="T51" fmla="*/ 175 h 188"/>
                      <a:gd name="T52" fmla="*/ 2057 w 2482"/>
                      <a:gd name="T53" fmla="*/ 175 h 188"/>
                      <a:gd name="T54" fmla="*/ 2061 w 2482"/>
                      <a:gd name="T55" fmla="*/ 176 h 188"/>
                      <a:gd name="T56" fmla="*/ 2063 w 2482"/>
                      <a:gd name="T57" fmla="*/ 174 h 188"/>
                      <a:gd name="T58" fmla="*/ 2062 w 2482"/>
                      <a:gd name="T59" fmla="*/ 176 h 188"/>
                      <a:gd name="T60" fmla="*/ 2069 w 2482"/>
                      <a:gd name="T61" fmla="*/ 175 h 188"/>
                      <a:gd name="T62" fmla="*/ 2085 w 2482"/>
                      <a:gd name="T63" fmla="*/ 175 h 188"/>
                      <a:gd name="T64" fmla="*/ 2109 w 2482"/>
                      <a:gd name="T65" fmla="*/ 176 h 188"/>
                      <a:gd name="T66" fmla="*/ 2134 w 2482"/>
                      <a:gd name="T67" fmla="*/ 175 h 188"/>
                      <a:gd name="T68" fmla="*/ 2164 w 2482"/>
                      <a:gd name="T69" fmla="*/ 175 h 188"/>
                      <a:gd name="T70" fmla="*/ 2191 w 2482"/>
                      <a:gd name="T71" fmla="*/ 176 h 188"/>
                      <a:gd name="T72" fmla="*/ 2216 w 2482"/>
                      <a:gd name="T73" fmla="*/ 175 h 188"/>
                      <a:gd name="T74" fmla="*/ 2233 w 2482"/>
                      <a:gd name="T75" fmla="*/ 174 h 188"/>
                      <a:gd name="T76" fmla="*/ 2245 w 2482"/>
                      <a:gd name="T77" fmla="*/ 172 h 188"/>
                      <a:gd name="T78" fmla="*/ 2270 w 2482"/>
                      <a:gd name="T79" fmla="*/ 169 h 188"/>
                      <a:gd name="T80" fmla="*/ 2302 w 2482"/>
                      <a:gd name="T81" fmla="*/ 162 h 188"/>
                      <a:gd name="T82" fmla="*/ 2340 w 2482"/>
                      <a:gd name="T83" fmla="*/ 152 h 188"/>
                      <a:gd name="T84" fmla="*/ 2380 w 2482"/>
                      <a:gd name="T85" fmla="*/ 140 h 188"/>
                      <a:gd name="T86" fmla="*/ 2418 w 2482"/>
                      <a:gd name="T87" fmla="*/ 123 h 188"/>
                      <a:gd name="T88" fmla="*/ 2451 w 2482"/>
                      <a:gd name="T89" fmla="*/ 101 h 188"/>
                      <a:gd name="T90" fmla="*/ 2465 w 2482"/>
                      <a:gd name="T91" fmla="*/ 52 h 188"/>
                      <a:gd name="T92" fmla="*/ 2479 w 2482"/>
                      <a:gd name="T93" fmla="*/ 0 h 188"/>
                      <a:gd name="T94" fmla="*/ 33 w 2482"/>
                      <a:gd name="T95" fmla="*/ 110 h 188"/>
                      <a:gd name="T96" fmla="*/ 32 w 2482"/>
                      <a:gd name="T97" fmla="*/ 134 h 188"/>
                      <a:gd name="T98" fmla="*/ 29 w 2482"/>
                      <a:gd name="T99" fmla="*/ 157 h 188"/>
                      <a:gd name="T100" fmla="*/ 16 w 2482"/>
                      <a:gd name="T101" fmla="*/ 176 h 18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482"/>
                      <a:gd name="T154" fmla="*/ 0 h 188"/>
                      <a:gd name="T155" fmla="*/ 2482 w 2482"/>
                      <a:gd name="T156" fmla="*/ 188 h 18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482" h="188">
                        <a:moveTo>
                          <a:pt x="0" y="182"/>
                        </a:moveTo>
                        <a:lnTo>
                          <a:pt x="50" y="183"/>
                        </a:lnTo>
                        <a:lnTo>
                          <a:pt x="100" y="184"/>
                        </a:lnTo>
                        <a:lnTo>
                          <a:pt x="150" y="185"/>
                        </a:lnTo>
                        <a:lnTo>
                          <a:pt x="200" y="186"/>
                        </a:lnTo>
                        <a:lnTo>
                          <a:pt x="251" y="184"/>
                        </a:lnTo>
                        <a:lnTo>
                          <a:pt x="301" y="185"/>
                        </a:lnTo>
                        <a:lnTo>
                          <a:pt x="350" y="187"/>
                        </a:lnTo>
                        <a:lnTo>
                          <a:pt x="401" y="186"/>
                        </a:lnTo>
                        <a:lnTo>
                          <a:pt x="450" y="185"/>
                        </a:lnTo>
                        <a:lnTo>
                          <a:pt x="501" y="185"/>
                        </a:lnTo>
                        <a:lnTo>
                          <a:pt x="551" y="185"/>
                        </a:lnTo>
                        <a:lnTo>
                          <a:pt x="601" y="184"/>
                        </a:lnTo>
                        <a:lnTo>
                          <a:pt x="651" y="184"/>
                        </a:lnTo>
                        <a:lnTo>
                          <a:pt x="700" y="182"/>
                        </a:lnTo>
                        <a:lnTo>
                          <a:pt x="752" y="183"/>
                        </a:lnTo>
                        <a:lnTo>
                          <a:pt x="801" y="182"/>
                        </a:lnTo>
                        <a:lnTo>
                          <a:pt x="851" y="180"/>
                        </a:lnTo>
                        <a:lnTo>
                          <a:pt x="903" y="180"/>
                        </a:lnTo>
                        <a:lnTo>
                          <a:pt x="953" y="180"/>
                        </a:lnTo>
                        <a:lnTo>
                          <a:pt x="1003" y="179"/>
                        </a:lnTo>
                        <a:lnTo>
                          <a:pt x="1052" y="177"/>
                        </a:lnTo>
                        <a:lnTo>
                          <a:pt x="1102" y="176"/>
                        </a:lnTo>
                        <a:lnTo>
                          <a:pt x="1152" y="176"/>
                        </a:lnTo>
                        <a:lnTo>
                          <a:pt x="1203" y="175"/>
                        </a:lnTo>
                        <a:lnTo>
                          <a:pt x="1252" y="176"/>
                        </a:lnTo>
                        <a:lnTo>
                          <a:pt x="1301" y="176"/>
                        </a:lnTo>
                        <a:lnTo>
                          <a:pt x="1351" y="176"/>
                        </a:lnTo>
                        <a:lnTo>
                          <a:pt x="1399" y="175"/>
                        </a:lnTo>
                        <a:lnTo>
                          <a:pt x="1449" y="174"/>
                        </a:lnTo>
                        <a:lnTo>
                          <a:pt x="1498" y="175"/>
                        </a:lnTo>
                        <a:lnTo>
                          <a:pt x="1547" y="176"/>
                        </a:lnTo>
                        <a:lnTo>
                          <a:pt x="1597" y="175"/>
                        </a:lnTo>
                        <a:lnTo>
                          <a:pt x="1644" y="176"/>
                        </a:lnTo>
                        <a:lnTo>
                          <a:pt x="1689" y="177"/>
                        </a:lnTo>
                        <a:lnTo>
                          <a:pt x="1728" y="178"/>
                        </a:lnTo>
                        <a:lnTo>
                          <a:pt x="1767" y="179"/>
                        </a:lnTo>
                        <a:lnTo>
                          <a:pt x="1801" y="178"/>
                        </a:lnTo>
                        <a:lnTo>
                          <a:pt x="1832" y="179"/>
                        </a:lnTo>
                        <a:lnTo>
                          <a:pt x="1862" y="179"/>
                        </a:lnTo>
                        <a:lnTo>
                          <a:pt x="1888" y="180"/>
                        </a:lnTo>
                        <a:lnTo>
                          <a:pt x="1914" y="178"/>
                        </a:lnTo>
                        <a:lnTo>
                          <a:pt x="1936" y="178"/>
                        </a:lnTo>
                        <a:lnTo>
                          <a:pt x="1955" y="178"/>
                        </a:lnTo>
                        <a:lnTo>
                          <a:pt x="1973" y="178"/>
                        </a:lnTo>
                        <a:lnTo>
                          <a:pt x="1989" y="178"/>
                        </a:lnTo>
                        <a:lnTo>
                          <a:pt x="2002" y="178"/>
                        </a:lnTo>
                        <a:lnTo>
                          <a:pt x="2014" y="178"/>
                        </a:lnTo>
                        <a:lnTo>
                          <a:pt x="2024" y="177"/>
                        </a:lnTo>
                        <a:lnTo>
                          <a:pt x="2034" y="177"/>
                        </a:lnTo>
                        <a:lnTo>
                          <a:pt x="2042" y="176"/>
                        </a:lnTo>
                        <a:lnTo>
                          <a:pt x="2047" y="175"/>
                        </a:lnTo>
                        <a:lnTo>
                          <a:pt x="2053" y="176"/>
                        </a:lnTo>
                        <a:lnTo>
                          <a:pt x="2057" y="175"/>
                        </a:lnTo>
                        <a:lnTo>
                          <a:pt x="2060" y="176"/>
                        </a:lnTo>
                        <a:lnTo>
                          <a:pt x="2061" y="176"/>
                        </a:lnTo>
                        <a:lnTo>
                          <a:pt x="2062" y="175"/>
                        </a:lnTo>
                        <a:lnTo>
                          <a:pt x="2063" y="174"/>
                        </a:lnTo>
                        <a:lnTo>
                          <a:pt x="2062" y="175"/>
                        </a:lnTo>
                        <a:lnTo>
                          <a:pt x="2062" y="176"/>
                        </a:lnTo>
                        <a:lnTo>
                          <a:pt x="2064" y="176"/>
                        </a:lnTo>
                        <a:lnTo>
                          <a:pt x="2069" y="175"/>
                        </a:lnTo>
                        <a:lnTo>
                          <a:pt x="2077" y="176"/>
                        </a:lnTo>
                        <a:lnTo>
                          <a:pt x="2085" y="175"/>
                        </a:lnTo>
                        <a:lnTo>
                          <a:pt x="2096" y="176"/>
                        </a:lnTo>
                        <a:lnTo>
                          <a:pt x="2109" y="176"/>
                        </a:lnTo>
                        <a:lnTo>
                          <a:pt x="2121" y="176"/>
                        </a:lnTo>
                        <a:lnTo>
                          <a:pt x="2134" y="175"/>
                        </a:lnTo>
                        <a:lnTo>
                          <a:pt x="2150" y="177"/>
                        </a:lnTo>
                        <a:lnTo>
                          <a:pt x="2164" y="175"/>
                        </a:lnTo>
                        <a:lnTo>
                          <a:pt x="2178" y="176"/>
                        </a:lnTo>
                        <a:lnTo>
                          <a:pt x="2191" y="176"/>
                        </a:lnTo>
                        <a:lnTo>
                          <a:pt x="2203" y="176"/>
                        </a:lnTo>
                        <a:lnTo>
                          <a:pt x="2216" y="175"/>
                        </a:lnTo>
                        <a:lnTo>
                          <a:pt x="2225" y="175"/>
                        </a:lnTo>
                        <a:lnTo>
                          <a:pt x="2233" y="174"/>
                        </a:lnTo>
                        <a:lnTo>
                          <a:pt x="2237" y="172"/>
                        </a:lnTo>
                        <a:lnTo>
                          <a:pt x="2245" y="172"/>
                        </a:lnTo>
                        <a:lnTo>
                          <a:pt x="2257" y="170"/>
                        </a:lnTo>
                        <a:lnTo>
                          <a:pt x="2270" y="169"/>
                        </a:lnTo>
                        <a:lnTo>
                          <a:pt x="2286" y="165"/>
                        </a:lnTo>
                        <a:lnTo>
                          <a:pt x="2302" y="162"/>
                        </a:lnTo>
                        <a:lnTo>
                          <a:pt x="2321" y="159"/>
                        </a:lnTo>
                        <a:lnTo>
                          <a:pt x="2340" y="152"/>
                        </a:lnTo>
                        <a:lnTo>
                          <a:pt x="2359" y="147"/>
                        </a:lnTo>
                        <a:lnTo>
                          <a:pt x="2380" y="140"/>
                        </a:lnTo>
                        <a:lnTo>
                          <a:pt x="2400" y="131"/>
                        </a:lnTo>
                        <a:lnTo>
                          <a:pt x="2418" y="123"/>
                        </a:lnTo>
                        <a:lnTo>
                          <a:pt x="2437" y="113"/>
                        </a:lnTo>
                        <a:lnTo>
                          <a:pt x="2451" y="101"/>
                        </a:lnTo>
                        <a:lnTo>
                          <a:pt x="2466" y="89"/>
                        </a:lnTo>
                        <a:lnTo>
                          <a:pt x="2465" y="52"/>
                        </a:lnTo>
                        <a:lnTo>
                          <a:pt x="2481" y="47"/>
                        </a:lnTo>
                        <a:lnTo>
                          <a:pt x="2479" y="0"/>
                        </a:lnTo>
                        <a:lnTo>
                          <a:pt x="34" y="97"/>
                        </a:lnTo>
                        <a:lnTo>
                          <a:pt x="33" y="110"/>
                        </a:lnTo>
                        <a:lnTo>
                          <a:pt x="32" y="121"/>
                        </a:lnTo>
                        <a:lnTo>
                          <a:pt x="32" y="134"/>
                        </a:lnTo>
                        <a:lnTo>
                          <a:pt x="32" y="146"/>
                        </a:lnTo>
                        <a:lnTo>
                          <a:pt x="29" y="157"/>
                        </a:lnTo>
                        <a:lnTo>
                          <a:pt x="24" y="167"/>
                        </a:lnTo>
                        <a:lnTo>
                          <a:pt x="16" y="176"/>
                        </a:lnTo>
                        <a:lnTo>
                          <a:pt x="0" y="182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44" name="Freeform 80"/>
                  <p:cNvSpPr>
                    <a:spLocks/>
                  </p:cNvSpPr>
                  <p:nvPr/>
                </p:nvSpPr>
                <p:spPr bwMode="auto">
                  <a:xfrm>
                    <a:off x="1594" y="2056"/>
                    <a:ext cx="2490" cy="191"/>
                  </a:xfrm>
                  <a:custGeom>
                    <a:avLst/>
                    <a:gdLst>
                      <a:gd name="T0" fmla="*/ 0 w 2490"/>
                      <a:gd name="T1" fmla="*/ 186 h 191"/>
                      <a:gd name="T2" fmla="*/ 100 w 2490"/>
                      <a:gd name="T3" fmla="*/ 188 h 191"/>
                      <a:gd name="T4" fmla="*/ 200 w 2490"/>
                      <a:gd name="T5" fmla="*/ 190 h 191"/>
                      <a:gd name="T6" fmla="*/ 301 w 2490"/>
                      <a:gd name="T7" fmla="*/ 189 h 191"/>
                      <a:gd name="T8" fmla="*/ 402 w 2490"/>
                      <a:gd name="T9" fmla="*/ 189 h 191"/>
                      <a:gd name="T10" fmla="*/ 502 w 2490"/>
                      <a:gd name="T11" fmla="*/ 188 h 191"/>
                      <a:gd name="T12" fmla="*/ 602 w 2490"/>
                      <a:gd name="T13" fmla="*/ 187 h 191"/>
                      <a:gd name="T14" fmla="*/ 703 w 2490"/>
                      <a:gd name="T15" fmla="*/ 185 h 191"/>
                      <a:gd name="T16" fmla="*/ 804 w 2490"/>
                      <a:gd name="T17" fmla="*/ 185 h 191"/>
                      <a:gd name="T18" fmla="*/ 904 w 2490"/>
                      <a:gd name="T19" fmla="*/ 183 h 191"/>
                      <a:gd name="T20" fmla="*/ 1006 w 2490"/>
                      <a:gd name="T21" fmla="*/ 181 h 191"/>
                      <a:gd name="T22" fmla="*/ 1105 w 2490"/>
                      <a:gd name="T23" fmla="*/ 179 h 191"/>
                      <a:gd name="T24" fmla="*/ 1205 w 2490"/>
                      <a:gd name="T25" fmla="*/ 178 h 191"/>
                      <a:gd name="T26" fmla="*/ 1305 w 2490"/>
                      <a:gd name="T27" fmla="*/ 177 h 191"/>
                      <a:gd name="T28" fmla="*/ 1403 w 2490"/>
                      <a:gd name="T29" fmla="*/ 177 h 191"/>
                      <a:gd name="T30" fmla="*/ 1503 w 2490"/>
                      <a:gd name="T31" fmla="*/ 177 h 191"/>
                      <a:gd name="T32" fmla="*/ 1600 w 2490"/>
                      <a:gd name="T33" fmla="*/ 178 h 191"/>
                      <a:gd name="T34" fmla="*/ 1693 w 2490"/>
                      <a:gd name="T35" fmla="*/ 179 h 191"/>
                      <a:gd name="T36" fmla="*/ 1772 w 2490"/>
                      <a:gd name="T37" fmla="*/ 180 h 191"/>
                      <a:gd name="T38" fmla="*/ 1838 w 2490"/>
                      <a:gd name="T39" fmla="*/ 181 h 191"/>
                      <a:gd name="T40" fmla="*/ 1895 w 2490"/>
                      <a:gd name="T41" fmla="*/ 182 h 191"/>
                      <a:gd name="T42" fmla="*/ 1941 w 2490"/>
                      <a:gd name="T43" fmla="*/ 180 h 191"/>
                      <a:gd name="T44" fmla="*/ 1979 w 2490"/>
                      <a:gd name="T45" fmla="*/ 181 h 191"/>
                      <a:gd name="T46" fmla="*/ 2008 w 2490"/>
                      <a:gd name="T47" fmla="*/ 180 h 191"/>
                      <a:gd name="T48" fmla="*/ 2031 w 2490"/>
                      <a:gd name="T49" fmla="*/ 179 h 191"/>
                      <a:gd name="T50" fmla="*/ 2047 w 2490"/>
                      <a:gd name="T51" fmla="*/ 178 h 191"/>
                      <a:gd name="T52" fmla="*/ 2059 w 2490"/>
                      <a:gd name="T53" fmla="*/ 177 h 191"/>
                      <a:gd name="T54" fmla="*/ 2064 w 2490"/>
                      <a:gd name="T55" fmla="*/ 178 h 191"/>
                      <a:gd name="T56" fmla="*/ 2069 w 2490"/>
                      <a:gd name="T57" fmla="*/ 177 h 191"/>
                      <a:gd name="T58" fmla="*/ 2069 w 2490"/>
                      <a:gd name="T59" fmla="*/ 177 h 191"/>
                      <a:gd name="T60" fmla="*/ 2071 w 2490"/>
                      <a:gd name="T61" fmla="*/ 178 h 191"/>
                      <a:gd name="T62" fmla="*/ 2082 w 2490"/>
                      <a:gd name="T63" fmla="*/ 177 h 191"/>
                      <a:gd name="T64" fmla="*/ 2102 w 2490"/>
                      <a:gd name="T65" fmla="*/ 178 h 191"/>
                      <a:gd name="T66" fmla="*/ 2128 w 2490"/>
                      <a:gd name="T67" fmla="*/ 178 h 191"/>
                      <a:gd name="T68" fmla="*/ 2155 w 2490"/>
                      <a:gd name="T69" fmla="*/ 179 h 191"/>
                      <a:gd name="T70" fmla="*/ 2184 w 2490"/>
                      <a:gd name="T71" fmla="*/ 178 h 191"/>
                      <a:gd name="T72" fmla="*/ 2210 w 2490"/>
                      <a:gd name="T73" fmla="*/ 177 h 191"/>
                      <a:gd name="T74" fmla="*/ 2232 w 2490"/>
                      <a:gd name="T75" fmla="*/ 176 h 191"/>
                      <a:gd name="T76" fmla="*/ 2244 w 2490"/>
                      <a:gd name="T77" fmla="*/ 173 h 191"/>
                      <a:gd name="T78" fmla="*/ 2262 w 2490"/>
                      <a:gd name="T79" fmla="*/ 172 h 191"/>
                      <a:gd name="T80" fmla="*/ 2293 w 2490"/>
                      <a:gd name="T81" fmla="*/ 167 h 191"/>
                      <a:gd name="T82" fmla="*/ 2328 w 2490"/>
                      <a:gd name="T83" fmla="*/ 160 h 191"/>
                      <a:gd name="T84" fmla="*/ 2367 w 2490"/>
                      <a:gd name="T85" fmla="*/ 148 h 191"/>
                      <a:gd name="T86" fmla="*/ 2407 w 2490"/>
                      <a:gd name="T87" fmla="*/ 133 h 191"/>
                      <a:gd name="T88" fmla="*/ 2445 w 2490"/>
                      <a:gd name="T89" fmla="*/ 114 h 191"/>
                      <a:gd name="T90" fmla="*/ 2473 w 2490"/>
                      <a:gd name="T91" fmla="*/ 89 h 191"/>
                      <a:gd name="T92" fmla="*/ 2489 w 2490"/>
                      <a:gd name="T93" fmla="*/ 48 h 191"/>
                      <a:gd name="T94" fmla="*/ 34 w 2490"/>
                      <a:gd name="T95" fmla="*/ 101 h 191"/>
                      <a:gd name="T96" fmla="*/ 31 w 2490"/>
                      <a:gd name="T97" fmla="*/ 125 h 191"/>
                      <a:gd name="T98" fmla="*/ 32 w 2490"/>
                      <a:gd name="T99" fmla="*/ 149 h 191"/>
                      <a:gd name="T100" fmla="*/ 24 w 2490"/>
                      <a:gd name="T101" fmla="*/ 170 h 191"/>
                      <a:gd name="T102" fmla="*/ 0 w 2490"/>
                      <a:gd name="T103" fmla="*/ 186 h 19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490"/>
                      <a:gd name="T157" fmla="*/ 0 h 191"/>
                      <a:gd name="T158" fmla="*/ 2490 w 2490"/>
                      <a:gd name="T159" fmla="*/ 191 h 19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490" h="191">
                        <a:moveTo>
                          <a:pt x="0" y="186"/>
                        </a:moveTo>
                        <a:lnTo>
                          <a:pt x="0" y="186"/>
                        </a:lnTo>
                        <a:lnTo>
                          <a:pt x="50" y="187"/>
                        </a:lnTo>
                        <a:lnTo>
                          <a:pt x="100" y="188"/>
                        </a:lnTo>
                        <a:lnTo>
                          <a:pt x="150" y="189"/>
                        </a:lnTo>
                        <a:lnTo>
                          <a:pt x="200" y="190"/>
                        </a:lnTo>
                        <a:lnTo>
                          <a:pt x="251" y="189"/>
                        </a:lnTo>
                        <a:lnTo>
                          <a:pt x="301" y="189"/>
                        </a:lnTo>
                        <a:lnTo>
                          <a:pt x="350" y="190"/>
                        </a:lnTo>
                        <a:lnTo>
                          <a:pt x="402" y="189"/>
                        </a:lnTo>
                        <a:lnTo>
                          <a:pt x="452" y="189"/>
                        </a:lnTo>
                        <a:lnTo>
                          <a:pt x="502" y="188"/>
                        </a:lnTo>
                        <a:lnTo>
                          <a:pt x="553" y="188"/>
                        </a:lnTo>
                        <a:lnTo>
                          <a:pt x="602" y="187"/>
                        </a:lnTo>
                        <a:lnTo>
                          <a:pt x="653" y="186"/>
                        </a:lnTo>
                        <a:lnTo>
                          <a:pt x="703" y="185"/>
                        </a:lnTo>
                        <a:lnTo>
                          <a:pt x="753" y="186"/>
                        </a:lnTo>
                        <a:lnTo>
                          <a:pt x="804" y="185"/>
                        </a:lnTo>
                        <a:lnTo>
                          <a:pt x="854" y="183"/>
                        </a:lnTo>
                        <a:lnTo>
                          <a:pt x="904" y="183"/>
                        </a:lnTo>
                        <a:lnTo>
                          <a:pt x="955" y="181"/>
                        </a:lnTo>
                        <a:lnTo>
                          <a:pt x="1006" y="181"/>
                        </a:lnTo>
                        <a:lnTo>
                          <a:pt x="1056" y="180"/>
                        </a:lnTo>
                        <a:lnTo>
                          <a:pt x="1105" y="179"/>
                        </a:lnTo>
                        <a:lnTo>
                          <a:pt x="1156" y="179"/>
                        </a:lnTo>
                        <a:lnTo>
                          <a:pt x="1205" y="178"/>
                        </a:lnTo>
                        <a:lnTo>
                          <a:pt x="1256" y="177"/>
                        </a:lnTo>
                        <a:lnTo>
                          <a:pt x="1305" y="177"/>
                        </a:lnTo>
                        <a:lnTo>
                          <a:pt x="1355" y="178"/>
                        </a:lnTo>
                        <a:lnTo>
                          <a:pt x="1403" y="177"/>
                        </a:lnTo>
                        <a:lnTo>
                          <a:pt x="1454" y="177"/>
                        </a:lnTo>
                        <a:lnTo>
                          <a:pt x="1503" y="177"/>
                        </a:lnTo>
                        <a:lnTo>
                          <a:pt x="1552" y="178"/>
                        </a:lnTo>
                        <a:lnTo>
                          <a:pt x="1600" y="178"/>
                        </a:lnTo>
                        <a:lnTo>
                          <a:pt x="1648" y="179"/>
                        </a:lnTo>
                        <a:lnTo>
                          <a:pt x="1693" y="179"/>
                        </a:lnTo>
                        <a:lnTo>
                          <a:pt x="1732" y="180"/>
                        </a:lnTo>
                        <a:lnTo>
                          <a:pt x="1772" y="180"/>
                        </a:lnTo>
                        <a:lnTo>
                          <a:pt x="1807" y="181"/>
                        </a:lnTo>
                        <a:lnTo>
                          <a:pt x="1838" y="181"/>
                        </a:lnTo>
                        <a:lnTo>
                          <a:pt x="1868" y="180"/>
                        </a:lnTo>
                        <a:lnTo>
                          <a:pt x="1895" y="182"/>
                        </a:lnTo>
                        <a:lnTo>
                          <a:pt x="1919" y="181"/>
                        </a:lnTo>
                        <a:lnTo>
                          <a:pt x="1941" y="180"/>
                        </a:lnTo>
                        <a:lnTo>
                          <a:pt x="1961" y="180"/>
                        </a:lnTo>
                        <a:lnTo>
                          <a:pt x="1979" y="181"/>
                        </a:lnTo>
                        <a:lnTo>
                          <a:pt x="1994" y="179"/>
                        </a:lnTo>
                        <a:lnTo>
                          <a:pt x="2008" y="180"/>
                        </a:lnTo>
                        <a:lnTo>
                          <a:pt x="2020" y="180"/>
                        </a:lnTo>
                        <a:lnTo>
                          <a:pt x="2031" y="179"/>
                        </a:lnTo>
                        <a:lnTo>
                          <a:pt x="2040" y="179"/>
                        </a:lnTo>
                        <a:lnTo>
                          <a:pt x="2047" y="178"/>
                        </a:lnTo>
                        <a:lnTo>
                          <a:pt x="2053" y="177"/>
                        </a:lnTo>
                        <a:lnTo>
                          <a:pt x="2059" y="177"/>
                        </a:lnTo>
                        <a:lnTo>
                          <a:pt x="2063" y="178"/>
                        </a:lnTo>
                        <a:lnTo>
                          <a:pt x="2064" y="178"/>
                        </a:lnTo>
                        <a:lnTo>
                          <a:pt x="2066" y="177"/>
                        </a:lnTo>
                        <a:lnTo>
                          <a:pt x="2069" y="177"/>
                        </a:lnTo>
                        <a:lnTo>
                          <a:pt x="2069" y="176"/>
                        </a:lnTo>
                        <a:lnTo>
                          <a:pt x="2069" y="177"/>
                        </a:lnTo>
                        <a:lnTo>
                          <a:pt x="2068" y="178"/>
                        </a:lnTo>
                        <a:lnTo>
                          <a:pt x="2071" y="178"/>
                        </a:lnTo>
                        <a:lnTo>
                          <a:pt x="2075" y="177"/>
                        </a:lnTo>
                        <a:lnTo>
                          <a:pt x="2082" y="177"/>
                        </a:lnTo>
                        <a:lnTo>
                          <a:pt x="2091" y="178"/>
                        </a:lnTo>
                        <a:lnTo>
                          <a:pt x="2102" y="178"/>
                        </a:lnTo>
                        <a:lnTo>
                          <a:pt x="2114" y="178"/>
                        </a:lnTo>
                        <a:lnTo>
                          <a:pt x="2128" y="178"/>
                        </a:lnTo>
                        <a:lnTo>
                          <a:pt x="2140" y="177"/>
                        </a:lnTo>
                        <a:lnTo>
                          <a:pt x="2155" y="179"/>
                        </a:lnTo>
                        <a:lnTo>
                          <a:pt x="2169" y="177"/>
                        </a:lnTo>
                        <a:lnTo>
                          <a:pt x="2184" y="178"/>
                        </a:lnTo>
                        <a:lnTo>
                          <a:pt x="2198" y="177"/>
                        </a:lnTo>
                        <a:lnTo>
                          <a:pt x="2210" y="177"/>
                        </a:lnTo>
                        <a:lnTo>
                          <a:pt x="2222" y="175"/>
                        </a:lnTo>
                        <a:lnTo>
                          <a:pt x="2232" y="176"/>
                        </a:lnTo>
                        <a:lnTo>
                          <a:pt x="2240" y="175"/>
                        </a:lnTo>
                        <a:lnTo>
                          <a:pt x="2244" y="173"/>
                        </a:lnTo>
                        <a:lnTo>
                          <a:pt x="2252" y="173"/>
                        </a:lnTo>
                        <a:lnTo>
                          <a:pt x="2262" y="172"/>
                        </a:lnTo>
                        <a:lnTo>
                          <a:pt x="2276" y="170"/>
                        </a:lnTo>
                        <a:lnTo>
                          <a:pt x="2293" y="167"/>
                        </a:lnTo>
                        <a:lnTo>
                          <a:pt x="2309" y="163"/>
                        </a:lnTo>
                        <a:lnTo>
                          <a:pt x="2328" y="160"/>
                        </a:lnTo>
                        <a:lnTo>
                          <a:pt x="2347" y="153"/>
                        </a:lnTo>
                        <a:lnTo>
                          <a:pt x="2367" y="148"/>
                        </a:lnTo>
                        <a:lnTo>
                          <a:pt x="2388" y="141"/>
                        </a:lnTo>
                        <a:lnTo>
                          <a:pt x="2407" y="133"/>
                        </a:lnTo>
                        <a:lnTo>
                          <a:pt x="2425" y="124"/>
                        </a:lnTo>
                        <a:lnTo>
                          <a:pt x="2445" y="114"/>
                        </a:lnTo>
                        <a:lnTo>
                          <a:pt x="2459" y="102"/>
                        </a:lnTo>
                        <a:lnTo>
                          <a:pt x="2473" y="89"/>
                        </a:lnTo>
                        <a:lnTo>
                          <a:pt x="2472" y="52"/>
                        </a:lnTo>
                        <a:lnTo>
                          <a:pt x="2489" y="48"/>
                        </a:lnTo>
                        <a:lnTo>
                          <a:pt x="2487" y="0"/>
                        </a:lnTo>
                        <a:lnTo>
                          <a:pt x="34" y="101"/>
                        </a:lnTo>
                        <a:lnTo>
                          <a:pt x="33" y="113"/>
                        </a:lnTo>
                        <a:lnTo>
                          <a:pt x="31" y="125"/>
                        </a:lnTo>
                        <a:lnTo>
                          <a:pt x="32" y="138"/>
                        </a:lnTo>
                        <a:lnTo>
                          <a:pt x="32" y="149"/>
                        </a:lnTo>
                        <a:lnTo>
                          <a:pt x="29" y="161"/>
                        </a:lnTo>
                        <a:lnTo>
                          <a:pt x="24" y="170"/>
                        </a:lnTo>
                        <a:lnTo>
                          <a:pt x="15" y="179"/>
                        </a:lnTo>
                        <a:lnTo>
                          <a:pt x="0" y="186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45" name="Freeform 81"/>
                  <p:cNvSpPr>
                    <a:spLocks/>
                  </p:cNvSpPr>
                  <p:nvPr/>
                </p:nvSpPr>
                <p:spPr bwMode="auto">
                  <a:xfrm>
                    <a:off x="3528" y="2187"/>
                    <a:ext cx="140" cy="114"/>
                  </a:xfrm>
                  <a:custGeom>
                    <a:avLst/>
                    <a:gdLst>
                      <a:gd name="T0" fmla="*/ 79 w 140"/>
                      <a:gd name="T1" fmla="*/ 26 h 114"/>
                      <a:gd name="T2" fmla="*/ 72 w 140"/>
                      <a:gd name="T3" fmla="*/ 38 h 114"/>
                      <a:gd name="T4" fmla="*/ 61 w 140"/>
                      <a:gd name="T5" fmla="*/ 44 h 114"/>
                      <a:gd name="T6" fmla="*/ 51 w 140"/>
                      <a:gd name="T7" fmla="*/ 53 h 114"/>
                      <a:gd name="T8" fmla="*/ 35 w 140"/>
                      <a:gd name="T9" fmla="*/ 56 h 114"/>
                      <a:gd name="T10" fmla="*/ 22 w 140"/>
                      <a:gd name="T11" fmla="*/ 59 h 114"/>
                      <a:gd name="T12" fmla="*/ 12 w 140"/>
                      <a:gd name="T13" fmla="*/ 60 h 114"/>
                      <a:gd name="T14" fmla="*/ 3 w 140"/>
                      <a:gd name="T15" fmla="*/ 60 h 114"/>
                      <a:gd name="T16" fmla="*/ 1 w 140"/>
                      <a:gd name="T17" fmla="*/ 59 h 114"/>
                      <a:gd name="T18" fmla="*/ 0 w 140"/>
                      <a:gd name="T19" fmla="*/ 113 h 114"/>
                      <a:gd name="T20" fmla="*/ 2 w 140"/>
                      <a:gd name="T21" fmla="*/ 112 h 114"/>
                      <a:gd name="T22" fmla="*/ 7 w 140"/>
                      <a:gd name="T23" fmla="*/ 112 h 114"/>
                      <a:gd name="T24" fmla="*/ 12 w 140"/>
                      <a:gd name="T25" fmla="*/ 113 h 114"/>
                      <a:gd name="T26" fmla="*/ 20 w 140"/>
                      <a:gd name="T27" fmla="*/ 112 h 114"/>
                      <a:gd name="T28" fmla="*/ 29 w 140"/>
                      <a:gd name="T29" fmla="*/ 111 h 114"/>
                      <a:gd name="T30" fmla="*/ 39 w 140"/>
                      <a:gd name="T31" fmla="*/ 109 h 114"/>
                      <a:gd name="T32" fmla="*/ 50 w 140"/>
                      <a:gd name="T33" fmla="*/ 106 h 114"/>
                      <a:gd name="T34" fmla="*/ 61 w 140"/>
                      <a:gd name="T35" fmla="*/ 103 h 114"/>
                      <a:gd name="T36" fmla="*/ 74 w 140"/>
                      <a:gd name="T37" fmla="*/ 99 h 114"/>
                      <a:gd name="T38" fmla="*/ 85 w 140"/>
                      <a:gd name="T39" fmla="*/ 94 h 114"/>
                      <a:gd name="T40" fmla="*/ 97 w 140"/>
                      <a:gd name="T41" fmla="*/ 87 h 114"/>
                      <a:gd name="T42" fmla="*/ 109 w 140"/>
                      <a:gd name="T43" fmla="*/ 78 h 114"/>
                      <a:gd name="T44" fmla="*/ 118 w 140"/>
                      <a:gd name="T45" fmla="*/ 68 h 114"/>
                      <a:gd name="T46" fmla="*/ 127 w 140"/>
                      <a:gd name="T47" fmla="*/ 58 h 114"/>
                      <a:gd name="T48" fmla="*/ 132 w 140"/>
                      <a:gd name="T49" fmla="*/ 46 h 114"/>
                      <a:gd name="T50" fmla="*/ 139 w 140"/>
                      <a:gd name="T51" fmla="*/ 30 h 114"/>
                      <a:gd name="T52" fmla="*/ 139 w 140"/>
                      <a:gd name="T53" fmla="*/ 26 h 114"/>
                      <a:gd name="T54" fmla="*/ 138 w 140"/>
                      <a:gd name="T55" fmla="*/ 21 h 114"/>
                      <a:gd name="T56" fmla="*/ 135 w 140"/>
                      <a:gd name="T57" fmla="*/ 16 h 114"/>
                      <a:gd name="T58" fmla="*/ 132 w 140"/>
                      <a:gd name="T59" fmla="*/ 12 h 114"/>
                      <a:gd name="T60" fmla="*/ 128 w 140"/>
                      <a:gd name="T61" fmla="*/ 6 h 114"/>
                      <a:gd name="T62" fmla="*/ 125 w 140"/>
                      <a:gd name="T63" fmla="*/ 2 h 114"/>
                      <a:gd name="T64" fmla="*/ 120 w 140"/>
                      <a:gd name="T65" fmla="*/ 0 h 114"/>
                      <a:gd name="T66" fmla="*/ 113 w 140"/>
                      <a:gd name="T67" fmla="*/ 0 h 114"/>
                      <a:gd name="T68" fmla="*/ 108 w 140"/>
                      <a:gd name="T69" fmla="*/ 1 h 114"/>
                      <a:gd name="T70" fmla="*/ 101 w 140"/>
                      <a:gd name="T71" fmla="*/ 3 h 114"/>
                      <a:gd name="T72" fmla="*/ 97 w 140"/>
                      <a:gd name="T73" fmla="*/ 3 h 114"/>
                      <a:gd name="T74" fmla="*/ 91 w 140"/>
                      <a:gd name="T75" fmla="*/ 6 h 114"/>
                      <a:gd name="T76" fmla="*/ 88 w 140"/>
                      <a:gd name="T77" fmla="*/ 10 h 114"/>
                      <a:gd name="T78" fmla="*/ 84 w 140"/>
                      <a:gd name="T79" fmla="*/ 13 h 114"/>
                      <a:gd name="T80" fmla="*/ 81 w 140"/>
                      <a:gd name="T81" fmla="*/ 19 h 114"/>
                      <a:gd name="T82" fmla="*/ 79 w 140"/>
                      <a:gd name="T83" fmla="*/ 26 h 11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40"/>
                      <a:gd name="T127" fmla="*/ 0 h 114"/>
                      <a:gd name="T128" fmla="*/ 140 w 140"/>
                      <a:gd name="T129" fmla="*/ 114 h 11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40" h="114">
                        <a:moveTo>
                          <a:pt x="79" y="26"/>
                        </a:moveTo>
                        <a:lnTo>
                          <a:pt x="72" y="38"/>
                        </a:lnTo>
                        <a:lnTo>
                          <a:pt x="61" y="44"/>
                        </a:lnTo>
                        <a:lnTo>
                          <a:pt x="51" y="53"/>
                        </a:lnTo>
                        <a:lnTo>
                          <a:pt x="35" y="56"/>
                        </a:lnTo>
                        <a:lnTo>
                          <a:pt x="22" y="59"/>
                        </a:lnTo>
                        <a:lnTo>
                          <a:pt x="12" y="60"/>
                        </a:lnTo>
                        <a:lnTo>
                          <a:pt x="3" y="60"/>
                        </a:lnTo>
                        <a:lnTo>
                          <a:pt x="1" y="59"/>
                        </a:lnTo>
                        <a:lnTo>
                          <a:pt x="0" y="113"/>
                        </a:lnTo>
                        <a:lnTo>
                          <a:pt x="2" y="112"/>
                        </a:lnTo>
                        <a:lnTo>
                          <a:pt x="7" y="112"/>
                        </a:lnTo>
                        <a:lnTo>
                          <a:pt x="12" y="113"/>
                        </a:lnTo>
                        <a:lnTo>
                          <a:pt x="20" y="112"/>
                        </a:lnTo>
                        <a:lnTo>
                          <a:pt x="29" y="111"/>
                        </a:lnTo>
                        <a:lnTo>
                          <a:pt x="39" y="109"/>
                        </a:lnTo>
                        <a:lnTo>
                          <a:pt x="50" y="106"/>
                        </a:lnTo>
                        <a:lnTo>
                          <a:pt x="61" y="103"/>
                        </a:lnTo>
                        <a:lnTo>
                          <a:pt x="74" y="99"/>
                        </a:lnTo>
                        <a:lnTo>
                          <a:pt x="85" y="94"/>
                        </a:lnTo>
                        <a:lnTo>
                          <a:pt x="97" y="87"/>
                        </a:lnTo>
                        <a:lnTo>
                          <a:pt x="109" y="78"/>
                        </a:lnTo>
                        <a:lnTo>
                          <a:pt x="118" y="68"/>
                        </a:lnTo>
                        <a:lnTo>
                          <a:pt x="127" y="58"/>
                        </a:lnTo>
                        <a:lnTo>
                          <a:pt x="132" y="46"/>
                        </a:lnTo>
                        <a:lnTo>
                          <a:pt x="139" y="30"/>
                        </a:lnTo>
                        <a:lnTo>
                          <a:pt x="139" y="26"/>
                        </a:lnTo>
                        <a:lnTo>
                          <a:pt x="138" y="21"/>
                        </a:lnTo>
                        <a:lnTo>
                          <a:pt x="135" y="16"/>
                        </a:lnTo>
                        <a:lnTo>
                          <a:pt x="132" y="12"/>
                        </a:lnTo>
                        <a:lnTo>
                          <a:pt x="128" y="6"/>
                        </a:lnTo>
                        <a:lnTo>
                          <a:pt x="125" y="2"/>
                        </a:lnTo>
                        <a:lnTo>
                          <a:pt x="120" y="0"/>
                        </a:lnTo>
                        <a:lnTo>
                          <a:pt x="113" y="0"/>
                        </a:lnTo>
                        <a:lnTo>
                          <a:pt x="108" y="1"/>
                        </a:lnTo>
                        <a:lnTo>
                          <a:pt x="101" y="3"/>
                        </a:lnTo>
                        <a:lnTo>
                          <a:pt x="97" y="3"/>
                        </a:lnTo>
                        <a:lnTo>
                          <a:pt x="91" y="6"/>
                        </a:lnTo>
                        <a:lnTo>
                          <a:pt x="88" y="10"/>
                        </a:lnTo>
                        <a:lnTo>
                          <a:pt x="84" y="13"/>
                        </a:lnTo>
                        <a:lnTo>
                          <a:pt x="81" y="19"/>
                        </a:lnTo>
                        <a:lnTo>
                          <a:pt x="79" y="26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46" name="Freeform 82"/>
                  <p:cNvSpPr>
                    <a:spLocks/>
                  </p:cNvSpPr>
                  <p:nvPr/>
                </p:nvSpPr>
                <p:spPr bwMode="auto">
                  <a:xfrm>
                    <a:off x="3527" y="2188"/>
                    <a:ext cx="147" cy="119"/>
                  </a:xfrm>
                  <a:custGeom>
                    <a:avLst/>
                    <a:gdLst>
                      <a:gd name="T0" fmla="*/ 82 w 147"/>
                      <a:gd name="T1" fmla="*/ 27 h 119"/>
                      <a:gd name="T2" fmla="*/ 82 w 147"/>
                      <a:gd name="T3" fmla="*/ 27 h 119"/>
                      <a:gd name="T4" fmla="*/ 75 w 147"/>
                      <a:gd name="T5" fmla="*/ 40 h 119"/>
                      <a:gd name="T6" fmla="*/ 64 w 147"/>
                      <a:gd name="T7" fmla="*/ 47 h 119"/>
                      <a:gd name="T8" fmla="*/ 53 w 147"/>
                      <a:gd name="T9" fmla="*/ 54 h 119"/>
                      <a:gd name="T10" fmla="*/ 36 w 147"/>
                      <a:gd name="T11" fmla="*/ 59 h 119"/>
                      <a:gd name="T12" fmla="*/ 23 w 147"/>
                      <a:gd name="T13" fmla="*/ 61 h 119"/>
                      <a:gd name="T14" fmla="*/ 12 w 147"/>
                      <a:gd name="T15" fmla="*/ 62 h 119"/>
                      <a:gd name="T16" fmla="*/ 3 w 147"/>
                      <a:gd name="T17" fmla="*/ 63 h 119"/>
                      <a:gd name="T18" fmla="*/ 1 w 147"/>
                      <a:gd name="T19" fmla="*/ 62 h 119"/>
                      <a:gd name="T20" fmla="*/ 0 w 147"/>
                      <a:gd name="T21" fmla="*/ 118 h 119"/>
                      <a:gd name="T22" fmla="*/ 1 w 147"/>
                      <a:gd name="T23" fmla="*/ 117 h 119"/>
                      <a:gd name="T24" fmla="*/ 6 w 147"/>
                      <a:gd name="T25" fmla="*/ 118 h 119"/>
                      <a:gd name="T26" fmla="*/ 10 w 147"/>
                      <a:gd name="T27" fmla="*/ 117 h 119"/>
                      <a:gd name="T28" fmla="*/ 20 w 147"/>
                      <a:gd name="T29" fmla="*/ 117 h 119"/>
                      <a:gd name="T30" fmla="*/ 28 w 147"/>
                      <a:gd name="T31" fmla="*/ 115 h 119"/>
                      <a:gd name="T32" fmla="*/ 40 w 147"/>
                      <a:gd name="T33" fmla="*/ 115 h 119"/>
                      <a:gd name="T34" fmla="*/ 51 w 147"/>
                      <a:gd name="T35" fmla="*/ 111 h 119"/>
                      <a:gd name="T36" fmla="*/ 64 w 147"/>
                      <a:gd name="T37" fmla="*/ 108 h 119"/>
                      <a:gd name="T38" fmla="*/ 77 w 147"/>
                      <a:gd name="T39" fmla="*/ 104 h 119"/>
                      <a:gd name="T40" fmla="*/ 89 w 147"/>
                      <a:gd name="T41" fmla="*/ 99 h 119"/>
                      <a:gd name="T42" fmla="*/ 101 w 147"/>
                      <a:gd name="T43" fmla="*/ 92 h 119"/>
                      <a:gd name="T44" fmla="*/ 113 w 147"/>
                      <a:gd name="T45" fmla="*/ 82 h 119"/>
                      <a:gd name="T46" fmla="*/ 123 w 147"/>
                      <a:gd name="T47" fmla="*/ 72 h 119"/>
                      <a:gd name="T48" fmla="*/ 132 w 147"/>
                      <a:gd name="T49" fmla="*/ 62 h 119"/>
                      <a:gd name="T50" fmla="*/ 139 w 147"/>
                      <a:gd name="T51" fmla="*/ 48 h 119"/>
                      <a:gd name="T52" fmla="*/ 145 w 147"/>
                      <a:gd name="T53" fmla="*/ 32 h 119"/>
                      <a:gd name="T54" fmla="*/ 146 w 147"/>
                      <a:gd name="T55" fmla="*/ 28 h 119"/>
                      <a:gd name="T56" fmla="*/ 145 w 147"/>
                      <a:gd name="T57" fmla="*/ 22 h 119"/>
                      <a:gd name="T58" fmla="*/ 141 w 147"/>
                      <a:gd name="T59" fmla="*/ 17 h 119"/>
                      <a:gd name="T60" fmla="*/ 138 w 147"/>
                      <a:gd name="T61" fmla="*/ 13 h 119"/>
                      <a:gd name="T62" fmla="*/ 133 w 147"/>
                      <a:gd name="T63" fmla="*/ 7 h 119"/>
                      <a:gd name="T64" fmla="*/ 129 w 147"/>
                      <a:gd name="T65" fmla="*/ 2 h 119"/>
                      <a:gd name="T66" fmla="*/ 125 w 147"/>
                      <a:gd name="T67" fmla="*/ 0 h 119"/>
                      <a:gd name="T68" fmla="*/ 118 w 147"/>
                      <a:gd name="T69" fmla="*/ 0 h 119"/>
                      <a:gd name="T70" fmla="*/ 111 w 147"/>
                      <a:gd name="T71" fmla="*/ 2 h 119"/>
                      <a:gd name="T72" fmla="*/ 106 w 147"/>
                      <a:gd name="T73" fmla="*/ 3 h 119"/>
                      <a:gd name="T74" fmla="*/ 101 w 147"/>
                      <a:gd name="T75" fmla="*/ 5 h 119"/>
                      <a:gd name="T76" fmla="*/ 95 w 147"/>
                      <a:gd name="T77" fmla="*/ 7 h 119"/>
                      <a:gd name="T78" fmla="*/ 90 w 147"/>
                      <a:gd name="T79" fmla="*/ 11 h 119"/>
                      <a:gd name="T80" fmla="*/ 88 w 147"/>
                      <a:gd name="T81" fmla="*/ 14 h 119"/>
                      <a:gd name="T82" fmla="*/ 85 w 147"/>
                      <a:gd name="T83" fmla="*/ 20 h 119"/>
                      <a:gd name="T84" fmla="*/ 82 w 147"/>
                      <a:gd name="T85" fmla="*/ 27 h 11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47"/>
                      <a:gd name="T130" fmla="*/ 0 h 119"/>
                      <a:gd name="T131" fmla="*/ 147 w 147"/>
                      <a:gd name="T132" fmla="*/ 119 h 11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47" h="119">
                        <a:moveTo>
                          <a:pt x="82" y="27"/>
                        </a:moveTo>
                        <a:lnTo>
                          <a:pt x="82" y="27"/>
                        </a:lnTo>
                        <a:lnTo>
                          <a:pt x="75" y="40"/>
                        </a:lnTo>
                        <a:lnTo>
                          <a:pt x="64" y="47"/>
                        </a:lnTo>
                        <a:lnTo>
                          <a:pt x="53" y="54"/>
                        </a:lnTo>
                        <a:lnTo>
                          <a:pt x="36" y="59"/>
                        </a:lnTo>
                        <a:lnTo>
                          <a:pt x="23" y="61"/>
                        </a:lnTo>
                        <a:lnTo>
                          <a:pt x="12" y="62"/>
                        </a:lnTo>
                        <a:lnTo>
                          <a:pt x="3" y="63"/>
                        </a:lnTo>
                        <a:lnTo>
                          <a:pt x="1" y="62"/>
                        </a:lnTo>
                        <a:lnTo>
                          <a:pt x="0" y="118"/>
                        </a:lnTo>
                        <a:lnTo>
                          <a:pt x="1" y="117"/>
                        </a:lnTo>
                        <a:lnTo>
                          <a:pt x="6" y="118"/>
                        </a:lnTo>
                        <a:lnTo>
                          <a:pt x="10" y="117"/>
                        </a:lnTo>
                        <a:lnTo>
                          <a:pt x="20" y="117"/>
                        </a:lnTo>
                        <a:lnTo>
                          <a:pt x="28" y="115"/>
                        </a:lnTo>
                        <a:lnTo>
                          <a:pt x="40" y="115"/>
                        </a:lnTo>
                        <a:lnTo>
                          <a:pt x="51" y="111"/>
                        </a:lnTo>
                        <a:lnTo>
                          <a:pt x="64" y="108"/>
                        </a:lnTo>
                        <a:lnTo>
                          <a:pt x="77" y="104"/>
                        </a:lnTo>
                        <a:lnTo>
                          <a:pt x="89" y="99"/>
                        </a:lnTo>
                        <a:lnTo>
                          <a:pt x="101" y="92"/>
                        </a:lnTo>
                        <a:lnTo>
                          <a:pt x="113" y="82"/>
                        </a:lnTo>
                        <a:lnTo>
                          <a:pt x="123" y="72"/>
                        </a:lnTo>
                        <a:lnTo>
                          <a:pt x="132" y="62"/>
                        </a:lnTo>
                        <a:lnTo>
                          <a:pt x="139" y="48"/>
                        </a:lnTo>
                        <a:lnTo>
                          <a:pt x="145" y="32"/>
                        </a:lnTo>
                        <a:lnTo>
                          <a:pt x="146" y="28"/>
                        </a:lnTo>
                        <a:lnTo>
                          <a:pt x="145" y="22"/>
                        </a:lnTo>
                        <a:lnTo>
                          <a:pt x="141" y="17"/>
                        </a:lnTo>
                        <a:lnTo>
                          <a:pt x="138" y="13"/>
                        </a:lnTo>
                        <a:lnTo>
                          <a:pt x="133" y="7"/>
                        </a:lnTo>
                        <a:lnTo>
                          <a:pt x="129" y="2"/>
                        </a:lnTo>
                        <a:lnTo>
                          <a:pt x="125" y="0"/>
                        </a:lnTo>
                        <a:lnTo>
                          <a:pt x="118" y="0"/>
                        </a:lnTo>
                        <a:lnTo>
                          <a:pt x="111" y="2"/>
                        </a:lnTo>
                        <a:lnTo>
                          <a:pt x="106" y="3"/>
                        </a:lnTo>
                        <a:lnTo>
                          <a:pt x="101" y="5"/>
                        </a:lnTo>
                        <a:lnTo>
                          <a:pt x="95" y="7"/>
                        </a:lnTo>
                        <a:lnTo>
                          <a:pt x="90" y="11"/>
                        </a:lnTo>
                        <a:lnTo>
                          <a:pt x="88" y="14"/>
                        </a:lnTo>
                        <a:lnTo>
                          <a:pt x="85" y="20"/>
                        </a:lnTo>
                        <a:lnTo>
                          <a:pt x="82" y="27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47" name="Freeform 83"/>
                  <p:cNvSpPr>
                    <a:spLocks/>
                  </p:cNvSpPr>
                  <p:nvPr/>
                </p:nvSpPr>
                <p:spPr bwMode="auto">
                  <a:xfrm>
                    <a:off x="4079" y="1951"/>
                    <a:ext cx="170" cy="148"/>
                  </a:xfrm>
                  <a:custGeom>
                    <a:avLst/>
                    <a:gdLst>
                      <a:gd name="T0" fmla="*/ 3 w 170"/>
                      <a:gd name="T1" fmla="*/ 147 h 148"/>
                      <a:gd name="T2" fmla="*/ 9 w 170"/>
                      <a:gd name="T3" fmla="*/ 145 h 148"/>
                      <a:gd name="T4" fmla="*/ 19 w 170"/>
                      <a:gd name="T5" fmla="*/ 143 h 148"/>
                      <a:gd name="T6" fmla="*/ 29 w 170"/>
                      <a:gd name="T7" fmla="*/ 141 h 148"/>
                      <a:gd name="T8" fmla="*/ 44 w 170"/>
                      <a:gd name="T9" fmla="*/ 138 h 148"/>
                      <a:gd name="T10" fmla="*/ 56 w 170"/>
                      <a:gd name="T11" fmla="*/ 135 h 148"/>
                      <a:gd name="T12" fmla="*/ 68 w 170"/>
                      <a:gd name="T13" fmla="*/ 130 h 148"/>
                      <a:gd name="T14" fmla="*/ 84 w 170"/>
                      <a:gd name="T15" fmla="*/ 126 h 148"/>
                      <a:gd name="T16" fmla="*/ 98 w 170"/>
                      <a:gd name="T17" fmla="*/ 122 h 148"/>
                      <a:gd name="T18" fmla="*/ 110 w 170"/>
                      <a:gd name="T19" fmla="*/ 117 h 148"/>
                      <a:gd name="T20" fmla="*/ 126 w 170"/>
                      <a:gd name="T21" fmla="*/ 112 h 148"/>
                      <a:gd name="T22" fmla="*/ 137 w 170"/>
                      <a:gd name="T23" fmla="*/ 107 h 148"/>
                      <a:gd name="T24" fmla="*/ 147 w 170"/>
                      <a:gd name="T25" fmla="*/ 100 h 148"/>
                      <a:gd name="T26" fmla="*/ 155 w 170"/>
                      <a:gd name="T27" fmla="*/ 93 h 148"/>
                      <a:gd name="T28" fmla="*/ 162 w 170"/>
                      <a:gd name="T29" fmla="*/ 89 h 148"/>
                      <a:gd name="T30" fmla="*/ 167 w 170"/>
                      <a:gd name="T31" fmla="*/ 82 h 148"/>
                      <a:gd name="T32" fmla="*/ 169 w 170"/>
                      <a:gd name="T33" fmla="*/ 75 h 148"/>
                      <a:gd name="T34" fmla="*/ 166 w 170"/>
                      <a:gd name="T35" fmla="*/ 67 h 148"/>
                      <a:gd name="T36" fmla="*/ 161 w 170"/>
                      <a:gd name="T37" fmla="*/ 61 h 148"/>
                      <a:gd name="T38" fmla="*/ 153 w 170"/>
                      <a:gd name="T39" fmla="*/ 52 h 148"/>
                      <a:gd name="T40" fmla="*/ 143 w 170"/>
                      <a:gd name="T41" fmla="*/ 47 h 148"/>
                      <a:gd name="T42" fmla="*/ 130 w 170"/>
                      <a:gd name="T43" fmla="*/ 41 h 148"/>
                      <a:gd name="T44" fmla="*/ 115 w 170"/>
                      <a:gd name="T45" fmla="*/ 34 h 148"/>
                      <a:gd name="T46" fmla="*/ 100 w 170"/>
                      <a:gd name="T47" fmla="*/ 27 h 148"/>
                      <a:gd name="T48" fmla="*/ 85 w 170"/>
                      <a:gd name="T49" fmla="*/ 22 h 148"/>
                      <a:gd name="T50" fmla="*/ 70 w 170"/>
                      <a:gd name="T51" fmla="*/ 17 h 148"/>
                      <a:gd name="T52" fmla="*/ 54 w 170"/>
                      <a:gd name="T53" fmla="*/ 12 h 148"/>
                      <a:gd name="T54" fmla="*/ 40 w 170"/>
                      <a:gd name="T55" fmla="*/ 7 h 148"/>
                      <a:gd name="T56" fmla="*/ 27 w 170"/>
                      <a:gd name="T57" fmla="*/ 5 h 148"/>
                      <a:gd name="T58" fmla="*/ 15 w 170"/>
                      <a:gd name="T59" fmla="*/ 2 h 148"/>
                      <a:gd name="T60" fmla="*/ 8 w 170"/>
                      <a:gd name="T61" fmla="*/ 0 h 148"/>
                      <a:gd name="T62" fmla="*/ 2 w 170"/>
                      <a:gd name="T63" fmla="*/ 1 h 148"/>
                      <a:gd name="T64" fmla="*/ 0 w 170"/>
                      <a:gd name="T65" fmla="*/ 0 h 148"/>
                      <a:gd name="T66" fmla="*/ 3 w 170"/>
                      <a:gd name="T67" fmla="*/ 147 h 14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70"/>
                      <a:gd name="T103" fmla="*/ 0 h 148"/>
                      <a:gd name="T104" fmla="*/ 170 w 170"/>
                      <a:gd name="T105" fmla="*/ 148 h 14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70" h="148">
                        <a:moveTo>
                          <a:pt x="3" y="147"/>
                        </a:moveTo>
                        <a:lnTo>
                          <a:pt x="9" y="145"/>
                        </a:lnTo>
                        <a:lnTo>
                          <a:pt x="19" y="143"/>
                        </a:lnTo>
                        <a:lnTo>
                          <a:pt x="29" y="141"/>
                        </a:lnTo>
                        <a:lnTo>
                          <a:pt x="44" y="138"/>
                        </a:lnTo>
                        <a:lnTo>
                          <a:pt x="56" y="135"/>
                        </a:lnTo>
                        <a:lnTo>
                          <a:pt x="68" y="130"/>
                        </a:lnTo>
                        <a:lnTo>
                          <a:pt x="84" y="126"/>
                        </a:lnTo>
                        <a:lnTo>
                          <a:pt x="98" y="122"/>
                        </a:lnTo>
                        <a:lnTo>
                          <a:pt x="110" y="117"/>
                        </a:lnTo>
                        <a:lnTo>
                          <a:pt x="126" y="112"/>
                        </a:lnTo>
                        <a:lnTo>
                          <a:pt x="137" y="107"/>
                        </a:lnTo>
                        <a:lnTo>
                          <a:pt x="147" y="100"/>
                        </a:lnTo>
                        <a:lnTo>
                          <a:pt x="155" y="93"/>
                        </a:lnTo>
                        <a:lnTo>
                          <a:pt x="162" y="89"/>
                        </a:lnTo>
                        <a:lnTo>
                          <a:pt x="167" y="82"/>
                        </a:lnTo>
                        <a:lnTo>
                          <a:pt x="169" y="75"/>
                        </a:lnTo>
                        <a:lnTo>
                          <a:pt x="166" y="67"/>
                        </a:lnTo>
                        <a:lnTo>
                          <a:pt x="161" y="61"/>
                        </a:lnTo>
                        <a:lnTo>
                          <a:pt x="153" y="52"/>
                        </a:lnTo>
                        <a:lnTo>
                          <a:pt x="143" y="47"/>
                        </a:lnTo>
                        <a:lnTo>
                          <a:pt x="130" y="41"/>
                        </a:lnTo>
                        <a:lnTo>
                          <a:pt x="115" y="34"/>
                        </a:lnTo>
                        <a:lnTo>
                          <a:pt x="100" y="27"/>
                        </a:lnTo>
                        <a:lnTo>
                          <a:pt x="85" y="22"/>
                        </a:lnTo>
                        <a:lnTo>
                          <a:pt x="70" y="17"/>
                        </a:lnTo>
                        <a:lnTo>
                          <a:pt x="54" y="12"/>
                        </a:lnTo>
                        <a:lnTo>
                          <a:pt x="40" y="7"/>
                        </a:lnTo>
                        <a:lnTo>
                          <a:pt x="27" y="5"/>
                        </a:lnTo>
                        <a:lnTo>
                          <a:pt x="15" y="2"/>
                        </a:lnTo>
                        <a:lnTo>
                          <a:pt x="8" y="0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lnTo>
                          <a:pt x="3" y="147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48" name="Freeform 84"/>
                  <p:cNvSpPr>
                    <a:spLocks/>
                  </p:cNvSpPr>
                  <p:nvPr/>
                </p:nvSpPr>
                <p:spPr bwMode="auto">
                  <a:xfrm>
                    <a:off x="4079" y="1951"/>
                    <a:ext cx="176" cy="153"/>
                  </a:xfrm>
                  <a:custGeom>
                    <a:avLst/>
                    <a:gdLst>
                      <a:gd name="T0" fmla="*/ 3 w 176"/>
                      <a:gd name="T1" fmla="*/ 152 h 153"/>
                      <a:gd name="T2" fmla="*/ 3 w 176"/>
                      <a:gd name="T3" fmla="*/ 152 h 153"/>
                      <a:gd name="T4" fmla="*/ 9 w 176"/>
                      <a:gd name="T5" fmla="*/ 151 h 153"/>
                      <a:gd name="T6" fmla="*/ 19 w 176"/>
                      <a:gd name="T7" fmla="*/ 150 h 153"/>
                      <a:gd name="T8" fmla="*/ 30 w 176"/>
                      <a:gd name="T9" fmla="*/ 146 h 153"/>
                      <a:gd name="T10" fmla="*/ 43 w 176"/>
                      <a:gd name="T11" fmla="*/ 144 h 153"/>
                      <a:gd name="T12" fmla="*/ 57 w 176"/>
                      <a:gd name="T13" fmla="*/ 140 h 153"/>
                      <a:gd name="T14" fmla="*/ 71 w 176"/>
                      <a:gd name="T15" fmla="*/ 137 h 153"/>
                      <a:gd name="T16" fmla="*/ 85 w 176"/>
                      <a:gd name="T17" fmla="*/ 132 h 153"/>
                      <a:gd name="T18" fmla="*/ 101 w 176"/>
                      <a:gd name="T19" fmla="*/ 127 h 153"/>
                      <a:gd name="T20" fmla="*/ 114 w 176"/>
                      <a:gd name="T21" fmla="*/ 122 h 153"/>
                      <a:gd name="T22" fmla="*/ 128 w 176"/>
                      <a:gd name="T23" fmla="*/ 116 h 153"/>
                      <a:gd name="T24" fmla="*/ 141 w 176"/>
                      <a:gd name="T25" fmla="*/ 111 h 153"/>
                      <a:gd name="T26" fmla="*/ 151 w 176"/>
                      <a:gd name="T27" fmla="*/ 104 h 153"/>
                      <a:gd name="T28" fmla="*/ 161 w 176"/>
                      <a:gd name="T29" fmla="*/ 98 h 153"/>
                      <a:gd name="T30" fmla="*/ 168 w 176"/>
                      <a:gd name="T31" fmla="*/ 92 h 153"/>
                      <a:gd name="T32" fmla="*/ 173 w 176"/>
                      <a:gd name="T33" fmla="*/ 85 h 153"/>
                      <a:gd name="T34" fmla="*/ 175 w 176"/>
                      <a:gd name="T35" fmla="*/ 78 h 153"/>
                      <a:gd name="T36" fmla="*/ 172 w 176"/>
                      <a:gd name="T37" fmla="*/ 70 h 153"/>
                      <a:gd name="T38" fmla="*/ 166 w 176"/>
                      <a:gd name="T39" fmla="*/ 63 h 153"/>
                      <a:gd name="T40" fmla="*/ 158 w 176"/>
                      <a:gd name="T41" fmla="*/ 55 h 153"/>
                      <a:gd name="T42" fmla="*/ 148 w 176"/>
                      <a:gd name="T43" fmla="*/ 49 h 153"/>
                      <a:gd name="T44" fmla="*/ 134 w 176"/>
                      <a:gd name="T45" fmla="*/ 43 h 153"/>
                      <a:gd name="T46" fmla="*/ 119 w 176"/>
                      <a:gd name="T47" fmla="*/ 35 h 153"/>
                      <a:gd name="T48" fmla="*/ 103 w 176"/>
                      <a:gd name="T49" fmla="*/ 29 h 153"/>
                      <a:gd name="T50" fmla="*/ 88 w 176"/>
                      <a:gd name="T51" fmla="*/ 23 h 153"/>
                      <a:gd name="T52" fmla="*/ 72 w 176"/>
                      <a:gd name="T53" fmla="*/ 18 h 153"/>
                      <a:gd name="T54" fmla="*/ 56 w 176"/>
                      <a:gd name="T55" fmla="*/ 13 h 153"/>
                      <a:gd name="T56" fmla="*/ 41 w 176"/>
                      <a:gd name="T57" fmla="*/ 8 h 153"/>
                      <a:gd name="T58" fmla="*/ 28 w 176"/>
                      <a:gd name="T59" fmla="*/ 5 h 153"/>
                      <a:gd name="T60" fmla="*/ 16 w 176"/>
                      <a:gd name="T61" fmla="*/ 3 h 153"/>
                      <a:gd name="T62" fmla="*/ 8 w 176"/>
                      <a:gd name="T63" fmla="*/ 0 h 153"/>
                      <a:gd name="T64" fmla="*/ 2 w 176"/>
                      <a:gd name="T65" fmla="*/ 1 h 153"/>
                      <a:gd name="T66" fmla="*/ 0 w 176"/>
                      <a:gd name="T67" fmla="*/ 0 h 153"/>
                      <a:gd name="T68" fmla="*/ 3 w 176"/>
                      <a:gd name="T69" fmla="*/ 152 h 153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76"/>
                      <a:gd name="T106" fmla="*/ 0 h 153"/>
                      <a:gd name="T107" fmla="*/ 176 w 176"/>
                      <a:gd name="T108" fmla="*/ 153 h 153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76" h="153">
                        <a:moveTo>
                          <a:pt x="3" y="152"/>
                        </a:moveTo>
                        <a:lnTo>
                          <a:pt x="3" y="152"/>
                        </a:lnTo>
                        <a:lnTo>
                          <a:pt x="9" y="151"/>
                        </a:lnTo>
                        <a:lnTo>
                          <a:pt x="19" y="150"/>
                        </a:lnTo>
                        <a:lnTo>
                          <a:pt x="30" y="146"/>
                        </a:lnTo>
                        <a:lnTo>
                          <a:pt x="43" y="144"/>
                        </a:lnTo>
                        <a:lnTo>
                          <a:pt x="57" y="140"/>
                        </a:lnTo>
                        <a:lnTo>
                          <a:pt x="71" y="137"/>
                        </a:lnTo>
                        <a:lnTo>
                          <a:pt x="85" y="132"/>
                        </a:lnTo>
                        <a:lnTo>
                          <a:pt x="101" y="127"/>
                        </a:lnTo>
                        <a:lnTo>
                          <a:pt x="114" y="122"/>
                        </a:lnTo>
                        <a:lnTo>
                          <a:pt x="128" y="116"/>
                        </a:lnTo>
                        <a:lnTo>
                          <a:pt x="141" y="111"/>
                        </a:lnTo>
                        <a:lnTo>
                          <a:pt x="151" y="104"/>
                        </a:lnTo>
                        <a:lnTo>
                          <a:pt x="161" y="98"/>
                        </a:lnTo>
                        <a:lnTo>
                          <a:pt x="168" y="92"/>
                        </a:lnTo>
                        <a:lnTo>
                          <a:pt x="173" y="85"/>
                        </a:lnTo>
                        <a:lnTo>
                          <a:pt x="175" y="78"/>
                        </a:lnTo>
                        <a:lnTo>
                          <a:pt x="172" y="70"/>
                        </a:lnTo>
                        <a:lnTo>
                          <a:pt x="166" y="63"/>
                        </a:lnTo>
                        <a:lnTo>
                          <a:pt x="158" y="55"/>
                        </a:lnTo>
                        <a:lnTo>
                          <a:pt x="148" y="49"/>
                        </a:lnTo>
                        <a:lnTo>
                          <a:pt x="134" y="43"/>
                        </a:lnTo>
                        <a:lnTo>
                          <a:pt x="119" y="35"/>
                        </a:lnTo>
                        <a:lnTo>
                          <a:pt x="103" y="29"/>
                        </a:lnTo>
                        <a:lnTo>
                          <a:pt x="88" y="23"/>
                        </a:lnTo>
                        <a:lnTo>
                          <a:pt x="72" y="18"/>
                        </a:lnTo>
                        <a:lnTo>
                          <a:pt x="56" y="13"/>
                        </a:lnTo>
                        <a:lnTo>
                          <a:pt x="41" y="8"/>
                        </a:lnTo>
                        <a:lnTo>
                          <a:pt x="28" y="5"/>
                        </a:ln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lnTo>
                          <a:pt x="3" y="152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49" name="Freeform 85"/>
                  <p:cNvSpPr>
                    <a:spLocks/>
                  </p:cNvSpPr>
                  <p:nvPr/>
                </p:nvSpPr>
                <p:spPr bwMode="auto">
                  <a:xfrm>
                    <a:off x="4086" y="1952"/>
                    <a:ext cx="162" cy="76"/>
                  </a:xfrm>
                  <a:custGeom>
                    <a:avLst/>
                    <a:gdLst>
                      <a:gd name="T0" fmla="*/ 161 w 162"/>
                      <a:gd name="T1" fmla="*/ 75 h 76"/>
                      <a:gd name="T2" fmla="*/ 159 w 162"/>
                      <a:gd name="T3" fmla="*/ 69 h 76"/>
                      <a:gd name="T4" fmla="*/ 154 w 162"/>
                      <a:gd name="T5" fmla="*/ 61 h 76"/>
                      <a:gd name="T6" fmla="*/ 147 w 162"/>
                      <a:gd name="T7" fmla="*/ 54 h 76"/>
                      <a:gd name="T8" fmla="*/ 136 w 162"/>
                      <a:gd name="T9" fmla="*/ 47 h 76"/>
                      <a:gd name="T10" fmla="*/ 126 w 162"/>
                      <a:gd name="T11" fmla="*/ 42 h 76"/>
                      <a:gd name="T12" fmla="*/ 111 w 162"/>
                      <a:gd name="T13" fmla="*/ 35 h 76"/>
                      <a:gd name="T14" fmla="*/ 97 w 162"/>
                      <a:gd name="T15" fmla="*/ 30 h 76"/>
                      <a:gd name="T16" fmla="*/ 82 w 162"/>
                      <a:gd name="T17" fmla="*/ 24 h 76"/>
                      <a:gd name="T18" fmla="*/ 67 w 162"/>
                      <a:gd name="T19" fmla="*/ 20 h 76"/>
                      <a:gd name="T20" fmla="*/ 52 w 162"/>
                      <a:gd name="T21" fmla="*/ 14 h 76"/>
                      <a:gd name="T22" fmla="*/ 37 w 162"/>
                      <a:gd name="T23" fmla="*/ 10 h 76"/>
                      <a:gd name="T24" fmla="*/ 26 w 162"/>
                      <a:gd name="T25" fmla="*/ 7 h 76"/>
                      <a:gd name="T26" fmla="*/ 15 w 162"/>
                      <a:gd name="T27" fmla="*/ 5 h 76"/>
                      <a:gd name="T28" fmla="*/ 7 w 162"/>
                      <a:gd name="T29" fmla="*/ 2 h 76"/>
                      <a:gd name="T30" fmla="*/ 1 w 162"/>
                      <a:gd name="T31" fmla="*/ 1 h 76"/>
                      <a:gd name="T32" fmla="*/ 0 w 162"/>
                      <a:gd name="T33" fmla="*/ 0 h 76"/>
                      <a:gd name="T34" fmla="*/ 3 w 162"/>
                      <a:gd name="T35" fmla="*/ 75 h 76"/>
                      <a:gd name="T36" fmla="*/ 161 w 162"/>
                      <a:gd name="T37" fmla="*/ 75 h 7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62"/>
                      <a:gd name="T58" fmla="*/ 0 h 76"/>
                      <a:gd name="T59" fmla="*/ 162 w 162"/>
                      <a:gd name="T60" fmla="*/ 76 h 7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62" h="76">
                        <a:moveTo>
                          <a:pt x="161" y="75"/>
                        </a:moveTo>
                        <a:lnTo>
                          <a:pt x="159" y="69"/>
                        </a:lnTo>
                        <a:lnTo>
                          <a:pt x="154" y="61"/>
                        </a:lnTo>
                        <a:lnTo>
                          <a:pt x="147" y="54"/>
                        </a:lnTo>
                        <a:lnTo>
                          <a:pt x="136" y="47"/>
                        </a:lnTo>
                        <a:lnTo>
                          <a:pt x="126" y="42"/>
                        </a:lnTo>
                        <a:lnTo>
                          <a:pt x="111" y="35"/>
                        </a:lnTo>
                        <a:lnTo>
                          <a:pt x="97" y="30"/>
                        </a:lnTo>
                        <a:lnTo>
                          <a:pt x="82" y="24"/>
                        </a:lnTo>
                        <a:lnTo>
                          <a:pt x="67" y="20"/>
                        </a:lnTo>
                        <a:lnTo>
                          <a:pt x="52" y="14"/>
                        </a:lnTo>
                        <a:lnTo>
                          <a:pt x="37" y="10"/>
                        </a:lnTo>
                        <a:lnTo>
                          <a:pt x="26" y="7"/>
                        </a:lnTo>
                        <a:lnTo>
                          <a:pt x="15" y="5"/>
                        </a:lnTo>
                        <a:lnTo>
                          <a:pt x="7" y="2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3" y="75"/>
                        </a:lnTo>
                        <a:lnTo>
                          <a:pt x="161" y="75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0" name="Freeform 86"/>
                  <p:cNvSpPr>
                    <a:spLocks/>
                  </p:cNvSpPr>
                  <p:nvPr/>
                </p:nvSpPr>
                <p:spPr bwMode="auto">
                  <a:xfrm>
                    <a:off x="4086" y="1953"/>
                    <a:ext cx="168" cy="81"/>
                  </a:xfrm>
                  <a:custGeom>
                    <a:avLst/>
                    <a:gdLst>
                      <a:gd name="T0" fmla="*/ 167 w 168"/>
                      <a:gd name="T1" fmla="*/ 77 h 81"/>
                      <a:gd name="T2" fmla="*/ 167 w 168"/>
                      <a:gd name="T3" fmla="*/ 77 h 81"/>
                      <a:gd name="T4" fmla="*/ 165 w 168"/>
                      <a:gd name="T5" fmla="*/ 71 h 81"/>
                      <a:gd name="T6" fmla="*/ 159 w 168"/>
                      <a:gd name="T7" fmla="*/ 63 h 81"/>
                      <a:gd name="T8" fmla="*/ 152 w 168"/>
                      <a:gd name="T9" fmla="*/ 55 h 81"/>
                      <a:gd name="T10" fmla="*/ 141 w 168"/>
                      <a:gd name="T11" fmla="*/ 48 h 81"/>
                      <a:gd name="T12" fmla="*/ 130 w 168"/>
                      <a:gd name="T13" fmla="*/ 43 h 81"/>
                      <a:gd name="T14" fmla="*/ 115 w 168"/>
                      <a:gd name="T15" fmla="*/ 35 h 81"/>
                      <a:gd name="T16" fmla="*/ 99 w 168"/>
                      <a:gd name="T17" fmla="*/ 30 h 81"/>
                      <a:gd name="T18" fmla="*/ 85 w 168"/>
                      <a:gd name="T19" fmla="*/ 24 h 81"/>
                      <a:gd name="T20" fmla="*/ 68 w 168"/>
                      <a:gd name="T21" fmla="*/ 19 h 81"/>
                      <a:gd name="T22" fmla="*/ 53 w 168"/>
                      <a:gd name="T23" fmla="*/ 14 h 81"/>
                      <a:gd name="T24" fmla="*/ 38 w 168"/>
                      <a:gd name="T25" fmla="*/ 10 h 81"/>
                      <a:gd name="T26" fmla="*/ 27 w 168"/>
                      <a:gd name="T27" fmla="*/ 7 h 81"/>
                      <a:gd name="T28" fmla="*/ 15 w 168"/>
                      <a:gd name="T29" fmla="*/ 5 h 81"/>
                      <a:gd name="T30" fmla="*/ 6 w 168"/>
                      <a:gd name="T31" fmla="*/ 2 h 81"/>
                      <a:gd name="T32" fmla="*/ 1 w 168"/>
                      <a:gd name="T33" fmla="*/ 1 h 81"/>
                      <a:gd name="T34" fmla="*/ 0 w 168"/>
                      <a:gd name="T35" fmla="*/ 0 h 81"/>
                      <a:gd name="T36" fmla="*/ 1 w 168"/>
                      <a:gd name="T37" fmla="*/ 80 h 81"/>
                      <a:gd name="T38" fmla="*/ 167 w 168"/>
                      <a:gd name="T39" fmla="*/ 77 h 8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68"/>
                      <a:gd name="T61" fmla="*/ 0 h 81"/>
                      <a:gd name="T62" fmla="*/ 168 w 168"/>
                      <a:gd name="T63" fmla="*/ 81 h 8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68" h="81">
                        <a:moveTo>
                          <a:pt x="167" y="77"/>
                        </a:moveTo>
                        <a:lnTo>
                          <a:pt x="167" y="77"/>
                        </a:lnTo>
                        <a:lnTo>
                          <a:pt x="165" y="71"/>
                        </a:lnTo>
                        <a:lnTo>
                          <a:pt x="159" y="63"/>
                        </a:lnTo>
                        <a:lnTo>
                          <a:pt x="152" y="55"/>
                        </a:lnTo>
                        <a:lnTo>
                          <a:pt x="141" y="48"/>
                        </a:lnTo>
                        <a:lnTo>
                          <a:pt x="130" y="43"/>
                        </a:lnTo>
                        <a:lnTo>
                          <a:pt x="115" y="35"/>
                        </a:lnTo>
                        <a:lnTo>
                          <a:pt x="99" y="30"/>
                        </a:lnTo>
                        <a:lnTo>
                          <a:pt x="85" y="24"/>
                        </a:lnTo>
                        <a:lnTo>
                          <a:pt x="68" y="19"/>
                        </a:lnTo>
                        <a:lnTo>
                          <a:pt x="53" y="14"/>
                        </a:lnTo>
                        <a:lnTo>
                          <a:pt x="38" y="10"/>
                        </a:lnTo>
                        <a:lnTo>
                          <a:pt x="27" y="7"/>
                        </a:lnTo>
                        <a:lnTo>
                          <a:pt x="15" y="5"/>
                        </a:lnTo>
                        <a:lnTo>
                          <a:pt x="6" y="2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80"/>
                        </a:lnTo>
                        <a:lnTo>
                          <a:pt x="167" y="77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1" name="Freeform 87"/>
                  <p:cNvSpPr>
                    <a:spLocks/>
                  </p:cNvSpPr>
                  <p:nvPr/>
                </p:nvSpPr>
                <p:spPr bwMode="auto">
                  <a:xfrm>
                    <a:off x="4057" y="1946"/>
                    <a:ext cx="198" cy="165"/>
                  </a:xfrm>
                  <a:custGeom>
                    <a:avLst/>
                    <a:gdLst>
                      <a:gd name="T0" fmla="*/ 8 w 198"/>
                      <a:gd name="T1" fmla="*/ 164 h 165"/>
                      <a:gd name="T2" fmla="*/ 8 w 198"/>
                      <a:gd name="T3" fmla="*/ 164 h 165"/>
                      <a:gd name="T4" fmla="*/ 17 w 198"/>
                      <a:gd name="T5" fmla="*/ 162 h 165"/>
                      <a:gd name="T6" fmla="*/ 26 w 198"/>
                      <a:gd name="T7" fmla="*/ 159 h 165"/>
                      <a:gd name="T8" fmla="*/ 38 w 198"/>
                      <a:gd name="T9" fmla="*/ 157 h 165"/>
                      <a:gd name="T10" fmla="*/ 51 w 198"/>
                      <a:gd name="T11" fmla="*/ 152 h 165"/>
                      <a:gd name="T12" fmla="*/ 66 w 198"/>
                      <a:gd name="T13" fmla="*/ 150 h 165"/>
                      <a:gd name="T14" fmla="*/ 84 w 198"/>
                      <a:gd name="T15" fmla="*/ 145 h 165"/>
                      <a:gd name="T16" fmla="*/ 99 w 198"/>
                      <a:gd name="T17" fmla="*/ 140 h 165"/>
                      <a:gd name="T18" fmla="*/ 115 w 198"/>
                      <a:gd name="T19" fmla="*/ 135 h 165"/>
                      <a:gd name="T20" fmla="*/ 130 w 198"/>
                      <a:gd name="T21" fmla="*/ 129 h 165"/>
                      <a:gd name="T22" fmla="*/ 146 w 198"/>
                      <a:gd name="T23" fmla="*/ 122 h 165"/>
                      <a:gd name="T24" fmla="*/ 160 w 198"/>
                      <a:gd name="T25" fmla="*/ 117 h 165"/>
                      <a:gd name="T26" fmla="*/ 172 w 198"/>
                      <a:gd name="T27" fmla="*/ 110 h 165"/>
                      <a:gd name="T28" fmla="*/ 182 w 198"/>
                      <a:gd name="T29" fmla="*/ 104 h 165"/>
                      <a:gd name="T30" fmla="*/ 190 w 198"/>
                      <a:gd name="T31" fmla="*/ 97 h 165"/>
                      <a:gd name="T32" fmla="*/ 195 w 198"/>
                      <a:gd name="T33" fmla="*/ 89 h 165"/>
                      <a:gd name="T34" fmla="*/ 197 w 198"/>
                      <a:gd name="T35" fmla="*/ 83 h 165"/>
                      <a:gd name="T36" fmla="*/ 194 w 198"/>
                      <a:gd name="T37" fmla="*/ 74 h 165"/>
                      <a:gd name="T38" fmla="*/ 188 w 198"/>
                      <a:gd name="T39" fmla="*/ 66 h 165"/>
                      <a:gd name="T40" fmla="*/ 178 w 198"/>
                      <a:gd name="T41" fmla="*/ 58 h 165"/>
                      <a:gd name="T42" fmla="*/ 165 w 198"/>
                      <a:gd name="T43" fmla="*/ 52 h 165"/>
                      <a:gd name="T44" fmla="*/ 150 w 198"/>
                      <a:gd name="T45" fmla="*/ 45 h 165"/>
                      <a:gd name="T46" fmla="*/ 133 w 198"/>
                      <a:gd name="T47" fmla="*/ 37 h 165"/>
                      <a:gd name="T48" fmla="*/ 116 w 198"/>
                      <a:gd name="T49" fmla="*/ 31 h 165"/>
                      <a:gd name="T50" fmla="*/ 98 w 198"/>
                      <a:gd name="T51" fmla="*/ 25 h 165"/>
                      <a:gd name="T52" fmla="*/ 80 w 198"/>
                      <a:gd name="T53" fmla="*/ 19 h 165"/>
                      <a:gd name="T54" fmla="*/ 62 w 198"/>
                      <a:gd name="T55" fmla="*/ 14 h 165"/>
                      <a:gd name="T56" fmla="*/ 46 w 198"/>
                      <a:gd name="T57" fmla="*/ 10 h 165"/>
                      <a:gd name="T58" fmla="*/ 31 w 198"/>
                      <a:gd name="T59" fmla="*/ 6 h 165"/>
                      <a:gd name="T60" fmla="*/ 17 w 198"/>
                      <a:gd name="T61" fmla="*/ 3 h 165"/>
                      <a:gd name="T62" fmla="*/ 7 w 198"/>
                      <a:gd name="T63" fmla="*/ 1 h 165"/>
                      <a:gd name="T64" fmla="*/ 1 w 198"/>
                      <a:gd name="T65" fmla="*/ 1 h 165"/>
                      <a:gd name="T66" fmla="*/ 0 w 198"/>
                      <a:gd name="T67" fmla="*/ 0 h 16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98"/>
                      <a:gd name="T103" fmla="*/ 0 h 165"/>
                      <a:gd name="T104" fmla="*/ 198 w 198"/>
                      <a:gd name="T105" fmla="*/ 165 h 16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98" h="165">
                        <a:moveTo>
                          <a:pt x="8" y="164"/>
                        </a:moveTo>
                        <a:lnTo>
                          <a:pt x="8" y="164"/>
                        </a:lnTo>
                        <a:lnTo>
                          <a:pt x="17" y="162"/>
                        </a:lnTo>
                        <a:lnTo>
                          <a:pt x="26" y="159"/>
                        </a:lnTo>
                        <a:lnTo>
                          <a:pt x="38" y="157"/>
                        </a:lnTo>
                        <a:lnTo>
                          <a:pt x="51" y="152"/>
                        </a:lnTo>
                        <a:lnTo>
                          <a:pt x="66" y="150"/>
                        </a:lnTo>
                        <a:lnTo>
                          <a:pt x="84" y="145"/>
                        </a:lnTo>
                        <a:lnTo>
                          <a:pt x="99" y="140"/>
                        </a:lnTo>
                        <a:lnTo>
                          <a:pt x="115" y="135"/>
                        </a:lnTo>
                        <a:lnTo>
                          <a:pt x="130" y="129"/>
                        </a:lnTo>
                        <a:lnTo>
                          <a:pt x="146" y="122"/>
                        </a:lnTo>
                        <a:lnTo>
                          <a:pt x="160" y="117"/>
                        </a:lnTo>
                        <a:lnTo>
                          <a:pt x="172" y="110"/>
                        </a:lnTo>
                        <a:lnTo>
                          <a:pt x="182" y="104"/>
                        </a:lnTo>
                        <a:lnTo>
                          <a:pt x="190" y="97"/>
                        </a:lnTo>
                        <a:lnTo>
                          <a:pt x="195" y="89"/>
                        </a:lnTo>
                        <a:lnTo>
                          <a:pt x="197" y="83"/>
                        </a:lnTo>
                        <a:lnTo>
                          <a:pt x="194" y="74"/>
                        </a:lnTo>
                        <a:lnTo>
                          <a:pt x="188" y="66"/>
                        </a:lnTo>
                        <a:lnTo>
                          <a:pt x="178" y="58"/>
                        </a:lnTo>
                        <a:lnTo>
                          <a:pt x="165" y="52"/>
                        </a:lnTo>
                        <a:lnTo>
                          <a:pt x="150" y="45"/>
                        </a:lnTo>
                        <a:lnTo>
                          <a:pt x="133" y="37"/>
                        </a:lnTo>
                        <a:lnTo>
                          <a:pt x="116" y="31"/>
                        </a:lnTo>
                        <a:lnTo>
                          <a:pt x="98" y="25"/>
                        </a:lnTo>
                        <a:lnTo>
                          <a:pt x="80" y="19"/>
                        </a:lnTo>
                        <a:lnTo>
                          <a:pt x="62" y="14"/>
                        </a:lnTo>
                        <a:lnTo>
                          <a:pt x="46" y="10"/>
                        </a:lnTo>
                        <a:lnTo>
                          <a:pt x="31" y="6"/>
                        </a:lnTo>
                        <a:lnTo>
                          <a:pt x="17" y="3"/>
                        </a:lnTo>
                        <a:lnTo>
                          <a:pt x="7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2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4085" y="1957"/>
                    <a:ext cx="3" cy="142"/>
                  </a:xfrm>
                  <a:prstGeom prst="line">
                    <a:avLst/>
                  </a:prstGeom>
                  <a:noFill/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3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76" y="1544"/>
                    <a:ext cx="10" cy="6"/>
                  </a:xfrm>
                  <a:prstGeom prst="line">
                    <a:avLst/>
                  </a:prstGeom>
                  <a:noFill/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4" name="Freeform 90"/>
                  <p:cNvSpPr>
                    <a:spLocks/>
                  </p:cNvSpPr>
                  <p:nvPr/>
                </p:nvSpPr>
                <p:spPr bwMode="auto">
                  <a:xfrm>
                    <a:off x="1621" y="1541"/>
                    <a:ext cx="60" cy="629"/>
                  </a:xfrm>
                  <a:custGeom>
                    <a:avLst/>
                    <a:gdLst>
                      <a:gd name="T0" fmla="*/ 59 w 60"/>
                      <a:gd name="T1" fmla="*/ 0 h 629"/>
                      <a:gd name="T2" fmla="*/ 59 w 60"/>
                      <a:gd name="T3" fmla="*/ 0 h 629"/>
                      <a:gd name="T4" fmla="*/ 58 w 60"/>
                      <a:gd name="T5" fmla="*/ 3 h 629"/>
                      <a:gd name="T6" fmla="*/ 57 w 60"/>
                      <a:gd name="T7" fmla="*/ 14 h 629"/>
                      <a:gd name="T8" fmla="*/ 59 w 60"/>
                      <a:gd name="T9" fmla="*/ 27 h 629"/>
                      <a:gd name="T10" fmla="*/ 59 w 60"/>
                      <a:gd name="T11" fmla="*/ 43 h 629"/>
                      <a:gd name="T12" fmla="*/ 59 w 60"/>
                      <a:gd name="T13" fmla="*/ 59 h 629"/>
                      <a:gd name="T14" fmla="*/ 59 w 60"/>
                      <a:gd name="T15" fmla="*/ 74 h 629"/>
                      <a:gd name="T16" fmla="*/ 59 w 60"/>
                      <a:gd name="T17" fmla="*/ 84 h 629"/>
                      <a:gd name="T18" fmla="*/ 59 w 60"/>
                      <a:gd name="T19" fmla="*/ 87 h 629"/>
                      <a:gd name="T20" fmla="*/ 0 w 60"/>
                      <a:gd name="T21" fmla="*/ 87 h 629"/>
                      <a:gd name="T22" fmla="*/ 6 w 60"/>
                      <a:gd name="T23" fmla="*/ 628 h 62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0"/>
                      <a:gd name="T37" fmla="*/ 0 h 629"/>
                      <a:gd name="T38" fmla="*/ 60 w 60"/>
                      <a:gd name="T39" fmla="*/ 629 h 62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0" h="629">
                        <a:moveTo>
                          <a:pt x="59" y="0"/>
                        </a:moveTo>
                        <a:lnTo>
                          <a:pt x="59" y="0"/>
                        </a:lnTo>
                        <a:lnTo>
                          <a:pt x="58" y="3"/>
                        </a:lnTo>
                        <a:lnTo>
                          <a:pt x="57" y="14"/>
                        </a:lnTo>
                        <a:lnTo>
                          <a:pt x="59" y="27"/>
                        </a:lnTo>
                        <a:lnTo>
                          <a:pt x="59" y="43"/>
                        </a:lnTo>
                        <a:lnTo>
                          <a:pt x="59" y="59"/>
                        </a:lnTo>
                        <a:lnTo>
                          <a:pt x="59" y="74"/>
                        </a:lnTo>
                        <a:lnTo>
                          <a:pt x="59" y="84"/>
                        </a:lnTo>
                        <a:lnTo>
                          <a:pt x="59" y="87"/>
                        </a:lnTo>
                        <a:lnTo>
                          <a:pt x="0" y="87"/>
                        </a:lnTo>
                        <a:lnTo>
                          <a:pt x="6" y="628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5" name="Freeform 91"/>
                  <p:cNvSpPr>
                    <a:spLocks/>
                  </p:cNvSpPr>
                  <p:nvPr/>
                </p:nvSpPr>
                <p:spPr bwMode="auto">
                  <a:xfrm>
                    <a:off x="2775" y="1791"/>
                    <a:ext cx="862" cy="158"/>
                  </a:xfrm>
                  <a:custGeom>
                    <a:avLst/>
                    <a:gdLst>
                      <a:gd name="T0" fmla="*/ 861 w 862"/>
                      <a:gd name="T1" fmla="*/ 109 h 158"/>
                      <a:gd name="T2" fmla="*/ 845 w 862"/>
                      <a:gd name="T3" fmla="*/ 151 h 158"/>
                      <a:gd name="T4" fmla="*/ 693 w 862"/>
                      <a:gd name="T5" fmla="*/ 157 h 158"/>
                      <a:gd name="T6" fmla="*/ 51 w 862"/>
                      <a:gd name="T7" fmla="*/ 62 h 158"/>
                      <a:gd name="T8" fmla="*/ 49 w 862"/>
                      <a:gd name="T9" fmla="*/ 59 h 158"/>
                      <a:gd name="T10" fmla="*/ 44 w 862"/>
                      <a:gd name="T11" fmla="*/ 52 h 158"/>
                      <a:gd name="T12" fmla="*/ 35 w 862"/>
                      <a:gd name="T13" fmla="*/ 43 h 158"/>
                      <a:gd name="T14" fmla="*/ 25 w 862"/>
                      <a:gd name="T15" fmla="*/ 31 h 158"/>
                      <a:gd name="T16" fmla="*/ 15 w 862"/>
                      <a:gd name="T17" fmla="*/ 20 h 158"/>
                      <a:gd name="T18" fmla="*/ 7 w 862"/>
                      <a:gd name="T19" fmla="*/ 10 h 158"/>
                      <a:gd name="T20" fmla="*/ 2 w 862"/>
                      <a:gd name="T21" fmla="*/ 3 h 158"/>
                      <a:gd name="T22" fmla="*/ 0 w 862"/>
                      <a:gd name="T23" fmla="*/ 0 h 15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62"/>
                      <a:gd name="T37" fmla="*/ 0 h 158"/>
                      <a:gd name="T38" fmla="*/ 862 w 862"/>
                      <a:gd name="T39" fmla="*/ 158 h 15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62" h="158">
                        <a:moveTo>
                          <a:pt x="861" y="109"/>
                        </a:moveTo>
                        <a:lnTo>
                          <a:pt x="845" y="151"/>
                        </a:lnTo>
                        <a:lnTo>
                          <a:pt x="693" y="157"/>
                        </a:lnTo>
                        <a:lnTo>
                          <a:pt x="51" y="62"/>
                        </a:lnTo>
                        <a:lnTo>
                          <a:pt x="49" y="59"/>
                        </a:lnTo>
                        <a:lnTo>
                          <a:pt x="44" y="52"/>
                        </a:lnTo>
                        <a:lnTo>
                          <a:pt x="35" y="43"/>
                        </a:lnTo>
                        <a:lnTo>
                          <a:pt x="25" y="31"/>
                        </a:lnTo>
                        <a:lnTo>
                          <a:pt x="15" y="20"/>
                        </a:lnTo>
                        <a:lnTo>
                          <a:pt x="7" y="10"/>
                        </a:lnTo>
                        <a:lnTo>
                          <a:pt x="2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6" name="Freeform 92"/>
                  <p:cNvSpPr>
                    <a:spLocks/>
                  </p:cNvSpPr>
                  <p:nvPr/>
                </p:nvSpPr>
                <p:spPr bwMode="auto">
                  <a:xfrm>
                    <a:off x="2753" y="1799"/>
                    <a:ext cx="896" cy="171"/>
                  </a:xfrm>
                  <a:custGeom>
                    <a:avLst/>
                    <a:gdLst>
                      <a:gd name="T0" fmla="*/ 895 w 896"/>
                      <a:gd name="T1" fmla="*/ 101 h 171"/>
                      <a:gd name="T2" fmla="*/ 868 w 896"/>
                      <a:gd name="T3" fmla="*/ 165 h 171"/>
                      <a:gd name="T4" fmla="*/ 710 w 896"/>
                      <a:gd name="T5" fmla="*/ 170 h 171"/>
                      <a:gd name="T6" fmla="*/ 60 w 896"/>
                      <a:gd name="T7" fmla="*/ 74 h 171"/>
                      <a:gd name="T8" fmla="*/ 0 w 896"/>
                      <a:gd name="T9" fmla="*/ 0 h 1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6"/>
                      <a:gd name="T16" fmla="*/ 0 h 171"/>
                      <a:gd name="T17" fmla="*/ 896 w 896"/>
                      <a:gd name="T18" fmla="*/ 171 h 1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6" h="171">
                        <a:moveTo>
                          <a:pt x="895" y="101"/>
                        </a:moveTo>
                        <a:lnTo>
                          <a:pt x="868" y="165"/>
                        </a:lnTo>
                        <a:lnTo>
                          <a:pt x="710" y="170"/>
                        </a:lnTo>
                        <a:lnTo>
                          <a:pt x="60" y="7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7" name="Freeform 93"/>
                  <p:cNvSpPr>
                    <a:spLocks/>
                  </p:cNvSpPr>
                  <p:nvPr/>
                </p:nvSpPr>
                <p:spPr bwMode="auto">
                  <a:xfrm>
                    <a:off x="1457" y="1682"/>
                    <a:ext cx="58" cy="263"/>
                  </a:xfrm>
                  <a:custGeom>
                    <a:avLst/>
                    <a:gdLst>
                      <a:gd name="T0" fmla="*/ 28 w 58"/>
                      <a:gd name="T1" fmla="*/ 0 h 263"/>
                      <a:gd name="T2" fmla="*/ 57 w 58"/>
                      <a:gd name="T3" fmla="*/ 0 h 263"/>
                      <a:gd name="T4" fmla="*/ 55 w 58"/>
                      <a:gd name="T5" fmla="*/ 11 h 263"/>
                      <a:gd name="T6" fmla="*/ 52 w 58"/>
                      <a:gd name="T7" fmla="*/ 39 h 263"/>
                      <a:gd name="T8" fmla="*/ 48 w 58"/>
                      <a:gd name="T9" fmla="*/ 80 h 263"/>
                      <a:gd name="T10" fmla="*/ 44 w 58"/>
                      <a:gd name="T11" fmla="*/ 128 h 263"/>
                      <a:gd name="T12" fmla="*/ 38 w 58"/>
                      <a:gd name="T13" fmla="*/ 175 h 263"/>
                      <a:gd name="T14" fmla="*/ 34 w 58"/>
                      <a:gd name="T15" fmla="*/ 215 h 263"/>
                      <a:gd name="T16" fmla="*/ 31 w 58"/>
                      <a:gd name="T17" fmla="*/ 245 h 263"/>
                      <a:gd name="T18" fmla="*/ 29 w 58"/>
                      <a:gd name="T19" fmla="*/ 255 h 263"/>
                      <a:gd name="T20" fmla="*/ 32 w 58"/>
                      <a:gd name="T21" fmla="*/ 256 h 263"/>
                      <a:gd name="T22" fmla="*/ 35 w 58"/>
                      <a:gd name="T23" fmla="*/ 257 h 263"/>
                      <a:gd name="T24" fmla="*/ 39 w 58"/>
                      <a:gd name="T25" fmla="*/ 257 h 263"/>
                      <a:gd name="T26" fmla="*/ 45 w 58"/>
                      <a:gd name="T27" fmla="*/ 257 h 263"/>
                      <a:gd name="T28" fmla="*/ 48 w 58"/>
                      <a:gd name="T29" fmla="*/ 257 h 263"/>
                      <a:gd name="T30" fmla="*/ 50 w 58"/>
                      <a:gd name="T31" fmla="*/ 258 h 263"/>
                      <a:gd name="T32" fmla="*/ 51 w 58"/>
                      <a:gd name="T33" fmla="*/ 257 h 263"/>
                      <a:gd name="T34" fmla="*/ 51 w 58"/>
                      <a:gd name="T35" fmla="*/ 262 h 263"/>
                      <a:gd name="T36" fmla="*/ 0 w 58"/>
                      <a:gd name="T37" fmla="*/ 261 h 26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8"/>
                      <a:gd name="T58" fmla="*/ 0 h 263"/>
                      <a:gd name="T59" fmla="*/ 58 w 58"/>
                      <a:gd name="T60" fmla="*/ 263 h 26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8" h="263">
                        <a:moveTo>
                          <a:pt x="28" y="0"/>
                        </a:moveTo>
                        <a:lnTo>
                          <a:pt x="57" y="0"/>
                        </a:lnTo>
                        <a:lnTo>
                          <a:pt x="55" y="11"/>
                        </a:lnTo>
                        <a:lnTo>
                          <a:pt x="52" y="39"/>
                        </a:lnTo>
                        <a:lnTo>
                          <a:pt x="48" y="80"/>
                        </a:lnTo>
                        <a:lnTo>
                          <a:pt x="44" y="128"/>
                        </a:lnTo>
                        <a:lnTo>
                          <a:pt x="38" y="175"/>
                        </a:lnTo>
                        <a:lnTo>
                          <a:pt x="34" y="215"/>
                        </a:lnTo>
                        <a:lnTo>
                          <a:pt x="31" y="245"/>
                        </a:lnTo>
                        <a:lnTo>
                          <a:pt x="29" y="255"/>
                        </a:lnTo>
                        <a:lnTo>
                          <a:pt x="32" y="256"/>
                        </a:lnTo>
                        <a:lnTo>
                          <a:pt x="35" y="257"/>
                        </a:lnTo>
                        <a:lnTo>
                          <a:pt x="39" y="257"/>
                        </a:lnTo>
                        <a:lnTo>
                          <a:pt x="45" y="257"/>
                        </a:lnTo>
                        <a:lnTo>
                          <a:pt x="48" y="257"/>
                        </a:lnTo>
                        <a:lnTo>
                          <a:pt x="50" y="258"/>
                        </a:lnTo>
                        <a:lnTo>
                          <a:pt x="51" y="257"/>
                        </a:lnTo>
                        <a:lnTo>
                          <a:pt x="51" y="262"/>
                        </a:lnTo>
                        <a:lnTo>
                          <a:pt x="0" y="261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8" name="Freeform 94"/>
                  <p:cNvSpPr>
                    <a:spLocks/>
                  </p:cNvSpPr>
                  <p:nvPr/>
                </p:nvSpPr>
                <p:spPr bwMode="auto">
                  <a:xfrm>
                    <a:off x="3957" y="2038"/>
                    <a:ext cx="67" cy="34"/>
                  </a:xfrm>
                  <a:custGeom>
                    <a:avLst/>
                    <a:gdLst>
                      <a:gd name="T0" fmla="*/ 66 w 67"/>
                      <a:gd name="T1" fmla="*/ 19 h 34"/>
                      <a:gd name="T2" fmla="*/ 64 w 67"/>
                      <a:gd name="T3" fmla="*/ 17 h 34"/>
                      <a:gd name="T4" fmla="*/ 61 w 67"/>
                      <a:gd name="T5" fmla="*/ 16 h 34"/>
                      <a:gd name="T6" fmla="*/ 53 w 67"/>
                      <a:gd name="T7" fmla="*/ 14 h 34"/>
                      <a:gd name="T8" fmla="*/ 46 w 67"/>
                      <a:gd name="T9" fmla="*/ 11 h 34"/>
                      <a:gd name="T10" fmla="*/ 38 w 67"/>
                      <a:gd name="T11" fmla="*/ 9 h 34"/>
                      <a:gd name="T12" fmla="*/ 28 w 67"/>
                      <a:gd name="T13" fmla="*/ 8 h 34"/>
                      <a:gd name="T14" fmla="*/ 18 w 67"/>
                      <a:gd name="T15" fmla="*/ 3 h 34"/>
                      <a:gd name="T16" fmla="*/ 9 w 67"/>
                      <a:gd name="T17" fmla="*/ 0 h 34"/>
                      <a:gd name="T18" fmla="*/ 4 w 67"/>
                      <a:gd name="T19" fmla="*/ 0 h 34"/>
                      <a:gd name="T20" fmla="*/ 1 w 67"/>
                      <a:gd name="T21" fmla="*/ 2 h 34"/>
                      <a:gd name="T22" fmla="*/ 0 w 67"/>
                      <a:gd name="T23" fmla="*/ 7 h 34"/>
                      <a:gd name="T24" fmla="*/ 1 w 67"/>
                      <a:gd name="T25" fmla="*/ 14 h 34"/>
                      <a:gd name="T26" fmla="*/ 1 w 67"/>
                      <a:gd name="T27" fmla="*/ 20 h 34"/>
                      <a:gd name="T28" fmla="*/ 2 w 67"/>
                      <a:gd name="T29" fmla="*/ 26 h 34"/>
                      <a:gd name="T30" fmla="*/ 5 w 67"/>
                      <a:gd name="T31" fmla="*/ 31 h 34"/>
                      <a:gd name="T32" fmla="*/ 8 w 67"/>
                      <a:gd name="T33" fmla="*/ 33 h 34"/>
                      <a:gd name="T34" fmla="*/ 16 w 67"/>
                      <a:gd name="T35" fmla="*/ 29 h 34"/>
                      <a:gd name="T36" fmla="*/ 24 w 67"/>
                      <a:gd name="T37" fmla="*/ 28 h 34"/>
                      <a:gd name="T38" fmla="*/ 34 w 67"/>
                      <a:gd name="T39" fmla="*/ 26 h 34"/>
                      <a:gd name="T40" fmla="*/ 43 w 67"/>
                      <a:gd name="T41" fmla="*/ 24 h 34"/>
                      <a:gd name="T42" fmla="*/ 52 w 67"/>
                      <a:gd name="T43" fmla="*/ 23 h 34"/>
                      <a:gd name="T44" fmla="*/ 59 w 67"/>
                      <a:gd name="T45" fmla="*/ 21 h 34"/>
                      <a:gd name="T46" fmla="*/ 65 w 67"/>
                      <a:gd name="T47" fmla="*/ 20 h 34"/>
                      <a:gd name="T48" fmla="*/ 66 w 67"/>
                      <a:gd name="T49" fmla="*/ 19 h 3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7"/>
                      <a:gd name="T76" fmla="*/ 0 h 34"/>
                      <a:gd name="T77" fmla="*/ 67 w 67"/>
                      <a:gd name="T78" fmla="*/ 34 h 3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7" h="34">
                        <a:moveTo>
                          <a:pt x="66" y="19"/>
                        </a:moveTo>
                        <a:lnTo>
                          <a:pt x="64" y="17"/>
                        </a:lnTo>
                        <a:lnTo>
                          <a:pt x="61" y="16"/>
                        </a:lnTo>
                        <a:lnTo>
                          <a:pt x="53" y="14"/>
                        </a:lnTo>
                        <a:lnTo>
                          <a:pt x="46" y="11"/>
                        </a:lnTo>
                        <a:lnTo>
                          <a:pt x="38" y="9"/>
                        </a:lnTo>
                        <a:lnTo>
                          <a:pt x="28" y="8"/>
                        </a:lnTo>
                        <a:lnTo>
                          <a:pt x="18" y="3"/>
                        </a:ln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7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2" y="26"/>
                        </a:lnTo>
                        <a:lnTo>
                          <a:pt x="5" y="31"/>
                        </a:lnTo>
                        <a:lnTo>
                          <a:pt x="8" y="33"/>
                        </a:lnTo>
                        <a:lnTo>
                          <a:pt x="16" y="29"/>
                        </a:lnTo>
                        <a:lnTo>
                          <a:pt x="24" y="28"/>
                        </a:lnTo>
                        <a:lnTo>
                          <a:pt x="34" y="26"/>
                        </a:lnTo>
                        <a:lnTo>
                          <a:pt x="43" y="24"/>
                        </a:lnTo>
                        <a:lnTo>
                          <a:pt x="52" y="23"/>
                        </a:lnTo>
                        <a:lnTo>
                          <a:pt x="59" y="21"/>
                        </a:lnTo>
                        <a:lnTo>
                          <a:pt x="65" y="20"/>
                        </a:lnTo>
                        <a:lnTo>
                          <a:pt x="66" y="19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9" name="Freeform 95"/>
                  <p:cNvSpPr>
                    <a:spLocks/>
                  </p:cNvSpPr>
                  <p:nvPr/>
                </p:nvSpPr>
                <p:spPr bwMode="auto">
                  <a:xfrm>
                    <a:off x="3956" y="2039"/>
                    <a:ext cx="73" cy="39"/>
                  </a:xfrm>
                  <a:custGeom>
                    <a:avLst/>
                    <a:gdLst>
                      <a:gd name="T0" fmla="*/ 72 w 73"/>
                      <a:gd name="T1" fmla="*/ 20 h 39"/>
                      <a:gd name="T2" fmla="*/ 72 w 73"/>
                      <a:gd name="T3" fmla="*/ 20 h 39"/>
                      <a:gd name="T4" fmla="*/ 71 w 73"/>
                      <a:gd name="T5" fmla="*/ 18 h 39"/>
                      <a:gd name="T6" fmla="*/ 67 w 73"/>
                      <a:gd name="T7" fmla="*/ 16 h 39"/>
                      <a:gd name="T8" fmla="*/ 58 w 73"/>
                      <a:gd name="T9" fmla="*/ 15 h 39"/>
                      <a:gd name="T10" fmla="*/ 51 w 73"/>
                      <a:gd name="T11" fmla="*/ 13 h 39"/>
                      <a:gd name="T12" fmla="*/ 41 w 73"/>
                      <a:gd name="T13" fmla="*/ 10 h 39"/>
                      <a:gd name="T14" fmla="*/ 31 w 73"/>
                      <a:gd name="T15" fmla="*/ 8 h 39"/>
                      <a:gd name="T16" fmla="*/ 19 w 73"/>
                      <a:gd name="T17" fmla="*/ 4 h 39"/>
                      <a:gd name="T18" fmla="*/ 9 w 73"/>
                      <a:gd name="T19" fmla="*/ 0 h 39"/>
                      <a:gd name="T20" fmla="*/ 5 w 73"/>
                      <a:gd name="T21" fmla="*/ 0 h 39"/>
                      <a:gd name="T22" fmla="*/ 2 w 73"/>
                      <a:gd name="T23" fmla="*/ 3 h 39"/>
                      <a:gd name="T24" fmla="*/ 0 w 73"/>
                      <a:gd name="T25" fmla="*/ 9 h 39"/>
                      <a:gd name="T26" fmla="*/ 0 w 73"/>
                      <a:gd name="T27" fmla="*/ 16 h 39"/>
                      <a:gd name="T28" fmla="*/ 0 w 73"/>
                      <a:gd name="T29" fmla="*/ 24 h 39"/>
                      <a:gd name="T30" fmla="*/ 2 w 73"/>
                      <a:gd name="T31" fmla="*/ 31 h 39"/>
                      <a:gd name="T32" fmla="*/ 5 w 73"/>
                      <a:gd name="T33" fmla="*/ 35 h 39"/>
                      <a:gd name="T34" fmla="*/ 9 w 73"/>
                      <a:gd name="T35" fmla="*/ 38 h 39"/>
                      <a:gd name="T36" fmla="*/ 17 w 73"/>
                      <a:gd name="T37" fmla="*/ 34 h 39"/>
                      <a:gd name="T38" fmla="*/ 27 w 73"/>
                      <a:gd name="T39" fmla="*/ 32 h 39"/>
                      <a:gd name="T40" fmla="*/ 36 w 73"/>
                      <a:gd name="T41" fmla="*/ 28 h 39"/>
                      <a:gd name="T42" fmla="*/ 47 w 73"/>
                      <a:gd name="T43" fmla="*/ 26 h 39"/>
                      <a:gd name="T44" fmla="*/ 57 w 73"/>
                      <a:gd name="T45" fmla="*/ 26 h 39"/>
                      <a:gd name="T46" fmla="*/ 64 w 73"/>
                      <a:gd name="T47" fmla="*/ 23 h 39"/>
                      <a:gd name="T48" fmla="*/ 70 w 73"/>
                      <a:gd name="T49" fmla="*/ 22 h 39"/>
                      <a:gd name="T50" fmla="*/ 72 w 73"/>
                      <a:gd name="T51" fmla="*/ 20 h 3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3"/>
                      <a:gd name="T79" fmla="*/ 0 h 39"/>
                      <a:gd name="T80" fmla="*/ 73 w 73"/>
                      <a:gd name="T81" fmla="*/ 39 h 3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3" h="39">
                        <a:moveTo>
                          <a:pt x="72" y="20"/>
                        </a:moveTo>
                        <a:lnTo>
                          <a:pt x="72" y="20"/>
                        </a:lnTo>
                        <a:lnTo>
                          <a:pt x="71" y="18"/>
                        </a:lnTo>
                        <a:lnTo>
                          <a:pt x="67" y="16"/>
                        </a:lnTo>
                        <a:lnTo>
                          <a:pt x="58" y="15"/>
                        </a:lnTo>
                        <a:lnTo>
                          <a:pt x="51" y="13"/>
                        </a:lnTo>
                        <a:lnTo>
                          <a:pt x="41" y="10"/>
                        </a:lnTo>
                        <a:lnTo>
                          <a:pt x="31" y="8"/>
                        </a:lnTo>
                        <a:lnTo>
                          <a:pt x="19" y="4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2" y="3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lnTo>
                          <a:pt x="2" y="31"/>
                        </a:lnTo>
                        <a:lnTo>
                          <a:pt x="5" y="35"/>
                        </a:lnTo>
                        <a:lnTo>
                          <a:pt x="9" y="38"/>
                        </a:lnTo>
                        <a:lnTo>
                          <a:pt x="17" y="34"/>
                        </a:lnTo>
                        <a:lnTo>
                          <a:pt x="27" y="32"/>
                        </a:lnTo>
                        <a:lnTo>
                          <a:pt x="36" y="28"/>
                        </a:lnTo>
                        <a:lnTo>
                          <a:pt x="47" y="26"/>
                        </a:lnTo>
                        <a:lnTo>
                          <a:pt x="57" y="26"/>
                        </a:lnTo>
                        <a:lnTo>
                          <a:pt x="64" y="23"/>
                        </a:lnTo>
                        <a:lnTo>
                          <a:pt x="70" y="22"/>
                        </a:lnTo>
                        <a:lnTo>
                          <a:pt x="72" y="2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0" name="Freeform 96"/>
                  <p:cNvSpPr>
                    <a:spLocks/>
                  </p:cNvSpPr>
                  <p:nvPr/>
                </p:nvSpPr>
                <p:spPr bwMode="auto">
                  <a:xfrm>
                    <a:off x="2385" y="1798"/>
                    <a:ext cx="116" cy="86"/>
                  </a:xfrm>
                  <a:custGeom>
                    <a:avLst/>
                    <a:gdLst>
                      <a:gd name="T0" fmla="*/ 5 w 116"/>
                      <a:gd name="T1" fmla="*/ 14 h 86"/>
                      <a:gd name="T2" fmla="*/ 1 w 116"/>
                      <a:gd name="T3" fmla="*/ 15 h 86"/>
                      <a:gd name="T4" fmla="*/ 0 w 116"/>
                      <a:gd name="T5" fmla="*/ 18 h 86"/>
                      <a:gd name="T6" fmla="*/ 2 w 116"/>
                      <a:gd name="T7" fmla="*/ 20 h 86"/>
                      <a:gd name="T8" fmla="*/ 6 w 116"/>
                      <a:gd name="T9" fmla="*/ 22 h 86"/>
                      <a:gd name="T10" fmla="*/ 58 w 116"/>
                      <a:gd name="T11" fmla="*/ 12 h 86"/>
                      <a:gd name="T12" fmla="*/ 83 w 116"/>
                      <a:gd name="T13" fmla="*/ 85 h 86"/>
                      <a:gd name="T14" fmla="*/ 115 w 116"/>
                      <a:gd name="T15" fmla="*/ 77 h 86"/>
                      <a:gd name="T16" fmla="*/ 75 w 116"/>
                      <a:gd name="T17" fmla="*/ 8 h 86"/>
                      <a:gd name="T18" fmla="*/ 84 w 116"/>
                      <a:gd name="T19" fmla="*/ 8 h 86"/>
                      <a:gd name="T20" fmla="*/ 86 w 116"/>
                      <a:gd name="T21" fmla="*/ 5 h 86"/>
                      <a:gd name="T22" fmla="*/ 87 w 116"/>
                      <a:gd name="T23" fmla="*/ 2 h 86"/>
                      <a:gd name="T24" fmla="*/ 86 w 116"/>
                      <a:gd name="T25" fmla="*/ 0 h 86"/>
                      <a:gd name="T26" fmla="*/ 81 w 116"/>
                      <a:gd name="T27" fmla="*/ 0 h 86"/>
                      <a:gd name="T28" fmla="*/ 5 w 116"/>
                      <a:gd name="T29" fmla="*/ 14 h 8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16"/>
                      <a:gd name="T46" fmla="*/ 0 h 86"/>
                      <a:gd name="T47" fmla="*/ 116 w 116"/>
                      <a:gd name="T48" fmla="*/ 86 h 8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16" h="86">
                        <a:moveTo>
                          <a:pt x="5" y="14"/>
                        </a:moveTo>
                        <a:lnTo>
                          <a:pt x="1" y="15"/>
                        </a:lnTo>
                        <a:lnTo>
                          <a:pt x="0" y="18"/>
                        </a:lnTo>
                        <a:lnTo>
                          <a:pt x="2" y="20"/>
                        </a:lnTo>
                        <a:lnTo>
                          <a:pt x="6" y="22"/>
                        </a:lnTo>
                        <a:lnTo>
                          <a:pt x="58" y="12"/>
                        </a:lnTo>
                        <a:lnTo>
                          <a:pt x="83" y="85"/>
                        </a:lnTo>
                        <a:lnTo>
                          <a:pt x="115" y="77"/>
                        </a:lnTo>
                        <a:lnTo>
                          <a:pt x="75" y="8"/>
                        </a:lnTo>
                        <a:lnTo>
                          <a:pt x="84" y="8"/>
                        </a:lnTo>
                        <a:lnTo>
                          <a:pt x="86" y="5"/>
                        </a:lnTo>
                        <a:lnTo>
                          <a:pt x="87" y="2"/>
                        </a:lnTo>
                        <a:lnTo>
                          <a:pt x="86" y="0"/>
                        </a:lnTo>
                        <a:lnTo>
                          <a:pt x="81" y="0"/>
                        </a:lnTo>
                        <a:lnTo>
                          <a:pt x="5" y="14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1" name="Freeform 97"/>
                  <p:cNvSpPr>
                    <a:spLocks/>
                  </p:cNvSpPr>
                  <p:nvPr/>
                </p:nvSpPr>
                <p:spPr bwMode="auto">
                  <a:xfrm>
                    <a:off x="2383" y="1799"/>
                    <a:ext cx="122" cy="93"/>
                  </a:xfrm>
                  <a:custGeom>
                    <a:avLst/>
                    <a:gdLst>
                      <a:gd name="T0" fmla="*/ 6 w 122"/>
                      <a:gd name="T1" fmla="*/ 15 h 93"/>
                      <a:gd name="T2" fmla="*/ 6 w 122"/>
                      <a:gd name="T3" fmla="*/ 15 h 93"/>
                      <a:gd name="T4" fmla="*/ 2 w 122"/>
                      <a:gd name="T5" fmla="*/ 17 h 93"/>
                      <a:gd name="T6" fmla="*/ 0 w 122"/>
                      <a:gd name="T7" fmla="*/ 21 h 93"/>
                      <a:gd name="T8" fmla="*/ 3 w 122"/>
                      <a:gd name="T9" fmla="*/ 23 h 93"/>
                      <a:gd name="T10" fmla="*/ 7 w 122"/>
                      <a:gd name="T11" fmla="*/ 25 h 93"/>
                      <a:gd name="T12" fmla="*/ 62 w 122"/>
                      <a:gd name="T13" fmla="*/ 14 h 93"/>
                      <a:gd name="T14" fmla="*/ 87 w 122"/>
                      <a:gd name="T15" fmla="*/ 92 h 93"/>
                      <a:gd name="T16" fmla="*/ 121 w 122"/>
                      <a:gd name="T17" fmla="*/ 83 h 93"/>
                      <a:gd name="T18" fmla="*/ 80 w 122"/>
                      <a:gd name="T19" fmla="*/ 9 h 93"/>
                      <a:gd name="T20" fmla="*/ 89 w 122"/>
                      <a:gd name="T21" fmla="*/ 8 h 93"/>
                      <a:gd name="T22" fmla="*/ 90 w 122"/>
                      <a:gd name="T23" fmla="*/ 5 h 93"/>
                      <a:gd name="T24" fmla="*/ 92 w 122"/>
                      <a:gd name="T25" fmla="*/ 2 h 93"/>
                      <a:gd name="T26" fmla="*/ 90 w 122"/>
                      <a:gd name="T27" fmla="*/ 0 h 93"/>
                      <a:gd name="T28" fmla="*/ 86 w 122"/>
                      <a:gd name="T29" fmla="*/ 0 h 93"/>
                      <a:gd name="T30" fmla="*/ 6 w 122"/>
                      <a:gd name="T31" fmla="*/ 15 h 9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22"/>
                      <a:gd name="T49" fmla="*/ 0 h 93"/>
                      <a:gd name="T50" fmla="*/ 122 w 122"/>
                      <a:gd name="T51" fmla="*/ 93 h 9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22" h="93">
                        <a:moveTo>
                          <a:pt x="6" y="15"/>
                        </a:moveTo>
                        <a:lnTo>
                          <a:pt x="6" y="15"/>
                        </a:lnTo>
                        <a:lnTo>
                          <a:pt x="2" y="17"/>
                        </a:lnTo>
                        <a:lnTo>
                          <a:pt x="0" y="21"/>
                        </a:lnTo>
                        <a:lnTo>
                          <a:pt x="3" y="23"/>
                        </a:lnTo>
                        <a:lnTo>
                          <a:pt x="7" y="25"/>
                        </a:lnTo>
                        <a:lnTo>
                          <a:pt x="62" y="14"/>
                        </a:lnTo>
                        <a:lnTo>
                          <a:pt x="87" y="92"/>
                        </a:lnTo>
                        <a:lnTo>
                          <a:pt x="121" y="83"/>
                        </a:lnTo>
                        <a:lnTo>
                          <a:pt x="80" y="9"/>
                        </a:lnTo>
                        <a:lnTo>
                          <a:pt x="89" y="8"/>
                        </a:lnTo>
                        <a:lnTo>
                          <a:pt x="90" y="5"/>
                        </a:lnTo>
                        <a:lnTo>
                          <a:pt x="92" y="2"/>
                        </a:lnTo>
                        <a:lnTo>
                          <a:pt x="90" y="0"/>
                        </a:lnTo>
                        <a:lnTo>
                          <a:pt x="86" y="0"/>
                        </a:lnTo>
                        <a:lnTo>
                          <a:pt x="6" y="15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2" name="Freeform 98"/>
                  <p:cNvSpPr>
                    <a:spLocks/>
                  </p:cNvSpPr>
                  <p:nvPr/>
                </p:nvSpPr>
                <p:spPr bwMode="auto">
                  <a:xfrm>
                    <a:off x="2631" y="1940"/>
                    <a:ext cx="137" cy="164"/>
                  </a:xfrm>
                  <a:custGeom>
                    <a:avLst/>
                    <a:gdLst>
                      <a:gd name="T0" fmla="*/ 111 w 137"/>
                      <a:gd name="T1" fmla="*/ 0 h 164"/>
                      <a:gd name="T2" fmla="*/ 23 w 137"/>
                      <a:gd name="T3" fmla="*/ 10 h 164"/>
                      <a:gd name="T4" fmla="*/ 13 w 137"/>
                      <a:gd name="T5" fmla="*/ 12 h 164"/>
                      <a:gd name="T6" fmla="*/ 6 w 137"/>
                      <a:gd name="T7" fmla="*/ 18 h 164"/>
                      <a:gd name="T8" fmla="*/ 2 w 137"/>
                      <a:gd name="T9" fmla="*/ 27 h 164"/>
                      <a:gd name="T10" fmla="*/ 0 w 137"/>
                      <a:gd name="T11" fmla="*/ 38 h 164"/>
                      <a:gd name="T12" fmla="*/ 1 w 137"/>
                      <a:gd name="T13" fmla="*/ 138 h 164"/>
                      <a:gd name="T14" fmla="*/ 3 w 137"/>
                      <a:gd name="T15" fmla="*/ 145 h 164"/>
                      <a:gd name="T16" fmla="*/ 4 w 137"/>
                      <a:gd name="T17" fmla="*/ 150 h 164"/>
                      <a:gd name="T18" fmla="*/ 7 w 137"/>
                      <a:gd name="T19" fmla="*/ 153 h 164"/>
                      <a:gd name="T20" fmla="*/ 9 w 137"/>
                      <a:gd name="T21" fmla="*/ 158 h 164"/>
                      <a:gd name="T22" fmla="*/ 13 w 137"/>
                      <a:gd name="T23" fmla="*/ 160 h 164"/>
                      <a:gd name="T24" fmla="*/ 17 w 137"/>
                      <a:gd name="T25" fmla="*/ 161 h 164"/>
                      <a:gd name="T26" fmla="*/ 21 w 137"/>
                      <a:gd name="T27" fmla="*/ 163 h 164"/>
                      <a:gd name="T28" fmla="*/ 25 w 137"/>
                      <a:gd name="T29" fmla="*/ 163 h 164"/>
                      <a:gd name="T30" fmla="*/ 115 w 137"/>
                      <a:gd name="T31" fmla="*/ 154 h 164"/>
                      <a:gd name="T32" fmla="*/ 123 w 137"/>
                      <a:gd name="T33" fmla="*/ 152 h 164"/>
                      <a:gd name="T34" fmla="*/ 131 w 137"/>
                      <a:gd name="T35" fmla="*/ 145 h 164"/>
                      <a:gd name="T36" fmla="*/ 134 w 137"/>
                      <a:gd name="T37" fmla="*/ 135 h 164"/>
                      <a:gd name="T38" fmla="*/ 136 w 137"/>
                      <a:gd name="T39" fmla="*/ 125 h 164"/>
                      <a:gd name="T40" fmla="*/ 133 w 137"/>
                      <a:gd name="T41" fmla="*/ 24 h 164"/>
                      <a:gd name="T42" fmla="*/ 133 w 137"/>
                      <a:gd name="T43" fmla="*/ 19 h 164"/>
                      <a:gd name="T44" fmla="*/ 133 w 137"/>
                      <a:gd name="T45" fmla="*/ 14 h 164"/>
                      <a:gd name="T46" fmla="*/ 130 w 137"/>
                      <a:gd name="T47" fmla="*/ 9 h 164"/>
                      <a:gd name="T48" fmla="*/ 127 w 137"/>
                      <a:gd name="T49" fmla="*/ 5 h 164"/>
                      <a:gd name="T50" fmla="*/ 123 w 137"/>
                      <a:gd name="T51" fmla="*/ 3 h 164"/>
                      <a:gd name="T52" fmla="*/ 120 w 137"/>
                      <a:gd name="T53" fmla="*/ 1 h 164"/>
                      <a:gd name="T54" fmla="*/ 116 w 137"/>
                      <a:gd name="T55" fmla="*/ 1 h 164"/>
                      <a:gd name="T56" fmla="*/ 111 w 137"/>
                      <a:gd name="T57" fmla="*/ 0 h 16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37"/>
                      <a:gd name="T88" fmla="*/ 0 h 164"/>
                      <a:gd name="T89" fmla="*/ 137 w 137"/>
                      <a:gd name="T90" fmla="*/ 164 h 16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37" h="164">
                        <a:moveTo>
                          <a:pt x="111" y="0"/>
                        </a:moveTo>
                        <a:lnTo>
                          <a:pt x="23" y="10"/>
                        </a:lnTo>
                        <a:lnTo>
                          <a:pt x="13" y="12"/>
                        </a:lnTo>
                        <a:lnTo>
                          <a:pt x="6" y="18"/>
                        </a:lnTo>
                        <a:lnTo>
                          <a:pt x="2" y="27"/>
                        </a:lnTo>
                        <a:lnTo>
                          <a:pt x="0" y="38"/>
                        </a:lnTo>
                        <a:lnTo>
                          <a:pt x="1" y="138"/>
                        </a:lnTo>
                        <a:lnTo>
                          <a:pt x="3" y="145"/>
                        </a:lnTo>
                        <a:lnTo>
                          <a:pt x="4" y="150"/>
                        </a:lnTo>
                        <a:lnTo>
                          <a:pt x="7" y="153"/>
                        </a:lnTo>
                        <a:lnTo>
                          <a:pt x="9" y="158"/>
                        </a:lnTo>
                        <a:lnTo>
                          <a:pt x="13" y="160"/>
                        </a:lnTo>
                        <a:lnTo>
                          <a:pt x="17" y="161"/>
                        </a:lnTo>
                        <a:lnTo>
                          <a:pt x="21" y="163"/>
                        </a:lnTo>
                        <a:lnTo>
                          <a:pt x="25" y="163"/>
                        </a:lnTo>
                        <a:lnTo>
                          <a:pt x="115" y="154"/>
                        </a:lnTo>
                        <a:lnTo>
                          <a:pt x="123" y="152"/>
                        </a:lnTo>
                        <a:lnTo>
                          <a:pt x="131" y="145"/>
                        </a:lnTo>
                        <a:lnTo>
                          <a:pt x="134" y="135"/>
                        </a:lnTo>
                        <a:lnTo>
                          <a:pt x="136" y="125"/>
                        </a:lnTo>
                        <a:lnTo>
                          <a:pt x="133" y="24"/>
                        </a:lnTo>
                        <a:lnTo>
                          <a:pt x="133" y="19"/>
                        </a:lnTo>
                        <a:lnTo>
                          <a:pt x="133" y="14"/>
                        </a:lnTo>
                        <a:lnTo>
                          <a:pt x="130" y="9"/>
                        </a:lnTo>
                        <a:lnTo>
                          <a:pt x="127" y="5"/>
                        </a:lnTo>
                        <a:lnTo>
                          <a:pt x="123" y="3"/>
                        </a:lnTo>
                        <a:lnTo>
                          <a:pt x="120" y="1"/>
                        </a:lnTo>
                        <a:lnTo>
                          <a:pt x="116" y="1"/>
                        </a:lnTo>
                        <a:lnTo>
                          <a:pt x="111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3" name="Freeform 99"/>
                  <p:cNvSpPr>
                    <a:spLocks/>
                  </p:cNvSpPr>
                  <p:nvPr/>
                </p:nvSpPr>
                <p:spPr bwMode="auto">
                  <a:xfrm>
                    <a:off x="2630" y="1941"/>
                    <a:ext cx="143" cy="170"/>
                  </a:xfrm>
                  <a:custGeom>
                    <a:avLst/>
                    <a:gdLst>
                      <a:gd name="T0" fmla="*/ 115 w 143"/>
                      <a:gd name="T1" fmla="*/ 0 h 170"/>
                      <a:gd name="T2" fmla="*/ 24 w 143"/>
                      <a:gd name="T3" fmla="*/ 10 h 170"/>
                      <a:gd name="T4" fmla="*/ 13 w 143"/>
                      <a:gd name="T5" fmla="*/ 12 h 170"/>
                      <a:gd name="T6" fmla="*/ 6 w 143"/>
                      <a:gd name="T7" fmla="*/ 19 h 170"/>
                      <a:gd name="T8" fmla="*/ 2 w 143"/>
                      <a:gd name="T9" fmla="*/ 28 h 170"/>
                      <a:gd name="T10" fmla="*/ 0 w 143"/>
                      <a:gd name="T11" fmla="*/ 39 h 170"/>
                      <a:gd name="T12" fmla="*/ 2 w 143"/>
                      <a:gd name="T13" fmla="*/ 144 h 170"/>
                      <a:gd name="T14" fmla="*/ 4 w 143"/>
                      <a:gd name="T15" fmla="*/ 149 h 170"/>
                      <a:gd name="T16" fmla="*/ 5 w 143"/>
                      <a:gd name="T17" fmla="*/ 154 h 170"/>
                      <a:gd name="T18" fmla="*/ 6 w 143"/>
                      <a:gd name="T19" fmla="*/ 159 h 170"/>
                      <a:gd name="T20" fmla="*/ 10 w 143"/>
                      <a:gd name="T21" fmla="*/ 163 h 170"/>
                      <a:gd name="T22" fmla="*/ 14 w 143"/>
                      <a:gd name="T23" fmla="*/ 166 h 170"/>
                      <a:gd name="T24" fmla="*/ 18 w 143"/>
                      <a:gd name="T25" fmla="*/ 167 h 170"/>
                      <a:gd name="T26" fmla="*/ 22 w 143"/>
                      <a:gd name="T27" fmla="*/ 169 h 170"/>
                      <a:gd name="T28" fmla="*/ 27 w 143"/>
                      <a:gd name="T29" fmla="*/ 169 h 170"/>
                      <a:gd name="T30" fmla="*/ 118 w 143"/>
                      <a:gd name="T31" fmla="*/ 160 h 170"/>
                      <a:gd name="T32" fmla="*/ 128 w 143"/>
                      <a:gd name="T33" fmla="*/ 157 h 170"/>
                      <a:gd name="T34" fmla="*/ 135 w 143"/>
                      <a:gd name="T35" fmla="*/ 149 h 170"/>
                      <a:gd name="T36" fmla="*/ 139 w 143"/>
                      <a:gd name="T37" fmla="*/ 140 h 170"/>
                      <a:gd name="T38" fmla="*/ 142 w 143"/>
                      <a:gd name="T39" fmla="*/ 130 h 170"/>
                      <a:gd name="T40" fmla="*/ 138 w 143"/>
                      <a:gd name="T41" fmla="*/ 24 h 170"/>
                      <a:gd name="T42" fmla="*/ 137 w 143"/>
                      <a:gd name="T43" fmla="*/ 19 h 170"/>
                      <a:gd name="T44" fmla="*/ 137 w 143"/>
                      <a:gd name="T45" fmla="*/ 14 h 170"/>
                      <a:gd name="T46" fmla="*/ 135 w 143"/>
                      <a:gd name="T47" fmla="*/ 10 h 170"/>
                      <a:gd name="T48" fmla="*/ 132 w 143"/>
                      <a:gd name="T49" fmla="*/ 5 h 170"/>
                      <a:gd name="T50" fmla="*/ 128 w 143"/>
                      <a:gd name="T51" fmla="*/ 3 h 170"/>
                      <a:gd name="T52" fmla="*/ 124 w 143"/>
                      <a:gd name="T53" fmla="*/ 2 h 170"/>
                      <a:gd name="T54" fmla="*/ 120 w 143"/>
                      <a:gd name="T55" fmla="*/ 1 h 170"/>
                      <a:gd name="T56" fmla="*/ 115 w 143"/>
                      <a:gd name="T57" fmla="*/ 0 h 17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43"/>
                      <a:gd name="T88" fmla="*/ 0 h 170"/>
                      <a:gd name="T89" fmla="*/ 143 w 143"/>
                      <a:gd name="T90" fmla="*/ 170 h 17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43" h="170">
                        <a:moveTo>
                          <a:pt x="115" y="0"/>
                        </a:moveTo>
                        <a:lnTo>
                          <a:pt x="24" y="10"/>
                        </a:lnTo>
                        <a:lnTo>
                          <a:pt x="13" y="12"/>
                        </a:lnTo>
                        <a:lnTo>
                          <a:pt x="6" y="19"/>
                        </a:lnTo>
                        <a:lnTo>
                          <a:pt x="2" y="28"/>
                        </a:lnTo>
                        <a:lnTo>
                          <a:pt x="0" y="39"/>
                        </a:lnTo>
                        <a:lnTo>
                          <a:pt x="2" y="144"/>
                        </a:lnTo>
                        <a:lnTo>
                          <a:pt x="4" y="149"/>
                        </a:lnTo>
                        <a:lnTo>
                          <a:pt x="5" y="154"/>
                        </a:lnTo>
                        <a:lnTo>
                          <a:pt x="6" y="159"/>
                        </a:lnTo>
                        <a:lnTo>
                          <a:pt x="10" y="163"/>
                        </a:lnTo>
                        <a:lnTo>
                          <a:pt x="14" y="166"/>
                        </a:lnTo>
                        <a:lnTo>
                          <a:pt x="18" y="167"/>
                        </a:lnTo>
                        <a:lnTo>
                          <a:pt x="22" y="169"/>
                        </a:lnTo>
                        <a:lnTo>
                          <a:pt x="27" y="169"/>
                        </a:lnTo>
                        <a:lnTo>
                          <a:pt x="118" y="160"/>
                        </a:lnTo>
                        <a:lnTo>
                          <a:pt x="128" y="157"/>
                        </a:lnTo>
                        <a:lnTo>
                          <a:pt x="135" y="149"/>
                        </a:lnTo>
                        <a:lnTo>
                          <a:pt x="139" y="140"/>
                        </a:lnTo>
                        <a:lnTo>
                          <a:pt x="142" y="130"/>
                        </a:lnTo>
                        <a:lnTo>
                          <a:pt x="138" y="24"/>
                        </a:lnTo>
                        <a:lnTo>
                          <a:pt x="137" y="19"/>
                        </a:lnTo>
                        <a:lnTo>
                          <a:pt x="137" y="14"/>
                        </a:lnTo>
                        <a:lnTo>
                          <a:pt x="135" y="10"/>
                        </a:lnTo>
                        <a:lnTo>
                          <a:pt x="132" y="5"/>
                        </a:lnTo>
                        <a:lnTo>
                          <a:pt x="128" y="3"/>
                        </a:lnTo>
                        <a:lnTo>
                          <a:pt x="124" y="2"/>
                        </a:lnTo>
                        <a:lnTo>
                          <a:pt x="120" y="1"/>
                        </a:lnTo>
                        <a:lnTo>
                          <a:pt x="115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4" name="Line 1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49" y="1680"/>
                    <a:ext cx="11" cy="297"/>
                  </a:xfrm>
                  <a:prstGeom prst="line">
                    <a:avLst/>
                  </a:prstGeom>
                  <a:noFill/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5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4158" y="2088"/>
                    <a:ext cx="2" cy="268"/>
                  </a:xfrm>
                  <a:prstGeom prst="line">
                    <a:avLst/>
                  </a:prstGeom>
                  <a:noFill/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6" name="Freeform 102"/>
                  <p:cNvSpPr>
                    <a:spLocks/>
                  </p:cNvSpPr>
                  <p:nvPr/>
                </p:nvSpPr>
                <p:spPr bwMode="auto">
                  <a:xfrm>
                    <a:off x="1656" y="1988"/>
                    <a:ext cx="600" cy="16"/>
                  </a:xfrm>
                  <a:custGeom>
                    <a:avLst/>
                    <a:gdLst>
                      <a:gd name="T0" fmla="*/ 267 w 600"/>
                      <a:gd name="T1" fmla="*/ 15 h 16"/>
                      <a:gd name="T2" fmla="*/ 210 w 600"/>
                      <a:gd name="T3" fmla="*/ 14 h 16"/>
                      <a:gd name="T4" fmla="*/ 155 w 600"/>
                      <a:gd name="T5" fmla="*/ 14 h 16"/>
                      <a:gd name="T6" fmla="*/ 108 w 600"/>
                      <a:gd name="T7" fmla="*/ 14 h 16"/>
                      <a:gd name="T8" fmla="*/ 67 w 600"/>
                      <a:gd name="T9" fmla="*/ 14 h 16"/>
                      <a:gd name="T10" fmla="*/ 35 w 600"/>
                      <a:gd name="T11" fmla="*/ 13 h 16"/>
                      <a:gd name="T12" fmla="*/ 13 w 600"/>
                      <a:gd name="T13" fmla="*/ 11 h 16"/>
                      <a:gd name="T14" fmla="*/ 1 w 600"/>
                      <a:gd name="T15" fmla="*/ 11 h 16"/>
                      <a:gd name="T16" fmla="*/ 1 w 600"/>
                      <a:gd name="T17" fmla="*/ 10 h 16"/>
                      <a:gd name="T18" fmla="*/ 12 w 600"/>
                      <a:gd name="T19" fmla="*/ 8 h 16"/>
                      <a:gd name="T20" fmla="*/ 36 w 600"/>
                      <a:gd name="T21" fmla="*/ 6 h 16"/>
                      <a:gd name="T22" fmla="*/ 67 w 600"/>
                      <a:gd name="T23" fmla="*/ 5 h 16"/>
                      <a:gd name="T24" fmla="*/ 108 w 600"/>
                      <a:gd name="T25" fmla="*/ 3 h 16"/>
                      <a:gd name="T26" fmla="*/ 155 w 600"/>
                      <a:gd name="T27" fmla="*/ 3 h 16"/>
                      <a:gd name="T28" fmla="*/ 209 w 600"/>
                      <a:gd name="T29" fmla="*/ 2 h 16"/>
                      <a:gd name="T30" fmla="*/ 267 w 600"/>
                      <a:gd name="T31" fmla="*/ 0 h 16"/>
                      <a:gd name="T32" fmla="*/ 329 w 600"/>
                      <a:gd name="T33" fmla="*/ 0 h 16"/>
                      <a:gd name="T34" fmla="*/ 387 w 600"/>
                      <a:gd name="T35" fmla="*/ 0 h 16"/>
                      <a:gd name="T36" fmla="*/ 441 w 600"/>
                      <a:gd name="T37" fmla="*/ 1 h 16"/>
                      <a:gd name="T38" fmla="*/ 489 w 600"/>
                      <a:gd name="T39" fmla="*/ 1 h 16"/>
                      <a:gd name="T40" fmla="*/ 530 w 600"/>
                      <a:gd name="T41" fmla="*/ 2 h 16"/>
                      <a:gd name="T42" fmla="*/ 561 w 600"/>
                      <a:gd name="T43" fmla="*/ 3 h 16"/>
                      <a:gd name="T44" fmla="*/ 585 w 600"/>
                      <a:gd name="T45" fmla="*/ 3 h 16"/>
                      <a:gd name="T46" fmla="*/ 597 w 600"/>
                      <a:gd name="T47" fmla="*/ 4 h 16"/>
                      <a:gd name="T48" fmla="*/ 597 w 600"/>
                      <a:gd name="T49" fmla="*/ 5 h 16"/>
                      <a:gd name="T50" fmla="*/ 586 w 600"/>
                      <a:gd name="T51" fmla="*/ 8 h 16"/>
                      <a:gd name="T52" fmla="*/ 561 w 600"/>
                      <a:gd name="T53" fmla="*/ 9 h 16"/>
                      <a:gd name="T54" fmla="*/ 530 w 600"/>
                      <a:gd name="T55" fmla="*/ 11 h 16"/>
                      <a:gd name="T56" fmla="*/ 488 w 600"/>
                      <a:gd name="T57" fmla="*/ 13 h 16"/>
                      <a:gd name="T58" fmla="*/ 441 w 600"/>
                      <a:gd name="T59" fmla="*/ 12 h 16"/>
                      <a:gd name="T60" fmla="*/ 387 w 600"/>
                      <a:gd name="T61" fmla="*/ 14 h 16"/>
                      <a:gd name="T62" fmla="*/ 330 w 600"/>
                      <a:gd name="T63" fmla="*/ 14 h 1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600"/>
                      <a:gd name="T97" fmla="*/ 0 h 16"/>
                      <a:gd name="T98" fmla="*/ 600 w 600"/>
                      <a:gd name="T99" fmla="*/ 16 h 1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600" h="16">
                        <a:moveTo>
                          <a:pt x="299" y="14"/>
                        </a:moveTo>
                        <a:lnTo>
                          <a:pt x="267" y="15"/>
                        </a:lnTo>
                        <a:lnTo>
                          <a:pt x="239" y="15"/>
                        </a:lnTo>
                        <a:lnTo>
                          <a:pt x="210" y="14"/>
                        </a:lnTo>
                        <a:lnTo>
                          <a:pt x="181" y="15"/>
                        </a:lnTo>
                        <a:lnTo>
                          <a:pt x="155" y="14"/>
                        </a:lnTo>
                        <a:lnTo>
                          <a:pt x="132" y="15"/>
                        </a:lnTo>
                        <a:lnTo>
                          <a:pt x="108" y="14"/>
                        </a:lnTo>
                        <a:lnTo>
                          <a:pt x="87" y="14"/>
                        </a:lnTo>
                        <a:lnTo>
                          <a:pt x="67" y="14"/>
                        </a:lnTo>
                        <a:lnTo>
                          <a:pt x="50" y="12"/>
                        </a:lnTo>
                        <a:lnTo>
                          <a:pt x="35" y="13"/>
                        </a:lnTo>
                        <a:lnTo>
                          <a:pt x="22" y="12"/>
                        </a:lnTo>
                        <a:lnTo>
                          <a:pt x="13" y="11"/>
                        </a:lnTo>
                        <a:lnTo>
                          <a:pt x="5" y="12"/>
                        </a:lnTo>
                        <a:lnTo>
                          <a:pt x="1" y="11"/>
                        </a:lnTo>
                        <a:lnTo>
                          <a:pt x="0" y="11"/>
                        </a:lnTo>
                        <a:lnTo>
                          <a:pt x="1" y="10"/>
                        </a:lnTo>
                        <a:lnTo>
                          <a:pt x="4" y="8"/>
                        </a:lnTo>
                        <a:lnTo>
                          <a:pt x="12" y="8"/>
                        </a:lnTo>
                        <a:lnTo>
                          <a:pt x="23" y="6"/>
                        </a:lnTo>
                        <a:lnTo>
                          <a:pt x="36" y="6"/>
                        </a:lnTo>
                        <a:lnTo>
                          <a:pt x="50" y="6"/>
                        </a:lnTo>
                        <a:lnTo>
                          <a:pt x="67" y="5"/>
                        </a:lnTo>
                        <a:lnTo>
                          <a:pt x="87" y="5"/>
                        </a:lnTo>
                        <a:lnTo>
                          <a:pt x="108" y="3"/>
                        </a:lnTo>
                        <a:lnTo>
                          <a:pt x="131" y="2"/>
                        </a:lnTo>
                        <a:lnTo>
                          <a:pt x="155" y="3"/>
                        </a:lnTo>
                        <a:lnTo>
                          <a:pt x="182" y="2"/>
                        </a:lnTo>
                        <a:lnTo>
                          <a:pt x="209" y="2"/>
                        </a:lnTo>
                        <a:lnTo>
                          <a:pt x="238" y="1"/>
                        </a:lnTo>
                        <a:lnTo>
                          <a:pt x="267" y="0"/>
                        </a:lnTo>
                        <a:lnTo>
                          <a:pt x="298" y="0"/>
                        </a:lnTo>
                        <a:lnTo>
                          <a:pt x="329" y="0"/>
                        </a:lnTo>
                        <a:lnTo>
                          <a:pt x="359" y="0"/>
                        </a:lnTo>
                        <a:lnTo>
                          <a:pt x="387" y="0"/>
                        </a:lnTo>
                        <a:lnTo>
                          <a:pt x="415" y="0"/>
                        </a:lnTo>
                        <a:lnTo>
                          <a:pt x="441" y="1"/>
                        </a:lnTo>
                        <a:lnTo>
                          <a:pt x="466" y="1"/>
                        </a:lnTo>
                        <a:lnTo>
                          <a:pt x="489" y="1"/>
                        </a:lnTo>
                        <a:lnTo>
                          <a:pt x="510" y="1"/>
                        </a:lnTo>
                        <a:lnTo>
                          <a:pt x="530" y="2"/>
                        </a:lnTo>
                        <a:lnTo>
                          <a:pt x="547" y="2"/>
                        </a:lnTo>
                        <a:lnTo>
                          <a:pt x="561" y="3"/>
                        </a:lnTo>
                        <a:lnTo>
                          <a:pt x="575" y="3"/>
                        </a:lnTo>
                        <a:lnTo>
                          <a:pt x="585" y="3"/>
                        </a:lnTo>
                        <a:lnTo>
                          <a:pt x="593" y="3"/>
                        </a:lnTo>
                        <a:lnTo>
                          <a:pt x="597" y="4"/>
                        </a:lnTo>
                        <a:lnTo>
                          <a:pt x="599" y="5"/>
                        </a:lnTo>
                        <a:lnTo>
                          <a:pt x="597" y="5"/>
                        </a:lnTo>
                        <a:lnTo>
                          <a:pt x="593" y="6"/>
                        </a:lnTo>
                        <a:lnTo>
                          <a:pt x="586" y="8"/>
                        </a:lnTo>
                        <a:lnTo>
                          <a:pt x="575" y="10"/>
                        </a:lnTo>
                        <a:lnTo>
                          <a:pt x="561" y="9"/>
                        </a:lnTo>
                        <a:lnTo>
                          <a:pt x="547" y="10"/>
                        </a:lnTo>
                        <a:lnTo>
                          <a:pt x="530" y="11"/>
                        </a:lnTo>
                        <a:lnTo>
                          <a:pt x="510" y="10"/>
                        </a:lnTo>
                        <a:lnTo>
                          <a:pt x="488" y="13"/>
                        </a:lnTo>
                        <a:lnTo>
                          <a:pt x="466" y="12"/>
                        </a:lnTo>
                        <a:lnTo>
                          <a:pt x="441" y="12"/>
                        </a:lnTo>
                        <a:lnTo>
                          <a:pt x="414" y="13"/>
                        </a:lnTo>
                        <a:lnTo>
                          <a:pt x="387" y="14"/>
                        </a:lnTo>
                        <a:lnTo>
                          <a:pt x="360" y="13"/>
                        </a:lnTo>
                        <a:lnTo>
                          <a:pt x="330" y="14"/>
                        </a:lnTo>
                        <a:lnTo>
                          <a:pt x="299" y="14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7" name="Freeform 103"/>
                  <p:cNvSpPr>
                    <a:spLocks/>
                  </p:cNvSpPr>
                  <p:nvPr/>
                </p:nvSpPr>
                <p:spPr bwMode="auto">
                  <a:xfrm>
                    <a:off x="1654" y="1990"/>
                    <a:ext cx="608" cy="19"/>
                  </a:xfrm>
                  <a:custGeom>
                    <a:avLst/>
                    <a:gdLst>
                      <a:gd name="T0" fmla="*/ 302 w 608"/>
                      <a:gd name="T1" fmla="*/ 16 h 19"/>
                      <a:gd name="T2" fmla="*/ 242 w 608"/>
                      <a:gd name="T3" fmla="*/ 16 h 19"/>
                      <a:gd name="T4" fmla="*/ 184 w 608"/>
                      <a:gd name="T5" fmla="*/ 17 h 19"/>
                      <a:gd name="T6" fmla="*/ 133 w 608"/>
                      <a:gd name="T7" fmla="*/ 18 h 19"/>
                      <a:gd name="T8" fmla="*/ 89 w 608"/>
                      <a:gd name="T9" fmla="*/ 18 h 19"/>
                      <a:gd name="T10" fmla="*/ 50 w 608"/>
                      <a:gd name="T11" fmla="*/ 17 h 19"/>
                      <a:gd name="T12" fmla="*/ 21 w 608"/>
                      <a:gd name="T13" fmla="*/ 16 h 19"/>
                      <a:gd name="T14" fmla="*/ 5 w 608"/>
                      <a:gd name="T15" fmla="*/ 15 h 19"/>
                      <a:gd name="T16" fmla="*/ 0 w 608"/>
                      <a:gd name="T17" fmla="*/ 13 h 19"/>
                      <a:gd name="T18" fmla="*/ 4 w 608"/>
                      <a:gd name="T19" fmla="*/ 11 h 19"/>
                      <a:gd name="T20" fmla="*/ 23 w 608"/>
                      <a:gd name="T21" fmla="*/ 10 h 19"/>
                      <a:gd name="T22" fmla="*/ 51 w 608"/>
                      <a:gd name="T23" fmla="*/ 9 h 19"/>
                      <a:gd name="T24" fmla="*/ 88 w 608"/>
                      <a:gd name="T25" fmla="*/ 8 h 19"/>
                      <a:gd name="T26" fmla="*/ 132 w 608"/>
                      <a:gd name="T27" fmla="*/ 5 h 19"/>
                      <a:gd name="T28" fmla="*/ 184 w 608"/>
                      <a:gd name="T29" fmla="*/ 4 h 19"/>
                      <a:gd name="T30" fmla="*/ 240 w 608"/>
                      <a:gd name="T31" fmla="*/ 2 h 19"/>
                      <a:gd name="T32" fmla="*/ 302 w 608"/>
                      <a:gd name="T33" fmla="*/ 2 h 19"/>
                      <a:gd name="T34" fmla="*/ 363 w 608"/>
                      <a:gd name="T35" fmla="*/ 1 h 19"/>
                      <a:gd name="T36" fmla="*/ 420 w 608"/>
                      <a:gd name="T37" fmla="*/ 0 h 19"/>
                      <a:gd name="T38" fmla="*/ 472 w 608"/>
                      <a:gd name="T39" fmla="*/ 1 h 19"/>
                      <a:gd name="T40" fmla="*/ 517 w 608"/>
                      <a:gd name="T41" fmla="*/ 2 h 19"/>
                      <a:gd name="T42" fmla="*/ 554 w 608"/>
                      <a:gd name="T43" fmla="*/ 2 h 19"/>
                      <a:gd name="T44" fmla="*/ 582 w 608"/>
                      <a:gd name="T45" fmla="*/ 3 h 19"/>
                      <a:gd name="T46" fmla="*/ 600 w 608"/>
                      <a:gd name="T47" fmla="*/ 4 h 19"/>
                      <a:gd name="T48" fmla="*/ 607 w 608"/>
                      <a:gd name="T49" fmla="*/ 6 h 19"/>
                      <a:gd name="T50" fmla="*/ 600 w 608"/>
                      <a:gd name="T51" fmla="*/ 6 h 19"/>
                      <a:gd name="T52" fmla="*/ 582 w 608"/>
                      <a:gd name="T53" fmla="*/ 10 h 19"/>
                      <a:gd name="T54" fmla="*/ 554 w 608"/>
                      <a:gd name="T55" fmla="*/ 11 h 19"/>
                      <a:gd name="T56" fmla="*/ 517 w 608"/>
                      <a:gd name="T57" fmla="*/ 12 h 19"/>
                      <a:gd name="T58" fmla="*/ 471 w 608"/>
                      <a:gd name="T59" fmla="*/ 13 h 19"/>
                      <a:gd name="T60" fmla="*/ 419 w 608"/>
                      <a:gd name="T61" fmla="*/ 15 h 19"/>
                      <a:gd name="T62" fmla="*/ 364 w 608"/>
                      <a:gd name="T63" fmla="*/ 15 h 19"/>
                      <a:gd name="T64" fmla="*/ 302 w 608"/>
                      <a:gd name="T65" fmla="*/ 16 h 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08"/>
                      <a:gd name="T100" fmla="*/ 0 h 19"/>
                      <a:gd name="T101" fmla="*/ 608 w 608"/>
                      <a:gd name="T102" fmla="*/ 19 h 1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08" h="19">
                        <a:moveTo>
                          <a:pt x="302" y="16"/>
                        </a:moveTo>
                        <a:lnTo>
                          <a:pt x="302" y="16"/>
                        </a:lnTo>
                        <a:lnTo>
                          <a:pt x="270" y="17"/>
                        </a:lnTo>
                        <a:lnTo>
                          <a:pt x="242" y="16"/>
                        </a:lnTo>
                        <a:lnTo>
                          <a:pt x="213" y="17"/>
                        </a:lnTo>
                        <a:lnTo>
                          <a:pt x="184" y="17"/>
                        </a:lnTo>
                        <a:lnTo>
                          <a:pt x="158" y="18"/>
                        </a:lnTo>
                        <a:lnTo>
                          <a:pt x="133" y="18"/>
                        </a:lnTo>
                        <a:lnTo>
                          <a:pt x="110" y="16"/>
                        </a:lnTo>
                        <a:lnTo>
                          <a:pt x="89" y="18"/>
                        </a:lnTo>
                        <a:lnTo>
                          <a:pt x="68" y="17"/>
                        </a:lnTo>
                        <a:lnTo>
                          <a:pt x="50" y="17"/>
                        </a:lnTo>
                        <a:lnTo>
                          <a:pt x="34" y="17"/>
                        </a:lnTo>
                        <a:lnTo>
                          <a:pt x="21" y="16"/>
                        </a:lnTo>
                        <a:lnTo>
                          <a:pt x="13" y="14"/>
                        </a:lnTo>
                        <a:lnTo>
                          <a:pt x="5" y="15"/>
                        </a:lnTo>
                        <a:lnTo>
                          <a:pt x="1" y="13"/>
                        </a:lnTo>
                        <a:lnTo>
                          <a:pt x="0" y="13"/>
                        </a:lnTo>
                        <a:lnTo>
                          <a:pt x="1" y="12"/>
                        </a:lnTo>
                        <a:lnTo>
                          <a:pt x="4" y="11"/>
                        </a:lnTo>
                        <a:lnTo>
                          <a:pt x="12" y="12"/>
                        </a:lnTo>
                        <a:lnTo>
                          <a:pt x="23" y="10"/>
                        </a:lnTo>
                        <a:lnTo>
                          <a:pt x="36" y="9"/>
                        </a:lnTo>
                        <a:lnTo>
                          <a:pt x="51" y="9"/>
                        </a:lnTo>
                        <a:lnTo>
                          <a:pt x="68" y="8"/>
                        </a:lnTo>
                        <a:lnTo>
                          <a:pt x="88" y="8"/>
                        </a:lnTo>
                        <a:lnTo>
                          <a:pt x="109" y="6"/>
                        </a:lnTo>
                        <a:lnTo>
                          <a:pt x="132" y="5"/>
                        </a:lnTo>
                        <a:lnTo>
                          <a:pt x="157" y="5"/>
                        </a:lnTo>
                        <a:lnTo>
                          <a:pt x="184" y="4"/>
                        </a:lnTo>
                        <a:lnTo>
                          <a:pt x="212" y="4"/>
                        </a:lnTo>
                        <a:lnTo>
                          <a:pt x="240" y="2"/>
                        </a:lnTo>
                        <a:lnTo>
                          <a:pt x="271" y="2"/>
                        </a:lnTo>
                        <a:lnTo>
                          <a:pt x="302" y="2"/>
                        </a:lnTo>
                        <a:lnTo>
                          <a:pt x="333" y="1"/>
                        </a:lnTo>
                        <a:lnTo>
                          <a:pt x="363" y="1"/>
                        </a:lnTo>
                        <a:lnTo>
                          <a:pt x="391" y="1"/>
                        </a:lnTo>
                        <a:lnTo>
                          <a:pt x="420" y="0"/>
                        </a:lnTo>
                        <a:lnTo>
                          <a:pt x="446" y="2"/>
                        </a:lnTo>
                        <a:lnTo>
                          <a:pt x="472" y="1"/>
                        </a:lnTo>
                        <a:lnTo>
                          <a:pt x="495" y="2"/>
                        </a:lnTo>
                        <a:lnTo>
                          <a:pt x="517" y="2"/>
                        </a:lnTo>
                        <a:lnTo>
                          <a:pt x="537" y="2"/>
                        </a:lnTo>
                        <a:lnTo>
                          <a:pt x="554" y="2"/>
                        </a:lnTo>
                        <a:lnTo>
                          <a:pt x="569" y="3"/>
                        </a:lnTo>
                        <a:lnTo>
                          <a:pt x="582" y="3"/>
                        </a:lnTo>
                        <a:lnTo>
                          <a:pt x="593" y="3"/>
                        </a:lnTo>
                        <a:lnTo>
                          <a:pt x="600" y="4"/>
                        </a:lnTo>
                        <a:lnTo>
                          <a:pt x="605" y="5"/>
                        </a:lnTo>
                        <a:lnTo>
                          <a:pt x="607" y="6"/>
                        </a:lnTo>
                        <a:lnTo>
                          <a:pt x="605" y="6"/>
                        </a:lnTo>
                        <a:lnTo>
                          <a:pt x="600" y="6"/>
                        </a:lnTo>
                        <a:lnTo>
                          <a:pt x="593" y="8"/>
                        </a:lnTo>
                        <a:lnTo>
                          <a:pt x="582" y="10"/>
                        </a:lnTo>
                        <a:lnTo>
                          <a:pt x="569" y="9"/>
                        </a:lnTo>
                        <a:lnTo>
                          <a:pt x="554" y="11"/>
                        </a:lnTo>
                        <a:lnTo>
                          <a:pt x="536" y="10"/>
                        </a:lnTo>
                        <a:lnTo>
                          <a:pt x="517" y="12"/>
                        </a:lnTo>
                        <a:lnTo>
                          <a:pt x="494" y="12"/>
                        </a:lnTo>
                        <a:lnTo>
                          <a:pt x="471" y="13"/>
                        </a:lnTo>
                        <a:lnTo>
                          <a:pt x="446" y="13"/>
                        </a:lnTo>
                        <a:lnTo>
                          <a:pt x="419" y="15"/>
                        </a:lnTo>
                        <a:lnTo>
                          <a:pt x="392" y="15"/>
                        </a:lnTo>
                        <a:lnTo>
                          <a:pt x="364" y="15"/>
                        </a:lnTo>
                        <a:lnTo>
                          <a:pt x="334" y="16"/>
                        </a:lnTo>
                        <a:lnTo>
                          <a:pt x="302" y="16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8" name="Freeform 104"/>
                  <p:cNvSpPr>
                    <a:spLocks/>
                  </p:cNvSpPr>
                  <p:nvPr/>
                </p:nvSpPr>
                <p:spPr bwMode="auto">
                  <a:xfrm>
                    <a:off x="1725" y="1774"/>
                    <a:ext cx="71" cy="12"/>
                  </a:xfrm>
                  <a:custGeom>
                    <a:avLst/>
                    <a:gdLst>
                      <a:gd name="T0" fmla="*/ 36 w 71"/>
                      <a:gd name="T1" fmla="*/ 10 h 12"/>
                      <a:gd name="T2" fmla="*/ 28 w 71"/>
                      <a:gd name="T3" fmla="*/ 11 h 12"/>
                      <a:gd name="T4" fmla="*/ 21 w 71"/>
                      <a:gd name="T5" fmla="*/ 8 h 12"/>
                      <a:gd name="T6" fmla="*/ 16 w 71"/>
                      <a:gd name="T7" fmla="*/ 9 h 12"/>
                      <a:gd name="T8" fmla="*/ 11 w 71"/>
                      <a:gd name="T9" fmla="*/ 7 h 12"/>
                      <a:gd name="T10" fmla="*/ 5 w 71"/>
                      <a:gd name="T11" fmla="*/ 6 h 12"/>
                      <a:gd name="T12" fmla="*/ 3 w 71"/>
                      <a:gd name="T13" fmla="*/ 6 h 12"/>
                      <a:gd name="T14" fmla="*/ 1 w 71"/>
                      <a:gd name="T15" fmla="*/ 6 h 12"/>
                      <a:gd name="T16" fmla="*/ 0 w 71"/>
                      <a:gd name="T17" fmla="*/ 4 h 12"/>
                      <a:gd name="T18" fmla="*/ 2 w 71"/>
                      <a:gd name="T19" fmla="*/ 3 h 12"/>
                      <a:gd name="T20" fmla="*/ 3 w 71"/>
                      <a:gd name="T21" fmla="*/ 4 h 12"/>
                      <a:gd name="T22" fmla="*/ 7 w 71"/>
                      <a:gd name="T23" fmla="*/ 3 h 12"/>
                      <a:gd name="T24" fmla="*/ 10 w 71"/>
                      <a:gd name="T25" fmla="*/ 2 h 12"/>
                      <a:gd name="T26" fmla="*/ 16 w 71"/>
                      <a:gd name="T27" fmla="*/ 2 h 12"/>
                      <a:gd name="T28" fmla="*/ 22 w 71"/>
                      <a:gd name="T29" fmla="*/ 0 h 12"/>
                      <a:gd name="T30" fmla="*/ 28 w 71"/>
                      <a:gd name="T31" fmla="*/ 0 h 12"/>
                      <a:gd name="T32" fmla="*/ 35 w 71"/>
                      <a:gd name="T33" fmla="*/ 0 h 12"/>
                      <a:gd name="T34" fmla="*/ 42 w 71"/>
                      <a:gd name="T35" fmla="*/ 1 h 12"/>
                      <a:gd name="T36" fmla="*/ 49 w 71"/>
                      <a:gd name="T37" fmla="*/ 2 h 12"/>
                      <a:gd name="T38" fmla="*/ 56 w 71"/>
                      <a:gd name="T39" fmla="*/ 3 h 12"/>
                      <a:gd name="T40" fmla="*/ 60 w 71"/>
                      <a:gd name="T41" fmla="*/ 4 h 12"/>
                      <a:gd name="T42" fmla="*/ 65 w 71"/>
                      <a:gd name="T43" fmla="*/ 5 h 12"/>
                      <a:gd name="T44" fmla="*/ 67 w 71"/>
                      <a:gd name="T45" fmla="*/ 5 h 12"/>
                      <a:gd name="T46" fmla="*/ 69 w 71"/>
                      <a:gd name="T47" fmla="*/ 6 h 12"/>
                      <a:gd name="T48" fmla="*/ 70 w 71"/>
                      <a:gd name="T49" fmla="*/ 7 h 12"/>
                      <a:gd name="T50" fmla="*/ 69 w 71"/>
                      <a:gd name="T51" fmla="*/ 7 h 12"/>
                      <a:gd name="T52" fmla="*/ 67 w 71"/>
                      <a:gd name="T53" fmla="*/ 8 h 12"/>
                      <a:gd name="T54" fmla="*/ 64 w 71"/>
                      <a:gd name="T55" fmla="*/ 10 h 12"/>
                      <a:gd name="T56" fmla="*/ 59 w 71"/>
                      <a:gd name="T57" fmla="*/ 9 h 12"/>
                      <a:gd name="T58" fmla="*/ 55 w 71"/>
                      <a:gd name="T59" fmla="*/ 9 h 12"/>
                      <a:gd name="T60" fmla="*/ 49 w 71"/>
                      <a:gd name="T61" fmla="*/ 8 h 12"/>
                      <a:gd name="T62" fmla="*/ 42 w 71"/>
                      <a:gd name="T63" fmla="*/ 10 h 12"/>
                      <a:gd name="T64" fmla="*/ 36 w 71"/>
                      <a:gd name="T65" fmla="*/ 10 h 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1"/>
                      <a:gd name="T100" fmla="*/ 0 h 12"/>
                      <a:gd name="T101" fmla="*/ 71 w 71"/>
                      <a:gd name="T102" fmla="*/ 12 h 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1" h="12">
                        <a:moveTo>
                          <a:pt x="36" y="10"/>
                        </a:moveTo>
                        <a:lnTo>
                          <a:pt x="28" y="11"/>
                        </a:lnTo>
                        <a:lnTo>
                          <a:pt x="21" y="8"/>
                        </a:lnTo>
                        <a:lnTo>
                          <a:pt x="16" y="9"/>
                        </a:lnTo>
                        <a:lnTo>
                          <a:pt x="11" y="7"/>
                        </a:lnTo>
                        <a:lnTo>
                          <a:pt x="5" y="6"/>
                        </a:lnTo>
                        <a:lnTo>
                          <a:pt x="3" y="6"/>
                        </a:lnTo>
                        <a:lnTo>
                          <a:pt x="1" y="6"/>
                        </a:lnTo>
                        <a:lnTo>
                          <a:pt x="0" y="4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7" y="3"/>
                        </a:lnTo>
                        <a:lnTo>
                          <a:pt x="10" y="2"/>
                        </a:lnTo>
                        <a:lnTo>
                          <a:pt x="16" y="2"/>
                        </a:lnTo>
                        <a:lnTo>
                          <a:pt x="22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2" y="1"/>
                        </a:lnTo>
                        <a:lnTo>
                          <a:pt x="49" y="2"/>
                        </a:lnTo>
                        <a:lnTo>
                          <a:pt x="56" y="3"/>
                        </a:lnTo>
                        <a:lnTo>
                          <a:pt x="60" y="4"/>
                        </a:lnTo>
                        <a:lnTo>
                          <a:pt x="65" y="5"/>
                        </a:lnTo>
                        <a:lnTo>
                          <a:pt x="67" y="5"/>
                        </a:lnTo>
                        <a:lnTo>
                          <a:pt x="69" y="6"/>
                        </a:lnTo>
                        <a:lnTo>
                          <a:pt x="70" y="7"/>
                        </a:lnTo>
                        <a:lnTo>
                          <a:pt x="69" y="7"/>
                        </a:lnTo>
                        <a:lnTo>
                          <a:pt x="67" y="8"/>
                        </a:lnTo>
                        <a:lnTo>
                          <a:pt x="64" y="10"/>
                        </a:lnTo>
                        <a:lnTo>
                          <a:pt x="59" y="9"/>
                        </a:lnTo>
                        <a:lnTo>
                          <a:pt x="55" y="9"/>
                        </a:lnTo>
                        <a:lnTo>
                          <a:pt x="49" y="8"/>
                        </a:lnTo>
                        <a:lnTo>
                          <a:pt x="42" y="10"/>
                        </a:lnTo>
                        <a:lnTo>
                          <a:pt x="36" y="1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9" name="Freeform 105"/>
                  <p:cNvSpPr>
                    <a:spLocks/>
                  </p:cNvSpPr>
                  <p:nvPr/>
                </p:nvSpPr>
                <p:spPr bwMode="auto">
                  <a:xfrm>
                    <a:off x="1723" y="1777"/>
                    <a:ext cx="78" cy="13"/>
                  </a:xfrm>
                  <a:custGeom>
                    <a:avLst/>
                    <a:gdLst>
                      <a:gd name="T0" fmla="*/ 39 w 78"/>
                      <a:gd name="T1" fmla="*/ 12 h 13"/>
                      <a:gd name="T2" fmla="*/ 39 w 78"/>
                      <a:gd name="T3" fmla="*/ 12 h 13"/>
                      <a:gd name="T4" fmla="*/ 31 w 78"/>
                      <a:gd name="T5" fmla="*/ 11 h 13"/>
                      <a:gd name="T6" fmla="*/ 23 w 78"/>
                      <a:gd name="T7" fmla="*/ 10 h 13"/>
                      <a:gd name="T8" fmla="*/ 17 w 78"/>
                      <a:gd name="T9" fmla="*/ 11 h 13"/>
                      <a:gd name="T10" fmla="*/ 12 w 78"/>
                      <a:gd name="T11" fmla="*/ 10 h 13"/>
                      <a:gd name="T12" fmla="*/ 6 w 78"/>
                      <a:gd name="T13" fmla="*/ 10 h 13"/>
                      <a:gd name="T14" fmla="*/ 3 w 78"/>
                      <a:gd name="T15" fmla="*/ 9 h 13"/>
                      <a:gd name="T16" fmla="*/ 1 w 78"/>
                      <a:gd name="T17" fmla="*/ 9 h 13"/>
                      <a:gd name="T18" fmla="*/ 0 w 78"/>
                      <a:gd name="T19" fmla="*/ 7 h 13"/>
                      <a:gd name="T20" fmla="*/ 1 w 78"/>
                      <a:gd name="T21" fmla="*/ 6 h 13"/>
                      <a:gd name="T22" fmla="*/ 3 w 78"/>
                      <a:gd name="T23" fmla="*/ 5 h 13"/>
                      <a:gd name="T24" fmla="*/ 6 w 78"/>
                      <a:gd name="T25" fmla="*/ 4 h 13"/>
                      <a:gd name="T26" fmla="*/ 11 w 78"/>
                      <a:gd name="T27" fmla="*/ 3 h 13"/>
                      <a:gd name="T28" fmla="*/ 17 w 78"/>
                      <a:gd name="T29" fmla="*/ 3 h 13"/>
                      <a:gd name="T30" fmla="*/ 24 w 78"/>
                      <a:gd name="T31" fmla="*/ 1 h 13"/>
                      <a:gd name="T32" fmla="*/ 31 w 78"/>
                      <a:gd name="T33" fmla="*/ 1 h 13"/>
                      <a:gd name="T34" fmla="*/ 39 w 78"/>
                      <a:gd name="T35" fmla="*/ 1 h 13"/>
                      <a:gd name="T36" fmla="*/ 47 w 78"/>
                      <a:gd name="T37" fmla="*/ 0 h 13"/>
                      <a:gd name="T38" fmla="*/ 54 w 78"/>
                      <a:gd name="T39" fmla="*/ 3 h 13"/>
                      <a:gd name="T40" fmla="*/ 60 w 78"/>
                      <a:gd name="T41" fmla="*/ 3 h 13"/>
                      <a:gd name="T42" fmla="*/ 66 w 78"/>
                      <a:gd name="T43" fmla="*/ 3 h 13"/>
                      <a:gd name="T44" fmla="*/ 71 w 78"/>
                      <a:gd name="T45" fmla="*/ 3 h 13"/>
                      <a:gd name="T46" fmla="*/ 74 w 78"/>
                      <a:gd name="T47" fmla="*/ 4 h 13"/>
                      <a:gd name="T48" fmla="*/ 76 w 78"/>
                      <a:gd name="T49" fmla="*/ 6 h 13"/>
                      <a:gd name="T50" fmla="*/ 77 w 78"/>
                      <a:gd name="T51" fmla="*/ 6 h 13"/>
                      <a:gd name="T52" fmla="*/ 76 w 78"/>
                      <a:gd name="T53" fmla="*/ 7 h 13"/>
                      <a:gd name="T54" fmla="*/ 74 w 78"/>
                      <a:gd name="T55" fmla="*/ 8 h 13"/>
                      <a:gd name="T56" fmla="*/ 70 w 78"/>
                      <a:gd name="T57" fmla="*/ 9 h 13"/>
                      <a:gd name="T58" fmla="*/ 66 w 78"/>
                      <a:gd name="T59" fmla="*/ 9 h 13"/>
                      <a:gd name="T60" fmla="*/ 60 w 78"/>
                      <a:gd name="T61" fmla="*/ 10 h 13"/>
                      <a:gd name="T62" fmla="*/ 54 w 78"/>
                      <a:gd name="T63" fmla="*/ 11 h 13"/>
                      <a:gd name="T64" fmla="*/ 47 w 78"/>
                      <a:gd name="T65" fmla="*/ 12 h 13"/>
                      <a:gd name="T66" fmla="*/ 39 w 78"/>
                      <a:gd name="T67" fmla="*/ 12 h 1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8"/>
                      <a:gd name="T103" fmla="*/ 0 h 13"/>
                      <a:gd name="T104" fmla="*/ 78 w 78"/>
                      <a:gd name="T105" fmla="*/ 13 h 1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8" h="13">
                        <a:moveTo>
                          <a:pt x="39" y="12"/>
                        </a:moveTo>
                        <a:lnTo>
                          <a:pt x="39" y="12"/>
                        </a:lnTo>
                        <a:lnTo>
                          <a:pt x="31" y="11"/>
                        </a:lnTo>
                        <a:lnTo>
                          <a:pt x="23" y="10"/>
                        </a:lnTo>
                        <a:lnTo>
                          <a:pt x="17" y="11"/>
                        </a:lnTo>
                        <a:lnTo>
                          <a:pt x="12" y="10"/>
                        </a:lnTo>
                        <a:lnTo>
                          <a:pt x="6" y="10"/>
                        </a:lnTo>
                        <a:lnTo>
                          <a:pt x="3" y="9"/>
                        </a:lnTo>
                        <a:lnTo>
                          <a:pt x="1" y="9"/>
                        </a:lnTo>
                        <a:lnTo>
                          <a:pt x="0" y="7"/>
                        </a:lnTo>
                        <a:lnTo>
                          <a:pt x="1" y="6"/>
                        </a:lnTo>
                        <a:lnTo>
                          <a:pt x="3" y="5"/>
                        </a:lnTo>
                        <a:lnTo>
                          <a:pt x="6" y="4"/>
                        </a:lnTo>
                        <a:lnTo>
                          <a:pt x="11" y="3"/>
                        </a:lnTo>
                        <a:lnTo>
                          <a:pt x="17" y="3"/>
                        </a:lnTo>
                        <a:lnTo>
                          <a:pt x="24" y="1"/>
                        </a:lnTo>
                        <a:lnTo>
                          <a:pt x="31" y="1"/>
                        </a:lnTo>
                        <a:lnTo>
                          <a:pt x="39" y="1"/>
                        </a:lnTo>
                        <a:lnTo>
                          <a:pt x="47" y="0"/>
                        </a:lnTo>
                        <a:lnTo>
                          <a:pt x="54" y="3"/>
                        </a:lnTo>
                        <a:lnTo>
                          <a:pt x="60" y="3"/>
                        </a:lnTo>
                        <a:lnTo>
                          <a:pt x="66" y="3"/>
                        </a:lnTo>
                        <a:lnTo>
                          <a:pt x="71" y="3"/>
                        </a:lnTo>
                        <a:lnTo>
                          <a:pt x="74" y="4"/>
                        </a:lnTo>
                        <a:lnTo>
                          <a:pt x="76" y="6"/>
                        </a:lnTo>
                        <a:lnTo>
                          <a:pt x="77" y="6"/>
                        </a:lnTo>
                        <a:lnTo>
                          <a:pt x="76" y="7"/>
                        </a:lnTo>
                        <a:lnTo>
                          <a:pt x="74" y="8"/>
                        </a:lnTo>
                        <a:lnTo>
                          <a:pt x="70" y="9"/>
                        </a:lnTo>
                        <a:lnTo>
                          <a:pt x="66" y="9"/>
                        </a:lnTo>
                        <a:lnTo>
                          <a:pt x="60" y="10"/>
                        </a:lnTo>
                        <a:lnTo>
                          <a:pt x="54" y="11"/>
                        </a:lnTo>
                        <a:lnTo>
                          <a:pt x="47" y="12"/>
                        </a:lnTo>
                        <a:lnTo>
                          <a:pt x="39" y="12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0" name="Freeform 106"/>
                  <p:cNvSpPr>
                    <a:spLocks/>
                  </p:cNvSpPr>
                  <p:nvPr/>
                </p:nvSpPr>
                <p:spPr bwMode="auto">
                  <a:xfrm>
                    <a:off x="2680" y="2137"/>
                    <a:ext cx="862" cy="102"/>
                  </a:xfrm>
                  <a:custGeom>
                    <a:avLst/>
                    <a:gdLst>
                      <a:gd name="T0" fmla="*/ 729 w 862"/>
                      <a:gd name="T1" fmla="*/ 1 h 102"/>
                      <a:gd name="T2" fmla="*/ 723 w 862"/>
                      <a:gd name="T3" fmla="*/ 2 h 102"/>
                      <a:gd name="T4" fmla="*/ 710 w 862"/>
                      <a:gd name="T5" fmla="*/ 1 h 102"/>
                      <a:gd name="T6" fmla="*/ 692 w 862"/>
                      <a:gd name="T7" fmla="*/ 2 h 102"/>
                      <a:gd name="T8" fmla="*/ 670 w 862"/>
                      <a:gd name="T9" fmla="*/ 0 h 102"/>
                      <a:gd name="T10" fmla="*/ 640 w 862"/>
                      <a:gd name="T11" fmla="*/ 1 h 102"/>
                      <a:gd name="T12" fmla="*/ 603 w 862"/>
                      <a:gd name="T13" fmla="*/ 2 h 102"/>
                      <a:gd name="T14" fmla="*/ 563 w 862"/>
                      <a:gd name="T15" fmla="*/ 5 h 102"/>
                      <a:gd name="T16" fmla="*/ 516 w 862"/>
                      <a:gd name="T17" fmla="*/ 9 h 102"/>
                      <a:gd name="T18" fmla="*/ 464 w 862"/>
                      <a:gd name="T19" fmla="*/ 15 h 102"/>
                      <a:gd name="T20" fmla="*/ 406 w 862"/>
                      <a:gd name="T21" fmla="*/ 21 h 102"/>
                      <a:gd name="T22" fmla="*/ 345 w 862"/>
                      <a:gd name="T23" fmla="*/ 29 h 102"/>
                      <a:gd name="T24" fmla="*/ 277 w 862"/>
                      <a:gd name="T25" fmla="*/ 40 h 102"/>
                      <a:gd name="T26" fmla="*/ 204 w 862"/>
                      <a:gd name="T27" fmla="*/ 55 h 102"/>
                      <a:gd name="T28" fmla="*/ 126 w 862"/>
                      <a:gd name="T29" fmla="*/ 69 h 102"/>
                      <a:gd name="T30" fmla="*/ 44 w 862"/>
                      <a:gd name="T31" fmla="*/ 87 h 102"/>
                      <a:gd name="T32" fmla="*/ 2 w 862"/>
                      <a:gd name="T33" fmla="*/ 98 h 102"/>
                      <a:gd name="T34" fmla="*/ 9 w 862"/>
                      <a:gd name="T35" fmla="*/ 99 h 102"/>
                      <a:gd name="T36" fmla="*/ 24 w 862"/>
                      <a:gd name="T37" fmla="*/ 98 h 102"/>
                      <a:gd name="T38" fmla="*/ 44 w 862"/>
                      <a:gd name="T39" fmla="*/ 97 h 102"/>
                      <a:gd name="T40" fmla="*/ 70 w 862"/>
                      <a:gd name="T41" fmla="*/ 97 h 102"/>
                      <a:gd name="T42" fmla="*/ 104 w 862"/>
                      <a:gd name="T43" fmla="*/ 98 h 102"/>
                      <a:gd name="T44" fmla="*/ 144 w 862"/>
                      <a:gd name="T45" fmla="*/ 97 h 102"/>
                      <a:gd name="T46" fmla="*/ 188 w 862"/>
                      <a:gd name="T47" fmla="*/ 96 h 102"/>
                      <a:gd name="T48" fmla="*/ 237 w 862"/>
                      <a:gd name="T49" fmla="*/ 94 h 102"/>
                      <a:gd name="T50" fmla="*/ 290 w 862"/>
                      <a:gd name="T51" fmla="*/ 94 h 102"/>
                      <a:gd name="T52" fmla="*/ 350 w 862"/>
                      <a:gd name="T53" fmla="*/ 95 h 102"/>
                      <a:gd name="T54" fmla="*/ 411 w 862"/>
                      <a:gd name="T55" fmla="*/ 93 h 102"/>
                      <a:gd name="T56" fmla="*/ 476 w 862"/>
                      <a:gd name="T57" fmla="*/ 94 h 102"/>
                      <a:gd name="T58" fmla="*/ 547 w 862"/>
                      <a:gd name="T59" fmla="*/ 95 h 102"/>
                      <a:gd name="T60" fmla="*/ 618 w 862"/>
                      <a:gd name="T61" fmla="*/ 96 h 102"/>
                      <a:gd name="T62" fmla="*/ 693 w 862"/>
                      <a:gd name="T63" fmla="*/ 99 h 102"/>
                      <a:gd name="T64" fmla="*/ 737 w 862"/>
                      <a:gd name="T65" fmla="*/ 100 h 102"/>
                      <a:gd name="T66" fmla="*/ 754 w 862"/>
                      <a:gd name="T67" fmla="*/ 99 h 102"/>
                      <a:gd name="T68" fmla="*/ 775 w 862"/>
                      <a:gd name="T69" fmla="*/ 100 h 102"/>
                      <a:gd name="T70" fmla="*/ 796 w 862"/>
                      <a:gd name="T71" fmla="*/ 96 h 102"/>
                      <a:gd name="T72" fmla="*/ 817 w 862"/>
                      <a:gd name="T73" fmla="*/ 92 h 102"/>
                      <a:gd name="T74" fmla="*/ 837 w 862"/>
                      <a:gd name="T75" fmla="*/ 85 h 102"/>
                      <a:gd name="T76" fmla="*/ 852 w 862"/>
                      <a:gd name="T77" fmla="*/ 77 h 102"/>
                      <a:gd name="T78" fmla="*/ 858 w 862"/>
                      <a:gd name="T79" fmla="*/ 66 h 102"/>
                      <a:gd name="T80" fmla="*/ 860 w 862"/>
                      <a:gd name="T81" fmla="*/ 56 h 102"/>
                      <a:gd name="T82" fmla="*/ 861 w 862"/>
                      <a:gd name="T83" fmla="*/ 49 h 102"/>
                      <a:gd name="T84" fmla="*/ 856 w 862"/>
                      <a:gd name="T85" fmla="*/ 42 h 102"/>
                      <a:gd name="T86" fmla="*/ 844 w 862"/>
                      <a:gd name="T87" fmla="*/ 33 h 102"/>
                      <a:gd name="T88" fmla="*/ 826 w 862"/>
                      <a:gd name="T89" fmla="*/ 23 h 102"/>
                      <a:gd name="T90" fmla="*/ 805 w 862"/>
                      <a:gd name="T91" fmla="*/ 14 h 102"/>
                      <a:gd name="T92" fmla="*/ 778 w 862"/>
                      <a:gd name="T93" fmla="*/ 8 h 102"/>
                      <a:gd name="T94" fmla="*/ 747 w 862"/>
                      <a:gd name="T95" fmla="*/ 3 h 10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862"/>
                      <a:gd name="T145" fmla="*/ 0 h 102"/>
                      <a:gd name="T146" fmla="*/ 862 w 862"/>
                      <a:gd name="T147" fmla="*/ 102 h 10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862" h="102">
                        <a:moveTo>
                          <a:pt x="729" y="1"/>
                        </a:moveTo>
                        <a:lnTo>
                          <a:pt x="729" y="1"/>
                        </a:lnTo>
                        <a:lnTo>
                          <a:pt x="726" y="1"/>
                        </a:lnTo>
                        <a:lnTo>
                          <a:pt x="723" y="2"/>
                        </a:lnTo>
                        <a:lnTo>
                          <a:pt x="717" y="0"/>
                        </a:lnTo>
                        <a:lnTo>
                          <a:pt x="710" y="1"/>
                        </a:lnTo>
                        <a:lnTo>
                          <a:pt x="702" y="2"/>
                        </a:lnTo>
                        <a:lnTo>
                          <a:pt x="692" y="2"/>
                        </a:lnTo>
                        <a:lnTo>
                          <a:pt x="681" y="0"/>
                        </a:lnTo>
                        <a:lnTo>
                          <a:pt x="670" y="0"/>
                        </a:lnTo>
                        <a:lnTo>
                          <a:pt x="656" y="1"/>
                        </a:lnTo>
                        <a:lnTo>
                          <a:pt x="640" y="1"/>
                        </a:lnTo>
                        <a:lnTo>
                          <a:pt x="622" y="2"/>
                        </a:lnTo>
                        <a:lnTo>
                          <a:pt x="603" y="2"/>
                        </a:lnTo>
                        <a:lnTo>
                          <a:pt x="584" y="4"/>
                        </a:lnTo>
                        <a:lnTo>
                          <a:pt x="563" y="5"/>
                        </a:lnTo>
                        <a:lnTo>
                          <a:pt x="540" y="7"/>
                        </a:lnTo>
                        <a:lnTo>
                          <a:pt x="516" y="9"/>
                        </a:lnTo>
                        <a:lnTo>
                          <a:pt x="491" y="11"/>
                        </a:lnTo>
                        <a:lnTo>
                          <a:pt x="464" y="15"/>
                        </a:lnTo>
                        <a:lnTo>
                          <a:pt x="435" y="17"/>
                        </a:lnTo>
                        <a:lnTo>
                          <a:pt x="406" y="21"/>
                        </a:lnTo>
                        <a:lnTo>
                          <a:pt x="377" y="24"/>
                        </a:lnTo>
                        <a:lnTo>
                          <a:pt x="345" y="29"/>
                        </a:lnTo>
                        <a:lnTo>
                          <a:pt x="311" y="34"/>
                        </a:lnTo>
                        <a:lnTo>
                          <a:pt x="277" y="40"/>
                        </a:lnTo>
                        <a:lnTo>
                          <a:pt x="241" y="47"/>
                        </a:lnTo>
                        <a:lnTo>
                          <a:pt x="204" y="55"/>
                        </a:lnTo>
                        <a:lnTo>
                          <a:pt x="165" y="61"/>
                        </a:lnTo>
                        <a:lnTo>
                          <a:pt x="126" y="69"/>
                        </a:lnTo>
                        <a:lnTo>
                          <a:pt x="85" y="77"/>
                        </a:lnTo>
                        <a:lnTo>
                          <a:pt x="44" y="87"/>
                        </a:lnTo>
                        <a:lnTo>
                          <a:pt x="0" y="97"/>
                        </a:lnTo>
                        <a:lnTo>
                          <a:pt x="2" y="98"/>
                        </a:lnTo>
                        <a:lnTo>
                          <a:pt x="4" y="99"/>
                        </a:lnTo>
                        <a:lnTo>
                          <a:pt x="9" y="99"/>
                        </a:lnTo>
                        <a:lnTo>
                          <a:pt x="15" y="98"/>
                        </a:lnTo>
                        <a:lnTo>
                          <a:pt x="24" y="98"/>
                        </a:lnTo>
                        <a:lnTo>
                          <a:pt x="33" y="99"/>
                        </a:lnTo>
                        <a:lnTo>
                          <a:pt x="44" y="97"/>
                        </a:lnTo>
                        <a:lnTo>
                          <a:pt x="57" y="98"/>
                        </a:lnTo>
                        <a:lnTo>
                          <a:pt x="70" y="97"/>
                        </a:lnTo>
                        <a:lnTo>
                          <a:pt x="86" y="97"/>
                        </a:lnTo>
                        <a:lnTo>
                          <a:pt x="104" y="98"/>
                        </a:lnTo>
                        <a:lnTo>
                          <a:pt x="123" y="96"/>
                        </a:lnTo>
                        <a:lnTo>
                          <a:pt x="144" y="97"/>
                        </a:lnTo>
                        <a:lnTo>
                          <a:pt x="165" y="95"/>
                        </a:lnTo>
                        <a:lnTo>
                          <a:pt x="188" y="96"/>
                        </a:lnTo>
                        <a:lnTo>
                          <a:pt x="212" y="94"/>
                        </a:lnTo>
                        <a:lnTo>
                          <a:pt x="237" y="94"/>
                        </a:lnTo>
                        <a:lnTo>
                          <a:pt x="263" y="95"/>
                        </a:lnTo>
                        <a:lnTo>
                          <a:pt x="290" y="94"/>
                        </a:lnTo>
                        <a:lnTo>
                          <a:pt x="319" y="94"/>
                        </a:lnTo>
                        <a:lnTo>
                          <a:pt x="350" y="95"/>
                        </a:lnTo>
                        <a:lnTo>
                          <a:pt x="379" y="93"/>
                        </a:lnTo>
                        <a:lnTo>
                          <a:pt x="411" y="93"/>
                        </a:lnTo>
                        <a:lnTo>
                          <a:pt x="443" y="95"/>
                        </a:lnTo>
                        <a:lnTo>
                          <a:pt x="476" y="94"/>
                        </a:lnTo>
                        <a:lnTo>
                          <a:pt x="511" y="94"/>
                        </a:lnTo>
                        <a:lnTo>
                          <a:pt x="547" y="95"/>
                        </a:lnTo>
                        <a:lnTo>
                          <a:pt x="583" y="96"/>
                        </a:lnTo>
                        <a:lnTo>
                          <a:pt x="618" y="96"/>
                        </a:lnTo>
                        <a:lnTo>
                          <a:pt x="655" y="97"/>
                        </a:lnTo>
                        <a:lnTo>
                          <a:pt x="693" y="99"/>
                        </a:lnTo>
                        <a:lnTo>
                          <a:pt x="732" y="101"/>
                        </a:lnTo>
                        <a:lnTo>
                          <a:pt x="737" y="100"/>
                        </a:lnTo>
                        <a:lnTo>
                          <a:pt x="744" y="100"/>
                        </a:lnTo>
                        <a:lnTo>
                          <a:pt x="754" y="99"/>
                        </a:lnTo>
                        <a:lnTo>
                          <a:pt x="763" y="100"/>
                        </a:lnTo>
                        <a:lnTo>
                          <a:pt x="775" y="100"/>
                        </a:lnTo>
                        <a:lnTo>
                          <a:pt x="784" y="98"/>
                        </a:lnTo>
                        <a:lnTo>
                          <a:pt x="796" y="96"/>
                        </a:lnTo>
                        <a:lnTo>
                          <a:pt x="807" y="95"/>
                        </a:lnTo>
                        <a:lnTo>
                          <a:pt x="817" y="92"/>
                        </a:lnTo>
                        <a:lnTo>
                          <a:pt x="828" y="89"/>
                        </a:lnTo>
                        <a:lnTo>
                          <a:pt x="837" y="85"/>
                        </a:lnTo>
                        <a:lnTo>
                          <a:pt x="845" y="81"/>
                        </a:lnTo>
                        <a:lnTo>
                          <a:pt x="852" y="77"/>
                        </a:lnTo>
                        <a:lnTo>
                          <a:pt x="856" y="70"/>
                        </a:lnTo>
                        <a:lnTo>
                          <a:pt x="858" y="66"/>
                        </a:lnTo>
                        <a:lnTo>
                          <a:pt x="857" y="58"/>
                        </a:lnTo>
                        <a:lnTo>
                          <a:pt x="860" y="56"/>
                        </a:lnTo>
                        <a:lnTo>
                          <a:pt x="861" y="52"/>
                        </a:lnTo>
                        <a:lnTo>
                          <a:pt x="861" y="49"/>
                        </a:lnTo>
                        <a:lnTo>
                          <a:pt x="859" y="46"/>
                        </a:lnTo>
                        <a:lnTo>
                          <a:pt x="856" y="42"/>
                        </a:lnTo>
                        <a:lnTo>
                          <a:pt x="851" y="37"/>
                        </a:lnTo>
                        <a:lnTo>
                          <a:pt x="844" y="33"/>
                        </a:lnTo>
                        <a:lnTo>
                          <a:pt x="836" y="29"/>
                        </a:lnTo>
                        <a:lnTo>
                          <a:pt x="826" y="23"/>
                        </a:lnTo>
                        <a:lnTo>
                          <a:pt x="817" y="18"/>
                        </a:lnTo>
                        <a:lnTo>
                          <a:pt x="805" y="14"/>
                        </a:lnTo>
                        <a:lnTo>
                          <a:pt x="793" y="10"/>
                        </a:lnTo>
                        <a:lnTo>
                          <a:pt x="778" y="8"/>
                        </a:lnTo>
                        <a:lnTo>
                          <a:pt x="763" y="5"/>
                        </a:lnTo>
                        <a:lnTo>
                          <a:pt x="747" y="3"/>
                        </a:lnTo>
                        <a:lnTo>
                          <a:pt x="729" y="1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1" name="Freeform 107"/>
                  <p:cNvSpPr>
                    <a:spLocks/>
                  </p:cNvSpPr>
                  <p:nvPr/>
                </p:nvSpPr>
                <p:spPr bwMode="auto">
                  <a:xfrm>
                    <a:off x="2678" y="2139"/>
                    <a:ext cx="870" cy="104"/>
                  </a:xfrm>
                  <a:custGeom>
                    <a:avLst/>
                    <a:gdLst>
                      <a:gd name="T0" fmla="*/ 736 w 870"/>
                      <a:gd name="T1" fmla="*/ 1 h 104"/>
                      <a:gd name="T2" fmla="*/ 729 w 870"/>
                      <a:gd name="T3" fmla="*/ 2 h 104"/>
                      <a:gd name="T4" fmla="*/ 716 w 870"/>
                      <a:gd name="T5" fmla="*/ 1 h 104"/>
                      <a:gd name="T6" fmla="*/ 699 w 870"/>
                      <a:gd name="T7" fmla="*/ 1 h 104"/>
                      <a:gd name="T8" fmla="*/ 675 w 870"/>
                      <a:gd name="T9" fmla="*/ 0 h 104"/>
                      <a:gd name="T10" fmla="*/ 645 w 870"/>
                      <a:gd name="T11" fmla="*/ 1 h 104"/>
                      <a:gd name="T12" fmla="*/ 609 w 870"/>
                      <a:gd name="T13" fmla="*/ 3 h 104"/>
                      <a:gd name="T14" fmla="*/ 568 w 870"/>
                      <a:gd name="T15" fmla="*/ 5 h 104"/>
                      <a:gd name="T16" fmla="*/ 520 w 870"/>
                      <a:gd name="T17" fmla="*/ 10 h 104"/>
                      <a:gd name="T18" fmla="*/ 468 w 870"/>
                      <a:gd name="T19" fmla="*/ 16 h 104"/>
                      <a:gd name="T20" fmla="*/ 411 w 870"/>
                      <a:gd name="T21" fmla="*/ 22 h 104"/>
                      <a:gd name="T22" fmla="*/ 347 w 870"/>
                      <a:gd name="T23" fmla="*/ 31 h 104"/>
                      <a:gd name="T24" fmla="*/ 279 w 870"/>
                      <a:gd name="T25" fmla="*/ 42 h 104"/>
                      <a:gd name="T26" fmla="*/ 206 w 870"/>
                      <a:gd name="T27" fmla="*/ 56 h 104"/>
                      <a:gd name="T28" fmla="*/ 128 w 870"/>
                      <a:gd name="T29" fmla="*/ 72 h 104"/>
                      <a:gd name="T30" fmla="*/ 44 w 870"/>
                      <a:gd name="T31" fmla="*/ 91 h 104"/>
                      <a:gd name="T32" fmla="*/ 2 w 870"/>
                      <a:gd name="T33" fmla="*/ 102 h 104"/>
                      <a:gd name="T34" fmla="*/ 9 w 870"/>
                      <a:gd name="T35" fmla="*/ 102 h 104"/>
                      <a:gd name="T36" fmla="*/ 24 w 870"/>
                      <a:gd name="T37" fmla="*/ 102 h 104"/>
                      <a:gd name="T38" fmla="*/ 44 w 870"/>
                      <a:gd name="T39" fmla="*/ 101 h 104"/>
                      <a:gd name="T40" fmla="*/ 71 w 870"/>
                      <a:gd name="T41" fmla="*/ 101 h 104"/>
                      <a:gd name="T42" fmla="*/ 106 w 870"/>
                      <a:gd name="T43" fmla="*/ 101 h 104"/>
                      <a:gd name="T44" fmla="*/ 145 w 870"/>
                      <a:gd name="T45" fmla="*/ 99 h 104"/>
                      <a:gd name="T46" fmla="*/ 189 w 870"/>
                      <a:gd name="T47" fmla="*/ 99 h 104"/>
                      <a:gd name="T48" fmla="*/ 240 w 870"/>
                      <a:gd name="T49" fmla="*/ 98 h 104"/>
                      <a:gd name="T50" fmla="*/ 293 w 870"/>
                      <a:gd name="T51" fmla="*/ 97 h 104"/>
                      <a:gd name="T52" fmla="*/ 351 w 870"/>
                      <a:gd name="T53" fmla="*/ 97 h 104"/>
                      <a:gd name="T54" fmla="*/ 415 w 870"/>
                      <a:gd name="T55" fmla="*/ 96 h 104"/>
                      <a:gd name="T56" fmla="*/ 480 w 870"/>
                      <a:gd name="T57" fmla="*/ 96 h 104"/>
                      <a:gd name="T58" fmla="*/ 550 w 870"/>
                      <a:gd name="T59" fmla="*/ 97 h 104"/>
                      <a:gd name="T60" fmla="*/ 623 w 870"/>
                      <a:gd name="T61" fmla="*/ 98 h 104"/>
                      <a:gd name="T62" fmla="*/ 699 w 870"/>
                      <a:gd name="T63" fmla="*/ 101 h 104"/>
                      <a:gd name="T64" fmla="*/ 742 w 870"/>
                      <a:gd name="T65" fmla="*/ 102 h 104"/>
                      <a:gd name="T66" fmla="*/ 759 w 870"/>
                      <a:gd name="T67" fmla="*/ 101 h 104"/>
                      <a:gd name="T68" fmla="*/ 780 w 870"/>
                      <a:gd name="T69" fmla="*/ 101 h 104"/>
                      <a:gd name="T70" fmla="*/ 803 w 870"/>
                      <a:gd name="T71" fmla="*/ 97 h 104"/>
                      <a:gd name="T72" fmla="*/ 825 w 870"/>
                      <a:gd name="T73" fmla="*/ 93 h 104"/>
                      <a:gd name="T74" fmla="*/ 844 w 870"/>
                      <a:gd name="T75" fmla="*/ 86 h 104"/>
                      <a:gd name="T76" fmla="*/ 859 w 870"/>
                      <a:gd name="T77" fmla="*/ 78 h 104"/>
                      <a:gd name="T78" fmla="*/ 865 w 870"/>
                      <a:gd name="T79" fmla="*/ 67 h 104"/>
                      <a:gd name="T80" fmla="*/ 868 w 870"/>
                      <a:gd name="T81" fmla="*/ 57 h 104"/>
                      <a:gd name="T82" fmla="*/ 869 w 870"/>
                      <a:gd name="T83" fmla="*/ 50 h 104"/>
                      <a:gd name="T84" fmla="*/ 864 w 870"/>
                      <a:gd name="T85" fmla="*/ 42 h 104"/>
                      <a:gd name="T86" fmla="*/ 852 w 870"/>
                      <a:gd name="T87" fmla="*/ 33 h 104"/>
                      <a:gd name="T88" fmla="*/ 833 w 870"/>
                      <a:gd name="T89" fmla="*/ 23 h 104"/>
                      <a:gd name="T90" fmla="*/ 812 w 870"/>
                      <a:gd name="T91" fmla="*/ 15 h 104"/>
                      <a:gd name="T92" fmla="*/ 784 w 870"/>
                      <a:gd name="T93" fmla="*/ 8 h 104"/>
                      <a:gd name="T94" fmla="*/ 754 w 870"/>
                      <a:gd name="T95" fmla="*/ 4 h 10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870"/>
                      <a:gd name="T145" fmla="*/ 0 h 104"/>
                      <a:gd name="T146" fmla="*/ 870 w 870"/>
                      <a:gd name="T147" fmla="*/ 104 h 10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870" h="104">
                        <a:moveTo>
                          <a:pt x="736" y="1"/>
                        </a:moveTo>
                        <a:lnTo>
                          <a:pt x="736" y="1"/>
                        </a:lnTo>
                        <a:lnTo>
                          <a:pt x="732" y="1"/>
                        </a:lnTo>
                        <a:lnTo>
                          <a:pt x="729" y="2"/>
                        </a:lnTo>
                        <a:lnTo>
                          <a:pt x="724" y="1"/>
                        </a:lnTo>
                        <a:lnTo>
                          <a:pt x="716" y="1"/>
                        </a:lnTo>
                        <a:lnTo>
                          <a:pt x="709" y="1"/>
                        </a:lnTo>
                        <a:lnTo>
                          <a:pt x="699" y="1"/>
                        </a:lnTo>
                        <a:lnTo>
                          <a:pt x="688" y="1"/>
                        </a:lnTo>
                        <a:lnTo>
                          <a:pt x="675" y="0"/>
                        </a:lnTo>
                        <a:lnTo>
                          <a:pt x="660" y="1"/>
                        </a:lnTo>
                        <a:lnTo>
                          <a:pt x="645" y="1"/>
                        </a:lnTo>
                        <a:lnTo>
                          <a:pt x="627" y="3"/>
                        </a:lnTo>
                        <a:lnTo>
                          <a:pt x="609" y="3"/>
                        </a:lnTo>
                        <a:lnTo>
                          <a:pt x="589" y="5"/>
                        </a:lnTo>
                        <a:lnTo>
                          <a:pt x="568" y="5"/>
                        </a:lnTo>
                        <a:lnTo>
                          <a:pt x="544" y="7"/>
                        </a:lnTo>
                        <a:lnTo>
                          <a:pt x="520" y="10"/>
                        </a:lnTo>
                        <a:lnTo>
                          <a:pt x="495" y="12"/>
                        </a:lnTo>
                        <a:lnTo>
                          <a:pt x="468" y="16"/>
                        </a:lnTo>
                        <a:lnTo>
                          <a:pt x="440" y="18"/>
                        </a:lnTo>
                        <a:lnTo>
                          <a:pt x="411" y="22"/>
                        </a:lnTo>
                        <a:lnTo>
                          <a:pt x="380" y="26"/>
                        </a:lnTo>
                        <a:lnTo>
                          <a:pt x="347" y="31"/>
                        </a:lnTo>
                        <a:lnTo>
                          <a:pt x="314" y="36"/>
                        </a:lnTo>
                        <a:lnTo>
                          <a:pt x="279" y="42"/>
                        </a:lnTo>
                        <a:lnTo>
                          <a:pt x="243" y="50"/>
                        </a:lnTo>
                        <a:lnTo>
                          <a:pt x="206" y="56"/>
                        </a:lnTo>
                        <a:lnTo>
                          <a:pt x="167" y="64"/>
                        </a:lnTo>
                        <a:lnTo>
                          <a:pt x="128" y="72"/>
                        </a:lnTo>
                        <a:lnTo>
                          <a:pt x="85" y="80"/>
                        </a:lnTo>
                        <a:lnTo>
                          <a:pt x="44" y="91"/>
                        </a:lnTo>
                        <a:lnTo>
                          <a:pt x="0" y="100"/>
                        </a:lnTo>
                        <a:lnTo>
                          <a:pt x="2" y="102"/>
                        </a:lnTo>
                        <a:lnTo>
                          <a:pt x="4" y="103"/>
                        </a:lnTo>
                        <a:lnTo>
                          <a:pt x="9" y="102"/>
                        </a:lnTo>
                        <a:lnTo>
                          <a:pt x="15" y="101"/>
                        </a:lnTo>
                        <a:lnTo>
                          <a:pt x="24" y="102"/>
                        </a:lnTo>
                        <a:lnTo>
                          <a:pt x="33" y="103"/>
                        </a:lnTo>
                        <a:lnTo>
                          <a:pt x="44" y="101"/>
                        </a:lnTo>
                        <a:lnTo>
                          <a:pt x="57" y="100"/>
                        </a:lnTo>
                        <a:lnTo>
                          <a:pt x="71" y="101"/>
                        </a:lnTo>
                        <a:lnTo>
                          <a:pt x="88" y="100"/>
                        </a:lnTo>
                        <a:lnTo>
                          <a:pt x="106" y="101"/>
                        </a:lnTo>
                        <a:lnTo>
                          <a:pt x="124" y="100"/>
                        </a:lnTo>
                        <a:lnTo>
                          <a:pt x="145" y="99"/>
                        </a:lnTo>
                        <a:lnTo>
                          <a:pt x="166" y="99"/>
                        </a:lnTo>
                        <a:lnTo>
                          <a:pt x="189" y="99"/>
                        </a:lnTo>
                        <a:lnTo>
                          <a:pt x="213" y="98"/>
                        </a:lnTo>
                        <a:lnTo>
                          <a:pt x="240" y="98"/>
                        </a:lnTo>
                        <a:lnTo>
                          <a:pt x="265" y="97"/>
                        </a:lnTo>
                        <a:lnTo>
                          <a:pt x="293" y="97"/>
                        </a:lnTo>
                        <a:lnTo>
                          <a:pt x="322" y="97"/>
                        </a:lnTo>
                        <a:lnTo>
                          <a:pt x="351" y="97"/>
                        </a:lnTo>
                        <a:lnTo>
                          <a:pt x="383" y="96"/>
                        </a:lnTo>
                        <a:lnTo>
                          <a:pt x="415" y="96"/>
                        </a:lnTo>
                        <a:lnTo>
                          <a:pt x="447" y="96"/>
                        </a:lnTo>
                        <a:lnTo>
                          <a:pt x="480" y="96"/>
                        </a:lnTo>
                        <a:lnTo>
                          <a:pt x="515" y="97"/>
                        </a:lnTo>
                        <a:lnTo>
                          <a:pt x="550" y="97"/>
                        </a:lnTo>
                        <a:lnTo>
                          <a:pt x="586" y="98"/>
                        </a:lnTo>
                        <a:lnTo>
                          <a:pt x="623" y="98"/>
                        </a:lnTo>
                        <a:lnTo>
                          <a:pt x="660" y="99"/>
                        </a:lnTo>
                        <a:lnTo>
                          <a:pt x="699" y="101"/>
                        </a:lnTo>
                        <a:lnTo>
                          <a:pt x="737" y="102"/>
                        </a:lnTo>
                        <a:lnTo>
                          <a:pt x="742" y="102"/>
                        </a:lnTo>
                        <a:lnTo>
                          <a:pt x="750" y="102"/>
                        </a:lnTo>
                        <a:lnTo>
                          <a:pt x="759" y="101"/>
                        </a:lnTo>
                        <a:lnTo>
                          <a:pt x="769" y="100"/>
                        </a:lnTo>
                        <a:lnTo>
                          <a:pt x="780" y="101"/>
                        </a:lnTo>
                        <a:lnTo>
                          <a:pt x="792" y="99"/>
                        </a:lnTo>
                        <a:lnTo>
                          <a:pt x="803" y="97"/>
                        </a:lnTo>
                        <a:lnTo>
                          <a:pt x="815" y="96"/>
                        </a:lnTo>
                        <a:lnTo>
                          <a:pt x="825" y="93"/>
                        </a:lnTo>
                        <a:lnTo>
                          <a:pt x="835" y="91"/>
                        </a:lnTo>
                        <a:lnTo>
                          <a:pt x="844" y="86"/>
                        </a:lnTo>
                        <a:lnTo>
                          <a:pt x="852" y="81"/>
                        </a:lnTo>
                        <a:lnTo>
                          <a:pt x="859" y="78"/>
                        </a:lnTo>
                        <a:lnTo>
                          <a:pt x="863" y="71"/>
                        </a:lnTo>
                        <a:lnTo>
                          <a:pt x="865" y="67"/>
                        </a:lnTo>
                        <a:lnTo>
                          <a:pt x="865" y="59"/>
                        </a:lnTo>
                        <a:lnTo>
                          <a:pt x="868" y="57"/>
                        </a:lnTo>
                        <a:lnTo>
                          <a:pt x="869" y="53"/>
                        </a:lnTo>
                        <a:lnTo>
                          <a:pt x="869" y="50"/>
                        </a:lnTo>
                        <a:lnTo>
                          <a:pt x="867" y="47"/>
                        </a:lnTo>
                        <a:lnTo>
                          <a:pt x="864" y="42"/>
                        </a:lnTo>
                        <a:lnTo>
                          <a:pt x="858" y="37"/>
                        </a:lnTo>
                        <a:lnTo>
                          <a:pt x="852" y="33"/>
                        </a:lnTo>
                        <a:lnTo>
                          <a:pt x="843" y="29"/>
                        </a:lnTo>
                        <a:lnTo>
                          <a:pt x="833" y="23"/>
                        </a:lnTo>
                        <a:lnTo>
                          <a:pt x="824" y="18"/>
                        </a:lnTo>
                        <a:lnTo>
                          <a:pt x="812" y="15"/>
                        </a:lnTo>
                        <a:lnTo>
                          <a:pt x="799" y="10"/>
                        </a:lnTo>
                        <a:lnTo>
                          <a:pt x="784" y="8"/>
                        </a:lnTo>
                        <a:lnTo>
                          <a:pt x="769" y="5"/>
                        </a:lnTo>
                        <a:lnTo>
                          <a:pt x="754" y="4"/>
                        </a:lnTo>
                        <a:lnTo>
                          <a:pt x="736" y="1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2" name="Freeform 108"/>
                  <p:cNvSpPr>
                    <a:spLocks/>
                  </p:cNvSpPr>
                  <p:nvPr/>
                </p:nvSpPr>
                <p:spPr bwMode="auto">
                  <a:xfrm>
                    <a:off x="2940" y="2144"/>
                    <a:ext cx="524" cy="62"/>
                  </a:xfrm>
                  <a:custGeom>
                    <a:avLst/>
                    <a:gdLst>
                      <a:gd name="T0" fmla="*/ 443 w 524"/>
                      <a:gd name="T1" fmla="*/ 1 h 62"/>
                      <a:gd name="T2" fmla="*/ 440 w 524"/>
                      <a:gd name="T3" fmla="*/ 2 h 62"/>
                      <a:gd name="T4" fmla="*/ 432 w 524"/>
                      <a:gd name="T5" fmla="*/ 2 h 62"/>
                      <a:gd name="T6" fmla="*/ 421 w 524"/>
                      <a:gd name="T7" fmla="*/ 1 h 62"/>
                      <a:gd name="T8" fmla="*/ 408 w 524"/>
                      <a:gd name="T9" fmla="*/ 1 h 62"/>
                      <a:gd name="T10" fmla="*/ 389 w 524"/>
                      <a:gd name="T11" fmla="*/ 1 h 62"/>
                      <a:gd name="T12" fmla="*/ 367 w 524"/>
                      <a:gd name="T13" fmla="*/ 2 h 62"/>
                      <a:gd name="T14" fmla="*/ 343 w 524"/>
                      <a:gd name="T15" fmla="*/ 3 h 62"/>
                      <a:gd name="T16" fmla="*/ 315 w 524"/>
                      <a:gd name="T17" fmla="*/ 5 h 62"/>
                      <a:gd name="T18" fmla="*/ 283 w 524"/>
                      <a:gd name="T19" fmla="*/ 8 h 62"/>
                      <a:gd name="T20" fmla="*/ 247 w 524"/>
                      <a:gd name="T21" fmla="*/ 12 h 62"/>
                      <a:gd name="T22" fmla="*/ 210 w 524"/>
                      <a:gd name="T23" fmla="*/ 18 h 62"/>
                      <a:gd name="T24" fmla="*/ 170 w 524"/>
                      <a:gd name="T25" fmla="*/ 24 h 62"/>
                      <a:gd name="T26" fmla="*/ 125 w 524"/>
                      <a:gd name="T27" fmla="*/ 32 h 62"/>
                      <a:gd name="T28" fmla="*/ 78 w 524"/>
                      <a:gd name="T29" fmla="*/ 41 h 62"/>
                      <a:gd name="T30" fmla="*/ 27 w 524"/>
                      <a:gd name="T31" fmla="*/ 52 h 62"/>
                      <a:gd name="T32" fmla="*/ 1 w 524"/>
                      <a:gd name="T33" fmla="*/ 59 h 62"/>
                      <a:gd name="T34" fmla="*/ 6 w 524"/>
                      <a:gd name="T35" fmla="*/ 59 h 62"/>
                      <a:gd name="T36" fmla="*/ 14 w 524"/>
                      <a:gd name="T37" fmla="*/ 58 h 62"/>
                      <a:gd name="T38" fmla="*/ 28 w 524"/>
                      <a:gd name="T39" fmla="*/ 60 h 62"/>
                      <a:gd name="T40" fmla="*/ 44 w 524"/>
                      <a:gd name="T41" fmla="*/ 58 h 62"/>
                      <a:gd name="T42" fmla="*/ 65 w 524"/>
                      <a:gd name="T43" fmla="*/ 59 h 62"/>
                      <a:gd name="T44" fmla="*/ 88 w 524"/>
                      <a:gd name="T45" fmla="*/ 58 h 62"/>
                      <a:gd name="T46" fmla="*/ 114 w 524"/>
                      <a:gd name="T47" fmla="*/ 58 h 62"/>
                      <a:gd name="T48" fmla="*/ 145 w 524"/>
                      <a:gd name="T49" fmla="*/ 58 h 62"/>
                      <a:gd name="T50" fmla="*/ 177 w 524"/>
                      <a:gd name="T51" fmla="*/ 57 h 62"/>
                      <a:gd name="T52" fmla="*/ 213 w 524"/>
                      <a:gd name="T53" fmla="*/ 56 h 62"/>
                      <a:gd name="T54" fmla="*/ 251 w 524"/>
                      <a:gd name="T55" fmla="*/ 57 h 62"/>
                      <a:gd name="T56" fmla="*/ 291 w 524"/>
                      <a:gd name="T57" fmla="*/ 58 h 62"/>
                      <a:gd name="T58" fmla="*/ 333 w 524"/>
                      <a:gd name="T59" fmla="*/ 58 h 62"/>
                      <a:gd name="T60" fmla="*/ 376 w 524"/>
                      <a:gd name="T61" fmla="*/ 60 h 62"/>
                      <a:gd name="T62" fmla="*/ 422 w 524"/>
                      <a:gd name="T63" fmla="*/ 60 h 62"/>
                      <a:gd name="T64" fmla="*/ 453 w 524"/>
                      <a:gd name="T65" fmla="*/ 60 h 62"/>
                      <a:gd name="T66" fmla="*/ 477 w 524"/>
                      <a:gd name="T67" fmla="*/ 60 h 62"/>
                      <a:gd name="T68" fmla="*/ 503 w 524"/>
                      <a:gd name="T69" fmla="*/ 54 h 62"/>
                      <a:gd name="T70" fmla="*/ 520 w 524"/>
                      <a:gd name="T71" fmla="*/ 43 h 62"/>
                      <a:gd name="T72" fmla="*/ 523 w 524"/>
                      <a:gd name="T73" fmla="*/ 33 h 62"/>
                      <a:gd name="T74" fmla="*/ 517 w 524"/>
                      <a:gd name="T75" fmla="*/ 24 h 62"/>
                      <a:gd name="T76" fmla="*/ 496 w 524"/>
                      <a:gd name="T77" fmla="*/ 12 h 62"/>
                      <a:gd name="T78" fmla="*/ 464 w 524"/>
                      <a:gd name="T79" fmla="*/ 4 h 62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24"/>
                      <a:gd name="T121" fmla="*/ 0 h 62"/>
                      <a:gd name="T122" fmla="*/ 524 w 524"/>
                      <a:gd name="T123" fmla="*/ 62 h 62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24" h="62">
                        <a:moveTo>
                          <a:pt x="444" y="1"/>
                        </a:moveTo>
                        <a:lnTo>
                          <a:pt x="443" y="1"/>
                        </a:lnTo>
                        <a:lnTo>
                          <a:pt x="442" y="1"/>
                        </a:lnTo>
                        <a:lnTo>
                          <a:pt x="440" y="2"/>
                        </a:lnTo>
                        <a:lnTo>
                          <a:pt x="436" y="2"/>
                        </a:lnTo>
                        <a:lnTo>
                          <a:pt x="432" y="2"/>
                        </a:lnTo>
                        <a:lnTo>
                          <a:pt x="427" y="1"/>
                        </a:lnTo>
                        <a:lnTo>
                          <a:pt x="421" y="1"/>
                        </a:lnTo>
                        <a:lnTo>
                          <a:pt x="414" y="0"/>
                        </a:lnTo>
                        <a:lnTo>
                          <a:pt x="408" y="1"/>
                        </a:lnTo>
                        <a:lnTo>
                          <a:pt x="399" y="0"/>
                        </a:lnTo>
                        <a:lnTo>
                          <a:pt x="389" y="1"/>
                        </a:lnTo>
                        <a:lnTo>
                          <a:pt x="379" y="3"/>
                        </a:lnTo>
                        <a:lnTo>
                          <a:pt x="367" y="2"/>
                        </a:lnTo>
                        <a:lnTo>
                          <a:pt x="356" y="2"/>
                        </a:lnTo>
                        <a:lnTo>
                          <a:pt x="343" y="3"/>
                        </a:lnTo>
                        <a:lnTo>
                          <a:pt x="328" y="5"/>
                        </a:lnTo>
                        <a:lnTo>
                          <a:pt x="315" y="5"/>
                        </a:lnTo>
                        <a:lnTo>
                          <a:pt x="299" y="7"/>
                        </a:lnTo>
                        <a:lnTo>
                          <a:pt x="283" y="8"/>
                        </a:lnTo>
                        <a:lnTo>
                          <a:pt x="265" y="11"/>
                        </a:lnTo>
                        <a:lnTo>
                          <a:pt x="247" y="12"/>
                        </a:lnTo>
                        <a:lnTo>
                          <a:pt x="230" y="15"/>
                        </a:lnTo>
                        <a:lnTo>
                          <a:pt x="210" y="18"/>
                        </a:lnTo>
                        <a:lnTo>
                          <a:pt x="190" y="21"/>
                        </a:lnTo>
                        <a:lnTo>
                          <a:pt x="170" y="24"/>
                        </a:lnTo>
                        <a:lnTo>
                          <a:pt x="147" y="27"/>
                        </a:lnTo>
                        <a:lnTo>
                          <a:pt x="125" y="32"/>
                        </a:lnTo>
                        <a:lnTo>
                          <a:pt x="101" y="37"/>
                        </a:lnTo>
                        <a:lnTo>
                          <a:pt x="78" y="41"/>
                        </a:lnTo>
                        <a:lnTo>
                          <a:pt x="53" y="46"/>
                        </a:lnTo>
                        <a:lnTo>
                          <a:pt x="27" y="52"/>
                        </a:lnTo>
                        <a:lnTo>
                          <a:pt x="0" y="59"/>
                        </a:lnTo>
                        <a:lnTo>
                          <a:pt x="1" y="59"/>
                        </a:lnTo>
                        <a:lnTo>
                          <a:pt x="4" y="59"/>
                        </a:lnTo>
                        <a:lnTo>
                          <a:pt x="6" y="59"/>
                        </a:lnTo>
                        <a:lnTo>
                          <a:pt x="10" y="59"/>
                        </a:lnTo>
                        <a:lnTo>
                          <a:pt x="14" y="58"/>
                        </a:lnTo>
                        <a:lnTo>
                          <a:pt x="21" y="59"/>
                        </a:lnTo>
                        <a:lnTo>
                          <a:pt x="28" y="60"/>
                        </a:lnTo>
                        <a:lnTo>
                          <a:pt x="36" y="58"/>
                        </a:lnTo>
                        <a:lnTo>
                          <a:pt x="44" y="58"/>
                        </a:lnTo>
                        <a:lnTo>
                          <a:pt x="53" y="58"/>
                        </a:lnTo>
                        <a:lnTo>
                          <a:pt x="65" y="59"/>
                        </a:lnTo>
                        <a:lnTo>
                          <a:pt x="75" y="58"/>
                        </a:lnTo>
                        <a:lnTo>
                          <a:pt x="88" y="58"/>
                        </a:lnTo>
                        <a:lnTo>
                          <a:pt x="102" y="57"/>
                        </a:lnTo>
                        <a:lnTo>
                          <a:pt x="114" y="58"/>
                        </a:lnTo>
                        <a:lnTo>
                          <a:pt x="130" y="57"/>
                        </a:lnTo>
                        <a:lnTo>
                          <a:pt x="145" y="58"/>
                        </a:lnTo>
                        <a:lnTo>
                          <a:pt x="160" y="58"/>
                        </a:lnTo>
                        <a:lnTo>
                          <a:pt x="177" y="57"/>
                        </a:lnTo>
                        <a:lnTo>
                          <a:pt x="194" y="56"/>
                        </a:lnTo>
                        <a:lnTo>
                          <a:pt x="213" y="56"/>
                        </a:lnTo>
                        <a:lnTo>
                          <a:pt x="232" y="57"/>
                        </a:lnTo>
                        <a:lnTo>
                          <a:pt x="251" y="57"/>
                        </a:lnTo>
                        <a:lnTo>
                          <a:pt x="271" y="56"/>
                        </a:lnTo>
                        <a:lnTo>
                          <a:pt x="291" y="58"/>
                        </a:lnTo>
                        <a:lnTo>
                          <a:pt x="312" y="56"/>
                        </a:lnTo>
                        <a:lnTo>
                          <a:pt x="333" y="58"/>
                        </a:lnTo>
                        <a:lnTo>
                          <a:pt x="354" y="58"/>
                        </a:lnTo>
                        <a:lnTo>
                          <a:pt x="376" y="60"/>
                        </a:lnTo>
                        <a:lnTo>
                          <a:pt x="398" y="59"/>
                        </a:lnTo>
                        <a:lnTo>
                          <a:pt x="422" y="60"/>
                        </a:lnTo>
                        <a:lnTo>
                          <a:pt x="445" y="61"/>
                        </a:lnTo>
                        <a:lnTo>
                          <a:pt x="453" y="60"/>
                        </a:lnTo>
                        <a:lnTo>
                          <a:pt x="464" y="61"/>
                        </a:lnTo>
                        <a:lnTo>
                          <a:pt x="477" y="60"/>
                        </a:lnTo>
                        <a:lnTo>
                          <a:pt x="491" y="57"/>
                        </a:lnTo>
                        <a:lnTo>
                          <a:pt x="503" y="54"/>
                        </a:lnTo>
                        <a:lnTo>
                          <a:pt x="514" y="48"/>
                        </a:lnTo>
                        <a:lnTo>
                          <a:pt x="520" y="43"/>
                        </a:lnTo>
                        <a:lnTo>
                          <a:pt x="521" y="36"/>
                        </a:lnTo>
                        <a:lnTo>
                          <a:pt x="523" y="33"/>
                        </a:lnTo>
                        <a:lnTo>
                          <a:pt x="522" y="29"/>
                        </a:lnTo>
                        <a:lnTo>
                          <a:pt x="517" y="24"/>
                        </a:lnTo>
                        <a:lnTo>
                          <a:pt x="507" y="17"/>
                        </a:lnTo>
                        <a:lnTo>
                          <a:pt x="496" y="12"/>
                        </a:lnTo>
                        <a:lnTo>
                          <a:pt x="481" y="7"/>
                        </a:lnTo>
                        <a:lnTo>
                          <a:pt x="464" y="4"/>
                        </a:lnTo>
                        <a:lnTo>
                          <a:pt x="444" y="1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3" name="Freeform 109"/>
                  <p:cNvSpPr>
                    <a:spLocks/>
                  </p:cNvSpPr>
                  <p:nvPr/>
                </p:nvSpPr>
                <p:spPr bwMode="auto">
                  <a:xfrm>
                    <a:off x="2938" y="2146"/>
                    <a:ext cx="531" cy="64"/>
                  </a:xfrm>
                  <a:custGeom>
                    <a:avLst/>
                    <a:gdLst>
                      <a:gd name="T0" fmla="*/ 450 w 531"/>
                      <a:gd name="T1" fmla="*/ 1 h 64"/>
                      <a:gd name="T2" fmla="*/ 449 w 531"/>
                      <a:gd name="T3" fmla="*/ 1 h 64"/>
                      <a:gd name="T4" fmla="*/ 443 w 531"/>
                      <a:gd name="T5" fmla="*/ 1 h 64"/>
                      <a:gd name="T6" fmla="*/ 433 w 531"/>
                      <a:gd name="T7" fmla="*/ 0 h 64"/>
                      <a:gd name="T8" fmla="*/ 421 w 531"/>
                      <a:gd name="T9" fmla="*/ 1 h 64"/>
                      <a:gd name="T10" fmla="*/ 405 w 531"/>
                      <a:gd name="T11" fmla="*/ 1 h 64"/>
                      <a:gd name="T12" fmla="*/ 384 w 531"/>
                      <a:gd name="T13" fmla="*/ 3 h 64"/>
                      <a:gd name="T14" fmla="*/ 360 w 531"/>
                      <a:gd name="T15" fmla="*/ 2 h 64"/>
                      <a:gd name="T16" fmla="*/ 333 w 531"/>
                      <a:gd name="T17" fmla="*/ 5 h 64"/>
                      <a:gd name="T18" fmla="*/ 302 w 531"/>
                      <a:gd name="T19" fmla="*/ 8 h 64"/>
                      <a:gd name="T20" fmla="*/ 269 w 531"/>
                      <a:gd name="T21" fmla="*/ 12 h 64"/>
                      <a:gd name="T22" fmla="*/ 233 w 531"/>
                      <a:gd name="T23" fmla="*/ 17 h 64"/>
                      <a:gd name="T24" fmla="*/ 193 w 531"/>
                      <a:gd name="T25" fmla="*/ 22 h 64"/>
                      <a:gd name="T26" fmla="*/ 150 w 531"/>
                      <a:gd name="T27" fmla="*/ 30 h 64"/>
                      <a:gd name="T28" fmla="*/ 103 w 531"/>
                      <a:gd name="T29" fmla="*/ 38 h 64"/>
                      <a:gd name="T30" fmla="*/ 53 w 531"/>
                      <a:gd name="T31" fmla="*/ 49 h 64"/>
                      <a:gd name="T32" fmla="*/ 0 w 531"/>
                      <a:gd name="T33" fmla="*/ 62 h 64"/>
                      <a:gd name="T34" fmla="*/ 4 w 531"/>
                      <a:gd name="T35" fmla="*/ 63 h 64"/>
                      <a:gd name="T36" fmla="*/ 10 w 531"/>
                      <a:gd name="T37" fmla="*/ 63 h 64"/>
                      <a:gd name="T38" fmla="*/ 21 w 531"/>
                      <a:gd name="T39" fmla="*/ 62 h 64"/>
                      <a:gd name="T40" fmla="*/ 36 w 531"/>
                      <a:gd name="T41" fmla="*/ 62 h 64"/>
                      <a:gd name="T42" fmla="*/ 55 w 531"/>
                      <a:gd name="T43" fmla="*/ 61 h 64"/>
                      <a:gd name="T44" fmla="*/ 77 w 531"/>
                      <a:gd name="T45" fmla="*/ 61 h 64"/>
                      <a:gd name="T46" fmla="*/ 103 w 531"/>
                      <a:gd name="T47" fmla="*/ 60 h 64"/>
                      <a:gd name="T48" fmla="*/ 131 w 531"/>
                      <a:gd name="T49" fmla="*/ 60 h 64"/>
                      <a:gd name="T50" fmla="*/ 163 w 531"/>
                      <a:gd name="T51" fmla="*/ 60 h 64"/>
                      <a:gd name="T52" fmla="*/ 197 w 531"/>
                      <a:gd name="T53" fmla="*/ 58 h 64"/>
                      <a:gd name="T54" fmla="*/ 235 w 531"/>
                      <a:gd name="T55" fmla="*/ 59 h 64"/>
                      <a:gd name="T56" fmla="*/ 274 w 531"/>
                      <a:gd name="T57" fmla="*/ 58 h 64"/>
                      <a:gd name="T58" fmla="*/ 316 w 531"/>
                      <a:gd name="T59" fmla="*/ 60 h 64"/>
                      <a:gd name="T60" fmla="*/ 358 w 531"/>
                      <a:gd name="T61" fmla="*/ 60 h 64"/>
                      <a:gd name="T62" fmla="*/ 403 w 531"/>
                      <a:gd name="T63" fmla="*/ 62 h 64"/>
                      <a:gd name="T64" fmla="*/ 450 w 531"/>
                      <a:gd name="T65" fmla="*/ 63 h 64"/>
                      <a:gd name="T66" fmla="*/ 471 w 531"/>
                      <a:gd name="T67" fmla="*/ 62 h 64"/>
                      <a:gd name="T68" fmla="*/ 497 w 531"/>
                      <a:gd name="T69" fmla="*/ 58 h 64"/>
                      <a:gd name="T70" fmla="*/ 521 w 531"/>
                      <a:gd name="T71" fmla="*/ 51 h 64"/>
                      <a:gd name="T72" fmla="*/ 528 w 531"/>
                      <a:gd name="T73" fmla="*/ 36 h 64"/>
                      <a:gd name="T74" fmla="*/ 529 w 531"/>
                      <a:gd name="T75" fmla="*/ 29 h 64"/>
                      <a:gd name="T76" fmla="*/ 514 w 531"/>
                      <a:gd name="T77" fmla="*/ 17 h 64"/>
                      <a:gd name="T78" fmla="*/ 488 w 531"/>
                      <a:gd name="T79" fmla="*/ 6 h 64"/>
                      <a:gd name="T80" fmla="*/ 450 w 531"/>
                      <a:gd name="T81" fmla="*/ 1 h 6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531"/>
                      <a:gd name="T124" fmla="*/ 0 h 64"/>
                      <a:gd name="T125" fmla="*/ 531 w 531"/>
                      <a:gd name="T126" fmla="*/ 64 h 6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531" h="64">
                        <a:moveTo>
                          <a:pt x="450" y="1"/>
                        </a:moveTo>
                        <a:lnTo>
                          <a:pt x="450" y="1"/>
                        </a:lnTo>
                        <a:lnTo>
                          <a:pt x="449" y="0"/>
                        </a:lnTo>
                        <a:lnTo>
                          <a:pt x="449" y="1"/>
                        </a:lnTo>
                        <a:lnTo>
                          <a:pt x="447" y="1"/>
                        </a:lnTo>
                        <a:lnTo>
                          <a:pt x="443" y="1"/>
                        </a:lnTo>
                        <a:lnTo>
                          <a:pt x="439" y="2"/>
                        </a:lnTo>
                        <a:lnTo>
                          <a:pt x="433" y="0"/>
                        </a:lnTo>
                        <a:lnTo>
                          <a:pt x="428" y="0"/>
                        </a:lnTo>
                        <a:lnTo>
                          <a:pt x="421" y="1"/>
                        </a:lnTo>
                        <a:lnTo>
                          <a:pt x="414" y="2"/>
                        </a:lnTo>
                        <a:lnTo>
                          <a:pt x="405" y="1"/>
                        </a:lnTo>
                        <a:lnTo>
                          <a:pt x="395" y="1"/>
                        </a:lnTo>
                        <a:lnTo>
                          <a:pt x="384" y="3"/>
                        </a:lnTo>
                        <a:lnTo>
                          <a:pt x="373" y="2"/>
                        </a:lnTo>
                        <a:lnTo>
                          <a:pt x="360" y="2"/>
                        </a:lnTo>
                        <a:lnTo>
                          <a:pt x="347" y="5"/>
                        </a:lnTo>
                        <a:lnTo>
                          <a:pt x="333" y="5"/>
                        </a:lnTo>
                        <a:lnTo>
                          <a:pt x="319" y="7"/>
                        </a:lnTo>
                        <a:lnTo>
                          <a:pt x="302" y="8"/>
                        </a:lnTo>
                        <a:lnTo>
                          <a:pt x="287" y="9"/>
                        </a:lnTo>
                        <a:lnTo>
                          <a:pt x="269" y="12"/>
                        </a:lnTo>
                        <a:lnTo>
                          <a:pt x="251" y="13"/>
                        </a:lnTo>
                        <a:lnTo>
                          <a:pt x="233" y="17"/>
                        </a:lnTo>
                        <a:lnTo>
                          <a:pt x="213" y="20"/>
                        </a:lnTo>
                        <a:lnTo>
                          <a:pt x="193" y="22"/>
                        </a:lnTo>
                        <a:lnTo>
                          <a:pt x="171" y="27"/>
                        </a:lnTo>
                        <a:lnTo>
                          <a:pt x="150" y="30"/>
                        </a:lnTo>
                        <a:lnTo>
                          <a:pt x="126" y="34"/>
                        </a:lnTo>
                        <a:lnTo>
                          <a:pt x="103" y="38"/>
                        </a:lnTo>
                        <a:lnTo>
                          <a:pt x="79" y="45"/>
                        </a:lnTo>
                        <a:lnTo>
                          <a:pt x="53" y="49"/>
                        </a:lnTo>
                        <a:lnTo>
                          <a:pt x="27" y="56"/>
                        </a:lnTo>
                        <a:lnTo>
                          <a:pt x="0" y="62"/>
                        </a:lnTo>
                        <a:lnTo>
                          <a:pt x="1" y="63"/>
                        </a:lnTo>
                        <a:lnTo>
                          <a:pt x="4" y="63"/>
                        </a:lnTo>
                        <a:lnTo>
                          <a:pt x="6" y="63"/>
                        </a:lnTo>
                        <a:lnTo>
                          <a:pt x="10" y="63"/>
                        </a:lnTo>
                        <a:lnTo>
                          <a:pt x="14" y="62"/>
                        </a:lnTo>
                        <a:lnTo>
                          <a:pt x="21" y="62"/>
                        </a:lnTo>
                        <a:lnTo>
                          <a:pt x="28" y="62"/>
                        </a:lnTo>
                        <a:lnTo>
                          <a:pt x="36" y="62"/>
                        </a:lnTo>
                        <a:lnTo>
                          <a:pt x="45" y="62"/>
                        </a:lnTo>
                        <a:lnTo>
                          <a:pt x="55" y="61"/>
                        </a:lnTo>
                        <a:lnTo>
                          <a:pt x="66" y="62"/>
                        </a:lnTo>
                        <a:lnTo>
                          <a:pt x="77" y="61"/>
                        </a:lnTo>
                        <a:lnTo>
                          <a:pt x="89" y="61"/>
                        </a:lnTo>
                        <a:lnTo>
                          <a:pt x="103" y="60"/>
                        </a:lnTo>
                        <a:lnTo>
                          <a:pt x="116" y="60"/>
                        </a:lnTo>
                        <a:lnTo>
                          <a:pt x="131" y="60"/>
                        </a:lnTo>
                        <a:lnTo>
                          <a:pt x="147" y="60"/>
                        </a:lnTo>
                        <a:lnTo>
                          <a:pt x="163" y="60"/>
                        </a:lnTo>
                        <a:lnTo>
                          <a:pt x="179" y="59"/>
                        </a:lnTo>
                        <a:lnTo>
                          <a:pt x="197" y="58"/>
                        </a:lnTo>
                        <a:lnTo>
                          <a:pt x="215" y="59"/>
                        </a:lnTo>
                        <a:lnTo>
                          <a:pt x="235" y="59"/>
                        </a:lnTo>
                        <a:lnTo>
                          <a:pt x="254" y="59"/>
                        </a:lnTo>
                        <a:lnTo>
                          <a:pt x="274" y="58"/>
                        </a:lnTo>
                        <a:lnTo>
                          <a:pt x="294" y="60"/>
                        </a:lnTo>
                        <a:lnTo>
                          <a:pt x="316" y="60"/>
                        </a:lnTo>
                        <a:lnTo>
                          <a:pt x="336" y="60"/>
                        </a:lnTo>
                        <a:lnTo>
                          <a:pt x="358" y="60"/>
                        </a:lnTo>
                        <a:lnTo>
                          <a:pt x="382" y="60"/>
                        </a:lnTo>
                        <a:lnTo>
                          <a:pt x="403" y="62"/>
                        </a:lnTo>
                        <a:lnTo>
                          <a:pt x="427" y="61"/>
                        </a:lnTo>
                        <a:lnTo>
                          <a:pt x="450" y="63"/>
                        </a:lnTo>
                        <a:lnTo>
                          <a:pt x="459" y="62"/>
                        </a:lnTo>
                        <a:lnTo>
                          <a:pt x="471" y="62"/>
                        </a:lnTo>
                        <a:lnTo>
                          <a:pt x="484" y="61"/>
                        </a:lnTo>
                        <a:lnTo>
                          <a:pt x="497" y="58"/>
                        </a:lnTo>
                        <a:lnTo>
                          <a:pt x="511" y="55"/>
                        </a:lnTo>
                        <a:lnTo>
                          <a:pt x="521" y="51"/>
                        </a:lnTo>
                        <a:lnTo>
                          <a:pt x="527" y="45"/>
                        </a:lnTo>
                        <a:lnTo>
                          <a:pt x="528" y="36"/>
                        </a:lnTo>
                        <a:lnTo>
                          <a:pt x="530" y="33"/>
                        </a:lnTo>
                        <a:lnTo>
                          <a:pt x="529" y="29"/>
                        </a:lnTo>
                        <a:lnTo>
                          <a:pt x="525" y="24"/>
                        </a:lnTo>
                        <a:lnTo>
                          <a:pt x="514" y="17"/>
                        </a:lnTo>
                        <a:lnTo>
                          <a:pt x="503" y="12"/>
                        </a:lnTo>
                        <a:lnTo>
                          <a:pt x="488" y="6"/>
                        </a:lnTo>
                        <a:lnTo>
                          <a:pt x="470" y="3"/>
                        </a:lnTo>
                        <a:lnTo>
                          <a:pt x="450" y="1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4" name="Freeform 110"/>
                  <p:cNvSpPr>
                    <a:spLocks/>
                  </p:cNvSpPr>
                  <p:nvPr/>
                </p:nvSpPr>
                <p:spPr bwMode="auto">
                  <a:xfrm>
                    <a:off x="1621" y="1980"/>
                    <a:ext cx="317" cy="34"/>
                  </a:xfrm>
                  <a:custGeom>
                    <a:avLst/>
                    <a:gdLst>
                      <a:gd name="T0" fmla="*/ 268 w 317"/>
                      <a:gd name="T1" fmla="*/ 4 h 34"/>
                      <a:gd name="T2" fmla="*/ 265 w 317"/>
                      <a:gd name="T3" fmla="*/ 5 h 34"/>
                      <a:gd name="T4" fmla="*/ 262 w 317"/>
                      <a:gd name="T5" fmla="*/ 2 h 34"/>
                      <a:gd name="T6" fmla="*/ 257 w 317"/>
                      <a:gd name="T7" fmla="*/ 0 h 34"/>
                      <a:gd name="T8" fmla="*/ 249 w 317"/>
                      <a:gd name="T9" fmla="*/ 1 h 34"/>
                      <a:gd name="T10" fmla="*/ 240 w 317"/>
                      <a:gd name="T11" fmla="*/ 1 h 34"/>
                      <a:gd name="T12" fmla="*/ 228 w 317"/>
                      <a:gd name="T13" fmla="*/ 1 h 34"/>
                      <a:gd name="T14" fmla="*/ 213 w 317"/>
                      <a:gd name="T15" fmla="*/ 1 h 34"/>
                      <a:gd name="T16" fmla="*/ 197 w 317"/>
                      <a:gd name="T17" fmla="*/ 0 h 34"/>
                      <a:gd name="T18" fmla="*/ 179 w 317"/>
                      <a:gd name="T19" fmla="*/ 2 h 34"/>
                      <a:gd name="T20" fmla="*/ 157 w 317"/>
                      <a:gd name="T21" fmla="*/ 2 h 34"/>
                      <a:gd name="T22" fmla="*/ 136 w 317"/>
                      <a:gd name="T23" fmla="*/ 4 h 34"/>
                      <a:gd name="T24" fmla="*/ 112 w 317"/>
                      <a:gd name="T25" fmla="*/ 6 h 34"/>
                      <a:gd name="T26" fmla="*/ 86 w 317"/>
                      <a:gd name="T27" fmla="*/ 7 h 34"/>
                      <a:gd name="T28" fmla="*/ 59 w 317"/>
                      <a:gd name="T29" fmla="*/ 11 h 34"/>
                      <a:gd name="T30" fmla="*/ 30 w 317"/>
                      <a:gd name="T31" fmla="*/ 16 h 34"/>
                      <a:gd name="T32" fmla="*/ 0 w 317"/>
                      <a:gd name="T33" fmla="*/ 21 h 34"/>
                      <a:gd name="T34" fmla="*/ 1 w 317"/>
                      <a:gd name="T35" fmla="*/ 22 h 34"/>
                      <a:gd name="T36" fmla="*/ 4 w 317"/>
                      <a:gd name="T37" fmla="*/ 22 h 34"/>
                      <a:gd name="T38" fmla="*/ 11 w 317"/>
                      <a:gd name="T39" fmla="*/ 25 h 34"/>
                      <a:gd name="T40" fmla="*/ 20 w 317"/>
                      <a:gd name="T41" fmla="*/ 25 h 34"/>
                      <a:gd name="T42" fmla="*/ 31 w 317"/>
                      <a:gd name="T43" fmla="*/ 25 h 34"/>
                      <a:gd name="T44" fmla="*/ 43 w 317"/>
                      <a:gd name="T45" fmla="*/ 27 h 34"/>
                      <a:gd name="T46" fmla="*/ 59 w 317"/>
                      <a:gd name="T47" fmla="*/ 28 h 34"/>
                      <a:gd name="T48" fmla="*/ 76 w 317"/>
                      <a:gd name="T49" fmla="*/ 29 h 34"/>
                      <a:gd name="T50" fmla="*/ 95 w 317"/>
                      <a:gd name="T51" fmla="*/ 30 h 34"/>
                      <a:gd name="T52" fmla="*/ 116 w 317"/>
                      <a:gd name="T53" fmla="*/ 31 h 34"/>
                      <a:gd name="T54" fmla="*/ 137 w 317"/>
                      <a:gd name="T55" fmla="*/ 32 h 34"/>
                      <a:gd name="T56" fmla="*/ 161 w 317"/>
                      <a:gd name="T57" fmla="*/ 32 h 34"/>
                      <a:gd name="T58" fmla="*/ 185 w 317"/>
                      <a:gd name="T59" fmla="*/ 33 h 34"/>
                      <a:gd name="T60" fmla="*/ 212 w 317"/>
                      <a:gd name="T61" fmla="*/ 33 h 34"/>
                      <a:gd name="T62" fmla="*/ 239 w 317"/>
                      <a:gd name="T63" fmla="*/ 32 h 34"/>
                      <a:gd name="T64" fmla="*/ 268 w 317"/>
                      <a:gd name="T65" fmla="*/ 31 h 34"/>
                      <a:gd name="T66" fmla="*/ 273 w 317"/>
                      <a:gd name="T67" fmla="*/ 31 h 34"/>
                      <a:gd name="T68" fmla="*/ 280 w 317"/>
                      <a:gd name="T69" fmla="*/ 31 h 34"/>
                      <a:gd name="T70" fmla="*/ 287 w 317"/>
                      <a:gd name="T71" fmla="*/ 31 h 34"/>
                      <a:gd name="T72" fmla="*/ 296 w 317"/>
                      <a:gd name="T73" fmla="*/ 29 h 34"/>
                      <a:gd name="T74" fmla="*/ 303 w 317"/>
                      <a:gd name="T75" fmla="*/ 27 h 34"/>
                      <a:gd name="T76" fmla="*/ 310 w 317"/>
                      <a:gd name="T77" fmla="*/ 24 h 34"/>
                      <a:gd name="T78" fmla="*/ 313 w 317"/>
                      <a:gd name="T79" fmla="*/ 22 h 34"/>
                      <a:gd name="T80" fmla="*/ 314 w 317"/>
                      <a:gd name="T81" fmla="*/ 17 h 34"/>
                      <a:gd name="T82" fmla="*/ 316 w 317"/>
                      <a:gd name="T83" fmla="*/ 15 h 34"/>
                      <a:gd name="T84" fmla="*/ 314 w 317"/>
                      <a:gd name="T85" fmla="*/ 12 h 34"/>
                      <a:gd name="T86" fmla="*/ 311 w 317"/>
                      <a:gd name="T87" fmla="*/ 11 h 34"/>
                      <a:gd name="T88" fmla="*/ 306 w 317"/>
                      <a:gd name="T89" fmla="*/ 9 h 34"/>
                      <a:gd name="T90" fmla="*/ 298 w 317"/>
                      <a:gd name="T91" fmla="*/ 7 h 34"/>
                      <a:gd name="T92" fmla="*/ 290 w 317"/>
                      <a:gd name="T93" fmla="*/ 6 h 34"/>
                      <a:gd name="T94" fmla="*/ 279 w 317"/>
                      <a:gd name="T95" fmla="*/ 5 h 34"/>
                      <a:gd name="T96" fmla="*/ 268 w 317"/>
                      <a:gd name="T97" fmla="*/ 4 h 34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17"/>
                      <a:gd name="T148" fmla="*/ 0 h 34"/>
                      <a:gd name="T149" fmla="*/ 317 w 317"/>
                      <a:gd name="T150" fmla="*/ 34 h 34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17" h="34">
                        <a:moveTo>
                          <a:pt x="268" y="4"/>
                        </a:moveTo>
                        <a:lnTo>
                          <a:pt x="265" y="5"/>
                        </a:lnTo>
                        <a:lnTo>
                          <a:pt x="262" y="2"/>
                        </a:lnTo>
                        <a:lnTo>
                          <a:pt x="257" y="0"/>
                        </a:lnTo>
                        <a:lnTo>
                          <a:pt x="249" y="1"/>
                        </a:lnTo>
                        <a:lnTo>
                          <a:pt x="240" y="1"/>
                        </a:lnTo>
                        <a:lnTo>
                          <a:pt x="228" y="1"/>
                        </a:lnTo>
                        <a:lnTo>
                          <a:pt x="213" y="1"/>
                        </a:lnTo>
                        <a:lnTo>
                          <a:pt x="197" y="0"/>
                        </a:lnTo>
                        <a:lnTo>
                          <a:pt x="179" y="2"/>
                        </a:lnTo>
                        <a:lnTo>
                          <a:pt x="157" y="2"/>
                        </a:lnTo>
                        <a:lnTo>
                          <a:pt x="136" y="4"/>
                        </a:lnTo>
                        <a:lnTo>
                          <a:pt x="112" y="6"/>
                        </a:lnTo>
                        <a:lnTo>
                          <a:pt x="86" y="7"/>
                        </a:lnTo>
                        <a:lnTo>
                          <a:pt x="59" y="11"/>
                        </a:lnTo>
                        <a:lnTo>
                          <a:pt x="30" y="16"/>
                        </a:lnTo>
                        <a:lnTo>
                          <a:pt x="0" y="21"/>
                        </a:lnTo>
                        <a:lnTo>
                          <a:pt x="1" y="22"/>
                        </a:lnTo>
                        <a:lnTo>
                          <a:pt x="4" y="22"/>
                        </a:lnTo>
                        <a:lnTo>
                          <a:pt x="11" y="25"/>
                        </a:lnTo>
                        <a:lnTo>
                          <a:pt x="20" y="25"/>
                        </a:lnTo>
                        <a:lnTo>
                          <a:pt x="31" y="25"/>
                        </a:lnTo>
                        <a:lnTo>
                          <a:pt x="43" y="27"/>
                        </a:lnTo>
                        <a:lnTo>
                          <a:pt x="59" y="28"/>
                        </a:lnTo>
                        <a:lnTo>
                          <a:pt x="76" y="29"/>
                        </a:lnTo>
                        <a:lnTo>
                          <a:pt x="95" y="30"/>
                        </a:lnTo>
                        <a:lnTo>
                          <a:pt x="116" y="31"/>
                        </a:lnTo>
                        <a:lnTo>
                          <a:pt x="137" y="32"/>
                        </a:lnTo>
                        <a:lnTo>
                          <a:pt x="161" y="32"/>
                        </a:lnTo>
                        <a:lnTo>
                          <a:pt x="185" y="33"/>
                        </a:lnTo>
                        <a:lnTo>
                          <a:pt x="212" y="33"/>
                        </a:lnTo>
                        <a:lnTo>
                          <a:pt x="239" y="32"/>
                        </a:lnTo>
                        <a:lnTo>
                          <a:pt x="268" y="31"/>
                        </a:lnTo>
                        <a:lnTo>
                          <a:pt x="273" y="31"/>
                        </a:lnTo>
                        <a:lnTo>
                          <a:pt x="280" y="31"/>
                        </a:lnTo>
                        <a:lnTo>
                          <a:pt x="287" y="31"/>
                        </a:lnTo>
                        <a:lnTo>
                          <a:pt x="296" y="29"/>
                        </a:lnTo>
                        <a:lnTo>
                          <a:pt x="303" y="27"/>
                        </a:lnTo>
                        <a:lnTo>
                          <a:pt x="310" y="24"/>
                        </a:lnTo>
                        <a:lnTo>
                          <a:pt x="313" y="22"/>
                        </a:lnTo>
                        <a:lnTo>
                          <a:pt x="314" y="17"/>
                        </a:lnTo>
                        <a:lnTo>
                          <a:pt x="316" y="15"/>
                        </a:lnTo>
                        <a:lnTo>
                          <a:pt x="314" y="12"/>
                        </a:lnTo>
                        <a:lnTo>
                          <a:pt x="311" y="11"/>
                        </a:lnTo>
                        <a:lnTo>
                          <a:pt x="306" y="9"/>
                        </a:lnTo>
                        <a:lnTo>
                          <a:pt x="298" y="7"/>
                        </a:lnTo>
                        <a:lnTo>
                          <a:pt x="290" y="6"/>
                        </a:lnTo>
                        <a:lnTo>
                          <a:pt x="279" y="5"/>
                        </a:lnTo>
                        <a:lnTo>
                          <a:pt x="268" y="4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5" name="Freeform 111"/>
                  <p:cNvSpPr>
                    <a:spLocks/>
                  </p:cNvSpPr>
                  <p:nvPr/>
                </p:nvSpPr>
                <p:spPr bwMode="auto">
                  <a:xfrm>
                    <a:off x="1618" y="1983"/>
                    <a:ext cx="326" cy="35"/>
                  </a:xfrm>
                  <a:custGeom>
                    <a:avLst/>
                    <a:gdLst>
                      <a:gd name="T0" fmla="*/ 275 w 326"/>
                      <a:gd name="T1" fmla="*/ 3 h 35"/>
                      <a:gd name="T2" fmla="*/ 275 w 326"/>
                      <a:gd name="T3" fmla="*/ 3 h 35"/>
                      <a:gd name="T4" fmla="*/ 273 w 326"/>
                      <a:gd name="T5" fmla="*/ 3 h 35"/>
                      <a:gd name="T6" fmla="*/ 269 w 326"/>
                      <a:gd name="T7" fmla="*/ 2 h 35"/>
                      <a:gd name="T8" fmla="*/ 264 w 326"/>
                      <a:gd name="T9" fmla="*/ 0 h 35"/>
                      <a:gd name="T10" fmla="*/ 256 w 326"/>
                      <a:gd name="T11" fmla="*/ 1 h 35"/>
                      <a:gd name="T12" fmla="*/ 246 w 326"/>
                      <a:gd name="T13" fmla="*/ 0 h 35"/>
                      <a:gd name="T14" fmla="*/ 233 w 326"/>
                      <a:gd name="T15" fmla="*/ 1 h 35"/>
                      <a:gd name="T16" fmla="*/ 219 w 326"/>
                      <a:gd name="T17" fmla="*/ 0 h 35"/>
                      <a:gd name="T18" fmla="*/ 202 w 326"/>
                      <a:gd name="T19" fmla="*/ 1 h 35"/>
                      <a:gd name="T20" fmla="*/ 184 w 326"/>
                      <a:gd name="T21" fmla="*/ 2 h 35"/>
                      <a:gd name="T22" fmla="*/ 163 w 326"/>
                      <a:gd name="T23" fmla="*/ 2 h 35"/>
                      <a:gd name="T24" fmla="*/ 140 w 326"/>
                      <a:gd name="T25" fmla="*/ 4 h 35"/>
                      <a:gd name="T26" fmla="*/ 116 w 326"/>
                      <a:gd name="T27" fmla="*/ 7 h 35"/>
                      <a:gd name="T28" fmla="*/ 90 w 326"/>
                      <a:gd name="T29" fmla="*/ 9 h 35"/>
                      <a:gd name="T30" fmla="*/ 61 w 326"/>
                      <a:gd name="T31" fmla="*/ 14 h 35"/>
                      <a:gd name="T32" fmla="*/ 32 w 326"/>
                      <a:gd name="T33" fmla="*/ 18 h 35"/>
                      <a:gd name="T34" fmla="*/ 0 w 326"/>
                      <a:gd name="T35" fmla="*/ 24 h 35"/>
                      <a:gd name="T36" fmla="*/ 1 w 326"/>
                      <a:gd name="T37" fmla="*/ 25 h 35"/>
                      <a:gd name="T38" fmla="*/ 4 w 326"/>
                      <a:gd name="T39" fmla="*/ 24 h 35"/>
                      <a:gd name="T40" fmla="*/ 12 w 326"/>
                      <a:gd name="T41" fmla="*/ 27 h 35"/>
                      <a:gd name="T42" fmla="*/ 21 w 326"/>
                      <a:gd name="T43" fmla="*/ 27 h 35"/>
                      <a:gd name="T44" fmla="*/ 33 w 326"/>
                      <a:gd name="T45" fmla="*/ 28 h 35"/>
                      <a:gd name="T46" fmla="*/ 45 w 326"/>
                      <a:gd name="T47" fmla="*/ 29 h 35"/>
                      <a:gd name="T48" fmla="*/ 61 w 326"/>
                      <a:gd name="T49" fmla="*/ 30 h 35"/>
                      <a:gd name="T50" fmla="*/ 79 w 326"/>
                      <a:gd name="T51" fmla="*/ 31 h 35"/>
                      <a:gd name="T52" fmla="*/ 98 w 326"/>
                      <a:gd name="T53" fmla="*/ 33 h 35"/>
                      <a:gd name="T54" fmla="*/ 120 w 326"/>
                      <a:gd name="T55" fmla="*/ 31 h 35"/>
                      <a:gd name="T56" fmla="*/ 141 w 326"/>
                      <a:gd name="T57" fmla="*/ 34 h 35"/>
                      <a:gd name="T58" fmla="*/ 165 w 326"/>
                      <a:gd name="T59" fmla="*/ 33 h 35"/>
                      <a:gd name="T60" fmla="*/ 191 w 326"/>
                      <a:gd name="T61" fmla="*/ 34 h 35"/>
                      <a:gd name="T62" fmla="*/ 218 w 326"/>
                      <a:gd name="T63" fmla="*/ 34 h 35"/>
                      <a:gd name="T64" fmla="*/ 246 w 326"/>
                      <a:gd name="T65" fmla="*/ 32 h 35"/>
                      <a:gd name="T66" fmla="*/ 274 w 326"/>
                      <a:gd name="T67" fmla="*/ 31 h 35"/>
                      <a:gd name="T68" fmla="*/ 279 w 326"/>
                      <a:gd name="T69" fmla="*/ 32 h 35"/>
                      <a:gd name="T70" fmla="*/ 285 w 326"/>
                      <a:gd name="T71" fmla="*/ 31 h 35"/>
                      <a:gd name="T72" fmla="*/ 296 w 326"/>
                      <a:gd name="T73" fmla="*/ 31 h 35"/>
                      <a:gd name="T74" fmla="*/ 304 w 326"/>
                      <a:gd name="T75" fmla="*/ 29 h 35"/>
                      <a:gd name="T76" fmla="*/ 312 w 326"/>
                      <a:gd name="T77" fmla="*/ 27 h 35"/>
                      <a:gd name="T78" fmla="*/ 318 w 326"/>
                      <a:gd name="T79" fmla="*/ 24 h 35"/>
                      <a:gd name="T80" fmla="*/ 322 w 326"/>
                      <a:gd name="T81" fmla="*/ 21 h 35"/>
                      <a:gd name="T82" fmla="*/ 323 w 326"/>
                      <a:gd name="T83" fmla="*/ 16 h 35"/>
                      <a:gd name="T84" fmla="*/ 325 w 326"/>
                      <a:gd name="T85" fmla="*/ 15 h 35"/>
                      <a:gd name="T86" fmla="*/ 323 w 326"/>
                      <a:gd name="T87" fmla="*/ 11 h 35"/>
                      <a:gd name="T88" fmla="*/ 320 w 326"/>
                      <a:gd name="T89" fmla="*/ 10 h 35"/>
                      <a:gd name="T90" fmla="*/ 314 w 326"/>
                      <a:gd name="T91" fmla="*/ 8 h 35"/>
                      <a:gd name="T92" fmla="*/ 307 w 326"/>
                      <a:gd name="T93" fmla="*/ 7 h 35"/>
                      <a:gd name="T94" fmla="*/ 297 w 326"/>
                      <a:gd name="T95" fmla="*/ 5 h 35"/>
                      <a:gd name="T96" fmla="*/ 287 w 326"/>
                      <a:gd name="T97" fmla="*/ 4 h 35"/>
                      <a:gd name="T98" fmla="*/ 275 w 326"/>
                      <a:gd name="T99" fmla="*/ 3 h 3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326"/>
                      <a:gd name="T151" fmla="*/ 0 h 35"/>
                      <a:gd name="T152" fmla="*/ 326 w 326"/>
                      <a:gd name="T153" fmla="*/ 35 h 3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326" h="35">
                        <a:moveTo>
                          <a:pt x="275" y="3"/>
                        </a:moveTo>
                        <a:lnTo>
                          <a:pt x="275" y="3"/>
                        </a:lnTo>
                        <a:lnTo>
                          <a:pt x="273" y="3"/>
                        </a:lnTo>
                        <a:lnTo>
                          <a:pt x="269" y="2"/>
                        </a:lnTo>
                        <a:lnTo>
                          <a:pt x="264" y="0"/>
                        </a:lnTo>
                        <a:lnTo>
                          <a:pt x="256" y="1"/>
                        </a:lnTo>
                        <a:lnTo>
                          <a:pt x="246" y="0"/>
                        </a:lnTo>
                        <a:lnTo>
                          <a:pt x="233" y="1"/>
                        </a:lnTo>
                        <a:lnTo>
                          <a:pt x="219" y="0"/>
                        </a:lnTo>
                        <a:lnTo>
                          <a:pt x="202" y="1"/>
                        </a:lnTo>
                        <a:lnTo>
                          <a:pt x="184" y="2"/>
                        </a:lnTo>
                        <a:lnTo>
                          <a:pt x="163" y="2"/>
                        </a:lnTo>
                        <a:lnTo>
                          <a:pt x="140" y="4"/>
                        </a:lnTo>
                        <a:lnTo>
                          <a:pt x="116" y="7"/>
                        </a:lnTo>
                        <a:lnTo>
                          <a:pt x="90" y="9"/>
                        </a:lnTo>
                        <a:lnTo>
                          <a:pt x="61" y="14"/>
                        </a:lnTo>
                        <a:lnTo>
                          <a:pt x="32" y="18"/>
                        </a:lnTo>
                        <a:lnTo>
                          <a:pt x="0" y="24"/>
                        </a:lnTo>
                        <a:lnTo>
                          <a:pt x="1" y="25"/>
                        </a:lnTo>
                        <a:lnTo>
                          <a:pt x="4" y="24"/>
                        </a:lnTo>
                        <a:lnTo>
                          <a:pt x="12" y="27"/>
                        </a:lnTo>
                        <a:lnTo>
                          <a:pt x="21" y="27"/>
                        </a:lnTo>
                        <a:lnTo>
                          <a:pt x="33" y="28"/>
                        </a:lnTo>
                        <a:lnTo>
                          <a:pt x="45" y="29"/>
                        </a:lnTo>
                        <a:lnTo>
                          <a:pt x="61" y="30"/>
                        </a:lnTo>
                        <a:lnTo>
                          <a:pt x="79" y="31"/>
                        </a:lnTo>
                        <a:lnTo>
                          <a:pt x="98" y="33"/>
                        </a:lnTo>
                        <a:lnTo>
                          <a:pt x="120" y="31"/>
                        </a:lnTo>
                        <a:lnTo>
                          <a:pt x="141" y="34"/>
                        </a:lnTo>
                        <a:lnTo>
                          <a:pt x="165" y="33"/>
                        </a:lnTo>
                        <a:lnTo>
                          <a:pt x="191" y="34"/>
                        </a:lnTo>
                        <a:lnTo>
                          <a:pt x="218" y="34"/>
                        </a:lnTo>
                        <a:lnTo>
                          <a:pt x="246" y="32"/>
                        </a:lnTo>
                        <a:lnTo>
                          <a:pt x="274" y="31"/>
                        </a:lnTo>
                        <a:lnTo>
                          <a:pt x="279" y="32"/>
                        </a:lnTo>
                        <a:lnTo>
                          <a:pt x="285" y="31"/>
                        </a:lnTo>
                        <a:lnTo>
                          <a:pt x="296" y="31"/>
                        </a:lnTo>
                        <a:lnTo>
                          <a:pt x="304" y="29"/>
                        </a:lnTo>
                        <a:lnTo>
                          <a:pt x="312" y="27"/>
                        </a:lnTo>
                        <a:lnTo>
                          <a:pt x="318" y="24"/>
                        </a:lnTo>
                        <a:lnTo>
                          <a:pt x="322" y="21"/>
                        </a:lnTo>
                        <a:lnTo>
                          <a:pt x="323" y="16"/>
                        </a:lnTo>
                        <a:lnTo>
                          <a:pt x="325" y="15"/>
                        </a:lnTo>
                        <a:lnTo>
                          <a:pt x="323" y="11"/>
                        </a:lnTo>
                        <a:lnTo>
                          <a:pt x="320" y="10"/>
                        </a:lnTo>
                        <a:lnTo>
                          <a:pt x="314" y="8"/>
                        </a:lnTo>
                        <a:lnTo>
                          <a:pt x="307" y="7"/>
                        </a:lnTo>
                        <a:lnTo>
                          <a:pt x="297" y="5"/>
                        </a:lnTo>
                        <a:lnTo>
                          <a:pt x="287" y="4"/>
                        </a:lnTo>
                        <a:lnTo>
                          <a:pt x="275" y="3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6" name="Freeform 112"/>
                  <p:cNvSpPr>
                    <a:spLocks/>
                  </p:cNvSpPr>
                  <p:nvPr/>
                </p:nvSpPr>
                <p:spPr bwMode="auto">
                  <a:xfrm>
                    <a:off x="3176" y="1760"/>
                    <a:ext cx="93" cy="152"/>
                  </a:xfrm>
                  <a:custGeom>
                    <a:avLst/>
                    <a:gdLst>
                      <a:gd name="T0" fmla="*/ 92 w 93"/>
                      <a:gd name="T1" fmla="*/ 151 h 152"/>
                      <a:gd name="T2" fmla="*/ 71 w 93"/>
                      <a:gd name="T3" fmla="*/ 148 h 152"/>
                      <a:gd name="T4" fmla="*/ 0 w 93"/>
                      <a:gd name="T5" fmla="*/ 0 h 152"/>
                      <a:gd name="T6" fmla="*/ 22 w 93"/>
                      <a:gd name="T7" fmla="*/ 3 h 152"/>
                      <a:gd name="T8" fmla="*/ 92 w 93"/>
                      <a:gd name="T9" fmla="*/ 151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"/>
                      <a:gd name="T16" fmla="*/ 0 h 152"/>
                      <a:gd name="T17" fmla="*/ 93 w 93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" h="152">
                        <a:moveTo>
                          <a:pt x="92" y="151"/>
                        </a:moveTo>
                        <a:lnTo>
                          <a:pt x="71" y="148"/>
                        </a:lnTo>
                        <a:lnTo>
                          <a:pt x="0" y="0"/>
                        </a:lnTo>
                        <a:lnTo>
                          <a:pt x="22" y="3"/>
                        </a:lnTo>
                        <a:lnTo>
                          <a:pt x="92" y="151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7" name="Freeform 113"/>
                  <p:cNvSpPr>
                    <a:spLocks/>
                  </p:cNvSpPr>
                  <p:nvPr/>
                </p:nvSpPr>
                <p:spPr bwMode="auto">
                  <a:xfrm>
                    <a:off x="3176" y="1760"/>
                    <a:ext cx="95" cy="159"/>
                  </a:xfrm>
                  <a:custGeom>
                    <a:avLst/>
                    <a:gdLst>
                      <a:gd name="T0" fmla="*/ 94 w 95"/>
                      <a:gd name="T1" fmla="*/ 158 h 159"/>
                      <a:gd name="T2" fmla="*/ 73 w 95"/>
                      <a:gd name="T3" fmla="*/ 155 h 159"/>
                      <a:gd name="T4" fmla="*/ 0 w 95"/>
                      <a:gd name="T5" fmla="*/ 0 h 159"/>
                      <a:gd name="T6" fmla="*/ 23 w 95"/>
                      <a:gd name="T7" fmla="*/ 3 h 159"/>
                      <a:gd name="T8" fmla="*/ 94 w 95"/>
                      <a:gd name="T9" fmla="*/ 158 h 1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159"/>
                      <a:gd name="T17" fmla="*/ 95 w 95"/>
                      <a:gd name="T18" fmla="*/ 159 h 1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159">
                        <a:moveTo>
                          <a:pt x="94" y="158"/>
                        </a:moveTo>
                        <a:lnTo>
                          <a:pt x="73" y="155"/>
                        </a:lnTo>
                        <a:lnTo>
                          <a:pt x="0" y="0"/>
                        </a:lnTo>
                        <a:lnTo>
                          <a:pt x="23" y="3"/>
                        </a:lnTo>
                        <a:lnTo>
                          <a:pt x="94" y="158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8" name="Freeform 114"/>
                  <p:cNvSpPr>
                    <a:spLocks/>
                  </p:cNvSpPr>
                  <p:nvPr/>
                </p:nvSpPr>
                <p:spPr bwMode="auto">
                  <a:xfrm>
                    <a:off x="3179" y="1759"/>
                    <a:ext cx="86" cy="152"/>
                  </a:xfrm>
                  <a:custGeom>
                    <a:avLst/>
                    <a:gdLst>
                      <a:gd name="T0" fmla="*/ 85 w 86"/>
                      <a:gd name="T1" fmla="*/ 151 h 152"/>
                      <a:gd name="T2" fmla="*/ 71 w 86"/>
                      <a:gd name="T3" fmla="*/ 149 h 152"/>
                      <a:gd name="T4" fmla="*/ 0 w 86"/>
                      <a:gd name="T5" fmla="*/ 0 h 152"/>
                      <a:gd name="T6" fmla="*/ 15 w 86"/>
                      <a:gd name="T7" fmla="*/ 3 h 152"/>
                      <a:gd name="T8" fmla="*/ 85 w 86"/>
                      <a:gd name="T9" fmla="*/ 151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52"/>
                      <a:gd name="T17" fmla="*/ 86 w 86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52">
                        <a:moveTo>
                          <a:pt x="85" y="151"/>
                        </a:moveTo>
                        <a:lnTo>
                          <a:pt x="71" y="149"/>
                        </a:lnTo>
                        <a:lnTo>
                          <a:pt x="0" y="0"/>
                        </a:lnTo>
                        <a:lnTo>
                          <a:pt x="15" y="3"/>
                        </a:lnTo>
                        <a:lnTo>
                          <a:pt x="85" y="151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9" name="Freeform 115"/>
                  <p:cNvSpPr>
                    <a:spLocks/>
                  </p:cNvSpPr>
                  <p:nvPr/>
                </p:nvSpPr>
                <p:spPr bwMode="auto">
                  <a:xfrm>
                    <a:off x="3179" y="1759"/>
                    <a:ext cx="87" cy="160"/>
                  </a:xfrm>
                  <a:custGeom>
                    <a:avLst/>
                    <a:gdLst>
                      <a:gd name="T0" fmla="*/ 86 w 87"/>
                      <a:gd name="T1" fmla="*/ 159 h 160"/>
                      <a:gd name="T2" fmla="*/ 73 w 87"/>
                      <a:gd name="T3" fmla="*/ 156 h 160"/>
                      <a:gd name="T4" fmla="*/ 0 w 87"/>
                      <a:gd name="T5" fmla="*/ 0 h 160"/>
                      <a:gd name="T6" fmla="*/ 16 w 87"/>
                      <a:gd name="T7" fmla="*/ 3 h 160"/>
                      <a:gd name="T8" fmla="*/ 86 w 87"/>
                      <a:gd name="T9" fmla="*/ 159 h 1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"/>
                      <a:gd name="T16" fmla="*/ 0 h 160"/>
                      <a:gd name="T17" fmla="*/ 87 w 87"/>
                      <a:gd name="T18" fmla="*/ 160 h 1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" h="160">
                        <a:moveTo>
                          <a:pt x="86" y="159"/>
                        </a:moveTo>
                        <a:lnTo>
                          <a:pt x="73" y="156"/>
                        </a:lnTo>
                        <a:lnTo>
                          <a:pt x="0" y="0"/>
                        </a:lnTo>
                        <a:lnTo>
                          <a:pt x="16" y="3"/>
                        </a:lnTo>
                        <a:lnTo>
                          <a:pt x="86" y="159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0" name="Freeform 116"/>
                  <p:cNvSpPr>
                    <a:spLocks/>
                  </p:cNvSpPr>
                  <p:nvPr/>
                </p:nvSpPr>
                <p:spPr bwMode="auto">
                  <a:xfrm>
                    <a:off x="2691" y="2184"/>
                    <a:ext cx="850" cy="55"/>
                  </a:xfrm>
                  <a:custGeom>
                    <a:avLst/>
                    <a:gdLst>
                      <a:gd name="T0" fmla="*/ 849 w 850"/>
                      <a:gd name="T1" fmla="*/ 13 h 55"/>
                      <a:gd name="T2" fmla="*/ 849 w 850"/>
                      <a:gd name="T3" fmla="*/ 13 h 55"/>
                      <a:gd name="T4" fmla="*/ 844 w 850"/>
                      <a:gd name="T5" fmla="*/ 13 h 55"/>
                      <a:gd name="T6" fmla="*/ 836 w 850"/>
                      <a:gd name="T7" fmla="*/ 12 h 55"/>
                      <a:gd name="T8" fmla="*/ 823 w 850"/>
                      <a:gd name="T9" fmla="*/ 11 h 55"/>
                      <a:gd name="T10" fmla="*/ 809 w 850"/>
                      <a:gd name="T11" fmla="*/ 7 h 55"/>
                      <a:gd name="T12" fmla="*/ 795 w 850"/>
                      <a:gd name="T13" fmla="*/ 4 h 55"/>
                      <a:gd name="T14" fmla="*/ 784 w 850"/>
                      <a:gd name="T15" fmla="*/ 1 h 55"/>
                      <a:gd name="T16" fmla="*/ 776 w 850"/>
                      <a:gd name="T17" fmla="*/ 1 h 55"/>
                      <a:gd name="T18" fmla="*/ 773 w 850"/>
                      <a:gd name="T19" fmla="*/ 0 h 55"/>
                      <a:gd name="T20" fmla="*/ 771 w 850"/>
                      <a:gd name="T21" fmla="*/ 0 h 55"/>
                      <a:gd name="T22" fmla="*/ 769 w 850"/>
                      <a:gd name="T23" fmla="*/ 1 h 55"/>
                      <a:gd name="T24" fmla="*/ 761 w 850"/>
                      <a:gd name="T25" fmla="*/ 0 h 55"/>
                      <a:gd name="T26" fmla="*/ 752 w 850"/>
                      <a:gd name="T27" fmla="*/ 1 h 55"/>
                      <a:gd name="T28" fmla="*/ 740 w 850"/>
                      <a:gd name="T29" fmla="*/ 1 h 55"/>
                      <a:gd name="T30" fmla="*/ 726 w 850"/>
                      <a:gd name="T31" fmla="*/ 2 h 55"/>
                      <a:gd name="T32" fmla="*/ 710 w 850"/>
                      <a:gd name="T33" fmla="*/ 3 h 55"/>
                      <a:gd name="T34" fmla="*/ 693 w 850"/>
                      <a:gd name="T35" fmla="*/ 4 h 55"/>
                      <a:gd name="T36" fmla="*/ 673 w 850"/>
                      <a:gd name="T37" fmla="*/ 4 h 55"/>
                      <a:gd name="T38" fmla="*/ 653 w 850"/>
                      <a:gd name="T39" fmla="*/ 5 h 55"/>
                      <a:gd name="T40" fmla="*/ 630 w 850"/>
                      <a:gd name="T41" fmla="*/ 5 h 55"/>
                      <a:gd name="T42" fmla="*/ 608 w 850"/>
                      <a:gd name="T43" fmla="*/ 7 h 55"/>
                      <a:gd name="T44" fmla="*/ 585 w 850"/>
                      <a:gd name="T45" fmla="*/ 7 h 55"/>
                      <a:gd name="T46" fmla="*/ 560 w 850"/>
                      <a:gd name="T47" fmla="*/ 9 h 55"/>
                      <a:gd name="T48" fmla="*/ 536 w 850"/>
                      <a:gd name="T49" fmla="*/ 11 h 55"/>
                      <a:gd name="T50" fmla="*/ 512 w 850"/>
                      <a:gd name="T51" fmla="*/ 11 h 55"/>
                      <a:gd name="T52" fmla="*/ 487 w 850"/>
                      <a:gd name="T53" fmla="*/ 12 h 55"/>
                      <a:gd name="T54" fmla="*/ 463 w 850"/>
                      <a:gd name="T55" fmla="*/ 13 h 55"/>
                      <a:gd name="T56" fmla="*/ 438 w 850"/>
                      <a:gd name="T57" fmla="*/ 15 h 55"/>
                      <a:gd name="T58" fmla="*/ 414 w 850"/>
                      <a:gd name="T59" fmla="*/ 15 h 55"/>
                      <a:gd name="T60" fmla="*/ 390 w 850"/>
                      <a:gd name="T61" fmla="*/ 15 h 55"/>
                      <a:gd name="T62" fmla="*/ 369 w 850"/>
                      <a:gd name="T63" fmla="*/ 19 h 55"/>
                      <a:gd name="T64" fmla="*/ 348 w 850"/>
                      <a:gd name="T65" fmla="*/ 18 h 55"/>
                      <a:gd name="T66" fmla="*/ 329 w 850"/>
                      <a:gd name="T67" fmla="*/ 19 h 55"/>
                      <a:gd name="T68" fmla="*/ 312 w 850"/>
                      <a:gd name="T69" fmla="*/ 21 h 55"/>
                      <a:gd name="T70" fmla="*/ 295 w 850"/>
                      <a:gd name="T71" fmla="*/ 22 h 55"/>
                      <a:gd name="T72" fmla="*/ 280 w 850"/>
                      <a:gd name="T73" fmla="*/ 23 h 55"/>
                      <a:gd name="T74" fmla="*/ 268 w 850"/>
                      <a:gd name="T75" fmla="*/ 23 h 55"/>
                      <a:gd name="T76" fmla="*/ 259 w 850"/>
                      <a:gd name="T77" fmla="*/ 23 h 55"/>
                      <a:gd name="T78" fmla="*/ 252 w 850"/>
                      <a:gd name="T79" fmla="*/ 24 h 55"/>
                      <a:gd name="T80" fmla="*/ 247 w 850"/>
                      <a:gd name="T81" fmla="*/ 24 h 55"/>
                      <a:gd name="T82" fmla="*/ 246 w 850"/>
                      <a:gd name="T83" fmla="*/ 25 h 55"/>
                      <a:gd name="T84" fmla="*/ 243 w 850"/>
                      <a:gd name="T85" fmla="*/ 26 h 55"/>
                      <a:gd name="T86" fmla="*/ 236 w 850"/>
                      <a:gd name="T87" fmla="*/ 27 h 55"/>
                      <a:gd name="T88" fmla="*/ 223 w 850"/>
                      <a:gd name="T89" fmla="*/ 29 h 55"/>
                      <a:gd name="T90" fmla="*/ 207 w 850"/>
                      <a:gd name="T91" fmla="*/ 31 h 55"/>
                      <a:gd name="T92" fmla="*/ 189 w 850"/>
                      <a:gd name="T93" fmla="*/ 33 h 55"/>
                      <a:gd name="T94" fmla="*/ 167 w 850"/>
                      <a:gd name="T95" fmla="*/ 36 h 55"/>
                      <a:gd name="T96" fmla="*/ 146 w 850"/>
                      <a:gd name="T97" fmla="*/ 39 h 55"/>
                      <a:gd name="T98" fmla="*/ 123 w 850"/>
                      <a:gd name="T99" fmla="*/ 41 h 55"/>
                      <a:gd name="T100" fmla="*/ 101 w 850"/>
                      <a:gd name="T101" fmla="*/ 42 h 55"/>
                      <a:gd name="T102" fmla="*/ 78 w 850"/>
                      <a:gd name="T103" fmla="*/ 46 h 55"/>
                      <a:gd name="T104" fmla="*/ 57 w 850"/>
                      <a:gd name="T105" fmla="*/ 48 h 55"/>
                      <a:gd name="T106" fmla="*/ 39 w 850"/>
                      <a:gd name="T107" fmla="*/ 50 h 55"/>
                      <a:gd name="T108" fmla="*/ 23 w 850"/>
                      <a:gd name="T109" fmla="*/ 51 h 55"/>
                      <a:gd name="T110" fmla="*/ 11 w 850"/>
                      <a:gd name="T111" fmla="*/ 53 h 55"/>
                      <a:gd name="T112" fmla="*/ 3 w 850"/>
                      <a:gd name="T113" fmla="*/ 54 h 55"/>
                      <a:gd name="T114" fmla="*/ 0 w 850"/>
                      <a:gd name="T115" fmla="*/ 54 h 5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850"/>
                      <a:gd name="T175" fmla="*/ 0 h 55"/>
                      <a:gd name="T176" fmla="*/ 850 w 850"/>
                      <a:gd name="T177" fmla="*/ 55 h 5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850" h="55">
                        <a:moveTo>
                          <a:pt x="849" y="13"/>
                        </a:moveTo>
                        <a:lnTo>
                          <a:pt x="849" y="13"/>
                        </a:lnTo>
                        <a:lnTo>
                          <a:pt x="844" y="13"/>
                        </a:lnTo>
                        <a:lnTo>
                          <a:pt x="836" y="12"/>
                        </a:lnTo>
                        <a:lnTo>
                          <a:pt x="823" y="11"/>
                        </a:lnTo>
                        <a:lnTo>
                          <a:pt x="809" y="7"/>
                        </a:lnTo>
                        <a:lnTo>
                          <a:pt x="795" y="4"/>
                        </a:lnTo>
                        <a:lnTo>
                          <a:pt x="784" y="1"/>
                        </a:lnTo>
                        <a:lnTo>
                          <a:pt x="776" y="1"/>
                        </a:lnTo>
                        <a:lnTo>
                          <a:pt x="773" y="0"/>
                        </a:lnTo>
                        <a:lnTo>
                          <a:pt x="771" y="0"/>
                        </a:lnTo>
                        <a:lnTo>
                          <a:pt x="769" y="1"/>
                        </a:lnTo>
                        <a:lnTo>
                          <a:pt x="761" y="0"/>
                        </a:lnTo>
                        <a:lnTo>
                          <a:pt x="752" y="1"/>
                        </a:lnTo>
                        <a:lnTo>
                          <a:pt x="740" y="1"/>
                        </a:lnTo>
                        <a:lnTo>
                          <a:pt x="726" y="2"/>
                        </a:lnTo>
                        <a:lnTo>
                          <a:pt x="710" y="3"/>
                        </a:lnTo>
                        <a:lnTo>
                          <a:pt x="693" y="4"/>
                        </a:lnTo>
                        <a:lnTo>
                          <a:pt x="673" y="4"/>
                        </a:lnTo>
                        <a:lnTo>
                          <a:pt x="653" y="5"/>
                        </a:lnTo>
                        <a:lnTo>
                          <a:pt x="630" y="5"/>
                        </a:lnTo>
                        <a:lnTo>
                          <a:pt x="608" y="7"/>
                        </a:lnTo>
                        <a:lnTo>
                          <a:pt x="585" y="7"/>
                        </a:lnTo>
                        <a:lnTo>
                          <a:pt x="560" y="9"/>
                        </a:lnTo>
                        <a:lnTo>
                          <a:pt x="536" y="11"/>
                        </a:lnTo>
                        <a:lnTo>
                          <a:pt x="512" y="11"/>
                        </a:lnTo>
                        <a:lnTo>
                          <a:pt x="487" y="12"/>
                        </a:lnTo>
                        <a:lnTo>
                          <a:pt x="463" y="13"/>
                        </a:lnTo>
                        <a:lnTo>
                          <a:pt x="438" y="15"/>
                        </a:lnTo>
                        <a:lnTo>
                          <a:pt x="414" y="15"/>
                        </a:lnTo>
                        <a:lnTo>
                          <a:pt x="390" y="15"/>
                        </a:lnTo>
                        <a:lnTo>
                          <a:pt x="369" y="19"/>
                        </a:lnTo>
                        <a:lnTo>
                          <a:pt x="348" y="18"/>
                        </a:lnTo>
                        <a:lnTo>
                          <a:pt x="329" y="19"/>
                        </a:lnTo>
                        <a:lnTo>
                          <a:pt x="312" y="21"/>
                        </a:lnTo>
                        <a:lnTo>
                          <a:pt x="295" y="22"/>
                        </a:lnTo>
                        <a:lnTo>
                          <a:pt x="280" y="23"/>
                        </a:lnTo>
                        <a:lnTo>
                          <a:pt x="268" y="23"/>
                        </a:lnTo>
                        <a:lnTo>
                          <a:pt x="259" y="23"/>
                        </a:lnTo>
                        <a:lnTo>
                          <a:pt x="252" y="24"/>
                        </a:lnTo>
                        <a:lnTo>
                          <a:pt x="247" y="24"/>
                        </a:lnTo>
                        <a:lnTo>
                          <a:pt x="246" y="25"/>
                        </a:lnTo>
                        <a:lnTo>
                          <a:pt x="243" y="26"/>
                        </a:lnTo>
                        <a:lnTo>
                          <a:pt x="236" y="27"/>
                        </a:lnTo>
                        <a:lnTo>
                          <a:pt x="223" y="29"/>
                        </a:lnTo>
                        <a:lnTo>
                          <a:pt x="207" y="31"/>
                        </a:lnTo>
                        <a:lnTo>
                          <a:pt x="189" y="33"/>
                        </a:lnTo>
                        <a:lnTo>
                          <a:pt x="167" y="36"/>
                        </a:lnTo>
                        <a:lnTo>
                          <a:pt x="146" y="39"/>
                        </a:lnTo>
                        <a:lnTo>
                          <a:pt x="123" y="41"/>
                        </a:lnTo>
                        <a:lnTo>
                          <a:pt x="101" y="42"/>
                        </a:lnTo>
                        <a:lnTo>
                          <a:pt x="78" y="46"/>
                        </a:lnTo>
                        <a:lnTo>
                          <a:pt x="57" y="48"/>
                        </a:lnTo>
                        <a:lnTo>
                          <a:pt x="39" y="50"/>
                        </a:lnTo>
                        <a:lnTo>
                          <a:pt x="23" y="51"/>
                        </a:lnTo>
                        <a:lnTo>
                          <a:pt x="11" y="53"/>
                        </a:lnTo>
                        <a:lnTo>
                          <a:pt x="3" y="54"/>
                        </a:lnTo>
                        <a:lnTo>
                          <a:pt x="0" y="54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2484" y="1887"/>
                    <a:ext cx="0" cy="0"/>
                  </a:xfrm>
                  <a:prstGeom prst="line">
                    <a:avLst/>
                  </a:prstGeom>
                  <a:noFill/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2" name="Freeform 118"/>
                  <p:cNvSpPr>
                    <a:spLocks/>
                  </p:cNvSpPr>
                  <p:nvPr/>
                </p:nvSpPr>
                <p:spPr bwMode="auto">
                  <a:xfrm>
                    <a:off x="2354" y="1885"/>
                    <a:ext cx="131" cy="348"/>
                  </a:xfrm>
                  <a:custGeom>
                    <a:avLst/>
                    <a:gdLst>
                      <a:gd name="T0" fmla="*/ 126 w 131"/>
                      <a:gd name="T1" fmla="*/ 0 h 348"/>
                      <a:gd name="T2" fmla="*/ 0 w 131"/>
                      <a:gd name="T3" fmla="*/ 33 h 348"/>
                      <a:gd name="T4" fmla="*/ 4 w 131"/>
                      <a:gd name="T5" fmla="*/ 347 h 348"/>
                      <a:gd name="T6" fmla="*/ 130 w 131"/>
                      <a:gd name="T7" fmla="*/ 347 h 348"/>
                      <a:gd name="T8" fmla="*/ 127 w 131"/>
                      <a:gd name="T9" fmla="*/ 1 h 348"/>
                      <a:gd name="T10" fmla="*/ 126 w 131"/>
                      <a:gd name="T11" fmla="*/ 0 h 3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1"/>
                      <a:gd name="T19" fmla="*/ 0 h 348"/>
                      <a:gd name="T20" fmla="*/ 131 w 131"/>
                      <a:gd name="T21" fmla="*/ 348 h 3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1" h="348">
                        <a:moveTo>
                          <a:pt x="126" y="0"/>
                        </a:moveTo>
                        <a:lnTo>
                          <a:pt x="0" y="33"/>
                        </a:lnTo>
                        <a:lnTo>
                          <a:pt x="4" y="347"/>
                        </a:lnTo>
                        <a:lnTo>
                          <a:pt x="130" y="347"/>
                        </a:lnTo>
                        <a:lnTo>
                          <a:pt x="127" y="1"/>
                        </a:lnTo>
                        <a:lnTo>
                          <a:pt x="126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3" name="Freeform 119"/>
                  <p:cNvSpPr>
                    <a:spLocks/>
                  </p:cNvSpPr>
                  <p:nvPr/>
                </p:nvSpPr>
                <p:spPr bwMode="auto">
                  <a:xfrm>
                    <a:off x="2353" y="1886"/>
                    <a:ext cx="135" cy="354"/>
                  </a:xfrm>
                  <a:custGeom>
                    <a:avLst/>
                    <a:gdLst>
                      <a:gd name="T0" fmla="*/ 130 w 135"/>
                      <a:gd name="T1" fmla="*/ 0 h 354"/>
                      <a:gd name="T2" fmla="*/ 0 w 135"/>
                      <a:gd name="T3" fmla="*/ 33 h 354"/>
                      <a:gd name="T4" fmla="*/ 6 w 135"/>
                      <a:gd name="T5" fmla="*/ 353 h 354"/>
                      <a:gd name="T6" fmla="*/ 134 w 135"/>
                      <a:gd name="T7" fmla="*/ 353 h 354"/>
                      <a:gd name="T8" fmla="*/ 131 w 135"/>
                      <a:gd name="T9" fmla="*/ 1 h 354"/>
                      <a:gd name="T10" fmla="*/ 130 w 135"/>
                      <a:gd name="T11" fmla="*/ 0 h 35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5"/>
                      <a:gd name="T19" fmla="*/ 0 h 354"/>
                      <a:gd name="T20" fmla="*/ 135 w 135"/>
                      <a:gd name="T21" fmla="*/ 354 h 35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5" h="354">
                        <a:moveTo>
                          <a:pt x="130" y="0"/>
                        </a:moveTo>
                        <a:lnTo>
                          <a:pt x="0" y="33"/>
                        </a:lnTo>
                        <a:lnTo>
                          <a:pt x="6" y="353"/>
                        </a:lnTo>
                        <a:lnTo>
                          <a:pt x="134" y="353"/>
                        </a:lnTo>
                        <a:lnTo>
                          <a:pt x="131" y="1"/>
                        </a:lnTo>
                        <a:lnTo>
                          <a:pt x="130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4" name="Freeform 120"/>
                  <p:cNvSpPr>
                    <a:spLocks/>
                  </p:cNvSpPr>
                  <p:nvPr/>
                </p:nvSpPr>
                <p:spPr bwMode="auto">
                  <a:xfrm>
                    <a:off x="2469" y="1887"/>
                    <a:ext cx="18" cy="345"/>
                  </a:xfrm>
                  <a:custGeom>
                    <a:avLst/>
                    <a:gdLst>
                      <a:gd name="T0" fmla="*/ 15 w 18"/>
                      <a:gd name="T1" fmla="*/ 0 h 345"/>
                      <a:gd name="T2" fmla="*/ 0 w 18"/>
                      <a:gd name="T3" fmla="*/ 4 h 345"/>
                      <a:gd name="T4" fmla="*/ 3 w 18"/>
                      <a:gd name="T5" fmla="*/ 344 h 345"/>
                      <a:gd name="T6" fmla="*/ 17 w 18"/>
                      <a:gd name="T7" fmla="*/ 343 h 345"/>
                      <a:gd name="T8" fmla="*/ 15 w 18"/>
                      <a:gd name="T9" fmla="*/ 0 h 345"/>
                      <a:gd name="T10" fmla="*/ 15 w 18"/>
                      <a:gd name="T11" fmla="*/ 0 h 34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345"/>
                      <a:gd name="T20" fmla="*/ 18 w 18"/>
                      <a:gd name="T21" fmla="*/ 345 h 34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345">
                        <a:moveTo>
                          <a:pt x="15" y="0"/>
                        </a:moveTo>
                        <a:lnTo>
                          <a:pt x="0" y="4"/>
                        </a:lnTo>
                        <a:lnTo>
                          <a:pt x="3" y="344"/>
                        </a:lnTo>
                        <a:lnTo>
                          <a:pt x="17" y="343"/>
                        </a:lnTo>
                        <a:lnTo>
                          <a:pt x="15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5" name="Freeform 121"/>
                  <p:cNvSpPr>
                    <a:spLocks/>
                  </p:cNvSpPr>
                  <p:nvPr/>
                </p:nvSpPr>
                <p:spPr bwMode="auto">
                  <a:xfrm>
                    <a:off x="2469" y="1887"/>
                    <a:ext cx="21" cy="353"/>
                  </a:xfrm>
                  <a:custGeom>
                    <a:avLst/>
                    <a:gdLst>
                      <a:gd name="T0" fmla="*/ 16 w 21"/>
                      <a:gd name="T1" fmla="*/ 0 h 353"/>
                      <a:gd name="T2" fmla="*/ 0 w 21"/>
                      <a:gd name="T3" fmla="*/ 4 h 353"/>
                      <a:gd name="T4" fmla="*/ 4 w 21"/>
                      <a:gd name="T5" fmla="*/ 352 h 353"/>
                      <a:gd name="T6" fmla="*/ 20 w 21"/>
                      <a:gd name="T7" fmla="*/ 352 h 353"/>
                      <a:gd name="T8" fmla="*/ 15 w 21"/>
                      <a:gd name="T9" fmla="*/ 0 h 353"/>
                      <a:gd name="T10" fmla="*/ 16 w 21"/>
                      <a:gd name="T11" fmla="*/ 0 h 3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353"/>
                      <a:gd name="T20" fmla="*/ 21 w 21"/>
                      <a:gd name="T21" fmla="*/ 353 h 3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353">
                        <a:moveTo>
                          <a:pt x="16" y="0"/>
                        </a:moveTo>
                        <a:lnTo>
                          <a:pt x="0" y="4"/>
                        </a:lnTo>
                        <a:lnTo>
                          <a:pt x="4" y="352"/>
                        </a:lnTo>
                        <a:lnTo>
                          <a:pt x="20" y="352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6" name="Freeform 122"/>
                  <p:cNvSpPr>
                    <a:spLocks/>
                  </p:cNvSpPr>
                  <p:nvPr/>
                </p:nvSpPr>
                <p:spPr bwMode="auto">
                  <a:xfrm>
                    <a:off x="2354" y="1914"/>
                    <a:ext cx="17" cy="320"/>
                  </a:xfrm>
                  <a:custGeom>
                    <a:avLst/>
                    <a:gdLst>
                      <a:gd name="T0" fmla="*/ 16 w 17"/>
                      <a:gd name="T1" fmla="*/ 0 h 320"/>
                      <a:gd name="T2" fmla="*/ 0 w 17"/>
                      <a:gd name="T3" fmla="*/ 5 h 320"/>
                      <a:gd name="T4" fmla="*/ 2 w 17"/>
                      <a:gd name="T5" fmla="*/ 319 h 320"/>
                      <a:gd name="T6" fmla="*/ 15 w 17"/>
                      <a:gd name="T7" fmla="*/ 319 h 320"/>
                      <a:gd name="T8" fmla="*/ 16 w 17"/>
                      <a:gd name="T9" fmla="*/ 0 h 3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320"/>
                      <a:gd name="T17" fmla="*/ 17 w 17"/>
                      <a:gd name="T18" fmla="*/ 320 h 3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320">
                        <a:moveTo>
                          <a:pt x="16" y="0"/>
                        </a:moveTo>
                        <a:lnTo>
                          <a:pt x="0" y="5"/>
                        </a:lnTo>
                        <a:lnTo>
                          <a:pt x="2" y="319"/>
                        </a:lnTo>
                        <a:lnTo>
                          <a:pt x="15" y="319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7" name="Freeform 123"/>
                  <p:cNvSpPr>
                    <a:spLocks/>
                  </p:cNvSpPr>
                  <p:nvPr/>
                </p:nvSpPr>
                <p:spPr bwMode="auto">
                  <a:xfrm>
                    <a:off x="2354" y="1914"/>
                    <a:ext cx="20" cy="327"/>
                  </a:xfrm>
                  <a:custGeom>
                    <a:avLst/>
                    <a:gdLst>
                      <a:gd name="T0" fmla="*/ 16 w 20"/>
                      <a:gd name="T1" fmla="*/ 0 h 327"/>
                      <a:gd name="T2" fmla="*/ 0 w 20"/>
                      <a:gd name="T3" fmla="*/ 5 h 327"/>
                      <a:gd name="T4" fmla="*/ 5 w 20"/>
                      <a:gd name="T5" fmla="*/ 326 h 327"/>
                      <a:gd name="T6" fmla="*/ 19 w 20"/>
                      <a:gd name="T7" fmla="*/ 326 h 327"/>
                      <a:gd name="T8" fmla="*/ 16 w 20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327"/>
                      <a:gd name="T17" fmla="*/ 20 w 20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327">
                        <a:moveTo>
                          <a:pt x="16" y="0"/>
                        </a:moveTo>
                        <a:lnTo>
                          <a:pt x="0" y="5"/>
                        </a:lnTo>
                        <a:lnTo>
                          <a:pt x="5" y="326"/>
                        </a:lnTo>
                        <a:lnTo>
                          <a:pt x="19" y="326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8" name="Freeform 124"/>
                  <p:cNvSpPr>
                    <a:spLocks/>
                  </p:cNvSpPr>
                  <p:nvPr/>
                </p:nvSpPr>
                <p:spPr bwMode="auto">
                  <a:xfrm>
                    <a:off x="2341" y="1986"/>
                    <a:ext cx="160" cy="168"/>
                  </a:xfrm>
                  <a:custGeom>
                    <a:avLst/>
                    <a:gdLst>
                      <a:gd name="T0" fmla="*/ 81 w 160"/>
                      <a:gd name="T1" fmla="*/ 166 h 168"/>
                      <a:gd name="T2" fmla="*/ 73 w 160"/>
                      <a:gd name="T3" fmla="*/ 167 h 168"/>
                      <a:gd name="T4" fmla="*/ 64 w 160"/>
                      <a:gd name="T5" fmla="*/ 166 h 168"/>
                      <a:gd name="T6" fmla="*/ 58 w 160"/>
                      <a:gd name="T7" fmla="*/ 165 h 168"/>
                      <a:gd name="T8" fmla="*/ 50 w 160"/>
                      <a:gd name="T9" fmla="*/ 161 h 168"/>
                      <a:gd name="T10" fmla="*/ 43 w 160"/>
                      <a:gd name="T11" fmla="*/ 158 h 168"/>
                      <a:gd name="T12" fmla="*/ 37 w 160"/>
                      <a:gd name="T13" fmla="*/ 154 h 168"/>
                      <a:gd name="T14" fmla="*/ 31 w 160"/>
                      <a:gd name="T15" fmla="*/ 149 h 168"/>
                      <a:gd name="T16" fmla="*/ 24 w 160"/>
                      <a:gd name="T17" fmla="*/ 143 h 168"/>
                      <a:gd name="T18" fmla="*/ 18 w 160"/>
                      <a:gd name="T19" fmla="*/ 137 h 168"/>
                      <a:gd name="T20" fmla="*/ 15 w 160"/>
                      <a:gd name="T21" fmla="*/ 132 h 168"/>
                      <a:gd name="T22" fmla="*/ 11 w 160"/>
                      <a:gd name="T23" fmla="*/ 126 h 168"/>
                      <a:gd name="T24" fmla="*/ 7 w 160"/>
                      <a:gd name="T25" fmla="*/ 117 h 168"/>
                      <a:gd name="T26" fmla="*/ 4 w 160"/>
                      <a:gd name="T27" fmla="*/ 111 h 168"/>
                      <a:gd name="T28" fmla="*/ 0 w 160"/>
                      <a:gd name="T29" fmla="*/ 102 h 168"/>
                      <a:gd name="T30" fmla="*/ 1 w 160"/>
                      <a:gd name="T31" fmla="*/ 94 h 168"/>
                      <a:gd name="T32" fmla="*/ 0 w 160"/>
                      <a:gd name="T33" fmla="*/ 86 h 168"/>
                      <a:gd name="T34" fmla="*/ 2 w 160"/>
                      <a:gd name="T35" fmla="*/ 68 h 168"/>
                      <a:gd name="T36" fmla="*/ 6 w 160"/>
                      <a:gd name="T37" fmla="*/ 53 h 168"/>
                      <a:gd name="T38" fmla="*/ 13 w 160"/>
                      <a:gd name="T39" fmla="*/ 38 h 168"/>
                      <a:gd name="T40" fmla="*/ 23 w 160"/>
                      <a:gd name="T41" fmla="*/ 26 h 168"/>
                      <a:gd name="T42" fmla="*/ 34 w 160"/>
                      <a:gd name="T43" fmla="*/ 16 h 168"/>
                      <a:gd name="T44" fmla="*/ 48 w 160"/>
                      <a:gd name="T45" fmla="*/ 6 h 168"/>
                      <a:gd name="T46" fmla="*/ 63 w 160"/>
                      <a:gd name="T47" fmla="*/ 2 h 168"/>
                      <a:gd name="T48" fmla="*/ 78 w 160"/>
                      <a:gd name="T49" fmla="*/ 0 h 168"/>
                      <a:gd name="T50" fmla="*/ 88 w 160"/>
                      <a:gd name="T51" fmla="*/ 0 h 168"/>
                      <a:gd name="T52" fmla="*/ 95 w 160"/>
                      <a:gd name="T53" fmla="*/ 2 h 168"/>
                      <a:gd name="T54" fmla="*/ 103 w 160"/>
                      <a:gd name="T55" fmla="*/ 3 h 168"/>
                      <a:gd name="T56" fmla="*/ 110 w 160"/>
                      <a:gd name="T57" fmla="*/ 6 h 168"/>
                      <a:gd name="T58" fmla="*/ 117 w 160"/>
                      <a:gd name="T59" fmla="*/ 10 h 168"/>
                      <a:gd name="T60" fmla="*/ 123 w 160"/>
                      <a:gd name="T61" fmla="*/ 15 h 168"/>
                      <a:gd name="T62" fmla="*/ 129 w 160"/>
                      <a:gd name="T63" fmla="*/ 19 h 168"/>
                      <a:gd name="T64" fmla="*/ 135 w 160"/>
                      <a:gd name="T65" fmla="*/ 23 h 168"/>
                      <a:gd name="T66" fmla="*/ 141 w 160"/>
                      <a:gd name="T67" fmla="*/ 30 h 168"/>
                      <a:gd name="T68" fmla="*/ 145 w 160"/>
                      <a:gd name="T69" fmla="*/ 37 h 168"/>
                      <a:gd name="T70" fmla="*/ 150 w 160"/>
                      <a:gd name="T71" fmla="*/ 44 h 168"/>
                      <a:gd name="T72" fmla="*/ 153 w 160"/>
                      <a:gd name="T73" fmla="*/ 50 h 168"/>
                      <a:gd name="T74" fmla="*/ 156 w 160"/>
                      <a:gd name="T75" fmla="*/ 59 h 168"/>
                      <a:gd name="T76" fmla="*/ 158 w 160"/>
                      <a:gd name="T77" fmla="*/ 67 h 168"/>
                      <a:gd name="T78" fmla="*/ 159 w 160"/>
                      <a:gd name="T79" fmla="*/ 74 h 168"/>
                      <a:gd name="T80" fmla="*/ 158 w 160"/>
                      <a:gd name="T81" fmla="*/ 83 h 168"/>
                      <a:gd name="T82" fmla="*/ 159 w 160"/>
                      <a:gd name="T83" fmla="*/ 100 h 168"/>
                      <a:gd name="T84" fmla="*/ 152 w 160"/>
                      <a:gd name="T85" fmla="*/ 116 h 168"/>
                      <a:gd name="T86" fmla="*/ 147 w 160"/>
                      <a:gd name="T87" fmla="*/ 130 h 168"/>
                      <a:gd name="T88" fmla="*/ 137 w 160"/>
                      <a:gd name="T89" fmla="*/ 142 h 168"/>
                      <a:gd name="T90" fmla="*/ 125 w 160"/>
                      <a:gd name="T91" fmla="*/ 152 h 168"/>
                      <a:gd name="T92" fmla="*/ 113 w 160"/>
                      <a:gd name="T93" fmla="*/ 161 h 168"/>
                      <a:gd name="T94" fmla="*/ 97 w 160"/>
                      <a:gd name="T95" fmla="*/ 165 h 168"/>
                      <a:gd name="T96" fmla="*/ 81 w 160"/>
                      <a:gd name="T97" fmla="*/ 166 h 16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60"/>
                      <a:gd name="T148" fmla="*/ 0 h 168"/>
                      <a:gd name="T149" fmla="*/ 160 w 160"/>
                      <a:gd name="T150" fmla="*/ 168 h 16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60" h="168">
                        <a:moveTo>
                          <a:pt x="81" y="166"/>
                        </a:moveTo>
                        <a:lnTo>
                          <a:pt x="73" y="167"/>
                        </a:lnTo>
                        <a:lnTo>
                          <a:pt x="64" y="166"/>
                        </a:lnTo>
                        <a:lnTo>
                          <a:pt x="58" y="165"/>
                        </a:lnTo>
                        <a:lnTo>
                          <a:pt x="50" y="161"/>
                        </a:lnTo>
                        <a:lnTo>
                          <a:pt x="43" y="158"/>
                        </a:lnTo>
                        <a:lnTo>
                          <a:pt x="37" y="154"/>
                        </a:lnTo>
                        <a:lnTo>
                          <a:pt x="31" y="149"/>
                        </a:lnTo>
                        <a:lnTo>
                          <a:pt x="24" y="143"/>
                        </a:lnTo>
                        <a:lnTo>
                          <a:pt x="18" y="137"/>
                        </a:lnTo>
                        <a:lnTo>
                          <a:pt x="15" y="132"/>
                        </a:lnTo>
                        <a:lnTo>
                          <a:pt x="11" y="126"/>
                        </a:lnTo>
                        <a:lnTo>
                          <a:pt x="7" y="117"/>
                        </a:lnTo>
                        <a:lnTo>
                          <a:pt x="4" y="111"/>
                        </a:lnTo>
                        <a:lnTo>
                          <a:pt x="0" y="102"/>
                        </a:lnTo>
                        <a:lnTo>
                          <a:pt x="1" y="94"/>
                        </a:lnTo>
                        <a:lnTo>
                          <a:pt x="0" y="86"/>
                        </a:lnTo>
                        <a:lnTo>
                          <a:pt x="2" y="68"/>
                        </a:lnTo>
                        <a:lnTo>
                          <a:pt x="6" y="53"/>
                        </a:lnTo>
                        <a:lnTo>
                          <a:pt x="13" y="38"/>
                        </a:lnTo>
                        <a:lnTo>
                          <a:pt x="23" y="26"/>
                        </a:lnTo>
                        <a:lnTo>
                          <a:pt x="34" y="16"/>
                        </a:lnTo>
                        <a:lnTo>
                          <a:pt x="48" y="6"/>
                        </a:lnTo>
                        <a:lnTo>
                          <a:pt x="63" y="2"/>
                        </a:lnTo>
                        <a:lnTo>
                          <a:pt x="78" y="0"/>
                        </a:lnTo>
                        <a:lnTo>
                          <a:pt x="88" y="0"/>
                        </a:lnTo>
                        <a:lnTo>
                          <a:pt x="95" y="2"/>
                        </a:lnTo>
                        <a:lnTo>
                          <a:pt x="103" y="3"/>
                        </a:lnTo>
                        <a:lnTo>
                          <a:pt x="110" y="6"/>
                        </a:lnTo>
                        <a:lnTo>
                          <a:pt x="117" y="10"/>
                        </a:lnTo>
                        <a:lnTo>
                          <a:pt x="123" y="15"/>
                        </a:lnTo>
                        <a:lnTo>
                          <a:pt x="129" y="19"/>
                        </a:lnTo>
                        <a:lnTo>
                          <a:pt x="135" y="23"/>
                        </a:lnTo>
                        <a:lnTo>
                          <a:pt x="141" y="30"/>
                        </a:lnTo>
                        <a:lnTo>
                          <a:pt x="145" y="37"/>
                        </a:lnTo>
                        <a:lnTo>
                          <a:pt x="150" y="44"/>
                        </a:lnTo>
                        <a:lnTo>
                          <a:pt x="153" y="50"/>
                        </a:lnTo>
                        <a:lnTo>
                          <a:pt x="156" y="59"/>
                        </a:lnTo>
                        <a:lnTo>
                          <a:pt x="158" y="67"/>
                        </a:lnTo>
                        <a:lnTo>
                          <a:pt x="159" y="74"/>
                        </a:lnTo>
                        <a:lnTo>
                          <a:pt x="158" y="83"/>
                        </a:lnTo>
                        <a:lnTo>
                          <a:pt x="159" y="100"/>
                        </a:lnTo>
                        <a:lnTo>
                          <a:pt x="152" y="116"/>
                        </a:lnTo>
                        <a:lnTo>
                          <a:pt x="147" y="130"/>
                        </a:lnTo>
                        <a:lnTo>
                          <a:pt x="137" y="142"/>
                        </a:lnTo>
                        <a:lnTo>
                          <a:pt x="125" y="152"/>
                        </a:lnTo>
                        <a:lnTo>
                          <a:pt x="113" y="161"/>
                        </a:lnTo>
                        <a:lnTo>
                          <a:pt x="97" y="165"/>
                        </a:lnTo>
                        <a:lnTo>
                          <a:pt x="81" y="166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9" name="Freeform 125"/>
                  <p:cNvSpPr>
                    <a:spLocks/>
                  </p:cNvSpPr>
                  <p:nvPr/>
                </p:nvSpPr>
                <p:spPr bwMode="auto">
                  <a:xfrm>
                    <a:off x="2340" y="1987"/>
                    <a:ext cx="166" cy="175"/>
                  </a:xfrm>
                  <a:custGeom>
                    <a:avLst/>
                    <a:gdLst>
                      <a:gd name="T0" fmla="*/ 84 w 166"/>
                      <a:gd name="T1" fmla="*/ 174 h 175"/>
                      <a:gd name="T2" fmla="*/ 84 w 166"/>
                      <a:gd name="T3" fmla="*/ 174 h 175"/>
                      <a:gd name="T4" fmla="*/ 76 w 166"/>
                      <a:gd name="T5" fmla="*/ 173 h 175"/>
                      <a:gd name="T6" fmla="*/ 67 w 166"/>
                      <a:gd name="T7" fmla="*/ 172 h 175"/>
                      <a:gd name="T8" fmla="*/ 59 w 166"/>
                      <a:gd name="T9" fmla="*/ 170 h 175"/>
                      <a:gd name="T10" fmla="*/ 52 w 166"/>
                      <a:gd name="T11" fmla="*/ 166 h 175"/>
                      <a:gd name="T12" fmla="*/ 44 w 166"/>
                      <a:gd name="T13" fmla="*/ 163 h 175"/>
                      <a:gd name="T14" fmla="*/ 37 w 166"/>
                      <a:gd name="T15" fmla="*/ 159 h 175"/>
                      <a:gd name="T16" fmla="*/ 31 w 166"/>
                      <a:gd name="T17" fmla="*/ 155 h 175"/>
                      <a:gd name="T18" fmla="*/ 25 w 166"/>
                      <a:gd name="T19" fmla="*/ 149 h 175"/>
                      <a:gd name="T20" fmla="*/ 19 w 166"/>
                      <a:gd name="T21" fmla="*/ 142 h 175"/>
                      <a:gd name="T22" fmla="*/ 15 w 166"/>
                      <a:gd name="T23" fmla="*/ 136 h 175"/>
                      <a:gd name="T24" fmla="*/ 10 w 166"/>
                      <a:gd name="T25" fmla="*/ 130 h 175"/>
                      <a:gd name="T26" fmla="*/ 7 w 166"/>
                      <a:gd name="T27" fmla="*/ 122 h 175"/>
                      <a:gd name="T28" fmla="*/ 4 w 166"/>
                      <a:gd name="T29" fmla="*/ 114 h 175"/>
                      <a:gd name="T30" fmla="*/ 1 w 166"/>
                      <a:gd name="T31" fmla="*/ 106 h 175"/>
                      <a:gd name="T32" fmla="*/ 0 w 166"/>
                      <a:gd name="T33" fmla="*/ 95 h 175"/>
                      <a:gd name="T34" fmla="*/ 0 w 166"/>
                      <a:gd name="T35" fmla="*/ 88 h 175"/>
                      <a:gd name="T36" fmla="*/ 2 w 166"/>
                      <a:gd name="T37" fmla="*/ 71 h 175"/>
                      <a:gd name="T38" fmla="*/ 5 w 166"/>
                      <a:gd name="T39" fmla="*/ 55 h 175"/>
                      <a:gd name="T40" fmla="*/ 13 w 166"/>
                      <a:gd name="T41" fmla="*/ 39 h 175"/>
                      <a:gd name="T42" fmla="*/ 23 w 166"/>
                      <a:gd name="T43" fmla="*/ 27 h 175"/>
                      <a:gd name="T44" fmla="*/ 35 w 166"/>
                      <a:gd name="T45" fmla="*/ 16 h 175"/>
                      <a:gd name="T46" fmla="*/ 50 w 166"/>
                      <a:gd name="T47" fmla="*/ 7 h 175"/>
                      <a:gd name="T48" fmla="*/ 65 w 166"/>
                      <a:gd name="T49" fmla="*/ 2 h 175"/>
                      <a:gd name="T50" fmla="*/ 81 w 166"/>
                      <a:gd name="T51" fmla="*/ 0 h 175"/>
                      <a:gd name="T52" fmla="*/ 91 w 166"/>
                      <a:gd name="T53" fmla="*/ 1 h 175"/>
                      <a:gd name="T54" fmla="*/ 98 w 166"/>
                      <a:gd name="T55" fmla="*/ 1 h 175"/>
                      <a:gd name="T56" fmla="*/ 107 w 166"/>
                      <a:gd name="T57" fmla="*/ 3 h 175"/>
                      <a:gd name="T58" fmla="*/ 114 w 166"/>
                      <a:gd name="T59" fmla="*/ 6 h 175"/>
                      <a:gd name="T60" fmla="*/ 121 w 166"/>
                      <a:gd name="T61" fmla="*/ 11 h 175"/>
                      <a:gd name="T62" fmla="*/ 128 w 166"/>
                      <a:gd name="T63" fmla="*/ 15 h 175"/>
                      <a:gd name="T64" fmla="*/ 134 w 166"/>
                      <a:gd name="T65" fmla="*/ 19 h 175"/>
                      <a:gd name="T66" fmla="*/ 140 w 166"/>
                      <a:gd name="T67" fmla="*/ 24 h 175"/>
                      <a:gd name="T68" fmla="*/ 146 w 166"/>
                      <a:gd name="T69" fmla="*/ 31 h 175"/>
                      <a:gd name="T70" fmla="*/ 150 w 166"/>
                      <a:gd name="T71" fmla="*/ 39 h 175"/>
                      <a:gd name="T72" fmla="*/ 155 w 166"/>
                      <a:gd name="T73" fmla="*/ 46 h 175"/>
                      <a:gd name="T74" fmla="*/ 159 w 166"/>
                      <a:gd name="T75" fmla="*/ 52 h 175"/>
                      <a:gd name="T76" fmla="*/ 160 w 166"/>
                      <a:gd name="T77" fmla="*/ 61 h 175"/>
                      <a:gd name="T78" fmla="*/ 163 w 166"/>
                      <a:gd name="T79" fmla="*/ 68 h 175"/>
                      <a:gd name="T80" fmla="*/ 164 w 166"/>
                      <a:gd name="T81" fmla="*/ 77 h 175"/>
                      <a:gd name="T82" fmla="*/ 165 w 166"/>
                      <a:gd name="T83" fmla="*/ 86 h 175"/>
                      <a:gd name="T84" fmla="*/ 164 w 166"/>
                      <a:gd name="T85" fmla="*/ 104 h 175"/>
                      <a:gd name="T86" fmla="*/ 158 w 166"/>
                      <a:gd name="T87" fmla="*/ 120 h 175"/>
                      <a:gd name="T88" fmla="*/ 151 w 166"/>
                      <a:gd name="T89" fmla="*/ 135 h 175"/>
                      <a:gd name="T90" fmla="*/ 142 w 166"/>
                      <a:gd name="T91" fmla="*/ 148 h 175"/>
                      <a:gd name="T92" fmla="*/ 130 w 166"/>
                      <a:gd name="T93" fmla="*/ 158 h 175"/>
                      <a:gd name="T94" fmla="*/ 115 w 166"/>
                      <a:gd name="T95" fmla="*/ 167 h 175"/>
                      <a:gd name="T96" fmla="*/ 101 w 166"/>
                      <a:gd name="T97" fmla="*/ 171 h 175"/>
                      <a:gd name="T98" fmla="*/ 84 w 166"/>
                      <a:gd name="T99" fmla="*/ 174 h 17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6"/>
                      <a:gd name="T151" fmla="*/ 0 h 175"/>
                      <a:gd name="T152" fmla="*/ 166 w 166"/>
                      <a:gd name="T153" fmla="*/ 175 h 17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6" h="175">
                        <a:moveTo>
                          <a:pt x="84" y="174"/>
                        </a:moveTo>
                        <a:lnTo>
                          <a:pt x="84" y="174"/>
                        </a:lnTo>
                        <a:lnTo>
                          <a:pt x="76" y="173"/>
                        </a:lnTo>
                        <a:lnTo>
                          <a:pt x="67" y="172"/>
                        </a:lnTo>
                        <a:lnTo>
                          <a:pt x="59" y="170"/>
                        </a:lnTo>
                        <a:lnTo>
                          <a:pt x="52" y="166"/>
                        </a:lnTo>
                        <a:lnTo>
                          <a:pt x="44" y="163"/>
                        </a:lnTo>
                        <a:lnTo>
                          <a:pt x="37" y="159"/>
                        </a:lnTo>
                        <a:lnTo>
                          <a:pt x="31" y="155"/>
                        </a:lnTo>
                        <a:lnTo>
                          <a:pt x="25" y="149"/>
                        </a:lnTo>
                        <a:lnTo>
                          <a:pt x="19" y="142"/>
                        </a:lnTo>
                        <a:lnTo>
                          <a:pt x="15" y="136"/>
                        </a:lnTo>
                        <a:lnTo>
                          <a:pt x="10" y="130"/>
                        </a:lnTo>
                        <a:lnTo>
                          <a:pt x="7" y="122"/>
                        </a:lnTo>
                        <a:lnTo>
                          <a:pt x="4" y="114"/>
                        </a:lnTo>
                        <a:lnTo>
                          <a:pt x="1" y="106"/>
                        </a:lnTo>
                        <a:lnTo>
                          <a:pt x="0" y="95"/>
                        </a:lnTo>
                        <a:lnTo>
                          <a:pt x="0" y="88"/>
                        </a:lnTo>
                        <a:lnTo>
                          <a:pt x="2" y="71"/>
                        </a:lnTo>
                        <a:lnTo>
                          <a:pt x="5" y="55"/>
                        </a:lnTo>
                        <a:lnTo>
                          <a:pt x="13" y="39"/>
                        </a:lnTo>
                        <a:lnTo>
                          <a:pt x="23" y="27"/>
                        </a:lnTo>
                        <a:lnTo>
                          <a:pt x="35" y="16"/>
                        </a:lnTo>
                        <a:lnTo>
                          <a:pt x="50" y="7"/>
                        </a:lnTo>
                        <a:lnTo>
                          <a:pt x="65" y="2"/>
                        </a:lnTo>
                        <a:lnTo>
                          <a:pt x="81" y="0"/>
                        </a:lnTo>
                        <a:lnTo>
                          <a:pt x="91" y="1"/>
                        </a:lnTo>
                        <a:lnTo>
                          <a:pt x="98" y="1"/>
                        </a:lnTo>
                        <a:lnTo>
                          <a:pt x="107" y="3"/>
                        </a:lnTo>
                        <a:lnTo>
                          <a:pt x="114" y="6"/>
                        </a:lnTo>
                        <a:lnTo>
                          <a:pt x="121" y="11"/>
                        </a:lnTo>
                        <a:lnTo>
                          <a:pt x="128" y="15"/>
                        </a:lnTo>
                        <a:lnTo>
                          <a:pt x="134" y="19"/>
                        </a:lnTo>
                        <a:lnTo>
                          <a:pt x="140" y="24"/>
                        </a:lnTo>
                        <a:lnTo>
                          <a:pt x="146" y="31"/>
                        </a:lnTo>
                        <a:lnTo>
                          <a:pt x="150" y="39"/>
                        </a:lnTo>
                        <a:lnTo>
                          <a:pt x="155" y="46"/>
                        </a:lnTo>
                        <a:lnTo>
                          <a:pt x="159" y="52"/>
                        </a:lnTo>
                        <a:lnTo>
                          <a:pt x="160" y="61"/>
                        </a:lnTo>
                        <a:lnTo>
                          <a:pt x="163" y="68"/>
                        </a:lnTo>
                        <a:lnTo>
                          <a:pt x="164" y="77"/>
                        </a:lnTo>
                        <a:lnTo>
                          <a:pt x="165" y="86"/>
                        </a:lnTo>
                        <a:lnTo>
                          <a:pt x="164" y="104"/>
                        </a:lnTo>
                        <a:lnTo>
                          <a:pt x="158" y="120"/>
                        </a:lnTo>
                        <a:lnTo>
                          <a:pt x="151" y="135"/>
                        </a:lnTo>
                        <a:lnTo>
                          <a:pt x="142" y="148"/>
                        </a:lnTo>
                        <a:lnTo>
                          <a:pt x="130" y="158"/>
                        </a:lnTo>
                        <a:lnTo>
                          <a:pt x="115" y="167"/>
                        </a:lnTo>
                        <a:lnTo>
                          <a:pt x="101" y="171"/>
                        </a:lnTo>
                        <a:lnTo>
                          <a:pt x="84" y="174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0" name="Freeform 126"/>
                  <p:cNvSpPr>
                    <a:spLocks/>
                  </p:cNvSpPr>
                  <p:nvPr/>
                </p:nvSpPr>
                <p:spPr bwMode="auto">
                  <a:xfrm>
                    <a:off x="2371" y="2022"/>
                    <a:ext cx="100" cy="98"/>
                  </a:xfrm>
                  <a:custGeom>
                    <a:avLst/>
                    <a:gdLst>
                      <a:gd name="T0" fmla="*/ 50 w 100"/>
                      <a:gd name="T1" fmla="*/ 97 h 98"/>
                      <a:gd name="T2" fmla="*/ 40 w 100"/>
                      <a:gd name="T3" fmla="*/ 97 h 98"/>
                      <a:gd name="T4" fmla="*/ 32 w 100"/>
                      <a:gd name="T5" fmla="*/ 94 h 98"/>
                      <a:gd name="T6" fmla="*/ 24 w 100"/>
                      <a:gd name="T7" fmla="*/ 89 h 98"/>
                      <a:gd name="T8" fmla="*/ 15 w 100"/>
                      <a:gd name="T9" fmla="*/ 83 h 98"/>
                      <a:gd name="T10" fmla="*/ 10 w 100"/>
                      <a:gd name="T11" fmla="*/ 76 h 98"/>
                      <a:gd name="T12" fmla="*/ 4 w 100"/>
                      <a:gd name="T13" fmla="*/ 67 h 98"/>
                      <a:gd name="T14" fmla="*/ 2 w 100"/>
                      <a:gd name="T15" fmla="*/ 58 h 98"/>
                      <a:gd name="T16" fmla="*/ 0 w 100"/>
                      <a:gd name="T17" fmla="*/ 50 h 98"/>
                      <a:gd name="T18" fmla="*/ 1 w 100"/>
                      <a:gd name="T19" fmla="*/ 38 h 98"/>
                      <a:gd name="T20" fmla="*/ 4 w 100"/>
                      <a:gd name="T21" fmla="*/ 29 h 98"/>
                      <a:gd name="T22" fmla="*/ 8 w 100"/>
                      <a:gd name="T23" fmla="*/ 22 h 98"/>
                      <a:gd name="T24" fmla="*/ 14 w 100"/>
                      <a:gd name="T25" fmla="*/ 14 h 98"/>
                      <a:gd name="T26" fmla="*/ 22 w 100"/>
                      <a:gd name="T27" fmla="*/ 8 h 98"/>
                      <a:gd name="T28" fmla="*/ 30 w 100"/>
                      <a:gd name="T29" fmla="*/ 3 h 98"/>
                      <a:gd name="T30" fmla="*/ 40 w 100"/>
                      <a:gd name="T31" fmla="*/ 0 h 98"/>
                      <a:gd name="T32" fmla="*/ 48 w 100"/>
                      <a:gd name="T33" fmla="*/ 0 h 98"/>
                      <a:gd name="T34" fmla="*/ 59 w 100"/>
                      <a:gd name="T35" fmla="*/ 1 h 98"/>
                      <a:gd name="T36" fmla="*/ 69 w 100"/>
                      <a:gd name="T37" fmla="*/ 2 h 98"/>
                      <a:gd name="T38" fmla="*/ 76 w 100"/>
                      <a:gd name="T39" fmla="*/ 7 h 98"/>
                      <a:gd name="T40" fmla="*/ 83 w 100"/>
                      <a:gd name="T41" fmla="*/ 14 h 98"/>
                      <a:gd name="T42" fmla="*/ 90 w 100"/>
                      <a:gd name="T43" fmla="*/ 19 h 98"/>
                      <a:gd name="T44" fmla="*/ 95 w 100"/>
                      <a:gd name="T45" fmla="*/ 29 h 98"/>
                      <a:gd name="T46" fmla="*/ 98 w 100"/>
                      <a:gd name="T47" fmla="*/ 37 h 98"/>
                      <a:gd name="T48" fmla="*/ 99 w 100"/>
                      <a:gd name="T49" fmla="*/ 46 h 98"/>
                      <a:gd name="T50" fmla="*/ 98 w 100"/>
                      <a:gd name="T51" fmla="*/ 58 h 98"/>
                      <a:gd name="T52" fmla="*/ 96 w 100"/>
                      <a:gd name="T53" fmla="*/ 66 h 98"/>
                      <a:gd name="T54" fmla="*/ 91 w 100"/>
                      <a:gd name="T55" fmla="*/ 74 h 98"/>
                      <a:gd name="T56" fmla="*/ 85 w 100"/>
                      <a:gd name="T57" fmla="*/ 83 h 98"/>
                      <a:gd name="T58" fmla="*/ 79 w 100"/>
                      <a:gd name="T59" fmla="*/ 87 h 98"/>
                      <a:gd name="T60" fmla="*/ 70 w 100"/>
                      <a:gd name="T61" fmla="*/ 93 h 98"/>
                      <a:gd name="T62" fmla="*/ 60 w 100"/>
                      <a:gd name="T63" fmla="*/ 97 h 98"/>
                      <a:gd name="T64" fmla="*/ 50 w 100"/>
                      <a:gd name="T65" fmla="*/ 97 h 9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0"/>
                      <a:gd name="T100" fmla="*/ 0 h 98"/>
                      <a:gd name="T101" fmla="*/ 100 w 100"/>
                      <a:gd name="T102" fmla="*/ 98 h 9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0" h="98">
                        <a:moveTo>
                          <a:pt x="50" y="97"/>
                        </a:moveTo>
                        <a:lnTo>
                          <a:pt x="40" y="97"/>
                        </a:lnTo>
                        <a:lnTo>
                          <a:pt x="32" y="94"/>
                        </a:lnTo>
                        <a:lnTo>
                          <a:pt x="24" y="89"/>
                        </a:lnTo>
                        <a:lnTo>
                          <a:pt x="15" y="83"/>
                        </a:lnTo>
                        <a:lnTo>
                          <a:pt x="10" y="76"/>
                        </a:lnTo>
                        <a:lnTo>
                          <a:pt x="4" y="67"/>
                        </a:lnTo>
                        <a:lnTo>
                          <a:pt x="2" y="58"/>
                        </a:lnTo>
                        <a:lnTo>
                          <a:pt x="0" y="50"/>
                        </a:lnTo>
                        <a:lnTo>
                          <a:pt x="1" y="38"/>
                        </a:lnTo>
                        <a:lnTo>
                          <a:pt x="4" y="29"/>
                        </a:lnTo>
                        <a:lnTo>
                          <a:pt x="8" y="22"/>
                        </a:lnTo>
                        <a:lnTo>
                          <a:pt x="14" y="14"/>
                        </a:lnTo>
                        <a:lnTo>
                          <a:pt x="22" y="8"/>
                        </a:lnTo>
                        <a:lnTo>
                          <a:pt x="30" y="3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59" y="1"/>
                        </a:lnTo>
                        <a:lnTo>
                          <a:pt x="69" y="2"/>
                        </a:lnTo>
                        <a:lnTo>
                          <a:pt x="76" y="7"/>
                        </a:lnTo>
                        <a:lnTo>
                          <a:pt x="83" y="14"/>
                        </a:lnTo>
                        <a:lnTo>
                          <a:pt x="90" y="19"/>
                        </a:lnTo>
                        <a:lnTo>
                          <a:pt x="95" y="29"/>
                        </a:lnTo>
                        <a:lnTo>
                          <a:pt x="98" y="37"/>
                        </a:lnTo>
                        <a:lnTo>
                          <a:pt x="99" y="46"/>
                        </a:lnTo>
                        <a:lnTo>
                          <a:pt x="98" y="58"/>
                        </a:lnTo>
                        <a:lnTo>
                          <a:pt x="96" y="66"/>
                        </a:lnTo>
                        <a:lnTo>
                          <a:pt x="91" y="74"/>
                        </a:lnTo>
                        <a:lnTo>
                          <a:pt x="85" y="83"/>
                        </a:lnTo>
                        <a:lnTo>
                          <a:pt x="79" y="87"/>
                        </a:lnTo>
                        <a:lnTo>
                          <a:pt x="70" y="93"/>
                        </a:lnTo>
                        <a:lnTo>
                          <a:pt x="60" y="97"/>
                        </a:lnTo>
                        <a:lnTo>
                          <a:pt x="50" y="97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1" name="Freeform 127"/>
                  <p:cNvSpPr>
                    <a:spLocks/>
                  </p:cNvSpPr>
                  <p:nvPr/>
                </p:nvSpPr>
                <p:spPr bwMode="auto">
                  <a:xfrm>
                    <a:off x="2402" y="2051"/>
                    <a:ext cx="42" cy="42"/>
                  </a:xfrm>
                  <a:custGeom>
                    <a:avLst/>
                    <a:gdLst>
                      <a:gd name="T0" fmla="*/ 21 w 42"/>
                      <a:gd name="T1" fmla="*/ 0 h 42"/>
                      <a:gd name="T2" fmla="*/ 17 w 42"/>
                      <a:gd name="T3" fmla="*/ 1 h 42"/>
                      <a:gd name="T4" fmla="*/ 12 w 42"/>
                      <a:gd name="T5" fmla="*/ 3 h 42"/>
                      <a:gd name="T6" fmla="*/ 8 w 42"/>
                      <a:gd name="T7" fmla="*/ 4 h 42"/>
                      <a:gd name="T8" fmla="*/ 6 w 42"/>
                      <a:gd name="T9" fmla="*/ 7 h 42"/>
                      <a:gd name="T10" fmla="*/ 3 w 42"/>
                      <a:gd name="T11" fmla="*/ 10 h 42"/>
                      <a:gd name="T12" fmla="*/ 0 w 42"/>
                      <a:gd name="T13" fmla="*/ 14 h 42"/>
                      <a:gd name="T14" fmla="*/ 0 w 42"/>
                      <a:gd name="T15" fmla="*/ 17 h 42"/>
                      <a:gd name="T16" fmla="*/ 0 w 42"/>
                      <a:gd name="T17" fmla="*/ 22 h 42"/>
                      <a:gd name="T18" fmla="*/ 0 w 42"/>
                      <a:gd name="T19" fmla="*/ 25 h 42"/>
                      <a:gd name="T20" fmla="*/ 2 w 42"/>
                      <a:gd name="T21" fmla="*/ 29 h 42"/>
                      <a:gd name="T22" fmla="*/ 5 w 42"/>
                      <a:gd name="T23" fmla="*/ 33 h 42"/>
                      <a:gd name="T24" fmla="*/ 7 w 42"/>
                      <a:gd name="T25" fmla="*/ 35 h 42"/>
                      <a:gd name="T26" fmla="*/ 9 w 42"/>
                      <a:gd name="T27" fmla="*/ 38 h 42"/>
                      <a:gd name="T28" fmla="*/ 14 w 42"/>
                      <a:gd name="T29" fmla="*/ 40 h 42"/>
                      <a:gd name="T30" fmla="*/ 17 w 42"/>
                      <a:gd name="T31" fmla="*/ 40 h 42"/>
                      <a:gd name="T32" fmla="*/ 22 w 42"/>
                      <a:gd name="T33" fmla="*/ 41 h 42"/>
                      <a:gd name="T34" fmla="*/ 29 w 42"/>
                      <a:gd name="T35" fmla="*/ 40 h 42"/>
                      <a:gd name="T36" fmla="*/ 36 w 42"/>
                      <a:gd name="T37" fmla="*/ 35 h 42"/>
                      <a:gd name="T38" fmla="*/ 39 w 42"/>
                      <a:gd name="T39" fmla="*/ 29 h 42"/>
                      <a:gd name="T40" fmla="*/ 41 w 42"/>
                      <a:gd name="T41" fmla="*/ 21 h 42"/>
                      <a:gd name="T42" fmla="*/ 40 w 42"/>
                      <a:gd name="T43" fmla="*/ 17 h 42"/>
                      <a:gd name="T44" fmla="*/ 39 w 42"/>
                      <a:gd name="T45" fmla="*/ 13 h 42"/>
                      <a:gd name="T46" fmla="*/ 37 w 42"/>
                      <a:gd name="T47" fmla="*/ 10 h 42"/>
                      <a:gd name="T48" fmla="*/ 36 w 42"/>
                      <a:gd name="T49" fmla="*/ 7 h 42"/>
                      <a:gd name="T50" fmla="*/ 31 w 42"/>
                      <a:gd name="T51" fmla="*/ 4 h 42"/>
                      <a:gd name="T52" fmla="*/ 28 w 42"/>
                      <a:gd name="T53" fmla="*/ 3 h 42"/>
                      <a:gd name="T54" fmla="*/ 24 w 42"/>
                      <a:gd name="T55" fmla="*/ 1 h 42"/>
                      <a:gd name="T56" fmla="*/ 21 w 42"/>
                      <a:gd name="T57" fmla="*/ 0 h 4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2"/>
                      <a:gd name="T88" fmla="*/ 0 h 42"/>
                      <a:gd name="T89" fmla="*/ 42 w 42"/>
                      <a:gd name="T90" fmla="*/ 42 h 4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2" h="42">
                        <a:moveTo>
                          <a:pt x="21" y="0"/>
                        </a:moveTo>
                        <a:lnTo>
                          <a:pt x="17" y="1"/>
                        </a:lnTo>
                        <a:lnTo>
                          <a:pt x="12" y="3"/>
                        </a:ln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0" y="14"/>
                        </a:lnTo>
                        <a:lnTo>
                          <a:pt x="0" y="17"/>
                        </a:lnTo>
                        <a:lnTo>
                          <a:pt x="0" y="22"/>
                        </a:lnTo>
                        <a:lnTo>
                          <a:pt x="0" y="25"/>
                        </a:lnTo>
                        <a:lnTo>
                          <a:pt x="2" y="29"/>
                        </a:lnTo>
                        <a:lnTo>
                          <a:pt x="5" y="33"/>
                        </a:lnTo>
                        <a:lnTo>
                          <a:pt x="7" y="35"/>
                        </a:lnTo>
                        <a:lnTo>
                          <a:pt x="9" y="38"/>
                        </a:lnTo>
                        <a:lnTo>
                          <a:pt x="14" y="40"/>
                        </a:lnTo>
                        <a:lnTo>
                          <a:pt x="17" y="40"/>
                        </a:lnTo>
                        <a:lnTo>
                          <a:pt x="22" y="41"/>
                        </a:lnTo>
                        <a:lnTo>
                          <a:pt x="29" y="40"/>
                        </a:lnTo>
                        <a:lnTo>
                          <a:pt x="36" y="35"/>
                        </a:lnTo>
                        <a:lnTo>
                          <a:pt x="39" y="29"/>
                        </a:lnTo>
                        <a:lnTo>
                          <a:pt x="41" y="21"/>
                        </a:lnTo>
                        <a:lnTo>
                          <a:pt x="40" y="17"/>
                        </a:lnTo>
                        <a:lnTo>
                          <a:pt x="39" y="13"/>
                        </a:lnTo>
                        <a:lnTo>
                          <a:pt x="37" y="10"/>
                        </a:lnTo>
                        <a:lnTo>
                          <a:pt x="36" y="7"/>
                        </a:lnTo>
                        <a:lnTo>
                          <a:pt x="31" y="4"/>
                        </a:lnTo>
                        <a:lnTo>
                          <a:pt x="28" y="3"/>
                        </a:lnTo>
                        <a:lnTo>
                          <a:pt x="24" y="1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2" name="Freeform 128"/>
                  <p:cNvSpPr>
                    <a:spLocks/>
                  </p:cNvSpPr>
                  <p:nvPr/>
                </p:nvSpPr>
                <p:spPr bwMode="auto">
                  <a:xfrm>
                    <a:off x="1728" y="1808"/>
                    <a:ext cx="43" cy="155"/>
                  </a:xfrm>
                  <a:custGeom>
                    <a:avLst/>
                    <a:gdLst>
                      <a:gd name="T0" fmla="*/ 41 w 43"/>
                      <a:gd name="T1" fmla="*/ 0 h 155"/>
                      <a:gd name="T2" fmla="*/ 0 w 43"/>
                      <a:gd name="T3" fmla="*/ 0 h 155"/>
                      <a:gd name="T4" fmla="*/ 0 w 43"/>
                      <a:gd name="T5" fmla="*/ 154 h 155"/>
                      <a:gd name="T6" fmla="*/ 42 w 43"/>
                      <a:gd name="T7" fmla="*/ 154 h 155"/>
                      <a:gd name="T8" fmla="*/ 41 w 43"/>
                      <a:gd name="T9" fmla="*/ 0 h 1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155"/>
                      <a:gd name="T17" fmla="*/ 43 w 43"/>
                      <a:gd name="T18" fmla="*/ 155 h 1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155">
                        <a:moveTo>
                          <a:pt x="41" y="0"/>
                        </a:moveTo>
                        <a:lnTo>
                          <a:pt x="0" y="0"/>
                        </a:lnTo>
                        <a:lnTo>
                          <a:pt x="0" y="154"/>
                        </a:lnTo>
                        <a:lnTo>
                          <a:pt x="42" y="154"/>
                        </a:lnTo>
                        <a:lnTo>
                          <a:pt x="41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3" name="Freeform 129"/>
                  <p:cNvSpPr>
                    <a:spLocks/>
                  </p:cNvSpPr>
                  <p:nvPr/>
                </p:nvSpPr>
                <p:spPr bwMode="auto">
                  <a:xfrm>
                    <a:off x="1683" y="1809"/>
                    <a:ext cx="43" cy="154"/>
                  </a:xfrm>
                  <a:custGeom>
                    <a:avLst/>
                    <a:gdLst>
                      <a:gd name="T0" fmla="*/ 41 w 43"/>
                      <a:gd name="T1" fmla="*/ 0 h 154"/>
                      <a:gd name="T2" fmla="*/ 0 w 43"/>
                      <a:gd name="T3" fmla="*/ 0 h 154"/>
                      <a:gd name="T4" fmla="*/ 1 w 43"/>
                      <a:gd name="T5" fmla="*/ 152 h 154"/>
                      <a:gd name="T6" fmla="*/ 42 w 43"/>
                      <a:gd name="T7" fmla="*/ 153 h 154"/>
                      <a:gd name="T8" fmla="*/ 41 w 43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154"/>
                      <a:gd name="T17" fmla="*/ 43 w 43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154">
                        <a:moveTo>
                          <a:pt x="41" y="0"/>
                        </a:moveTo>
                        <a:lnTo>
                          <a:pt x="0" y="0"/>
                        </a:lnTo>
                        <a:lnTo>
                          <a:pt x="1" y="152"/>
                        </a:lnTo>
                        <a:lnTo>
                          <a:pt x="42" y="153"/>
                        </a:lnTo>
                        <a:lnTo>
                          <a:pt x="41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4" name="Freeform 130"/>
                  <p:cNvSpPr>
                    <a:spLocks/>
                  </p:cNvSpPr>
                  <p:nvPr/>
                </p:nvSpPr>
                <p:spPr bwMode="auto">
                  <a:xfrm>
                    <a:off x="1644" y="1805"/>
                    <a:ext cx="42" cy="156"/>
                  </a:xfrm>
                  <a:custGeom>
                    <a:avLst/>
                    <a:gdLst>
                      <a:gd name="T0" fmla="*/ 41 w 42"/>
                      <a:gd name="T1" fmla="*/ 0 h 156"/>
                      <a:gd name="T2" fmla="*/ 1 w 42"/>
                      <a:gd name="T3" fmla="*/ 1 h 156"/>
                      <a:gd name="T4" fmla="*/ 0 w 42"/>
                      <a:gd name="T5" fmla="*/ 155 h 156"/>
                      <a:gd name="T6" fmla="*/ 41 w 42"/>
                      <a:gd name="T7" fmla="*/ 154 h 156"/>
                      <a:gd name="T8" fmla="*/ 41 w 42"/>
                      <a:gd name="T9" fmla="*/ 0 h 1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156"/>
                      <a:gd name="T17" fmla="*/ 42 w 42"/>
                      <a:gd name="T18" fmla="*/ 156 h 1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156">
                        <a:moveTo>
                          <a:pt x="41" y="0"/>
                        </a:moveTo>
                        <a:lnTo>
                          <a:pt x="1" y="1"/>
                        </a:lnTo>
                        <a:lnTo>
                          <a:pt x="0" y="155"/>
                        </a:lnTo>
                        <a:lnTo>
                          <a:pt x="41" y="154"/>
                        </a:lnTo>
                        <a:lnTo>
                          <a:pt x="41" y="0"/>
                        </a:lnTo>
                      </a:path>
                    </a:pathLst>
                  </a:custGeom>
                  <a:no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970" y="188640"/>
            <a:ext cx="3918060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Gliding speed</a:t>
            </a:r>
          </a:p>
        </p:txBody>
      </p:sp>
      <p:pic>
        <p:nvPicPr>
          <p:cNvPr id="337926" name="Picture 6" descr="TRAG0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70558" flipH="1">
            <a:off x="760413" y="1196975"/>
            <a:ext cx="172878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9" name="Line 9"/>
          <p:cNvSpPr>
            <a:spLocks noChangeShapeType="1"/>
          </p:cNvSpPr>
          <p:nvPr/>
        </p:nvSpPr>
        <p:spPr bwMode="auto">
          <a:xfrm>
            <a:off x="755650" y="2060575"/>
            <a:ext cx="7740650" cy="37433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 sz="2800" b="1">
              <a:solidFill>
                <a:srgbClr val="FFFF00"/>
              </a:solidFill>
            </a:endParaRPr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4355976" y="1412875"/>
            <a:ext cx="4608637" cy="224676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The car can </a:t>
            </a:r>
            <a:r>
              <a:rPr lang="en-GB" sz="2800" b="1" dirty="0" smtClean="0">
                <a:solidFill>
                  <a:srgbClr val="FFFF00"/>
                </a:solidFill>
              </a:rPr>
              <a:t>coast </a:t>
            </a:r>
            <a:r>
              <a:rPr lang="en-GB" sz="2800" b="1" dirty="0">
                <a:solidFill>
                  <a:srgbClr val="FFFF00"/>
                </a:solidFill>
              </a:rPr>
              <a:t>down the </a:t>
            </a:r>
            <a:r>
              <a:rPr lang="en-GB" sz="2800" b="1" dirty="0" smtClean="0">
                <a:solidFill>
                  <a:srgbClr val="FFFF00"/>
                </a:solidFill>
              </a:rPr>
              <a:t>hill </a:t>
            </a:r>
            <a:r>
              <a:rPr lang="en-GB" sz="2800" b="1" dirty="0">
                <a:solidFill>
                  <a:srgbClr val="FFFF00"/>
                </a:solidFill>
              </a:rPr>
              <a:t>with no </a:t>
            </a:r>
            <a:r>
              <a:rPr lang="en-GB" sz="2800" b="1" dirty="0" smtClean="0">
                <a:solidFill>
                  <a:srgbClr val="FFFF00"/>
                </a:solidFill>
              </a:rPr>
              <a:t>engine</a:t>
            </a:r>
          </a:p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FFFF00"/>
                </a:solidFill>
              </a:rPr>
              <a:t> 	How</a:t>
            </a:r>
            <a:r>
              <a:rPr lang="en-GB" sz="2800" b="1" dirty="0">
                <a:solidFill>
                  <a:srgbClr val="FFFF0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FFFF00"/>
                </a:solidFill>
              </a:rPr>
              <a:t>	GRAVITY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37931" name="Text Box 11"/>
          <p:cNvSpPr txBox="1">
            <a:spLocks noChangeArrowheads="1"/>
          </p:cNvSpPr>
          <p:nvPr/>
        </p:nvSpPr>
        <p:spPr bwMode="auto">
          <a:xfrm>
            <a:off x="251520" y="5301208"/>
            <a:ext cx="7704087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Can we use </a:t>
            </a:r>
            <a:r>
              <a:rPr lang="en-GB" sz="2800" b="1" dirty="0" smtClean="0">
                <a:solidFill>
                  <a:srgbClr val="FFFF00"/>
                </a:solidFill>
              </a:rPr>
              <a:t>gravity </a:t>
            </a:r>
            <a:r>
              <a:rPr lang="en-GB" sz="2800" b="1" dirty="0">
                <a:solidFill>
                  <a:srgbClr val="FFFF00"/>
                </a:solidFill>
              </a:rPr>
              <a:t>to fly a </a:t>
            </a:r>
            <a:r>
              <a:rPr lang="en-GB" sz="2800" b="1" dirty="0" smtClean="0">
                <a:solidFill>
                  <a:srgbClr val="FFFF00"/>
                </a:solidFill>
              </a:rPr>
              <a:t>glider</a:t>
            </a:r>
            <a:r>
              <a:rPr lang="en-GB" sz="2800" b="1" dirty="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4624E-7 L 0.58611 0.381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7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7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37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3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000" name="Picture 8" descr="TRAC00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750" y="1268413"/>
            <a:ext cx="26638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3708400" y="1124744"/>
            <a:ext cx="5111750" cy="263456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A </a:t>
            </a:r>
            <a:r>
              <a:rPr lang="en-GB" sz="2800" b="1" dirty="0" smtClean="0">
                <a:solidFill>
                  <a:srgbClr val="FFFF00"/>
                </a:solidFill>
              </a:rPr>
              <a:t>glider </a:t>
            </a:r>
            <a:r>
              <a:rPr lang="en-GB" sz="2800" b="1" dirty="0">
                <a:solidFill>
                  <a:srgbClr val="FFFF00"/>
                </a:solidFill>
              </a:rPr>
              <a:t>uses </a:t>
            </a:r>
            <a:r>
              <a:rPr lang="en-GB" sz="2800" b="1" dirty="0" smtClean="0">
                <a:solidFill>
                  <a:srgbClr val="FFFF00"/>
                </a:solidFill>
              </a:rPr>
              <a:t>gravity </a:t>
            </a:r>
            <a:r>
              <a:rPr lang="en-GB" sz="2800" b="1" dirty="0">
                <a:solidFill>
                  <a:srgbClr val="FFFF00"/>
                </a:solidFill>
              </a:rPr>
              <a:t>to </a:t>
            </a:r>
            <a:r>
              <a:rPr lang="en-GB" sz="2800" b="1" dirty="0" smtClean="0">
                <a:solidFill>
                  <a:srgbClr val="FFFF00"/>
                </a:solidFill>
              </a:rPr>
              <a:t>descend</a:t>
            </a:r>
          </a:p>
          <a:p>
            <a:pPr>
              <a:spcBef>
                <a:spcPct val="50000"/>
              </a:spcBef>
            </a:pPr>
            <a:endParaRPr lang="en-GB" sz="2800" b="1" dirty="0">
              <a:solidFill>
                <a:srgbClr val="FFFF00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The </a:t>
            </a:r>
            <a:r>
              <a:rPr lang="en-GB" sz="2800" b="1" dirty="0" smtClean="0">
                <a:solidFill>
                  <a:srgbClr val="FFFF00"/>
                </a:solidFill>
              </a:rPr>
              <a:t>airflow </a:t>
            </a:r>
            <a:r>
              <a:rPr lang="en-GB" sz="2800" b="1" dirty="0">
                <a:solidFill>
                  <a:srgbClr val="FFFF00"/>
                </a:solidFill>
              </a:rPr>
              <a:t>over the </a:t>
            </a:r>
            <a:r>
              <a:rPr lang="en-GB" sz="2800" b="1" dirty="0" smtClean="0">
                <a:solidFill>
                  <a:srgbClr val="FFFF00"/>
                </a:solidFill>
              </a:rPr>
              <a:t>wing</a:t>
            </a:r>
            <a:endParaRPr lang="en-GB" sz="2800" b="1" dirty="0">
              <a:solidFill>
                <a:srgbClr val="FFFF00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produces </a:t>
            </a:r>
            <a:r>
              <a:rPr lang="en-GB" sz="2800" b="1" dirty="0" smtClean="0">
                <a:solidFill>
                  <a:srgbClr val="FFFF00"/>
                </a:solidFill>
              </a:rPr>
              <a:t>lift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323528" y="5301208"/>
            <a:ext cx="5327650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How do we </a:t>
            </a:r>
            <a:r>
              <a:rPr lang="en-GB" sz="2800" b="1" dirty="0" smtClean="0">
                <a:solidFill>
                  <a:srgbClr val="FFFF00"/>
                </a:solidFill>
              </a:rPr>
              <a:t>control </a:t>
            </a:r>
            <a:r>
              <a:rPr lang="en-GB" sz="2800" b="1" dirty="0">
                <a:solidFill>
                  <a:srgbClr val="FFFF00"/>
                </a:solidFill>
              </a:rPr>
              <a:t>the </a:t>
            </a:r>
            <a:r>
              <a:rPr lang="en-GB" sz="2800" b="1" dirty="0" smtClean="0">
                <a:solidFill>
                  <a:srgbClr val="FFFF00"/>
                </a:solidFill>
              </a:rPr>
              <a:t>speed</a:t>
            </a:r>
            <a:r>
              <a:rPr lang="en-GB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970" y="188640"/>
            <a:ext cx="3918060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Gliding speed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1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1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1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00578E-6 C 0.00555 0.00254 0.01111 0.00508 0.01684 0.00763 C 0.01823 0.00832 0.01962 0.00878 0.021 0.00948 C 0.02239 0.01017 0.02534 0.01133 0.02534 0.01156 C 0.02986 0.0178 0.03559 0.01664 0.0408 0.02104 C 0.04635 0.02589 0.0434 0.02404 0.0493 0.02659 C 0.05625 0.03306 0.06302 0.03861 0.07031 0.04393 C 0.07673 0.04878 0.08073 0.05479 0.08732 0.05919 C 0.09149 0.06797 0.096 0.07676 0.10139 0.08416 C 0.10347 0.09225 0.10677 0.09942 0.10972 0.10705 C 0.1125 0.11422 0.1118 0.12277 0.11406 0.12994 C 0.1158 0.13572 0.11857 0.14219 0.12118 0.14728 C 0.1217 0.14913 0.12187 0.15121 0.12257 0.15306 C 0.12326 0.15514 0.12465 0.15653 0.12534 0.15861 C 0.1276 0.16624 0.1276 0.1711 0.13107 0.17803 C 0.13298 0.1889 0.13489 0.20231 0.13941 0.21225 C 0.14375 0.22196 0.14896 0.22821 0.15486 0.23514 C 0.16076 0.24231 0.16666 0.25063 0.17326 0.25641 C 0.18003 0.26196 0.18802 0.26451 0.19583 0.26774 C 0.2059 0.2719 0.1934 0.26751 0.20555 0.27352 C 0.21232 0.27699 0.21962 0.27792 0.22673 0.27907 C 0.2533 0.27768 0.27778 0.27306 0.30416 0.27167 C 0.31597 0.27237 0.32778 0.27214 0.33958 0.27352 C 0.34236 0.27399 0.34514 0.27607 0.34791 0.27722 C 0.3493 0.27792 0.35208 0.27907 0.35208 0.2793 C 0.36163 0.28832 0.37309 0.28763 0.38455 0.28878 C 0.39149 0.2978 0.38298 0.28786 0.39166 0.29456 C 0.40607 0.30543 0.39479 0.29988 0.40416 0.30404 C 0.41024 0.3119 0.41545 0.32115 0.42118 0.32901 C 0.43246 0.34427 0.41753 0.31884 0.42969 0.33849 C 0.43559 0.34821 0.44028 0.35838 0.44791 0.36531 C 0.4526 0.37456 0.4625 0.38867 0.47048 0.39214 C 0.47361 0.3963 0.47778 0.39907 0.48038 0.4037 C 0.48125 0.40508 0.48073 0.40763 0.48177 0.40925 C 0.48455 0.41433 0.49166 0.42289 0.49583 0.42636 C 0.50659 0.43514 0.51909 0.44138 0.53107 0.44578 C 0.53559 0.4474 0.54288 0.45271 0.54791 0.45318 C 0.56857 0.45549 0.55937 0.4541 0.57621 0.45734 C 0.5809 0.45664 0.58559 0.45618 0.59028 0.45503 C 0.59184 0.45479 0.59462 0.45318 0.59462 0.45341 " pathEditMode="relative" rAng="0" ptsTypes="fffffffffffffffffffffffffffffffffffffffA">
                                      <p:cBhvr>
                                        <p:cTn id="24" dur="3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1188" y="6524625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5435600" y="620366"/>
            <a:ext cx="865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</a:rPr>
              <a:t>Lift</a:t>
            </a:r>
          </a:p>
        </p:txBody>
      </p:sp>
      <p:sp>
        <p:nvSpPr>
          <p:cNvPr id="343050" name="AutoShape 10"/>
          <p:cNvSpPr>
            <a:spLocks noChangeArrowheads="1"/>
          </p:cNvSpPr>
          <p:nvPr/>
        </p:nvSpPr>
        <p:spPr bwMode="auto">
          <a:xfrm rot="40291" flipV="1">
            <a:off x="5724525" y="1556991"/>
            <a:ext cx="228600" cy="2881312"/>
          </a:xfrm>
          <a:prstGeom prst="downArrow">
            <a:avLst>
              <a:gd name="adj1" fmla="val 50000"/>
              <a:gd name="adj2" fmla="val 315104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>
              <a:solidFill>
                <a:srgbClr val="FFFF00"/>
              </a:solidFill>
            </a:endParaRPr>
          </a:p>
        </p:txBody>
      </p:sp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611188" y="980728"/>
            <a:ext cx="5530850" cy="1949450"/>
            <a:chOff x="0" y="754"/>
            <a:chExt cx="3484" cy="122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 rot="1109845">
              <a:off x="0" y="754"/>
              <a:ext cx="2827" cy="820"/>
              <a:chOff x="1428" y="1536"/>
              <a:chExt cx="2827" cy="820"/>
            </a:xfrm>
          </p:grpSpPr>
          <p:sp>
            <p:nvSpPr>
              <p:cNvPr id="29768" name="Freeform 13"/>
              <p:cNvSpPr>
                <a:spLocks/>
              </p:cNvSpPr>
              <p:nvPr/>
            </p:nvSpPr>
            <p:spPr bwMode="auto">
              <a:xfrm>
                <a:off x="1870" y="1783"/>
                <a:ext cx="501" cy="181"/>
              </a:xfrm>
              <a:custGeom>
                <a:avLst/>
                <a:gdLst>
                  <a:gd name="T0" fmla="*/ 498 w 501"/>
                  <a:gd name="T1" fmla="*/ 134 h 181"/>
                  <a:gd name="T2" fmla="*/ 495 w 501"/>
                  <a:gd name="T3" fmla="*/ 133 h 181"/>
                  <a:gd name="T4" fmla="*/ 485 w 501"/>
                  <a:gd name="T5" fmla="*/ 133 h 181"/>
                  <a:gd name="T6" fmla="*/ 469 w 501"/>
                  <a:gd name="T7" fmla="*/ 132 h 181"/>
                  <a:gd name="T8" fmla="*/ 451 w 501"/>
                  <a:gd name="T9" fmla="*/ 130 h 181"/>
                  <a:gd name="T10" fmla="*/ 428 w 501"/>
                  <a:gd name="T11" fmla="*/ 128 h 181"/>
                  <a:gd name="T12" fmla="*/ 399 w 501"/>
                  <a:gd name="T13" fmla="*/ 125 h 181"/>
                  <a:gd name="T14" fmla="*/ 371 w 501"/>
                  <a:gd name="T15" fmla="*/ 124 h 181"/>
                  <a:gd name="T16" fmla="*/ 339 w 501"/>
                  <a:gd name="T17" fmla="*/ 121 h 181"/>
                  <a:gd name="T18" fmla="*/ 308 w 501"/>
                  <a:gd name="T19" fmla="*/ 119 h 181"/>
                  <a:gd name="T20" fmla="*/ 276 w 501"/>
                  <a:gd name="T21" fmla="*/ 116 h 181"/>
                  <a:gd name="T22" fmla="*/ 245 w 501"/>
                  <a:gd name="T23" fmla="*/ 113 h 181"/>
                  <a:gd name="T24" fmla="*/ 216 w 501"/>
                  <a:gd name="T25" fmla="*/ 111 h 181"/>
                  <a:gd name="T26" fmla="*/ 189 w 501"/>
                  <a:gd name="T27" fmla="*/ 109 h 181"/>
                  <a:gd name="T28" fmla="*/ 166 w 501"/>
                  <a:gd name="T29" fmla="*/ 106 h 181"/>
                  <a:gd name="T30" fmla="*/ 146 w 501"/>
                  <a:gd name="T31" fmla="*/ 103 h 181"/>
                  <a:gd name="T32" fmla="*/ 131 w 501"/>
                  <a:gd name="T33" fmla="*/ 101 h 181"/>
                  <a:gd name="T34" fmla="*/ 119 w 501"/>
                  <a:gd name="T35" fmla="*/ 100 h 181"/>
                  <a:gd name="T36" fmla="*/ 107 w 501"/>
                  <a:gd name="T37" fmla="*/ 96 h 181"/>
                  <a:gd name="T38" fmla="*/ 95 w 501"/>
                  <a:gd name="T39" fmla="*/ 89 h 181"/>
                  <a:gd name="T40" fmla="*/ 85 w 501"/>
                  <a:gd name="T41" fmla="*/ 82 h 181"/>
                  <a:gd name="T42" fmla="*/ 74 w 501"/>
                  <a:gd name="T43" fmla="*/ 72 h 181"/>
                  <a:gd name="T44" fmla="*/ 62 w 501"/>
                  <a:gd name="T45" fmla="*/ 63 h 181"/>
                  <a:gd name="T46" fmla="*/ 52 w 501"/>
                  <a:gd name="T47" fmla="*/ 55 h 181"/>
                  <a:gd name="T48" fmla="*/ 41 w 501"/>
                  <a:gd name="T49" fmla="*/ 45 h 181"/>
                  <a:gd name="T50" fmla="*/ 33 w 501"/>
                  <a:gd name="T51" fmla="*/ 36 h 181"/>
                  <a:gd name="T52" fmla="*/ 26 w 501"/>
                  <a:gd name="T53" fmla="*/ 27 h 181"/>
                  <a:gd name="T54" fmla="*/ 18 w 501"/>
                  <a:gd name="T55" fmla="*/ 18 h 181"/>
                  <a:gd name="T56" fmla="*/ 12 w 501"/>
                  <a:gd name="T57" fmla="*/ 11 h 181"/>
                  <a:gd name="T58" fmla="*/ 7 w 501"/>
                  <a:gd name="T59" fmla="*/ 4 h 181"/>
                  <a:gd name="T60" fmla="*/ 3 w 501"/>
                  <a:gd name="T61" fmla="*/ 2 h 181"/>
                  <a:gd name="T62" fmla="*/ 0 w 501"/>
                  <a:gd name="T63" fmla="*/ 0 h 181"/>
                  <a:gd name="T64" fmla="*/ 0 w 501"/>
                  <a:gd name="T65" fmla="*/ 1 h 181"/>
                  <a:gd name="T66" fmla="*/ 6 w 501"/>
                  <a:gd name="T67" fmla="*/ 180 h 181"/>
                  <a:gd name="T68" fmla="*/ 500 w 501"/>
                  <a:gd name="T69" fmla="*/ 176 h 181"/>
                  <a:gd name="T70" fmla="*/ 498 w 501"/>
                  <a:gd name="T71" fmla="*/ 134 h 1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1"/>
                  <a:gd name="T109" fmla="*/ 0 h 181"/>
                  <a:gd name="T110" fmla="*/ 501 w 501"/>
                  <a:gd name="T111" fmla="*/ 181 h 18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1" h="181">
                    <a:moveTo>
                      <a:pt x="498" y="134"/>
                    </a:moveTo>
                    <a:lnTo>
                      <a:pt x="495" y="133"/>
                    </a:lnTo>
                    <a:lnTo>
                      <a:pt x="485" y="133"/>
                    </a:lnTo>
                    <a:lnTo>
                      <a:pt x="469" y="132"/>
                    </a:lnTo>
                    <a:lnTo>
                      <a:pt x="451" y="130"/>
                    </a:lnTo>
                    <a:lnTo>
                      <a:pt x="428" y="128"/>
                    </a:lnTo>
                    <a:lnTo>
                      <a:pt x="399" y="125"/>
                    </a:lnTo>
                    <a:lnTo>
                      <a:pt x="371" y="124"/>
                    </a:lnTo>
                    <a:lnTo>
                      <a:pt x="339" y="121"/>
                    </a:lnTo>
                    <a:lnTo>
                      <a:pt x="308" y="119"/>
                    </a:lnTo>
                    <a:lnTo>
                      <a:pt x="276" y="116"/>
                    </a:lnTo>
                    <a:lnTo>
                      <a:pt x="245" y="113"/>
                    </a:lnTo>
                    <a:lnTo>
                      <a:pt x="216" y="111"/>
                    </a:lnTo>
                    <a:lnTo>
                      <a:pt x="189" y="109"/>
                    </a:lnTo>
                    <a:lnTo>
                      <a:pt x="166" y="106"/>
                    </a:lnTo>
                    <a:lnTo>
                      <a:pt x="146" y="103"/>
                    </a:lnTo>
                    <a:lnTo>
                      <a:pt x="131" y="101"/>
                    </a:lnTo>
                    <a:lnTo>
                      <a:pt x="119" y="100"/>
                    </a:lnTo>
                    <a:lnTo>
                      <a:pt x="107" y="96"/>
                    </a:lnTo>
                    <a:lnTo>
                      <a:pt x="95" y="89"/>
                    </a:lnTo>
                    <a:lnTo>
                      <a:pt x="85" y="82"/>
                    </a:lnTo>
                    <a:lnTo>
                      <a:pt x="74" y="72"/>
                    </a:lnTo>
                    <a:lnTo>
                      <a:pt x="62" y="63"/>
                    </a:lnTo>
                    <a:lnTo>
                      <a:pt x="52" y="55"/>
                    </a:lnTo>
                    <a:lnTo>
                      <a:pt x="41" y="45"/>
                    </a:lnTo>
                    <a:lnTo>
                      <a:pt x="33" y="36"/>
                    </a:lnTo>
                    <a:lnTo>
                      <a:pt x="26" y="27"/>
                    </a:lnTo>
                    <a:lnTo>
                      <a:pt x="18" y="18"/>
                    </a:lnTo>
                    <a:lnTo>
                      <a:pt x="12" y="11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80"/>
                    </a:lnTo>
                    <a:lnTo>
                      <a:pt x="500" y="176"/>
                    </a:lnTo>
                    <a:lnTo>
                      <a:pt x="498" y="13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69" name="Freeform 14"/>
              <p:cNvSpPr>
                <a:spLocks/>
              </p:cNvSpPr>
              <p:nvPr/>
            </p:nvSpPr>
            <p:spPr bwMode="auto">
              <a:xfrm>
                <a:off x="1869" y="1785"/>
                <a:ext cx="506" cy="184"/>
              </a:xfrm>
              <a:custGeom>
                <a:avLst/>
                <a:gdLst>
                  <a:gd name="T0" fmla="*/ 504 w 506"/>
                  <a:gd name="T1" fmla="*/ 134 h 184"/>
                  <a:gd name="T2" fmla="*/ 504 w 506"/>
                  <a:gd name="T3" fmla="*/ 134 h 184"/>
                  <a:gd name="T4" fmla="*/ 501 w 506"/>
                  <a:gd name="T5" fmla="*/ 133 h 184"/>
                  <a:gd name="T6" fmla="*/ 492 w 506"/>
                  <a:gd name="T7" fmla="*/ 133 h 184"/>
                  <a:gd name="T8" fmla="*/ 476 w 506"/>
                  <a:gd name="T9" fmla="*/ 132 h 184"/>
                  <a:gd name="T10" fmla="*/ 456 w 506"/>
                  <a:gd name="T11" fmla="*/ 130 h 184"/>
                  <a:gd name="T12" fmla="*/ 431 w 506"/>
                  <a:gd name="T13" fmla="*/ 128 h 184"/>
                  <a:gd name="T14" fmla="*/ 404 w 506"/>
                  <a:gd name="T15" fmla="*/ 126 h 184"/>
                  <a:gd name="T16" fmla="*/ 375 w 506"/>
                  <a:gd name="T17" fmla="*/ 124 h 184"/>
                  <a:gd name="T18" fmla="*/ 344 w 506"/>
                  <a:gd name="T19" fmla="*/ 121 h 184"/>
                  <a:gd name="T20" fmla="*/ 312 w 506"/>
                  <a:gd name="T21" fmla="*/ 119 h 184"/>
                  <a:gd name="T22" fmla="*/ 279 w 506"/>
                  <a:gd name="T23" fmla="*/ 117 h 184"/>
                  <a:gd name="T24" fmla="*/ 248 w 506"/>
                  <a:gd name="T25" fmla="*/ 115 h 184"/>
                  <a:gd name="T26" fmla="*/ 219 w 506"/>
                  <a:gd name="T27" fmla="*/ 112 h 184"/>
                  <a:gd name="T28" fmla="*/ 190 w 506"/>
                  <a:gd name="T29" fmla="*/ 108 h 184"/>
                  <a:gd name="T30" fmla="*/ 168 w 506"/>
                  <a:gd name="T31" fmla="*/ 108 h 184"/>
                  <a:gd name="T32" fmla="*/ 148 w 506"/>
                  <a:gd name="T33" fmla="*/ 105 h 184"/>
                  <a:gd name="T34" fmla="*/ 133 w 506"/>
                  <a:gd name="T35" fmla="*/ 103 h 184"/>
                  <a:gd name="T36" fmla="*/ 121 w 506"/>
                  <a:gd name="T37" fmla="*/ 101 h 184"/>
                  <a:gd name="T38" fmla="*/ 109 w 506"/>
                  <a:gd name="T39" fmla="*/ 97 h 184"/>
                  <a:gd name="T40" fmla="*/ 96 w 506"/>
                  <a:gd name="T41" fmla="*/ 90 h 184"/>
                  <a:gd name="T42" fmla="*/ 86 w 506"/>
                  <a:gd name="T43" fmla="*/ 83 h 184"/>
                  <a:gd name="T44" fmla="*/ 75 w 506"/>
                  <a:gd name="T45" fmla="*/ 74 h 184"/>
                  <a:gd name="T46" fmla="*/ 63 w 506"/>
                  <a:gd name="T47" fmla="*/ 65 h 184"/>
                  <a:gd name="T48" fmla="*/ 53 w 506"/>
                  <a:gd name="T49" fmla="*/ 54 h 184"/>
                  <a:gd name="T50" fmla="*/ 43 w 506"/>
                  <a:gd name="T51" fmla="*/ 45 h 184"/>
                  <a:gd name="T52" fmla="*/ 33 w 506"/>
                  <a:gd name="T53" fmla="*/ 36 h 184"/>
                  <a:gd name="T54" fmla="*/ 27 w 506"/>
                  <a:gd name="T55" fmla="*/ 26 h 184"/>
                  <a:gd name="T56" fmla="*/ 18 w 506"/>
                  <a:gd name="T57" fmla="*/ 18 h 184"/>
                  <a:gd name="T58" fmla="*/ 13 w 506"/>
                  <a:gd name="T59" fmla="*/ 11 h 184"/>
                  <a:gd name="T60" fmla="*/ 7 w 506"/>
                  <a:gd name="T61" fmla="*/ 4 h 184"/>
                  <a:gd name="T62" fmla="*/ 3 w 506"/>
                  <a:gd name="T63" fmla="*/ 2 h 184"/>
                  <a:gd name="T64" fmla="*/ 1 w 506"/>
                  <a:gd name="T65" fmla="*/ 0 h 184"/>
                  <a:gd name="T66" fmla="*/ 0 w 506"/>
                  <a:gd name="T67" fmla="*/ 1 h 184"/>
                  <a:gd name="T68" fmla="*/ 6 w 506"/>
                  <a:gd name="T69" fmla="*/ 183 h 184"/>
                  <a:gd name="T70" fmla="*/ 505 w 506"/>
                  <a:gd name="T71" fmla="*/ 178 h 184"/>
                  <a:gd name="T72" fmla="*/ 504 w 506"/>
                  <a:gd name="T73" fmla="*/ 134 h 1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6"/>
                  <a:gd name="T112" fmla="*/ 0 h 184"/>
                  <a:gd name="T113" fmla="*/ 506 w 506"/>
                  <a:gd name="T114" fmla="*/ 184 h 1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6" h="184">
                    <a:moveTo>
                      <a:pt x="504" y="134"/>
                    </a:moveTo>
                    <a:lnTo>
                      <a:pt x="504" y="134"/>
                    </a:lnTo>
                    <a:lnTo>
                      <a:pt x="501" y="133"/>
                    </a:lnTo>
                    <a:lnTo>
                      <a:pt x="492" y="133"/>
                    </a:lnTo>
                    <a:lnTo>
                      <a:pt x="476" y="132"/>
                    </a:lnTo>
                    <a:lnTo>
                      <a:pt x="456" y="130"/>
                    </a:lnTo>
                    <a:lnTo>
                      <a:pt x="431" y="128"/>
                    </a:lnTo>
                    <a:lnTo>
                      <a:pt x="404" y="126"/>
                    </a:lnTo>
                    <a:lnTo>
                      <a:pt x="375" y="124"/>
                    </a:lnTo>
                    <a:lnTo>
                      <a:pt x="344" y="121"/>
                    </a:lnTo>
                    <a:lnTo>
                      <a:pt x="312" y="119"/>
                    </a:lnTo>
                    <a:lnTo>
                      <a:pt x="279" y="117"/>
                    </a:lnTo>
                    <a:lnTo>
                      <a:pt x="248" y="115"/>
                    </a:lnTo>
                    <a:lnTo>
                      <a:pt x="219" y="112"/>
                    </a:lnTo>
                    <a:lnTo>
                      <a:pt x="190" y="108"/>
                    </a:lnTo>
                    <a:lnTo>
                      <a:pt x="168" y="108"/>
                    </a:lnTo>
                    <a:lnTo>
                      <a:pt x="148" y="105"/>
                    </a:lnTo>
                    <a:lnTo>
                      <a:pt x="133" y="103"/>
                    </a:lnTo>
                    <a:lnTo>
                      <a:pt x="121" y="101"/>
                    </a:lnTo>
                    <a:lnTo>
                      <a:pt x="109" y="97"/>
                    </a:lnTo>
                    <a:lnTo>
                      <a:pt x="96" y="90"/>
                    </a:lnTo>
                    <a:lnTo>
                      <a:pt x="86" y="83"/>
                    </a:lnTo>
                    <a:lnTo>
                      <a:pt x="75" y="74"/>
                    </a:lnTo>
                    <a:lnTo>
                      <a:pt x="63" y="65"/>
                    </a:lnTo>
                    <a:lnTo>
                      <a:pt x="53" y="54"/>
                    </a:lnTo>
                    <a:lnTo>
                      <a:pt x="43" y="45"/>
                    </a:lnTo>
                    <a:lnTo>
                      <a:pt x="33" y="36"/>
                    </a:lnTo>
                    <a:lnTo>
                      <a:pt x="27" y="26"/>
                    </a:lnTo>
                    <a:lnTo>
                      <a:pt x="18" y="18"/>
                    </a:lnTo>
                    <a:lnTo>
                      <a:pt x="13" y="11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183"/>
                    </a:lnTo>
                    <a:lnTo>
                      <a:pt x="505" y="178"/>
                    </a:lnTo>
                    <a:lnTo>
                      <a:pt x="504" y="13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70" name="Freeform 15"/>
              <p:cNvSpPr>
                <a:spLocks/>
              </p:cNvSpPr>
              <p:nvPr/>
            </p:nvSpPr>
            <p:spPr bwMode="auto">
              <a:xfrm>
                <a:off x="1431" y="1536"/>
                <a:ext cx="2633" cy="700"/>
              </a:xfrm>
              <a:custGeom>
                <a:avLst/>
                <a:gdLst>
                  <a:gd name="T0" fmla="*/ 2632 w 2633"/>
                  <a:gd name="T1" fmla="*/ 523 h 700"/>
                  <a:gd name="T2" fmla="*/ 2598 w 2633"/>
                  <a:gd name="T3" fmla="*/ 402 h 700"/>
                  <a:gd name="T4" fmla="*/ 2555 w 2633"/>
                  <a:gd name="T5" fmla="*/ 396 h 700"/>
                  <a:gd name="T6" fmla="*/ 2518 w 2633"/>
                  <a:gd name="T7" fmla="*/ 390 h 700"/>
                  <a:gd name="T8" fmla="*/ 2487 w 2633"/>
                  <a:gd name="T9" fmla="*/ 386 h 700"/>
                  <a:gd name="T10" fmla="*/ 2457 w 2633"/>
                  <a:gd name="T11" fmla="*/ 382 h 700"/>
                  <a:gd name="T12" fmla="*/ 2424 w 2633"/>
                  <a:gd name="T13" fmla="*/ 379 h 700"/>
                  <a:gd name="T14" fmla="*/ 2391 w 2633"/>
                  <a:gd name="T15" fmla="*/ 376 h 700"/>
                  <a:gd name="T16" fmla="*/ 2355 w 2633"/>
                  <a:gd name="T17" fmla="*/ 375 h 700"/>
                  <a:gd name="T18" fmla="*/ 2310 w 2633"/>
                  <a:gd name="T19" fmla="*/ 370 h 700"/>
                  <a:gd name="T20" fmla="*/ 2261 w 2633"/>
                  <a:gd name="T21" fmla="*/ 367 h 700"/>
                  <a:gd name="T22" fmla="*/ 2201 w 2633"/>
                  <a:gd name="T23" fmla="*/ 361 h 700"/>
                  <a:gd name="T24" fmla="*/ 2068 w 2633"/>
                  <a:gd name="T25" fmla="*/ 304 h 700"/>
                  <a:gd name="T26" fmla="*/ 1945 w 2633"/>
                  <a:gd name="T27" fmla="*/ 262 h 700"/>
                  <a:gd name="T28" fmla="*/ 1829 w 2633"/>
                  <a:gd name="T29" fmla="*/ 235 h 700"/>
                  <a:gd name="T30" fmla="*/ 1720 w 2633"/>
                  <a:gd name="T31" fmla="*/ 220 h 700"/>
                  <a:gd name="T32" fmla="*/ 1620 w 2633"/>
                  <a:gd name="T33" fmla="*/ 216 h 700"/>
                  <a:gd name="T34" fmla="*/ 1533 w 2633"/>
                  <a:gd name="T35" fmla="*/ 220 h 700"/>
                  <a:gd name="T36" fmla="*/ 1454 w 2633"/>
                  <a:gd name="T37" fmla="*/ 229 h 700"/>
                  <a:gd name="T38" fmla="*/ 1387 w 2633"/>
                  <a:gd name="T39" fmla="*/ 243 h 700"/>
                  <a:gd name="T40" fmla="*/ 1329 w 2633"/>
                  <a:gd name="T41" fmla="*/ 258 h 700"/>
                  <a:gd name="T42" fmla="*/ 1287 w 2633"/>
                  <a:gd name="T43" fmla="*/ 273 h 700"/>
                  <a:gd name="T44" fmla="*/ 1244 w 2633"/>
                  <a:gd name="T45" fmla="*/ 290 h 700"/>
                  <a:gd name="T46" fmla="*/ 1169 w 2633"/>
                  <a:gd name="T47" fmla="*/ 316 h 700"/>
                  <a:gd name="T48" fmla="*/ 1086 w 2633"/>
                  <a:gd name="T49" fmla="*/ 339 h 700"/>
                  <a:gd name="T50" fmla="*/ 1009 w 2633"/>
                  <a:gd name="T51" fmla="*/ 359 h 700"/>
                  <a:gd name="T52" fmla="*/ 951 w 2633"/>
                  <a:gd name="T53" fmla="*/ 373 h 700"/>
                  <a:gd name="T54" fmla="*/ 924 w 2633"/>
                  <a:gd name="T55" fmla="*/ 379 h 700"/>
                  <a:gd name="T56" fmla="*/ 912 w 2633"/>
                  <a:gd name="T57" fmla="*/ 381 h 700"/>
                  <a:gd name="T58" fmla="*/ 885 w 2633"/>
                  <a:gd name="T59" fmla="*/ 388 h 700"/>
                  <a:gd name="T60" fmla="*/ 845 w 2633"/>
                  <a:gd name="T61" fmla="*/ 396 h 700"/>
                  <a:gd name="T62" fmla="*/ 795 w 2633"/>
                  <a:gd name="T63" fmla="*/ 405 h 700"/>
                  <a:gd name="T64" fmla="*/ 740 w 2633"/>
                  <a:gd name="T65" fmla="*/ 410 h 700"/>
                  <a:gd name="T66" fmla="*/ 682 w 2633"/>
                  <a:gd name="T67" fmla="*/ 411 h 700"/>
                  <a:gd name="T68" fmla="*/ 625 w 2633"/>
                  <a:gd name="T69" fmla="*/ 407 h 700"/>
                  <a:gd name="T70" fmla="*/ 574 w 2633"/>
                  <a:gd name="T71" fmla="*/ 394 h 700"/>
                  <a:gd name="T72" fmla="*/ 526 w 2633"/>
                  <a:gd name="T73" fmla="*/ 370 h 700"/>
                  <a:gd name="T74" fmla="*/ 489 w 2633"/>
                  <a:gd name="T75" fmla="*/ 335 h 700"/>
                  <a:gd name="T76" fmla="*/ 316 w 2633"/>
                  <a:gd name="T77" fmla="*/ 41 h 700"/>
                  <a:gd name="T78" fmla="*/ 305 w 2633"/>
                  <a:gd name="T79" fmla="*/ 27 h 700"/>
                  <a:gd name="T80" fmla="*/ 276 w 2633"/>
                  <a:gd name="T81" fmla="*/ 8 h 700"/>
                  <a:gd name="T82" fmla="*/ 228 w 2633"/>
                  <a:gd name="T83" fmla="*/ 1 h 700"/>
                  <a:gd name="T84" fmla="*/ 188 w 2633"/>
                  <a:gd name="T85" fmla="*/ 2 h 700"/>
                  <a:gd name="T86" fmla="*/ 147 w 2633"/>
                  <a:gd name="T87" fmla="*/ 2 h 700"/>
                  <a:gd name="T88" fmla="*/ 111 w 2633"/>
                  <a:gd name="T89" fmla="*/ 2 h 700"/>
                  <a:gd name="T90" fmla="*/ 83 w 2633"/>
                  <a:gd name="T91" fmla="*/ 3 h 700"/>
                  <a:gd name="T92" fmla="*/ 72 w 2633"/>
                  <a:gd name="T93" fmla="*/ 5 h 700"/>
                  <a:gd name="T94" fmla="*/ 57 w 2633"/>
                  <a:gd name="T95" fmla="*/ 126 h 700"/>
                  <a:gd name="T96" fmla="*/ 46 w 2633"/>
                  <a:gd name="T97" fmla="*/ 247 h 700"/>
                  <a:gd name="T98" fmla="*/ 33 w 2633"/>
                  <a:gd name="T99" fmla="*/ 368 h 700"/>
                  <a:gd name="T100" fmla="*/ 21 w 2633"/>
                  <a:gd name="T101" fmla="*/ 489 h 700"/>
                  <a:gd name="T102" fmla="*/ 6 w 2633"/>
                  <a:gd name="T103" fmla="*/ 610 h 700"/>
                  <a:gd name="T104" fmla="*/ 0 w 2633"/>
                  <a:gd name="T105" fmla="*/ 659 h 700"/>
                  <a:gd name="T106" fmla="*/ 3 w 2633"/>
                  <a:gd name="T107" fmla="*/ 671 h 700"/>
                  <a:gd name="T108" fmla="*/ 28 w 2633"/>
                  <a:gd name="T109" fmla="*/ 679 h 7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33"/>
                  <a:gd name="T166" fmla="*/ 0 h 700"/>
                  <a:gd name="T167" fmla="*/ 2633 w 2633"/>
                  <a:gd name="T168" fmla="*/ 700 h 7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33" h="700">
                    <a:moveTo>
                      <a:pt x="201" y="695"/>
                    </a:moveTo>
                    <a:lnTo>
                      <a:pt x="198" y="621"/>
                    </a:lnTo>
                    <a:lnTo>
                      <a:pt x="2632" y="523"/>
                    </a:lnTo>
                    <a:lnTo>
                      <a:pt x="2630" y="407"/>
                    </a:lnTo>
                    <a:lnTo>
                      <a:pt x="2613" y="404"/>
                    </a:lnTo>
                    <a:lnTo>
                      <a:pt x="2598" y="402"/>
                    </a:lnTo>
                    <a:lnTo>
                      <a:pt x="2583" y="399"/>
                    </a:lnTo>
                    <a:lnTo>
                      <a:pt x="2569" y="398"/>
                    </a:lnTo>
                    <a:lnTo>
                      <a:pt x="2555" y="396"/>
                    </a:lnTo>
                    <a:lnTo>
                      <a:pt x="2543" y="394"/>
                    </a:lnTo>
                    <a:lnTo>
                      <a:pt x="2530" y="393"/>
                    </a:lnTo>
                    <a:lnTo>
                      <a:pt x="2518" y="390"/>
                    </a:lnTo>
                    <a:lnTo>
                      <a:pt x="2509" y="388"/>
                    </a:lnTo>
                    <a:lnTo>
                      <a:pt x="2497" y="387"/>
                    </a:lnTo>
                    <a:lnTo>
                      <a:pt x="2487" y="386"/>
                    </a:lnTo>
                    <a:lnTo>
                      <a:pt x="2476" y="385"/>
                    </a:lnTo>
                    <a:lnTo>
                      <a:pt x="2465" y="384"/>
                    </a:lnTo>
                    <a:lnTo>
                      <a:pt x="2457" y="382"/>
                    </a:lnTo>
                    <a:lnTo>
                      <a:pt x="2445" y="381"/>
                    </a:lnTo>
                    <a:lnTo>
                      <a:pt x="2435" y="381"/>
                    </a:lnTo>
                    <a:lnTo>
                      <a:pt x="2424" y="379"/>
                    </a:lnTo>
                    <a:lnTo>
                      <a:pt x="2414" y="379"/>
                    </a:lnTo>
                    <a:lnTo>
                      <a:pt x="2403" y="377"/>
                    </a:lnTo>
                    <a:lnTo>
                      <a:pt x="2391" y="376"/>
                    </a:lnTo>
                    <a:lnTo>
                      <a:pt x="2379" y="376"/>
                    </a:lnTo>
                    <a:lnTo>
                      <a:pt x="2367" y="374"/>
                    </a:lnTo>
                    <a:lnTo>
                      <a:pt x="2355" y="375"/>
                    </a:lnTo>
                    <a:lnTo>
                      <a:pt x="2340" y="372"/>
                    </a:lnTo>
                    <a:lnTo>
                      <a:pt x="2326" y="371"/>
                    </a:lnTo>
                    <a:lnTo>
                      <a:pt x="2310" y="370"/>
                    </a:lnTo>
                    <a:lnTo>
                      <a:pt x="2294" y="370"/>
                    </a:lnTo>
                    <a:lnTo>
                      <a:pt x="2279" y="368"/>
                    </a:lnTo>
                    <a:lnTo>
                      <a:pt x="2261" y="367"/>
                    </a:lnTo>
                    <a:lnTo>
                      <a:pt x="2241" y="365"/>
                    </a:lnTo>
                    <a:lnTo>
                      <a:pt x="2222" y="363"/>
                    </a:lnTo>
                    <a:lnTo>
                      <a:pt x="2201" y="361"/>
                    </a:lnTo>
                    <a:lnTo>
                      <a:pt x="2155" y="340"/>
                    </a:lnTo>
                    <a:lnTo>
                      <a:pt x="2111" y="320"/>
                    </a:lnTo>
                    <a:lnTo>
                      <a:pt x="2068" y="304"/>
                    </a:lnTo>
                    <a:lnTo>
                      <a:pt x="2027" y="289"/>
                    </a:lnTo>
                    <a:lnTo>
                      <a:pt x="1985" y="275"/>
                    </a:lnTo>
                    <a:lnTo>
                      <a:pt x="1945" y="262"/>
                    </a:lnTo>
                    <a:lnTo>
                      <a:pt x="1905" y="253"/>
                    </a:lnTo>
                    <a:lnTo>
                      <a:pt x="1866" y="243"/>
                    </a:lnTo>
                    <a:lnTo>
                      <a:pt x="1829" y="235"/>
                    </a:lnTo>
                    <a:lnTo>
                      <a:pt x="1792" y="230"/>
                    </a:lnTo>
                    <a:lnTo>
                      <a:pt x="1755" y="224"/>
                    </a:lnTo>
                    <a:lnTo>
                      <a:pt x="1720" y="220"/>
                    </a:lnTo>
                    <a:lnTo>
                      <a:pt x="1686" y="218"/>
                    </a:lnTo>
                    <a:lnTo>
                      <a:pt x="1653" y="217"/>
                    </a:lnTo>
                    <a:lnTo>
                      <a:pt x="1620" y="216"/>
                    </a:lnTo>
                    <a:lnTo>
                      <a:pt x="1592" y="216"/>
                    </a:lnTo>
                    <a:lnTo>
                      <a:pt x="1561" y="218"/>
                    </a:lnTo>
                    <a:lnTo>
                      <a:pt x="1533" y="220"/>
                    </a:lnTo>
                    <a:lnTo>
                      <a:pt x="1506" y="223"/>
                    </a:lnTo>
                    <a:lnTo>
                      <a:pt x="1480" y="225"/>
                    </a:lnTo>
                    <a:lnTo>
                      <a:pt x="1454" y="229"/>
                    </a:lnTo>
                    <a:lnTo>
                      <a:pt x="1430" y="233"/>
                    </a:lnTo>
                    <a:lnTo>
                      <a:pt x="1408" y="239"/>
                    </a:lnTo>
                    <a:lnTo>
                      <a:pt x="1387" y="243"/>
                    </a:lnTo>
                    <a:lnTo>
                      <a:pt x="1367" y="247"/>
                    </a:lnTo>
                    <a:lnTo>
                      <a:pt x="1347" y="252"/>
                    </a:lnTo>
                    <a:lnTo>
                      <a:pt x="1329" y="258"/>
                    </a:lnTo>
                    <a:lnTo>
                      <a:pt x="1313" y="262"/>
                    </a:lnTo>
                    <a:lnTo>
                      <a:pt x="1300" y="268"/>
                    </a:lnTo>
                    <a:lnTo>
                      <a:pt x="1287" y="273"/>
                    </a:lnTo>
                    <a:lnTo>
                      <a:pt x="1273" y="279"/>
                    </a:lnTo>
                    <a:lnTo>
                      <a:pt x="1264" y="283"/>
                    </a:lnTo>
                    <a:lnTo>
                      <a:pt x="1244" y="290"/>
                    </a:lnTo>
                    <a:lnTo>
                      <a:pt x="1221" y="298"/>
                    </a:lnTo>
                    <a:lnTo>
                      <a:pt x="1195" y="307"/>
                    </a:lnTo>
                    <a:lnTo>
                      <a:pt x="1169" y="316"/>
                    </a:lnTo>
                    <a:lnTo>
                      <a:pt x="1142" y="323"/>
                    </a:lnTo>
                    <a:lnTo>
                      <a:pt x="1113" y="331"/>
                    </a:lnTo>
                    <a:lnTo>
                      <a:pt x="1086" y="339"/>
                    </a:lnTo>
                    <a:lnTo>
                      <a:pt x="1060" y="347"/>
                    </a:lnTo>
                    <a:lnTo>
                      <a:pt x="1034" y="353"/>
                    </a:lnTo>
                    <a:lnTo>
                      <a:pt x="1009" y="359"/>
                    </a:lnTo>
                    <a:lnTo>
                      <a:pt x="987" y="364"/>
                    </a:lnTo>
                    <a:lnTo>
                      <a:pt x="967" y="369"/>
                    </a:lnTo>
                    <a:lnTo>
                      <a:pt x="951" y="373"/>
                    </a:lnTo>
                    <a:lnTo>
                      <a:pt x="938" y="375"/>
                    </a:lnTo>
                    <a:lnTo>
                      <a:pt x="929" y="377"/>
                    </a:lnTo>
                    <a:lnTo>
                      <a:pt x="924" y="379"/>
                    </a:lnTo>
                    <a:lnTo>
                      <a:pt x="923" y="379"/>
                    </a:lnTo>
                    <a:lnTo>
                      <a:pt x="919" y="380"/>
                    </a:lnTo>
                    <a:lnTo>
                      <a:pt x="912" y="381"/>
                    </a:lnTo>
                    <a:lnTo>
                      <a:pt x="904" y="383"/>
                    </a:lnTo>
                    <a:lnTo>
                      <a:pt x="896" y="386"/>
                    </a:lnTo>
                    <a:lnTo>
                      <a:pt x="885" y="388"/>
                    </a:lnTo>
                    <a:lnTo>
                      <a:pt x="873" y="390"/>
                    </a:lnTo>
                    <a:lnTo>
                      <a:pt x="861" y="394"/>
                    </a:lnTo>
                    <a:lnTo>
                      <a:pt x="845" y="396"/>
                    </a:lnTo>
                    <a:lnTo>
                      <a:pt x="830" y="400"/>
                    </a:lnTo>
                    <a:lnTo>
                      <a:pt x="813" y="402"/>
                    </a:lnTo>
                    <a:lnTo>
                      <a:pt x="795" y="405"/>
                    </a:lnTo>
                    <a:lnTo>
                      <a:pt x="778" y="408"/>
                    </a:lnTo>
                    <a:lnTo>
                      <a:pt x="760" y="410"/>
                    </a:lnTo>
                    <a:lnTo>
                      <a:pt x="740" y="410"/>
                    </a:lnTo>
                    <a:lnTo>
                      <a:pt x="722" y="412"/>
                    </a:lnTo>
                    <a:lnTo>
                      <a:pt x="702" y="411"/>
                    </a:lnTo>
                    <a:lnTo>
                      <a:pt x="682" y="411"/>
                    </a:lnTo>
                    <a:lnTo>
                      <a:pt x="663" y="411"/>
                    </a:lnTo>
                    <a:lnTo>
                      <a:pt x="644" y="410"/>
                    </a:lnTo>
                    <a:lnTo>
                      <a:pt x="625" y="407"/>
                    </a:lnTo>
                    <a:lnTo>
                      <a:pt x="607" y="403"/>
                    </a:lnTo>
                    <a:lnTo>
                      <a:pt x="590" y="399"/>
                    </a:lnTo>
                    <a:lnTo>
                      <a:pt x="574" y="394"/>
                    </a:lnTo>
                    <a:lnTo>
                      <a:pt x="557" y="387"/>
                    </a:lnTo>
                    <a:lnTo>
                      <a:pt x="541" y="379"/>
                    </a:lnTo>
                    <a:lnTo>
                      <a:pt x="526" y="370"/>
                    </a:lnTo>
                    <a:lnTo>
                      <a:pt x="513" y="359"/>
                    </a:lnTo>
                    <a:lnTo>
                      <a:pt x="500" y="348"/>
                    </a:lnTo>
                    <a:lnTo>
                      <a:pt x="489" y="335"/>
                    </a:lnTo>
                    <a:lnTo>
                      <a:pt x="480" y="318"/>
                    </a:lnTo>
                    <a:lnTo>
                      <a:pt x="472" y="302"/>
                    </a:lnTo>
                    <a:lnTo>
                      <a:pt x="316" y="41"/>
                    </a:lnTo>
                    <a:lnTo>
                      <a:pt x="313" y="38"/>
                    </a:lnTo>
                    <a:lnTo>
                      <a:pt x="310" y="33"/>
                    </a:lnTo>
                    <a:lnTo>
                      <a:pt x="305" y="27"/>
                    </a:lnTo>
                    <a:lnTo>
                      <a:pt x="298" y="21"/>
                    </a:lnTo>
                    <a:lnTo>
                      <a:pt x="288" y="13"/>
                    </a:lnTo>
                    <a:lnTo>
                      <a:pt x="276" y="8"/>
                    </a:lnTo>
                    <a:lnTo>
                      <a:pt x="259" y="4"/>
                    </a:lnTo>
                    <a:lnTo>
                      <a:pt x="239" y="2"/>
                    </a:lnTo>
                    <a:lnTo>
                      <a:pt x="228" y="1"/>
                    </a:lnTo>
                    <a:lnTo>
                      <a:pt x="217" y="1"/>
                    </a:lnTo>
                    <a:lnTo>
                      <a:pt x="202" y="1"/>
                    </a:lnTo>
                    <a:lnTo>
                      <a:pt x="188" y="2"/>
                    </a:lnTo>
                    <a:lnTo>
                      <a:pt x="174" y="0"/>
                    </a:lnTo>
                    <a:lnTo>
                      <a:pt x="162" y="1"/>
                    </a:lnTo>
                    <a:lnTo>
                      <a:pt x="147" y="2"/>
                    </a:lnTo>
                    <a:lnTo>
                      <a:pt x="134" y="1"/>
                    </a:lnTo>
                    <a:lnTo>
                      <a:pt x="121" y="1"/>
                    </a:lnTo>
                    <a:lnTo>
                      <a:pt x="111" y="2"/>
                    </a:lnTo>
                    <a:lnTo>
                      <a:pt x="100" y="2"/>
                    </a:lnTo>
                    <a:lnTo>
                      <a:pt x="91" y="3"/>
                    </a:lnTo>
                    <a:lnTo>
                      <a:pt x="83" y="3"/>
                    </a:lnTo>
                    <a:lnTo>
                      <a:pt x="77" y="4"/>
                    </a:lnTo>
                    <a:lnTo>
                      <a:pt x="73" y="5"/>
                    </a:lnTo>
                    <a:lnTo>
                      <a:pt x="72" y="5"/>
                    </a:lnTo>
                    <a:lnTo>
                      <a:pt x="66" y="45"/>
                    </a:lnTo>
                    <a:lnTo>
                      <a:pt x="62" y="86"/>
                    </a:lnTo>
                    <a:lnTo>
                      <a:pt x="57" y="126"/>
                    </a:lnTo>
                    <a:lnTo>
                      <a:pt x="53" y="166"/>
                    </a:lnTo>
                    <a:lnTo>
                      <a:pt x="48" y="207"/>
                    </a:lnTo>
                    <a:lnTo>
                      <a:pt x="46" y="247"/>
                    </a:lnTo>
                    <a:lnTo>
                      <a:pt x="41" y="288"/>
                    </a:lnTo>
                    <a:lnTo>
                      <a:pt x="36" y="329"/>
                    </a:lnTo>
                    <a:lnTo>
                      <a:pt x="33" y="368"/>
                    </a:lnTo>
                    <a:lnTo>
                      <a:pt x="28" y="409"/>
                    </a:lnTo>
                    <a:lnTo>
                      <a:pt x="24" y="450"/>
                    </a:lnTo>
                    <a:lnTo>
                      <a:pt x="21" y="489"/>
                    </a:lnTo>
                    <a:lnTo>
                      <a:pt x="15" y="530"/>
                    </a:lnTo>
                    <a:lnTo>
                      <a:pt x="11" y="570"/>
                    </a:lnTo>
                    <a:lnTo>
                      <a:pt x="6" y="610"/>
                    </a:lnTo>
                    <a:lnTo>
                      <a:pt x="1" y="651"/>
                    </a:lnTo>
                    <a:lnTo>
                      <a:pt x="1" y="656"/>
                    </a:lnTo>
                    <a:lnTo>
                      <a:pt x="0" y="659"/>
                    </a:lnTo>
                    <a:lnTo>
                      <a:pt x="0" y="664"/>
                    </a:lnTo>
                    <a:lnTo>
                      <a:pt x="2" y="668"/>
                    </a:lnTo>
                    <a:lnTo>
                      <a:pt x="3" y="671"/>
                    </a:lnTo>
                    <a:lnTo>
                      <a:pt x="9" y="674"/>
                    </a:lnTo>
                    <a:lnTo>
                      <a:pt x="16" y="677"/>
                    </a:lnTo>
                    <a:lnTo>
                      <a:pt x="28" y="679"/>
                    </a:lnTo>
                    <a:lnTo>
                      <a:pt x="163" y="699"/>
                    </a:lnTo>
                    <a:lnTo>
                      <a:pt x="201" y="69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71" name="Freeform 16"/>
              <p:cNvSpPr>
                <a:spLocks/>
              </p:cNvSpPr>
              <p:nvPr/>
            </p:nvSpPr>
            <p:spPr bwMode="auto">
              <a:xfrm>
                <a:off x="1428" y="1539"/>
                <a:ext cx="2640" cy="703"/>
              </a:xfrm>
              <a:custGeom>
                <a:avLst/>
                <a:gdLst>
                  <a:gd name="T0" fmla="*/ 2639 w 2640"/>
                  <a:gd name="T1" fmla="*/ 523 h 703"/>
                  <a:gd name="T2" fmla="*/ 2607 w 2640"/>
                  <a:gd name="T3" fmla="*/ 401 h 703"/>
                  <a:gd name="T4" fmla="*/ 2563 w 2640"/>
                  <a:gd name="T5" fmla="*/ 395 h 703"/>
                  <a:gd name="T6" fmla="*/ 2527 w 2640"/>
                  <a:gd name="T7" fmla="*/ 390 h 703"/>
                  <a:gd name="T8" fmla="*/ 2495 w 2640"/>
                  <a:gd name="T9" fmla="*/ 385 h 703"/>
                  <a:gd name="T10" fmla="*/ 2464 w 2640"/>
                  <a:gd name="T11" fmla="*/ 381 h 703"/>
                  <a:gd name="T12" fmla="*/ 2432 w 2640"/>
                  <a:gd name="T13" fmla="*/ 378 h 703"/>
                  <a:gd name="T14" fmla="*/ 2399 w 2640"/>
                  <a:gd name="T15" fmla="*/ 374 h 703"/>
                  <a:gd name="T16" fmla="*/ 2362 w 2640"/>
                  <a:gd name="T17" fmla="*/ 373 h 703"/>
                  <a:gd name="T18" fmla="*/ 2318 w 2640"/>
                  <a:gd name="T19" fmla="*/ 369 h 703"/>
                  <a:gd name="T20" fmla="*/ 2268 w 2640"/>
                  <a:gd name="T21" fmla="*/ 366 h 703"/>
                  <a:gd name="T22" fmla="*/ 2208 w 2640"/>
                  <a:gd name="T23" fmla="*/ 361 h 703"/>
                  <a:gd name="T24" fmla="*/ 2076 w 2640"/>
                  <a:gd name="T25" fmla="*/ 303 h 703"/>
                  <a:gd name="T26" fmla="*/ 1952 w 2640"/>
                  <a:gd name="T27" fmla="*/ 262 h 703"/>
                  <a:gd name="T28" fmla="*/ 1836 w 2640"/>
                  <a:gd name="T29" fmla="*/ 234 h 703"/>
                  <a:gd name="T30" fmla="*/ 1727 w 2640"/>
                  <a:gd name="T31" fmla="*/ 219 h 703"/>
                  <a:gd name="T32" fmla="*/ 1627 w 2640"/>
                  <a:gd name="T33" fmla="*/ 216 h 703"/>
                  <a:gd name="T34" fmla="*/ 1539 w 2640"/>
                  <a:gd name="T35" fmla="*/ 219 h 703"/>
                  <a:gd name="T36" fmla="*/ 1460 w 2640"/>
                  <a:gd name="T37" fmla="*/ 228 h 703"/>
                  <a:gd name="T38" fmla="*/ 1391 w 2640"/>
                  <a:gd name="T39" fmla="*/ 243 h 703"/>
                  <a:gd name="T40" fmla="*/ 1334 w 2640"/>
                  <a:gd name="T41" fmla="*/ 258 h 703"/>
                  <a:gd name="T42" fmla="*/ 1290 w 2640"/>
                  <a:gd name="T43" fmla="*/ 273 h 703"/>
                  <a:gd name="T44" fmla="*/ 1248 w 2640"/>
                  <a:gd name="T45" fmla="*/ 290 h 703"/>
                  <a:gd name="T46" fmla="*/ 1174 w 2640"/>
                  <a:gd name="T47" fmla="*/ 316 h 703"/>
                  <a:gd name="T48" fmla="*/ 1090 w 2640"/>
                  <a:gd name="T49" fmla="*/ 340 h 703"/>
                  <a:gd name="T50" fmla="*/ 1013 w 2640"/>
                  <a:gd name="T51" fmla="*/ 360 h 703"/>
                  <a:gd name="T52" fmla="*/ 955 w 2640"/>
                  <a:gd name="T53" fmla="*/ 374 h 703"/>
                  <a:gd name="T54" fmla="*/ 928 w 2640"/>
                  <a:gd name="T55" fmla="*/ 379 h 703"/>
                  <a:gd name="T56" fmla="*/ 916 w 2640"/>
                  <a:gd name="T57" fmla="*/ 381 h 703"/>
                  <a:gd name="T58" fmla="*/ 889 w 2640"/>
                  <a:gd name="T59" fmla="*/ 389 h 703"/>
                  <a:gd name="T60" fmla="*/ 849 w 2640"/>
                  <a:gd name="T61" fmla="*/ 397 h 703"/>
                  <a:gd name="T62" fmla="*/ 799 w 2640"/>
                  <a:gd name="T63" fmla="*/ 405 h 703"/>
                  <a:gd name="T64" fmla="*/ 744 w 2640"/>
                  <a:gd name="T65" fmla="*/ 411 h 703"/>
                  <a:gd name="T66" fmla="*/ 686 w 2640"/>
                  <a:gd name="T67" fmla="*/ 412 h 703"/>
                  <a:gd name="T68" fmla="*/ 628 w 2640"/>
                  <a:gd name="T69" fmla="*/ 408 h 703"/>
                  <a:gd name="T70" fmla="*/ 576 w 2640"/>
                  <a:gd name="T71" fmla="*/ 395 h 703"/>
                  <a:gd name="T72" fmla="*/ 529 w 2640"/>
                  <a:gd name="T73" fmla="*/ 372 h 703"/>
                  <a:gd name="T74" fmla="*/ 492 w 2640"/>
                  <a:gd name="T75" fmla="*/ 335 h 703"/>
                  <a:gd name="T76" fmla="*/ 318 w 2640"/>
                  <a:gd name="T77" fmla="*/ 41 h 703"/>
                  <a:gd name="T78" fmla="*/ 308 w 2640"/>
                  <a:gd name="T79" fmla="*/ 27 h 703"/>
                  <a:gd name="T80" fmla="*/ 278 w 2640"/>
                  <a:gd name="T81" fmla="*/ 8 h 703"/>
                  <a:gd name="T82" fmla="*/ 230 w 2640"/>
                  <a:gd name="T83" fmla="*/ 1 h 703"/>
                  <a:gd name="T84" fmla="*/ 190 w 2640"/>
                  <a:gd name="T85" fmla="*/ 1 h 703"/>
                  <a:gd name="T86" fmla="*/ 149 w 2640"/>
                  <a:gd name="T87" fmla="*/ 1 h 703"/>
                  <a:gd name="T88" fmla="*/ 113 w 2640"/>
                  <a:gd name="T89" fmla="*/ 2 h 703"/>
                  <a:gd name="T90" fmla="*/ 84 w 2640"/>
                  <a:gd name="T91" fmla="*/ 3 h 703"/>
                  <a:gd name="T92" fmla="*/ 74 w 2640"/>
                  <a:gd name="T93" fmla="*/ 4 h 703"/>
                  <a:gd name="T94" fmla="*/ 59 w 2640"/>
                  <a:gd name="T95" fmla="*/ 126 h 703"/>
                  <a:gd name="T96" fmla="*/ 47 w 2640"/>
                  <a:gd name="T97" fmla="*/ 248 h 703"/>
                  <a:gd name="T98" fmla="*/ 34 w 2640"/>
                  <a:gd name="T99" fmla="*/ 370 h 703"/>
                  <a:gd name="T100" fmla="*/ 21 w 2640"/>
                  <a:gd name="T101" fmla="*/ 491 h 703"/>
                  <a:gd name="T102" fmla="*/ 7 w 2640"/>
                  <a:gd name="T103" fmla="*/ 613 h 703"/>
                  <a:gd name="T104" fmla="*/ 0 w 2640"/>
                  <a:gd name="T105" fmla="*/ 662 h 703"/>
                  <a:gd name="T106" fmla="*/ 4 w 2640"/>
                  <a:gd name="T107" fmla="*/ 674 h 703"/>
                  <a:gd name="T108" fmla="*/ 29 w 2640"/>
                  <a:gd name="T109" fmla="*/ 682 h 7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40"/>
                  <a:gd name="T166" fmla="*/ 0 h 703"/>
                  <a:gd name="T167" fmla="*/ 2640 w 2640"/>
                  <a:gd name="T168" fmla="*/ 703 h 70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40" h="703">
                    <a:moveTo>
                      <a:pt x="202" y="699"/>
                    </a:moveTo>
                    <a:lnTo>
                      <a:pt x="200" y="623"/>
                    </a:lnTo>
                    <a:lnTo>
                      <a:pt x="2639" y="523"/>
                    </a:lnTo>
                    <a:lnTo>
                      <a:pt x="2638" y="407"/>
                    </a:lnTo>
                    <a:lnTo>
                      <a:pt x="2622" y="403"/>
                    </a:lnTo>
                    <a:lnTo>
                      <a:pt x="2607" y="401"/>
                    </a:lnTo>
                    <a:lnTo>
                      <a:pt x="2592" y="398"/>
                    </a:lnTo>
                    <a:lnTo>
                      <a:pt x="2578" y="397"/>
                    </a:lnTo>
                    <a:lnTo>
                      <a:pt x="2563" y="395"/>
                    </a:lnTo>
                    <a:lnTo>
                      <a:pt x="2551" y="393"/>
                    </a:lnTo>
                    <a:lnTo>
                      <a:pt x="2539" y="392"/>
                    </a:lnTo>
                    <a:lnTo>
                      <a:pt x="2527" y="390"/>
                    </a:lnTo>
                    <a:lnTo>
                      <a:pt x="2517" y="387"/>
                    </a:lnTo>
                    <a:lnTo>
                      <a:pt x="2506" y="386"/>
                    </a:lnTo>
                    <a:lnTo>
                      <a:pt x="2495" y="385"/>
                    </a:lnTo>
                    <a:lnTo>
                      <a:pt x="2484" y="384"/>
                    </a:lnTo>
                    <a:lnTo>
                      <a:pt x="2474" y="383"/>
                    </a:lnTo>
                    <a:lnTo>
                      <a:pt x="2464" y="381"/>
                    </a:lnTo>
                    <a:lnTo>
                      <a:pt x="2453" y="380"/>
                    </a:lnTo>
                    <a:lnTo>
                      <a:pt x="2443" y="380"/>
                    </a:lnTo>
                    <a:lnTo>
                      <a:pt x="2432" y="378"/>
                    </a:lnTo>
                    <a:lnTo>
                      <a:pt x="2422" y="378"/>
                    </a:lnTo>
                    <a:lnTo>
                      <a:pt x="2410" y="377"/>
                    </a:lnTo>
                    <a:lnTo>
                      <a:pt x="2399" y="374"/>
                    </a:lnTo>
                    <a:lnTo>
                      <a:pt x="2387" y="374"/>
                    </a:lnTo>
                    <a:lnTo>
                      <a:pt x="2374" y="372"/>
                    </a:lnTo>
                    <a:lnTo>
                      <a:pt x="2362" y="373"/>
                    </a:lnTo>
                    <a:lnTo>
                      <a:pt x="2348" y="371"/>
                    </a:lnTo>
                    <a:lnTo>
                      <a:pt x="2334" y="370"/>
                    </a:lnTo>
                    <a:lnTo>
                      <a:pt x="2318" y="369"/>
                    </a:lnTo>
                    <a:lnTo>
                      <a:pt x="2302" y="369"/>
                    </a:lnTo>
                    <a:lnTo>
                      <a:pt x="2286" y="366"/>
                    </a:lnTo>
                    <a:lnTo>
                      <a:pt x="2268" y="366"/>
                    </a:lnTo>
                    <a:lnTo>
                      <a:pt x="2248" y="365"/>
                    </a:lnTo>
                    <a:lnTo>
                      <a:pt x="2230" y="362"/>
                    </a:lnTo>
                    <a:lnTo>
                      <a:pt x="2208" y="361"/>
                    </a:lnTo>
                    <a:lnTo>
                      <a:pt x="2162" y="340"/>
                    </a:lnTo>
                    <a:lnTo>
                      <a:pt x="2119" y="320"/>
                    </a:lnTo>
                    <a:lnTo>
                      <a:pt x="2076" y="303"/>
                    </a:lnTo>
                    <a:lnTo>
                      <a:pt x="2034" y="288"/>
                    </a:lnTo>
                    <a:lnTo>
                      <a:pt x="1991" y="274"/>
                    </a:lnTo>
                    <a:lnTo>
                      <a:pt x="1952" y="262"/>
                    </a:lnTo>
                    <a:lnTo>
                      <a:pt x="1912" y="252"/>
                    </a:lnTo>
                    <a:lnTo>
                      <a:pt x="1873" y="243"/>
                    </a:lnTo>
                    <a:lnTo>
                      <a:pt x="1836" y="234"/>
                    </a:lnTo>
                    <a:lnTo>
                      <a:pt x="1799" y="229"/>
                    </a:lnTo>
                    <a:lnTo>
                      <a:pt x="1762" y="224"/>
                    </a:lnTo>
                    <a:lnTo>
                      <a:pt x="1727" y="219"/>
                    </a:lnTo>
                    <a:lnTo>
                      <a:pt x="1693" y="217"/>
                    </a:lnTo>
                    <a:lnTo>
                      <a:pt x="1659" y="215"/>
                    </a:lnTo>
                    <a:lnTo>
                      <a:pt x="1627" y="216"/>
                    </a:lnTo>
                    <a:lnTo>
                      <a:pt x="1597" y="215"/>
                    </a:lnTo>
                    <a:lnTo>
                      <a:pt x="1567" y="217"/>
                    </a:lnTo>
                    <a:lnTo>
                      <a:pt x="1539" y="219"/>
                    </a:lnTo>
                    <a:lnTo>
                      <a:pt x="1511" y="222"/>
                    </a:lnTo>
                    <a:lnTo>
                      <a:pt x="1484" y="224"/>
                    </a:lnTo>
                    <a:lnTo>
                      <a:pt x="1460" y="228"/>
                    </a:lnTo>
                    <a:lnTo>
                      <a:pt x="1435" y="232"/>
                    </a:lnTo>
                    <a:lnTo>
                      <a:pt x="1413" y="238"/>
                    </a:lnTo>
                    <a:lnTo>
                      <a:pt x="1391" y="243"/>
                    </a:lnTo>
                    <a:lnTo>
                      <a:pt x="1371" y="247"/>
                    </a:lnTo>
                    <a:lnTo>
                      <a:pt x="1351" y="252"/>
                    </a:lnTo>
                    <a:lnTo>
                      <a:pt x="1334" y="258"/>
                    </a:lnTo>
                    <a:lnTo>
                      <a:pt x="1319" y="262"/>
                    </a:lnTo>
                    <a:lnTo>
                      <a:pt x="1305" y="268"/>
                    </a:lnTo>
                    <a:lnTo>
                      <a:pt x="1290" y="273"/>
                    </a:lnTo>
                    <a:lnTo>
                      <a:pt x="1279" y="278"/>
                    </a:lnTo>
                    <a:lnTo>
                      <a:pt x="1268" y="283"/>
                    </a:lnTo>
                    <a:lnTo>
                      <a:pt x="1248" y="290"/>
                    </a:lnTo>
                    <a:lnTo>
                      <a:pt x="1225" y="298"/>
                    </a:lnTo>
                    <a:lnTo>
                      <a:pt x="1200" y="307"/>
                    </a:lnTo>
                    <a:lnTo>
                      <a:pt x="1174" y="316"/>
                    </a:lnTo>
                    <a:lnTo>
                      <a:pt x="1146" y="323"/>
                    </a:lnTo>
                    <a:lnTo>
                      <a:pt x="1118" y="331"/>
                    </a:lnTo>
                    <a:lnTo>
                      <a:pt x="1090" y="340"/>
                    </a:lnTo>
                    <a:lnTo>
                      <a:pt x="1063" y="348"/>
                    </a:lnTo>
                    <a:lnTo>
                      <a:pt x="1037" y="354"/>
                    </a:lnTo>
                    <a:lnTo>
                      <a:pt x="1013" y="360"/>
                    </a:lnTo>
                    <a:lnTo>
                      <a:pt x="990" y="364"/>
                    </a:lnTo>
                    <a:lnTo>
                      <a:pt x="971" y="369"/>
                    </a:lnTo>
                    <a:lnTo>
                      <a:pt x="955" y="374"/>
                    </a:lnTo>
                    <a:lnTo>
                      <a:pt x="942" y="375"/>
                    </a:lnTo>
                    <a:lnTo>
                      <a:pt x="932" y="377"/>
                    </a:lnTo>
                    <a:lnTo>
                      <a:pt x="928" y="379"/>
                    </a:lnTo>
                    <a:lnTo>
                      <a:pt x="925" y="380"/>
                    </a:lnTo>
                    <a:lnTo>
                      <a:pt x="923" y="381"/>
                    </a:lnTo>
                    <a:lnTo>
                      <a:pt x="916" y="381"/>
                    </a:lnTo>
                    <a:lnTo>
                      <a:pt x="908" y="384"/>
                    </a:lnTo>
                    <a:lnTo>
                      <a:pt x="900" y="386"/>
                    </a:lnTo>
                    <a:lnTo>
                      <a:pt x="889" y="389"/>
                    </a:lnTo>
                    <a:lnTo>
                      <a:pt x="877" y="390"/>
                    </a:lnTo>
                    <a:lnTo>
                      <a:pt x="865" y="395"/>
                    </a:lnTo>
                    <a:lnTo>
                      <a:pt x="849" y="397"/>
                    </a:lnTo>
                    <a:lnTo>
                      <a:pt x="834" y="401"/>
                    </a:lnTo>
                    <a:lnTo>
                      <a:pt x="816" y="403"/>
                    </a:lnTo>
                    <a:lnTo>
                      <a:pt x="799" y="405"/>
                    </a:lnTo>
                    <a:lnTo>
                      <a:pt x="782" y="409"/>
                    </a:lnTo>
                    <a:lnTo>
                      <a:pt x="764" y="409"/>
                    </a:lnTo>
                    <a:lnTo>
                      <a:pt x="744" y="411"/>
                    </a:lnTo>
                    <a:lnTo>
                      <a:pt x="725" y="412"/>
                    </a:lnTo>
                    <a:lnTo>
                      <a:pt x="706" y="413"/>
                    </a:lnTo>
                    <a:lnTo>
                      <a:pt x="686" y="412"/>
                    </a:lnTo>
                    <a:lnTo>
                      <a:pt x="667" y="413"/>
                    </a:lnTo>
                    <a:lnTo>
                      <a:pt x="648" y="412"/>
                    </a:lnTo>
                    <a:lnTo>
                      <a:pt x="628" y="408"/>
                    </a:lnTo>
                    <a:lnTo>
                      <a:pt x="610" y="405"/>
                    </a:lnTo>
                    <a:lnTo>
                      <a:pt x="593" y="400"/>
                    </a:lnTo>
                    <a:lnTo>
                      <a:pt x="576" y="395"/>
                    </a:lnTo>
                    <a:lnTo>
                      <a:pt x="560" y="388"/>
                    </a:lnTo>
                    <a:lnTo>
                      <a:pt x="544" y="380"/>
                    </a:lnTo>
                    <a:lnTo>
                      <a:pt x="529" y="372"/>
                    </a:lnTo>
                    <a:lnTo>
                      <a:pt x="515" y="361"/>
                    </a:lnTo>
                    <a:lnTo>
                      <a:pt x="503" y="349"/>
                    </a:lnTo>
                    <a:lnTo>
                      <a:pt x="492" y="335"/>
                    </a:lnTo>
                    <a:lnTo>
                      <a:pt x="483" y="319"/>
                    </a:lnTo>
                    <a:lnTo>
                      <a:pt x="474" y="303"/>
                    </a:lnTo>
                    <a:lnTo>
                      <a:pt x="318" y="41"/>
                    </a:lnTo>
                    <a:lnTo>
                      <a:pt x="316" y="38"/>
                    </a:lnTo>
                    <a:lnTo>
                      <a:pt x="313" y="34"/>
                    </a:lnTo>
                    <a:lnTo>
                      <a:pt x="308" y="27"/>
                    </a:lnTo>
                    <a:lnTo>
                      <a:pt x="301" y="21"/>
                    </a:lnTo>
                    <a:lnTo>
                      <a:pt x="290" y="13"/>
                    </a:lnTo>
                    <a:lnTo>
                      <a:pt x="278" y="8"/>
                    </a:lnTo>
                    <a:lnTo>
                      <a:pt x="261" y="4"/>
                    </a:lnTo>
                    <a:lnTo>
                      <a:pt x="241" y="1"/>
                    </a:lnTo>
                    <a:lnTo>
                      <a:pt x="230" y="1"/>
                    </a:lnTo>
                    <a:lnTo>
                      <a:pt x="219" y="1"/>
                    </a:lnTo>
                    <a:lnTo>
                      <a:pt x="204" y="1"/>
                    </a:lnTo>
                    <a:lnTo>
                      <a:pt x="190" y="1"/>
                    </a:lnTo>
                    <a:lnTo>
                      <a:pt x="176" y="0"/>
                    </a:lnTo>
                    <a:lnTo>
                      <a:pt x="164" y="1"/>
                    </a:lnTo>
                    <a:lnTo>
                      <a:pt x="149" y="1"/>
                    </a:lnTo>
                    <a:lnTo>
                      <a:pt x="136" y="1"/>
                    </a:lnTo>
                    <a:lnTo>
                      <a:pt x="123" y="1"/>
                    </a:lnTo>
                    <a:lnTo>
                      <a:pt x="113" y="2"/>
                    </a:lnTo>
                    <a:lnTo>
                      <a:pt x="102" y="2"/>
                    </a:lnTo>
                    <a:lnTo>
                      <a:pt x="92" y="3"/>
                    </a:lnTo>
                    <a:lnTo>
                      <a:pt x="84" y="3"/>
                    </a:lnTo>
                    <a:lnTo>
                      <a:pt x="78" y="4"/>
                    </a:lnTo>
                    <a:lnTo>
                      <a:pt x="75" y="5"/>
                    </a:lnTo>
                    <a:lnTo>
                      <a:pt x="74" y="4"/>
                    </a:lnTo>
                    <a:lnTo>
                      <a:pt x="68" y="45"/>
                    </a:lnTo>
                    <a:lnTo>
                      <a:pt x="64" y="86"/>
                    </a:lnTo>
                    <a:lnTo>
                      <a:pt x="59" y="126"/>
                    </a:lnTo>
                    <a:lnTo>
                      <a:pt x="55" y="167"/>
                    </a:lnTo>
                    <a:lnTo>
                      <a:pt x="50" y="208"/>
                    </a:lnTo>
                    <a:lnTo>
                      <a:pt x="47" y="248"/>
                    </a:lnTo>
                    <a:lnTo>
                      <a:pt x="42" y="289"/>
                    </a:lnTo>
                    <a:lnTo>
                      <a:pt x="37" y="329"/>
                    </a:lnTo>
                    <a:lnTo>
                      <a:pt x="34" y="370"/>
                    </a:lnTo>
                    <a:lnTo>
                      <a:pt x="30" y="411"/>
                    </a:lnTo>
                    <a:lnTo>
                      <a:pt x="25" y="450"/>
                    </a:lnTo>
                    <a:lnTo>
                      <a:pt x="21" y="491"/>
                    </a:lnTo>
                    <a:lnTo>
                      <a:pt x="17" y="532"/>
                    </a:lnTo>
                    <a:lnTo>
                      <a:pt x="12" y="572"/>
                    </a:lnTo>
                    <a:lnTo>
                      <a:pt x="7" y="613"/>
                    </a:lnTo>
                    <a:lnTo>
                      <a:pt x="2" y="654"/>
                    </a:lnTo>
                    <a:lnTo>
                      <a:pt x="2" y="658"/>
                    </a:lnTo>
                    <a:lnTo>
                      <a:pt x="0" y="662"/>
                    </a:lnTo>
                    <a:lnTo>
                      <a:pt x="1" y="667"/>
                    </a:lnTo>
                    <a:lnTo>
                      <a:pt x="3" y="671"/>
                    </a:lnTo>
                    <a:lnTo>
                      <a:pt x="4" y="674"/>
                    </a:lnTo>
                    <a:lnTo>
                      <a:pt x="10" y="676"/>
                    </a:lnTo>
                    <a:lnTo>
                      <a:pt x="17" y="679"/>
                    </a:lnTo>
                    <a:lnTo>
                      <a:pt x="29" y="682"/>
                    </a:lnTo>
                    <a:lnTo>
                      <a:pt x="165" y="702"/>
                    </a:lnTo>
                    <a:lnTo>
                      <a:pt x="202" y="69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72" name="Freeform 17"/>
              <p:cNvSpPr>
                <a:spLocks/>
              </p:cNvSpPr>
              <p:nvPr/>
            </p:nvSpPr>
            <p:spPr bwMode="auto">
              <a:xfrm>
                <a:off x="2777" y="1750"/>
                <a:ext cx="854" cy="195"/>
              </a:xfrm>
              <a:custGeom>
                <a:avLst/>
                <a:gdLst>
                  <a:gd name="T0" fmla="*/ 853 w 854"/>
                  <a:gd name="T1" fmla="*/ 149 h 195"/>
                  <a:gd name="T2" fmla="*/ 838 w 854"/>
                  <a:gd name="T3" fmla="*/ 185 h 195"/>
                  <a:gd name="T4" fmla="*/ 836 w 854"/>
                  <a:gd name="T5" fmla="*/ 190 h 195"/>
                  <a:gd name="T6" fmla="*/ 688 w 854"/>
                  <a:gd name="T7" fmla="*/ 194 h 195"/>
                  <a:gd name="T8" fmla="*/ 52 w 854"/>
                  <a:gd name="T9" fmla="*/ 97 h 195"/>
                  <a:gd name="T10" fmla="*/ 0 w 854"/>
                  <a:gd name="T11" fmla="*/ 38 h 195"/>
                  <a:gd name="T12" fmla="*/ 1 w 854"/>
                  <a:gd name="T13" fmla="*/ 37 h 195"/>
                  <a:gd name="T14" fmla="*/ 4 w 854"/>
                  <a:gd name="T15" fmla="*/ 37 h 195"/>
                  <a:gd name="T16" fmla="*/ 9 w 854"/>
                  <a:gd name="T17" fmla="*/ 34 h 195"/>
                  <a:gd name="T18" fmla="*/ 17 w 854"/>
                  <a:gd name="T19" fmla="*/ 31 h 195"/>
                  <a:gd name="T20" fmla="*/ 25 w 854"/>
                  <a:gd name="T21" fmla="*/ 29 h 195"/>
                  <a:gd name="T22" fmla="*/ 37 w 854"/>
                  <a:gd name="T23" fmla="*/ 26 h 195"/>
                  <a:gd name="T24" fmla="*/ 50 w 854"/>
                  <a:gd name="T25" fmla="*/ 24 h 195"/>
                  <a:gd name="T26" fmla="*/ 64 w 854"/>
                  <a:gd name="T27" fmla="*/ 20 h 195"/>
                  <a:gd name="T28" fmla="*/ 81 w 854"/>
                  <a:gd name="T29" fmla="*/ 17 h 195"/>
                  <a:gd name="T30" fmla="*/ 98 w 854"/>
                  <a:gd name="T31" fmla="*/ 13 h 195"/>
                  <a:gd name="T32" fmla="*/ 119 w 854"/>
                  <a:gd name="T33" fmla="*/ 9 h 195"/>
                  <a:gd name="T34" fmla="*/ 141 w 854"/>
                  <a:gd name="T35" fmla="*/ 7 h 195"/>
                  <a:gd name="T36" fmla="*/ 163 w 854"/>
                  <a:gd name="T37" fmla="*/ 5 h 195"/>
                  <a:gd name="T38" fmla="*/ 188 w 854"/>
                  <a:gd name="T39" fmla="*/ 2 h 195"/>
                  <a:gd name="T40" fmla="*/ 215 w 854"/>
                  <a:gd name="T41" fmla="*/ 2 h 195"/>
                  <a:gd name="T42" fmla="*/ 242 w 854"/>
                  <a:gd name="T43" fmla="*/ 1 h 195"/>
                  <a:gd name="T44" fmla="*/ 271 w 854"/>
                  <a:gd name="T45" fmla="*/ 0 h 195"/>
                  <a:gd name="T46" fmla="*/ 303 w 854"/>
                  <a:gd name="T47" fmla="*/ 1 h 195"/>
                  <a:gd name="T48" fmla="*/ 334 w 854"/>
                  <a:gd name="T49" fmla="*/ 3 h 195"/>
                  <a:gd name="T50" fmla="*/ 367 w 854"/>
                  <a:gd name="T51" fmla="*/ 5 h 195"/>
                  <a:gd name="T52" fmla="*/ 402 w 854"/>
                  <a:gd name="T53" fmla="*/ 7 h 195"/>
                  <a:gd name="T54" fmla="*/ 438 w 854"/>
                  <a:gd name="T55" fmla="*/ 13 h 195"/>
                  <a:gd name="T56" fmla="*/ 476 w 854"/>
                  <a:gd name="T57" fmla="*/ 19 h 195"/>
                  <a:gd name="T58" fmla="*/ 512 w 854"/>
                  <a:gd name="T59" fmla="*/ 27 h 195"/>
                  <a:gd name="T60" fmla="*/ 551 w 854"/>
                  <a:gd name="T61" fmla="*/ 36 h 195"/>
                  <a:gd name="T62" fmla="*/ 592 w 854"/>
                  <a:gd name="T63" fmla="*/ 47 h 195"/>
                  <a:gd name="T64" fmla="*/ 633 w 854"/>
                  <a:gd name="T65" fmla="*/ 60 h 195"/>
                  <a:gd name="T66" fmla="*/ 675 w 854"/>
                  <a:gd name="T67" fmla="*/ 74 h 195"/>
                  <a:gd name="T68" fmla="*/ 719 w 854"/>
                  <a:gd name="T69" fmla="*/ 88 h 195"/>
                  <a:gd name="T70" fmla="*/ 762 w 854"/>
                  <a:gd name="T71" fmla="*/ 108 h 195"/>
                  <a:gd name="T72" fmla="*/ 807 w 854"/>
                  <a:gd name="T73" fmla="*/ 127 h 195"/>
                  <a:gd name="T74" fmla="*/ 853 w 854"/>
                  <a:gd name="T75" fmla="*/ 149 h 1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4"/>
                  <a:gd name="T115" fmla="*/ 0 h 195"/>
                  <a:gd name="T116" fmla="*/ 854 w 854"/>
                  <a:gd name="T117" fmla="*/ 195 h 19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4" h="195">
                    <a:moveTo>
                      <a:pt x="853" y="149"/>
                    </a:moveTo>
                    <a:lnTo>
                      <a:pt x="838" y="185"/>
                    </a:lnTo>
                    <a:lnTo>
                      <a:pt x="836" y="190"/>
                    </a:lnTo>
                    <a:lnTo>
                      <a:pt x="688" y="194"/>
                    </a:lnTo>
                    <a:lnTo>
                      <a:pt x="52" y="97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4" y="37"/>
                    </a:lnTo>
                    <a:lnTo>
                      <a:pt x="9" y="34"/>
                    </a:lnTo>
                    <a:lnTo>
                      <a:pt x="17" y="31"/>
                    </a:lnTo>
                    <a:lnTo>
                      <a:pt x="25" y="29"/>
                    </a:lnTo>
                    <a:lnTo>
                      <a:pt x="37" y="26"/>
                    </a:lnTo>
                    <a:lnTo>
                      <a:pt x="50" y="24"/>
                    </a:lnTo>
                    <a:lnTo>
                      <a:pt x="64" y="20"/>
                    </a:lnTo>
                    <a:lnTo>
                      <a:pt x="81" y="17"/>
                    </a:lnTo>
                    <a:lnTo>
                      <a:pt x="98" y="13"/>
                    </a:lnTo>
                    <a:lnTo>
                      <a:pt x="119" y="9"/>
                    </a:lnTo>
                    <a:lnTo>
                      <a:pt x="141" y="7"/>
                    </a:lnTo>
                    <a:lnTo>
                      <a:pt x="163" y="5"/>
                    </a:lnTo>
                    <a:lnTo>
                      <a:pt x="188" y="2"/>
                    </a:lnTo>
                    <a:lnTo>
                      <a:pt x="215" y="2"/>
                    </a:lnTo>
                    <a:lnTo>
                      <a:pt x="242" y="1"/>
                    </a:lnTo>
                    <a:lnTo>
                      <a:pt x="271" y="0"/>
                    </a:lnTo>
                    <a:lnTo>
                      <a:pt x="303" y="1"/>
                    </a:lnTo>
                    <a:lnTo>
                      <a:pt x="334" y="3"/>
                    </a:lnTo>
                    <a:lnTo>
                      <a:pt x="367" y="5"/>
                    </a:lnTo>
                    <a:lnTo>
                      <a:pt x="402" y="7"/>
                    </a:lnTo>
                    <a:lnTo>
                      <a:pt x="438" y="13"/>
                    </a:lnTo>
                    <a:lnTo>
                      <a:pt x="476" y="19"/>
                    </a:lnTo>
                    <a:lnTo>
                      <a:pt x="512" y="27"/>
                    </a:lnTo>
                    <a:lnTo>
                      <a:pt x="551" y="36"/>
                    </a:lnTo>
                    <a:lnTo>
                      <a:pt x="592" y="47"/>
                    </a:lnTo>
                    <a:lnTo>
                      <a:pt x="633" y="60"/>
                    </a:lnTo>
                    <a:lnTo>
                      <a:pt x="675" y="74"/>
                    </a:lnTo>
                    <a:lnTo>
                      <a:pt x="719" y="88"/>
                    </a:lnTo>
                    <a:lnTo>
                      <a:pt x="762" y="108"/>
                    </a:lnTo>
                    <a:lnTo>
                      <a:pt x="807" y="127"/>
                    </a:lnTo>
                    <a:lnTo>
                      <a:pt x="853" y="149"/>
                    </a:lnTo>
                  </a:path>
                </a:pathLst>
              </a:custGeom>
              <a:solidFill>
                <a:srgbClr val="99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73" name="Freeform 18"/>
              <p:cNvSpPr>
                <a:spLocks/>
              </p:cNvSpPr>
              <p:nvPr/>
            </p:nvSpPr>
            <p:spPr bwMode="auto">
              <a:xfrm>
                <a:off x="2775" y="1753"/>
                <a:ext cx="862" cy="196"/>
              </a:xfrm>
              <a:custGeom>
                <a:avLst/>
                <a:gdLst>
                  <a:gd name="T0" fmla="*/ 861 w 862"/>
                  <a:gd name="T1" fmla="*/ 148 h 196"/>
                  <a:gd name="T2" fmla="*/ 845 w 862"/>
                  <a:gd name="T3" fmla="*/ 185 h 196"/>
                  <a:gd name="T4" fmla="*/ 844 w 862"/>
                  <a:gd name="T5" fmla="*/ 190 h 196"/>
                  <a:gd name="T6" fmla="*/ 693 w 862"/>
                  <a:gd name="T7" fmla="*/ 195 h 196"/>
                  <a:gd name="T8" fmla="*/ 53 w 862"/>
                  <a:gd name="T9" fmla="*/ 101 h 196"/>
                  <a:gd name="T10" fmla="*/ 0 w 862"/>
                  <a:gd name="T11" fmla="*/ 39 h 196"/>
                  <a:gd name="T12" fmla="*/ 2 w 862"/>
                  <a:gd name="T13" fmla="*/ 38 h 196"/>
                  <a:gd name="T14" fmla="*/ 4 w 862"/>
                  <a:gd name="T15" fmla="*/ 38 h 196"/>
                  <a:gd name="T16" fmla="*/ 9 w 862"/>
                  <a:gd name="T17" fmla="*/ 36 h 196"/>
                  <a:gd name="T18" fmla="*/ 17 w 862"/>
                  <a:gd name="T19" fmla="*/ 33 h 196"/>
                  <a:gd name="T20" fmla="*/ 25 w 862"/>
                  <a:gd name="T21" fmla="*/ 30 h 196"/>
                  <a:gd name="T22" fmla="*/ 38 w 862"/>
                  <a:gd name="T23" fmla="*/ 28 h 196"/>
                  <a:gd name="T24" fmla="*/ 50 w 862"/>
                  <a:gd name="T25" fmla="*/ 24 h 196"/>
                  <a:gd name="T26" fmla="*/ 65 w 862"/>
                  <a:gd name="T27" fmla="*/ 21 h 196"/>
                  <a:gd name="T28" fmla="*/ 82 w 862"/>
                  <a:gd name="T29" fmla="*/ 17 h 196"/>
                  <a:gd name="T30" fmla="*/ 100 w 862"/>
                  <a:gd name="T31" fmla="*/ 14 h 196"/>
                  <a:gd name="T32" fmla="*/ 120 w 862"/>
                  <a:gd name="T33" fmla="*/ 10 h 196"/>
                  <a:gd name="T34" fmla="*/ 143 w 862"/>
                  <a:gd name="T35" fmla="*/ 7 h 196"/>
                  <a:gd name="T36" fmla="*/ 165 w 862"/>
                  <a:gd name="T37" fmla="*/ 5 h 196"/>
                  <a:gd name="T38" fmla="*/ 190 w 862"/>
                  <a:gd name="T39" fmla="*/ 2 h 196"/>
                  <a:gd name="T40" fmla="*/ 216 w 862"/>
                  <a:gd name="T41" fmla="*/ 1 h 196"/>
                  <a:gd name="T42" fmla="*/ 245 w 862"/>
                  <a:gd name="T43" fmla="*/ 1 h 196"/>
                  <a:gd name="T44" fmla="*/ 274 w 862"/>
                  <a:gd name="T45" fmla="*/ 0 h 196"/>
                  <a:gd name="T46" fmla="*/ 306 w 862"/>
                  <a:gd name="T47" fmla="*/ 0 h 196"/>
                  <a:gd name="T48" fmla="*/ 337 w 862"/>
                  <a:gd name="T49" fmla="*/ 2 h 196"/>
                  <a:gd name="T50" fmla="*/ 371 w 862"/>
                  <a:gd name="T51" fmla="*/ 4 h 196"/>
                  <a:gd name="T52" fmla="*/ 406 w 862"/>
                  <a:gd name="T53" fmla="*/ 7 h 196"/>
                  <a:gd name="T54" fmla="*/ 443 w 862"/>
                  <a:gd name="T55" fmla="*/ 12 h 196"/>
                  <a:gd name="T56" fmla="*/ 479 w 862"/>
                  <a:gd name="T57" fmla="*/ 18 h 196"/>
                  <a:gd name="T58" fmla="*/ 517 w 862"/>
                  <a:gd name="T59" fmla="*/ 25 h 196"/>
                  <a:gd name="T60" fmla="*/ 557 w 862"/>
                  <a:gd name="T61" fmla="*/ 35 h 196"/>
                  <a:gd name="T62" fmla="*/ 598 w 862"/>
                  <a:gd name="T63" fmla="*/ 45 h 196"/>
                  <a:gd name="T64" fmla="*/ 639 w 862"/>
                  <a:gd name="T65" fmla="*/ 59 h 196"/>
                  <a:gd name="T66" fmla="*/ 682 w 862"/>
                  <a:gd name="T67" fmla="*/ 72 h 196"/>
                  <a:gd name="T68" fmla="*/ 725 w 862"/>
                  <a:gd name="T69" fmla="*/ 88 h 196"/>
                  <a:gd name="T70" fmla="*/ 769 w 862"/>
                  <a:gd name="T71" fmla="*/ 106 h 196"/>
                  <a:gd name="T72" fmla="*/ 814 w 862"/>
                  <a:gd name="T73" fmla="*/ 126 h 196"/>
                  <a:gd name="T74" fmla="*/ 861 w 862"/>
                  <a:gd name="T75" fmla="*/ 148 h 1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62"/>
                  <a:gd name="T115" fmla="*/ 0 h 196"/>
                  <a:gd name="T116" fmla="*/ 862 w 862"/>
                  <a:gd name="T117" fmla="*/ 196 h 19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62" h="196">
                    <a:moveTo>
                      <a:pt x="861" y="148"/>
                    </a:moveTo>
                    <a:lnTo>
                      <a:pt x="845" y="185"/>
                    </a:lnTo>
                    <a:lnTo>
                      <a:pt x="844" y="190"/>
                    </a:lnTo>
                    <a:lnTo>
                      <a:pt x="693" y="195"/>
                    </a:lnTo>
                    <a:lnTo>
                      <a:pt x="53" y="101"/>
                    </a:lnTo>
                    <a:lnTo>
                      <a:pt x="0" y="39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9" y="36"/>
                    </a:lnTo>
                    <a:lnTo>
                      <a:pt x="17" y="33"/>
                    </a:lnTo>
                    <a:lnTo>
                      <a:pt x="25" y="30"/>
                    </a:lnTo>
                    <a:lnTo>
                      <a:pt x="38" y="28"/>
                    </a:lnTo>
                    <a:lnTo>
                      <a:pt x="50" y="24"/>
                    </a:lnTo>
                    <a:lnTo>
                      <a:pt x="65" y="21"/>
                    </a:lnTo>
                    <a:lnTo>
                      <a:pt x="82" y="17"/>
                    </a:lnTo>
                    <a:lnTo>
                      <a:pt x="100" y="14"/>
                    </a:lnTo>
                    <a:lnTo>
                      <a:pt x="120" y="10"/>
                    </a:lnTo>
                    <a:lnTo>
                      <a:pt x="143" y="7"/>
                    </a:lnTo>
                    <a:lnTo>
                      <a:pt x="165" y="5"/>
                    </a:lnTo>
                    <a:lnTo>
                      <a:pt x="190" y="2"/>
                    </a:lnTo>
                    <a:lnTo>
                      <a:pt x="216" y="1"/>
                    </a:lnTo>
                    <a:lnTo>
                      <a:pt x="245" y="1"/>
                    </a:lnTo>
                    <a:lnTo>
                      <a:pt x="274" y="0"/>
                    </a:lnTo>
                    <a:lnTo>
                      <a:pt x="306" y="0"/>
                    </a:lnTo>
                    <a:lnTo>
                      <a:pt x="337" y="2"/>
                    </a:lnTo>
                    <a:lnTo>
                      <a:pt x="371" y="4"/>
                    </a:lnTo>
                    <a:lnTo>
                      <a:pt x="406" y="7"/>
                    </a:lnTo>
                    <a:lnTo>
                      <a:pt x="443" y="12"/>
                    </a:lnTo>
                    <a:lnTo>
                      <a:pt x="479" y="18"/>
                    </a:lnTo>
                    <a:lnTo>
                      <a:pt x="517" y="25"/>
                    </a:lnTo>
                    <a:lnTo>
                      <a:pt x="557" y="35"/>
                    </a:lnTo>
                    <a:lnTo>
                      <a:pt x="598" y="45"/>
                    </a:lnTo>
                    <a:lnTo>
                      <a:pt x="639" y="59"/>
                    </a:lnTo>
                    <a:lnTo>
                      <a:pt x="682" y="72"/>
                    </a:lnTo>
                    <a:lnTo>
                      <a:pt x="725" y="88"/>
                    </a:lnTo>
                    <a:lnTo>
                      <a:pt x="769" y="106"/>
                    </a:lnTo>
                    <a:lnTo>
                      <a:pt x="814" y="126"/>
                    </a:lnTo>
                    <a:lnTo>
                      <a:pt x="861" y="14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74" name="Freeform 19"/>
              <p:cNvSpPr>
                <a:spLocks/>
              </p:cNvSpPr>
              <p:nvPr/>
            </p:nvSpPr>
            <p:spPr bwMode="auto">
              <a:xfrm>
                <a:off x="1596" y="2054"/>
                <a:ext cx="2482" cy="188"/>
              </a:xfrm>
              <a:custGeom>
                <a:avLst/>
                <a:gdLst>
                  <a:gd name="T0" fmla="*/ 50 w 2482"/>
                  <a:gd name="T1" fmla="*/ 183 h 188"/>
                  <a:gd name="T2" fmla="*/ 150 w 2482"/>
                  <a:gd name="T3" fmla="*/ 185 h 188"/>
                  <a:gd name="T4" fmla="*/ 251 w 2482"/>
                  <a:gd name="T5" fmla="*/ 184 h 188"/>
                  <a:gd name="T6" fmla="*/ 350 w 2482"/>
                  <a:gd name="T7" fmla="*/ 187 h 188"/>
                  <a:gd name="T8" fmla="*/ 450 w 2482"/>
                  <a:gd name="T9" fmla="*/ 185 h 188"/>
                  <a:gd name="T10" fmla="*/ 551 w 2482"/>
                  <a:gd name="T11" fmla="*/ 185 h 188"/>
                  <a:gd name="T12" fmla="*/ 651 w 2482"/>
                  <a:gd name="T13" fmla="*/ 184 h 188"/>
                  <a:gd name="T14" fmla="*/ 752 w 2482"/>
                  <a:gd name="T15" fmla="*/ 183 h 188"/>
                  <a:gd name="T16" fmla="*/ 851 w 2482"/>
                  <a:gd name="T17" fmla="*/ 180 h 188"/>
                  <a:gd name="T18" fmla="*/ 953 w 2482"/>
                  <a:gd name="T19" fmla="*/ 180 h 188"/>
                  <a:gd name="T20" fmla="*/ 1052 w 2482"/>
                  <a:gd name="T21" fmla="*/ 177 h 188"/>
                  <a:gd name="T22" fmla="*/ 1152 w 2482"/>
                  <a:gd name="T23" fmla="*/ 176 h 188"/>
                  <a:gd name="T24" fmla="*/ 1252 w 2482"/>
                  <a:gd name="T25" fmla="*/ 176 h 188"/>
                  <a:gd name="T26" fmla="*/ 1351 w 2482"/>
                  <a:gd name="T27" fmla="*/ 176 h 188"/>
                  <a:gd name="T28" fmla="*/ 1449 w 2482"/>
                  <a:gd name="T29" fmla="*/ 174 h 188"/>
                  <a:gd name="T30" fmla="*/ 1547 w 2482"/>
                  <a:gd name="T31" fmla="*/ 176 h 188"/>
                  <a:gd name="T32" fmla="*/ 1644 w 2482"/>
                  <a:gd name="T33" fmla="*/ 176 h 188"/>
                  <a:gd name="T34" fmla="*/ 1728 w 2482"/>
                  <a:gd name="T35" fmla="*/ 178 h 188"/>
                  <a:gd name="T36" fmla="*/ 1801 w 2482"/>
                  <a:gd name="T37" fmla="*/ 178 h 188"/>
                  <a:gd name="T38" fmla="*/ 1862 w 2482"/>
                  <a:gd name="T39" fmla="*/ 179 h 188"/>
                  <a:gd name="T40" fmla="*/ 1914 w 2482"/>
                  <a:gd name="T41" fmla="*/ 178 h 188"/>
                  <a:gd name="T42" fmla="*/ 1955 w 2482"/>
                  <a:gd name="T43" fmla="*/ 178 h 188"/>
                  <a:gd name="T44" fmla="*/ 1989 w 2482"/>
                  <a:gd name="T45" fmla="*/ 178 h 188"/>
                  <a:gd name="T46" fmla="*/ 2014 w 2482"/>
                  <a:gd name="T47" fmla="*/ 178 h 188"/>
                  <a:gd name="T48" fmla="*/ 2034 w 2482"/>
                  <a:gd name="T49" fmla="*/ 177 h 188"/>
                  <a:gd name="T50" fmla="*/ 2047 w 2482"/>
                  <a:gd name="T51" fmla="*/ 175 h 188"/>
                  <a:gd name="T52" fmla="*/ 2057 w 2482"/>
                  <a:gd name="T53" fmla="*/ 175 h 188"/>
                  <a:gd name="T54" fmla="*/ 2061 w 2482"/>
                  <a:gd name="T55" fmla="*/ 176 h 188"/>
                  <a:gd name="T56" fmla="*/ 2063 w 2482"/>
                  <a:gd name="T57" fmla="*/ 174 h 188"/>
                  <a:gd name="T58" fmla="*/ 2062 w 2482"/>
                  <a:gd name="T59" fmla="*/ 176 h 188"/>
                  <a:gd name="T60" fmla="*/ 2069 w 2482"/>
                  <a:gd name="T61" fmla="*/ 175 h 188"/>
                  <a:gd name="T62" fmla="*/ 2085 w 2482"/>
                  <a:gd name="T63" fmla="*/ 175 h 188"/>
                  <a:gd name="T64" fmla="*/ 2109 w 2482"/>
                  <a:gd name="T65" fmla="*/ 176 h 188"/>
                  <a:gd name="T66" fmla="*/ 2134 w 2482"/>
                  <a:gd name="T67" fmla="*/ 175 h 188"/>
                  <a:gd name="T68" fmla="*/ 2164 w 2482"/>
                  <a:gd name="T69" fmla="*/ 175 h 188"/>
                  <a:gd name="T70" fmla="*/ 2191 w 2482"/>
                  <a:gd name="T71" fmla="*/ 176 h 188"/>
                  <a:gd name="T72" fmla="*/ 2216 w 2482"/>
                  <a:gd name="T73" fmla="*/ 175 h 188"/>
                  <a:gd name="T74" fmla="*/ 2233 w 2482"/>
                  <a:gd name="T75" fmla="*/ 174 h 188"/>
                  <a:gd name="T76" fmla="*/ 2245 w 2482"/>
                  <a:gd name="T77" fmla="*/ 172 h 188"/>
                  <a:gd name="T78" fmla="*/ 2270 w 2482"/>
                  <a:gd name="T79" fmla="*/ 169 h 188"/>
                  <a:gd name="T80" fmla="*/ 2302 w 2482"/>
                  <a:gd name="T81" fmla="*/ 162 h 188"/>
                  <a:gd name="T82" fmla="*/ 2340 w 2482"/>
                  <a:gd name="T83" fmla="*/ 152 h 188"/>
                  <a:gd name="T84" fmla="*/ 2380 w 2482"/>
                  <a:gd name="T85" fmla="*/ 140 h 188"/>
                  <a:gd name="T86" fmla="*/ 2418 w 2482"/>
                  <a:gd name="T87" fmla="*/ 123 h 188"/>
                  <a:gd name="T88" fmla="*/ 2451 w 2482"/>
                  <a:gd name="T89" fmla="*/ 101 h 188"/>
                  <a:gd name="T90" fmla="*/ 2465 w 2482"/>
                  <a:gd name="T91" fmla="*/ 52 h 188"/>
                  <a:gd name="T92" fmla="*/ 2479 w 2482"/>
                  <a:gd name="T93" fmla="*/ 0 h 188"/>
                  <a:gd name="T94" fmla="*/ 33 w 2482"/>
                  <a:gd name="T95" fmla="*/ 110 h 188"/>
                  <a:gd name="T96" fmla="*/ 32 w 2482"/>
                  <a:gd name="T97" fmla="*/ 134 h 188"/>
                  <a:gd name="T98" fmla="*/ 29 w 2482"/>
                  <a:gd name="T99" fmla="*/ 157 h 188"/>
                  <a:gd name="T100" fmla="*/ 16 w 2482"/>
                  <a:gd name="T101" fmla="*/ 176 h 18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82"/>
                  <a:gd name="T154" fmla="*/ 0 h 188"/>
                  <a:gd name="T155" fmla="*/ 2482 w 2482"/>
                  <a:gd name="T156" fmla="*/ 188 h 18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82" h="188">
                    <a:moveTo>
                      <a:pt x="0" y="182"/>
                    </a:moveTo>
                    <a:lnTo>
                      <a:pt x="50" y="183"/>
                    </a:lnTo>
                    <a:lnTo>
                      <a:pt x="100" y="184"/>
                    </a:lnTo>
                    <a:lnTo>
                      <a:pt x="150" y="185"/>
                    </a:lnTo>
                    <a:lnTo>
                      <a:pt x="200" y="186"/>
                    </a:lnTo>
                    <a:lnTo>
                      <a:pt x="251" y="184"/>
                    </a:lnTo>
                    <a:lnTo>
                      <a:pt x="301" y="185"/>
                    </a:lnTo>
                    <a:lnTo>
                      <a:pt x="350" y="187"/>
                    </a:lnTo>
                    <a:lnTo>
                      <a:pt x="401" y="186"/>
                    </a:lnTo>
                    <a:lnTo>
                      <a:pt x="450" y="185"/>
                    </a:lnTo>
                    <a:lnTo>
                      <a:pt x="501" y="185"/>
                    </a:lnTo>
                    <a:lnTo>
                      <a:pt x="551" y="185"/>
                    </a:lnTo>
                    <a:lnTo>
                      <a:pt x="601" y="184"/>
                    </a:lnTo>
                    <a:lnTo>
                      <a:pt x="651" y="184"/>
                    </a:lnTo>
                    <a:lnTo>
                      <a:pt x="700" y="182"/>
                    </a:lnTo>
                    <a:lnTo>
                      <a:pt x="752" y="183"/>
                    </a:lnTo>
                    <a:lnTo>
                      <a:pt x="801" y="182"/>
                    </a:lnTo>
                    <a:lnTo>
                      <a:pt x="851" y="180"/>
                    </a:lnTo>
                    <a:lnTo>
                      <a:pt x="903" y="180"/>
                    </a:lnTo>
                    <a:lnTo>
                      <a:pt x="953" y="180"/>
                    </a:lnTo>
                    <a:lnTo>
                      <a:pt x="1003" y="179"/>
                    </a:lnTo>
                    <a:lnTo>
                      <a:pt x="1052" y="177"/>
                    </a:lnTo>
                    <a:lnTo>
                      <a:pt x="1102" y="176"/>
                    </a:lnTo>
                    <a:lnTo>
                      <a:pt x="1152" y="176"/>
                    </a:lnTo>
                    <a:lnTo>
                      <a:pt x="1203" y="175"/>
                    </a:lnTo>
                    <a:lnTo>
                      <a:pt x="1252" y="176"/>
                    </a:lnTo>
                    <a:lnTo>
                      <a:pt x="1301" y="176"/>
                    </a:lnTo>
                    <a:lnTo>
                      <a:pt x="1351" y="176"/>
                    </a:lnTo>
                    <a:lnTo>
                      <a:pt x="1399" y="175"/>
                    </a:lnTo>
                    <a:lnTo>
                      <a:pt x="1449" y="174"/>
                    </a:lnTo>
                    <a:lnTo>
                      <a:pt x="1498" y="175"/>
                    </a:lnTo>
                    <a:lnTo>
                      <a:pt x="1547" y="176"/>
                    </a:lnTo>
                    <a:lnTo>
                      <a:pt x="1597" y="175"/>
                    </a:lnTo>
                    <a:lnTo>
                      <a:pt x="1644" y="176"/>
                    </a:lnTo>
                    <a:lnTo>
                      <a:pt x="1689" y="177"/>
                    </a:lnTo>
                    <a:lnTo>
                      <a:pt x="1728" y="178"/>
                    </a:lnTo>
                    <a:lnTo>
                      <a:pt x="1767" y="179"/>
                    </a:lnTo>
                    <a:lnTo>
                      <a:pt x="1801" y="178"/>
                    </a:lnTo>
                    <a:lnTo>
                      <a:pt x="1832" y="179"/>
                    </a:lnTo>
                    <a:lnTo>
                      <a:pt x="1862" y="179"/>
                    </a:lnTo>
                    <a:lnTo>
                      <a:pt x="1888" y="180"/>
                    </a:lnTo>
                    <a:lnTo>
                      <a:pt x="1914" y="178"/>
                    </a:lnTo>
                    <a:lnTo>
                      <a:pt x="1936" y="178"/>
                    </a:lnTo>
                    <a:lnTo>
                      <a:pt x="1955" y="178"/>
                    </a:lnTo>
                    <a:lnTo>
                      <a:pt x="1973" y="178"/>
                    </a:lnTo>
                    <a:lnTo>
                      <a:pt x="1989" y="178"/>
                    </a:lnTo>
                    <a:lnTo>
                      <a:pt x="2002" y="178"/>
                    </a:lnTo>
                    <a:lnTo>
                      <a:pt x="2014" y="178"/>
                    </a:lnTo>
                    <a:lnTo>
                      <a:pt x="2024" y="177"/>
                    </a:lnTo>
                    <a:lnTo>
                      <a:pt x="2034" y="177"/>
                    </a:lnTo>
                    <a:lnTo>
                      <a:pt x="2042" y="176"/>
                    </a:lnTo>
                    <a:lnTo>
                      <a:pt x="2047" y="175"/>
                    </a:lnTo>
                    <a:lnTo>
                      <a:pt x="2053" y="176"/>
                    </a:lnTo>
                    <a:lnTo>
                      <a:pt x="2057" y="175"/>
                    </a:lnTo>
                    <a:lnTo>
                      <a:pt x="2060" y="176"/>
                    </a:lnTo>
                    <a:lnTo>
                      <a:pt x="2061" y="176"/>
                    </a:lnTo>
                    <a:lnTo>
                      <a:pt x="2062" y="175"/>
                    </a:lnTo>
                    <a:lnTo>
                      <a:pt x="2063" y="174"/>
                    </a:lnTo>
                    <a:lnTo>
                      <a:pt x="2062" y="175"/>
                    </a:lnTo>
                    <a:lnTo>
                      <a:pt x="2062" y="176"/>
                    </a:lnTo>
                    <a:lnTo>
                      <a:pt x="2064" y="176"/>
                    </a:lnTo>
                    <a:lnTo>
                      <a:pt x="2069" y="175"/>
                    </a:lnTo>
                    <a:lnTo>
                      <a:pt x="2077" y="176"/>
                    </a:lnTo>
                    <a:lnTo>
                      <a:pt x="2085" y="175"/>
                    </a:lnTo>
                    <a:lnTo>
                      <a:pt x="2096" y="176"/>
                    </a:lnTo>
                    <a:lnTo>
                      <a:pt x="2109" y="176"/>
                    </a:lnTo>
                    <a:lnTo>
                      <a:pt x="2121" y="176"/>
                    </a:lnTo>
                    <a:lnTo>
                      <a:pt x="2134" y="175"/>
                    </a:lnTo>
                    <a:lnTo>
                      <a:pt x="2150" y="177"/>
                    </a:lnTo>
                    <a:lnTo>
                      <a:pt x="2164" y="175"/>
                    </a:lnTo>
                    <a:lnTo>
                      <a:pt x="2178" y="176"/>
                    </a:lnTo>
                    <a:lnTo>
                      <a:pt x="2191" y="176"/>
                    </a:lnTo>
                    <a:lnTo>
                      <a:pt x="2203" y="176"/>
                    </a:lnTo>
                    <a:lnTo>
                      <a:pt x="2216" y="175"/>
                    </a:lnTo>
                    <a:lnTo>
                      <a:pt x="2225" y="175"/>
                    </a:lnTo>
                    <a:lnTo>
                      <a:pt x="2233" y="174"/>
                    </a:lnTo>
                    <a:lnTo>
                      <a:pt x="2237" y="172"/>
                    </a:lnTo>
                    <a:lnTo>
                      <a:pt x="2245" y="172"/>
                    </a:lnTo>
                    <a:lnTo>
                      <a:pt x="2257" y="170"/>
                    </a:lnTo>
                    <a:lnTo>
                      <a:pt x="2270" y="169"/>
                    </a:lnTo>
                    <a:lnTo>
                      <a:pt x="2286" y="165"/>
                    </a:lnTo>
                    <a:lnTo>
                      <a:pt x="2302" y="162"/>
                    </a:lnTo>
                    <a:lnTo>
                      <a:pt x="2321" y="159"/>
                    </a:lnTo>
                    <a:lnTo>
                      <a:pt x="2340" y="152"/>
                    </a:lnTo>
                    <a:lnTo>
                      <a:pt x="2359" y="147"/>
                    </a:lnTo>
                    <a:lnTo>
                      <a:pt x="2380" y="140"/>
                    </a:lnTo>
                    <a:lnTo>
                      <a:pt x="2400" y="131"/>
                    </a:lnTo>
                    <a:lnTo>
                      <a:pt x="2418" y="123"/>
                    </a:lnTo>
                    <a:lnTo>
                      <a:pt x="2437" y="113"/>
                    </a:lnTo>
                    <a:lnTo>
                      <a:pt x="2451" y="101"/>
                    </a:lnTo>
                    <a:lnTo>
                      <a:pt x="2466" y="89"/>
                    </a:lnTo>
                    <a:lnTo>
                      <a:pt x="2465" y="52"/>
                    </a:lnTo>
                    <a:lnTo>
                      <a:pt x="2481" y="47"/>
                    </a:lnTo>
                    <a:lnTo>
                      <a:pt x="2479" y="0"/>
                    </a:lnTo>
                    <a:lnTo>
                      <a:pt x="34" y="97"/>
                    </a:lnTo>
                    <a:lnTo>
                      <a:pt x="33" y="110"/>
                    </a:lnTo>
                    <a:lnTo>
                      <a:pt x="32" y="121"/>
                    </a:lnTo>
                    <a:lnTo>
                      <a:pt x="32" y="134"/>
                    </a:lnTo>
                    <a:lnTo>
                      <a:pt x="32" y="146"/>
                    </a:lnTo>
                    <a:lnTo>
                      <a:pt x="29" y="157"/>
                    </a:lnTo>
                    <a:lnTo>
                      <a:pt x="24" y="167"/>
                    </a:lnTo>
                    <a:lnTo>
                      <a:pt x="16" y="176"/>
                    </a:lnTo>
                    <a:lnTo>
                      <a:pt x="0" y="18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75" name="Freeform 20"/>
              <p:cNvSpPr>
                <a:spLocks/>
              </p:cNvSpPr>
              <p:nvPr/>
            </p:nvSpPr>
            <p:spPr bwMode="auto">
              <a:xfrm>
                <a:off x="1594" y="2056"/>
                <a:ext cx="2490" cy="191"/>
              </a:xfrm>
              <a:custGeom>
                <a:avLst/>
                <a:gdLst>
                  <a:gd name="T0" fmla="*/ 0 w 2490"/>
                  <a:gd name="T1" fmla="*/ 186 h 191"/>
                  <a:gd name="T2" fmla="*/ 100 w 2490"/>
                  <a:gd name="T3" fmla="*/ 188 h 191"/>
                  <a:gd name="T4" fmla="*/ 200 w 2490"/>
                  <a:gd name="T5" fmla="*/ 190 h 191"/>
                  <a:gd name="T6" fmla="*/ 301 w 2490"/>
                  <a:gd name="T7" fmla="*/ 189 h 191"/>
                  <a:gd name="T8" fmla="*/ 402 w 2490"/>
                  <a:gd name="T9" fmla="*/ 189 h 191"/>
                  <a:gd name="T10" fmla="*/ 502 w 2490"/>
                  <a:gd name="T11" fmla="*/ 188 h 191"/>
                  <a:gd name="T12" fmla="*/ 602 w 2490"/>
                  <a:gd name="T13" fmla="*/ 187 h 191"/>
                  <a:gd name="T14" fmla="*/ 703 w 2490"/>
                  <a:gd name="T15" fmla="*/ 185 h 191"/>
                  <a:gd name="T16" fmla="*/ 804 w 2490"/>
                  <a:gd name="T17" fmla="*/ 185 h 191"/>
                  <a:gd name="T18" fmla="*/ 904 w 2490"/>
                  <a:gd name="T19" fmla="*/ 183 h 191"/>
                  <a:gd name="T20" fmla="*/ 1006 w 2490"/>
                  <a:gd name="T21" fmla="*/ 181 h 191"/>
                  <a:gd name="T22" fmla="*/ 1105 w 2490"/>
                  <a:gd name="T23" fmla="*/ 179 h 191"/>
                  <a:gd name="T24" fmla="*/ 1205 w 2490"/>
                  <a:gd name="T25" fmla="*/ 178 h 191"/>
                  <a:gd name="T26" fmla="*/ 1305 w 2490"/>
                  <a:gd name="T27" fmla="*/ 177 h 191"/>
                  <a:gd name="T28" fmla="*/ 1403 w 2490"/>
                  <a:gd name="T29" fmla="*/ 177 h 191"/>
                  <a:gd name="T30" fmla="*/ 1503 w 2490"/>
                  <a:gd name="T31" fmla="*/ 177 h 191"/>
                  <a:gd name="T32" fmla="*/ 1600 w 2490"/>
                  <a:gd name="T33" fmla="*/ 178 h 191"/>
                  <a:gd name="T34" fmla="*/ 1693 w 2490"/>
                  <a:gd name="T35" fmla="*/ 179 h 191"/>
                  <a:gd name="T36" fmla="*/ 1772 w 2490"/>
                  <a:gd name="T37" fmla="*/ 180 h 191"/>
                  <a:gd name="T38" fmla="*/ 1838 w 2490"/>
                  <a:gd name="T39" fmla="*/ 181 h 191"/>
                  <a:gd name="T40" fmla="*/ 1895 w 2490"/>
                  <a:gd name="T41" fmla="*/ 182 h 191"/>
                  <a:gd name="T42" fmla="*/ 1941 w 2490"/>
                  <a:gd name="T43" fmla="*/ 180 h 191"/>
                  <a:gd name="T44" fmla="*/ 1979 w 2490"/>
                  <a:gd name="T45" fmla="*/ 181 h 191"/>
                  <a:gd name="T46" fmla="*/ 2008 w 2490"/>
                  <a:gd name="T47" fmla="*/ 180 h 191"/>
                  <a:gd name="T48" fmla="*/ 2031 w 2490"/>
                  <a:gd name="T49" fmla="*/ 179 h 191"/>
                  <a:gd name="T50" fmla="*/ 2047 w 2490"/>
                  <a:gd name="T51" fmla="*/ 178 h 191"/>
                  <a:gd name="T52" fmla="*/ 2059 w 2490"/>
                  <a:gd name="T53" fmla="*/ 177 h 191"/>
                  <a:gd name="T54" fmla="*/ 2064 w 2490"/>
                  <a:gd name="T55" fmla="*/ 178 h 191"/>
                  <a:gd name="T56" fmla="*/ 2069 w 2490"/>
                  <a:gd name="T57" fmla="*/ 177 h 191"/>
                  <a:gd name="T58" fmla="*/ 2069 w 2490"/>
                  <a:gd name="T59" fmla="*/ 177 h 191"/>
                  <a:gd name="T60" fmla="*/ 2071 w 2490"/>
                  <a:gd name="T61" fmla="*/ 178 h 191"/>
                  <a:gd name="T62" fmla="*/ 2082 w 2490"/>
                  <a:gd name="T63" fmla="*/ 177 h 191"/>
                  <a:gd name="T64" fmla="*/ 2102 w 2490"/>
                  <a:gd name="T65" fmla="*/ 178 h 191"/>
                  <a:gd name="T66" fmla="*/ 2128 w 2490"/>
                  <a:gd name="T67" fmla="*/ 178 h 191"/>
                  <a:gd name="T68" fmla="*/ 2155 w 2490"/>
                  <a:gd name="T69" fmla="*/ 179 h 191"/>
                  <a:gd name="T70" fmla="*/ 2184 w 2490"/>
                  <a:gd name="T71" fmla="*/ 178 h 191"/>
                  <a:gd name="T72" fmla="*/ 2210 w 2490"/>
                  <a:gd name="T73" fmla="*/ 177 h 191"/>
                  <a:gd name="T74" fmla="*/ 2232 w 2490"/>
                  <a:gd name="T75" fmla="*/ 176 h 191"/>
                  <a:gd name="T76" fmla="*/ 2244 w 2490"/>
                  <a:gd name="T77" fmla="*/ 173 h 191"/>
                  <a:gd name="T78" fmla="*/ 2262 w 2490"/>
                  <a:gd name="T79" fmla="*/ 172 h 191"/>
                  <a:gd name="T80" fmla="*/ 2293 w 2490"/>
                  <a:gd name="T81" fmla="*/ 167 h 191"/>
                  <a:gd name="T82" fmla="*/ 2328 w 2490"/>
                  <a:gd name="T83" fmla="*/ 160 h 191"/>
                  <a:gd name="T84" fmla="*/ 2367 w 2490"/>
                  <a:gd name="T85" fmla="*/ 148 h 191"/>
                  <a:gd name="T86" fmla="*/ 2407 w 2490"/>
                  <a:gd name="T87" fmla="*/ 133 h 191"/>
                  <a:gd name="T88" fmla="*/ 2445 w 2490"/>
                  <a:gd name="T89" fmla="*/ 114 h 191"/>
                  <a:gd name="T90" fmla="*/ 2473 w 2490"/>
                  <a:gd name="T91" fmla="*/ 89 h 191"/>
                  <a:gd name="T92" fmla="*/ 2489 w 2490"/>
                  <a:gd name="T93" fmla="*/ 48 h 191"/>
                  <a:gd name="T94" fmla="*/ 34 w 2490"/>
                  <a:gd name="T95" fmla="*/ 101 h 191"/>
                  <a:gd name="T96" fmla="*/ 31 w 2490"/>
                  <a:gd name="T97" fmla="*/ 125 h 191"/>
                  <a:gd name="T98" fmla="*/ 32 w 2490"/>
                  <a:gd name="T99" fmla="*/ 149 h 191"/>
                  <a:gd name="T100" fmla="*/ 24 w 2490"/>
                  <a:gd name="T101" fmla="*/ 170 h 191"/>
                  <a:gd name="T102" fmla="*/ 0 w 2490"/>
                  <a:gd name="T103" fmla="*/ 186 h 1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490"/>
                  <a:gd name="T157" fmla="*/ 0 h 191"/>
                  <a:gd name="T158" fmla="*/ 2490 w 2490"/>
                  <a:gd name="T159" fmla="*/ 191 h 19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490" h="191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7"/>
                    </a:lnTo>
                    <a:lnTo>
                      <a:pt x="100" y="188"/>
                    </a:lnTo>
                    <a:lnTo>
                      <a:pt x="150" y="189"/>
                    </a:lnTo>
                    <a:lnTo>
                      <a:pt x="200" y="190"/>
                    </a:lnTo>
                    <a:lnTo>
                      <a:pt x="251" y="189"/>
                    </a:lnTo>
                    <a:lnTo>
                      <a:pt x="301" y="189"/>
                    </a:lnTo>
                    <a:lnTo>
                      <a:pt x="350" y="190"/>
                    </a:lnTo>
                    <a:lnTo>
                      <a:pt x="402" y="189"/>
                    </a:lnTo>
                    <a:lnTo>
                      <a:pt x="452" y="189"/>
                    </a:lnTo>
                    <a:lnTo>
                      <a:pt x="502" y="188"/>
                    </a:lnTo>
                    <a:lnTo>
                      <a:pt x="553" y="188"/>
                    </a:lnTo>
                    <a:lnTo>
                      <a:pt x="602" y="187"/>
                    </a:lnTo>
                    <a:lnTo>
                      <a:pt x="653" y="186"/>
                    </a:lnTo>
                    <a:lnTo>
                      <a:pt x="703" y="185"/>
                    </a:lnTo>
                    <a:lnTo>
                      <a:pt x="753" y="186"/>
                    </a:lnTo>
                    <a:lnTo>
                      <a:pt x="804" y="185"/>
                    </a:lnTo>
                    <a:lnTo>
                      <a:pt x="854" y="183"/>
                    </a:lnTo>
                    <a:lnTo>
                      <a:pt x="904" y="183"/>
                    </a:lnTo>
                    <a:lnTo>
                      <a:pt x="955" y="181"/>
                    </a:lnTo>
                    <a:lnTo>
                      <a:pt x="1006" y="181"/>
                    </a:lnTo>
                    <a:lnTo>
                      <a:pt x="1056" y="180"/>
                    </a:lnTo>
                    <a:lnTo>
                      <a:pt x="1105" y="179"/>
                    </a:lnTo>
                    <a:lnTo>
                      <a:pt x="1156" y="179"/>
                    </a:lnTo>
                    <a:lnTo>
                      <a:pt x="1205" y="178"/>
                    </a:lnTo>
                    <a:lnTo>
                      <a:pt x="1256" y="177"/>
                    </a:lnTo>
                    <a:lnTo>
                      <a:pt x="1305" y="177"/>
                    </a:lnTo>
                    <a:lnTo>
                      <a:pt x="1355" y="178"/>
                    </a:lnTo>
                    <a:lnTo>
                      <a:pt x="1403" y="177"/>
                    </a:lnTo>
                    <a:lnTo>
                      <a:pt x="1454" y="177"/>
                    </a:lnTo>
                    <a:lnTo>
                      <a:pt x="1503" y="177"/>
                    </a:lnTo>
                    <a:lnTo>
                      <a:pt x="1552" y="178"/>
                    </a:lnTo>
                    <a:lnTo>
                      <a:pt x="1600" y="178"/>
                    </a:lnTo>
                    <a:lnTo>
                      <a:pt x="1648" y="179"/>
                    </a:lnTo>
                    <a:lnTo>
                      <a:pt x="1693" y="179"/>
                    </a:lnTo>
                    <a:lnTo>
                      <a:pt x="1732" y="180"/>
                    </a:lnTo>
                    <a:lnTo>
                      <a:pt x="1772" y="180"/>
                    </a:lnTo>
                    <a:lnTo>
                      <a:pt x="1807" y="181"/>
                    </a:lnTo>
                    <a:lnTo>
                      <a:pt x="1838" y="181"/>
                    </a:lnTo>
                    <a:lnTo>
                      <a:pt x="1868" y="180"/>
                    </a:lnTo>
                    <a:lnTo>
                      <a:pt x="1895" y="182"/>
                    </a:lnTo>
                    <a:lnTo>
                      <a:pt x="1919" y="181"/>
                    </a:lnTo>
                    <a:lnTo>
                      <a:pt x="1941" y="180"/>
                    </a:lnTo>
                    <a:lnTo>
                      <a:pt x="1961" y="180"/>
                    </a:lnTo>
                    <a:lnTo>
                      <a:pt x="1979" y="181"/>
                    </a:lnTo>
                    <a:lnTo>
                      <a:pt x="1994" y="179"/>
                    </a:lnTo>
                    <a:lnTo>
                      <a:pt x="2008" y="180"/>
                    </a:lnTo>
                    <a:lnTo>
                      <a:pt x="2020" y="180"/>
                    </a:lnTo>
                    <a:lnTo>
                      <a:pt x="2031" y="179"/>
                    </a:lnTo>
                    <a:lnTo>
                      <a:pt x="2040" y="179"/>
                    </a:lnTo>
                    <a:lnTo>
                      <a:pt x="2047" y="178"/>
                    </a:lnTo>
                    <a:lnTo>
                      <a:pt x="2053" y="177"/>
                    </a:lnTo>
                    <a:lnTo>
                      <a:pt x="2059" y="177"/>
                    </a:lnTo>
                    <a:lnTo>
                      <a:pt x="2063" y="178"/>
                    </a:lnTo>
                    <a:lnTo>
                      <a:pt x="2064" y="178"/>
                    </a:lnTo>
                    <a:lnTo>
                      <a:pt x="2066" y="177"/>
                    </a:lnTo>
                    <a:lnTo>
                      <a:pt x="2069" y="177"/>
                    </a:lnTo>
                    <a:lnTo>
                      <a:pt x="2069" y="176"/>
                    </a:lnTo>
                    <a:lnTo>
                      <a:pt x="2069" y="177"/>
                    </a:lnTo>
                    <a:lnTo>
                      <a:pt x="2068" y="178"/>
                    </a:lnTo>
                    <a:lnTo>
                      <a:pt x="2071" y="178"/>
                    </a:lnTo>
                    <a:lnTo>
                      <a:pt x="2075" y="177"/>
                    </a:lnTo>
                    <a:lnTo>
                      <a:pt x="2082" y="177"/>
                    </a:lnTo>
                    <a:lnTo>
                      <a:pt x="2091" y="178"/>
                    </a:lnTo>
                    <a:lnTo>
                      <a:pt x="2102" y="178"/>
                    </a:lnTo>
                    <a:lnTo>
                      <a:pt x="2114" y="178"/>
                    </a:lnTo>
                    <a:lnTo>
                      <a:pt x="2128" y="178"/>
                    </a:lnTo>
                    <a:lnTo>
                      <a:pt x="2140" y="177"/>
                    </a:lnTo>
                    <a:lnTo>
                      <a:pt x="2155" y="179"/>
                    </a:lnTo>
                    <a:lnTo>
                      <a:pt x="2169" y="177"/>
                    </a:lnTo>
                    <a:lnTo>
                      <a:pt x="2184" y="178"/>
                    </a:lnTo>
                    <a:lnTo>
                      <a:pt x="2198" y="177"/>
                    </a:lnTo>
                    <a:lnTo>
                      <a:pt x="2210" y="177"/>
                    </a:lnTo>
                    <a:lnTo>
                      <a:pt x="2222" y="175"/>
                    </a:lnTo>
                    <a:lnTo>
                      <a:pt x="2232" y="176"/>
                    </a:lnTo>
                    <a:lnTo>
                      <a:pt x="2240" y="175"/>
                    </a:lnTo>
                    <a:lnTo>
                      <a:pt x="2244" y="173"/>
                    </a:lnTo>
                    <a:lnTo>
                      <a:pt x="2252" y="173"/>
                    </a:lnTo>
                    <a:lnTo>
                      <a:pt x="2262" y="172"/>
                    </a:lnTo>
                    <a:lnTo>
                      <a:pt x="2276" y="170"/>
                    </a:lnTo>
                    <a:lnTo>
                      <a:pt x="2293" y="167"/>
                    </a:lnTo>
                    <a:lnTo>
                      <a:pt x="2309" y="163"/>
                    </a:lnTo>
                    <a:lnTo>
                      <a:pt x="2328" y="160"/>
                    </a:lnTo>
                    <a:lnTo>
                      <a:pt x="2347" y="153"/>
                    </a:lnTo>
                    <a:lnTo>
                      <a:pt x="2367" y="148"/>
                    </a:lnTo>
                    <a:lnTo>
                      <a:pt x="2388" y="141"/>
                    </a:lnTo>
                    <a:lnTo>
                      <a:pt x="2407" y="133"/>
                    </a:lnTo>
                    <a:lnTo>
                      <a:pt x="2425" y="124"/>
                    </a:lnTo>
                    <a:lnTo>
                      <a:pt x="2445" y="114"/>
                    </a:lnTo>
                    <a:lnTo>
                      <a:pt x="2459" y="102"/>
                    </a:lnTo>
                    <a:lnTo>
                      <a:pt x="2473" y="89"/>
                    </a:lnTo>
                    <a:lnTo>
                      <a:pt x="2472" y="52"/>
                    </a:lnTo>
                    <a:lnTo>
                      <a:pt x="2489" y="48"/>
                    </a:lnTo>
                    <a:lnTo>
                      <a:pt x="2487" y="0"/>
                    </a:lnTo>
                    <a:lnTo>
                      <a:pt x="34" y="101"/>
                    </a:lnTo>
                    <a:lnTo>
                      <a:pt x="33" y="113"/>
                    </a:lnTo>
                    <a:lnTo>
                      <a:pt x="31" y="125"/>
                    </a:lnTo>
                    <a:lnTo>
                      <a:pt x="32" y="138"/>
                    </a:lnTo>
                    <a:lnTo>
                      <a:pt x="32" y="149"/>
                    </a:lnTo>
                    <a:lnTo>
                      <a:pt x="29" y="161"/>
                    </a:lnTo>
                    <a:lnTo>
                      <a:pt x="24" y="170"/>
                    </a:lnTo>
                    <a:lnTo>
                      <a:pt x="15" y="179"/>
                    </a:lnTo>
                    <a:lnTo>
                      <a:pt x="0" y="18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76" name="Freeform 21"/>
              <p:cNvSpPr>
                <a:spLocks/>
              </p:cNvSpPr>
              <p:nvPr/>
            </p:nvSpPr>
            <p:spPr bwMode="auto">
              <a:xfrm>
                <a:off x="3528" y="2187"/>
                <a:ext cx="140" cy="114"/>
              </a:xfrm>
              <a:custGeom>
                <a:avLst/>
                <a:gdLst>
                  <a:gd name="T0" fmla="*/ 79 w 140"/>
                  <a:gd name="T1" fmla="*/ 26 h 114"/>
                  <a:gd name="T2" fmla="*/ 72 w 140"/>
                  <a:gd name="T3" fmla="*/ 38 h 114"/>
                  <a:gd name="T4" fmla="*/ 61 w 140"/>
                  <a:gd name="T5" fmla="*/ 44 h 114"/>
                  <a:gd name="T6" fmla="*/ 51 w 140"/>
                  <a:gd name="T7" fmla="*/ 53 h 114"/>
                  <a:gd name="T8" fmla="*/ 35 w 140"/>
                  <a:gd name="T9" fmla="*/ 56 h 114"/>
                  <a:gd name="T10" fmla="*/ 22 w 140"/>
                  <a:gd name="T11" fmla="*/ 59 h 114"/>
                  <a:gd name="T12" fmla="*/ 12 w 140"/>
                  <a:gd name="T13" fmla="*/ 60 h 114"/>
                  <a:gd name="T14" fmla="*/ 3 w 140"/>
                  <a:gd name="T15" fmla="*/ 60 h 114"/>
                  <a:gd name="T16" fmla="*/ 1 w 140"/>
                  <a:gd name="T17" fmla="*/ 59 h 114"/>
                  <a:gd name="T18" fmla="*/ 0 w 140"/>
                  <a:gd name="T19" fmla="*/ 113 h 114"/>
                  <a:gd name="T20" fmla="*/ 2 w 140"/>
                  <a:gd name="T21" fmla="*/ 112 h 114"/>
                  <a:gd name="T22" fmla="*/ 7 w 140"/>
                  <a:gd name="T23" fmla="*/ 112 h 114"/>
                  <a:gd name="T24" fmla="*/ 12 w 140"/>
                  <a:gd name="T25" fmla="*/ 113 h 114"/>
                  <a:gd name="T26" fmla="*/ 20 w 140"/>
                  <a:gd name="T27" fmla="*/ 112 h 114"/>
                  <a:gd name="T28" fmla="*/ 29 w 140"/>
                  <a:gd name="T29" fmla="*/ 111 h 114"/>
                  <a:gd name="T30" fmla="*/ 39 w 140"/>
                  <a:gd name="T31" fmla="*/ 109 h 114"/>
                  <a:gd name="T32" fmla="*/ 50 w 140"/>
                  <a:gd name="T33" fmla="*/ 106 h 114"/>
                  <a:gd name="T34" fmla="*/ 61 w 140"/>
                  <a:gd name="T35" fmla="*/ 103 h 114"/>
                  <a:gd name="T36" fmla="*/ 74 w 140"/>
                  <a:gd name="T37" fmla="*/ 99 h 114"/>
                  <a:gd name="T38" fmla="*/ 85 w 140"/>
                  <a:gd name="T39" fmla="*/ 94 h 114"/>
                  <a:gd name="T40" fmla="*/ 97 w 140"/>
                  <a:gd name="T41" fmla="*/ 87 h 114"/>
                  <a:gd name="T42" fmla="*/ 109 w 140"/>
                  <a:gd name="T43" fmla="*/ 78 h 114"/>
                  <a:gd name="T44" fmla="*/ 118 w 140"/>
                  <a:gd name="T45" fmla="*/ 68 h 114"/>
                  <a:gd name="T46" fmla="*/ 127 w 140"/>
                  <a:gd name="T47" fmla="*/ 58 h 114"/>
                  <a:gd name="T48" fmla="*/ 132 w 140"/>
                  <a:gd name="T49" fmla="*/ 46 h 114"/>
                  <a:gd name="T50" fmla="*/ 139 w 140"/>
                  <a:gd name="T51" fmla="*/ 30 h 114"/>
                  <a:gd name="T52" fmla="*/ 139 w 140"/>
                  <a:gd name="T53" fmla="*/ 26 h 114"/>
                  <a:gd name="T54" fmla="*/ 138 w 140"/>
                  <a:gd name="T55" fmla="*/ 21 h 114"/>
                  <a:gd name="T56" fmla="*/ 135 w 140"/>
                  <a:gd name="T57" fmla="*/ 16 h 114"/>
                  <a:gd name="T58" fmla="*/ 132 w 140"/>
                  <a:gd name="T59" fmla="*/ 12 h 114"/>
                  <a:gd name="T60" fmla="*/ 128 w 140"/>
                  <a:gd name="T61" fmla="*/ 6 h 114"/>
                  <a:gd name="T62" fmla="*/ 125 w 140"/>
                  <a:gd name="T63" fmla="*/ 2 h 114"/>
                  <a:gd name="T64" fmla="*/ 120 w 140"/>
                  <a:gd name="T65" fmla="*/ 0 h 114"/>
                  <a:gd name="T66" fmla="*/ 113 w 140"/>
                  <a:gd name="T67" fmla="*/ 0 h 114"/>
                  <a:gd name="T68" fmla="*/ 108 w 140"/>
                  <a:gd name="T69" fmla="*/ 1 h 114"/>
                  <a:gd name="T70" fmla="*/ 101 w 140"/>
                  <a:gd name="T71" fmla="*/ 3 h 114"/>
                  <a:gd name="T72" fmla="*/ 97 w 140"/>
                  <a:gd name="T73" fmla="*/ 3 h 114"/>
                  <a:gd name="T74" fmla="*/ 91 w 140"/>
                  <a:gd name="T75" fmla="*/ 6 h 114"/>
                  <a:gd name="T76" fmla="*/ 88 w 140"/>
                  <a:gd name="T77" fmla="*/ 10 h 114"/>
                  <a:gd name="T78" fmla="*/ 84 w 140"/>
                  <a:gd name="T79" fmla="*/ 13 h 114"/>
                  <a:gd name="T80" fmla="*/ 81 w 140"/>
                  <a:gd name="T81" fmla="*/ 19 h 114"/>
                  <a:gd name="T82" fmla="*/ 79 w 140"/>
                  <a:gd name="T83" fmla="*/ 26 h 1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0"/>
                  <a:gd name="T127" fmla="*/ 0 h 114"/>
                  <a:gd name="T128" fmla="*/ 140 w 140"/>
                  <a:gd name="T129" fmla="*/ 114 h 1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0" h="114">
                    <a:moveTo>
                      <a:pt x="79" y="26"/>
                    </a:moveTo>
                    <a:lnTo>
                      <a:pt x="72" y="38"/>
                    </a:lnTo>
                    <a:lnTo>
                      <a:pt x="61" y="44"/>
                    </a:lnTo>
                    <a:lnTo>
                      <a:pt x="51" y="53"/>
                    </a:lnTo>
                    <a:lnTo>
                      <a:pt x="35" y="56"/>
                    </a:lnTo>
                    <a:lnTo>
                      <a:pt x="22" y="59"/>
                    </a:lnTo>
                    <a:lnTo>
                      <a:pt x="12" y="60"/>
                    </a:lnTo>
                    <a:lnTo>
                      <a:pt x="3" y="60"/>
                    </a:lnTo>
                    <a:lnTo>
                      <a:pt x="1" y="59"/>
                    </a:lnTo>
                    <a:lnTo>
                      <a:pt x="0" y="113"/>
                    </a:lnTo>
                    <a:lnTo>
                      <a:pt x="2" y="112"/>
                    </a:lnTo>
                    <a:lnTo>
                      <a:pt x="7" y="112"/>
                    </a:lnTo>
                    <a:lnTo>
                      <a:pt x="12" y="113"/>
                    </a:lnTo>
                    <a:lnTo>
                      <a:pt x="20" y="112"/>
                    </a:lnTo>
                    <a:lnTo>
                      <a:pt x="29" y="111"/>
                    </a:lnTo>
                    <a:lnTo>
                      <a:pt x="39" y="109"/>
                    </a:lnTo>
                    <a:lnTo>
                      <a:pt x="50" y="106"/>
                    </a:lnTo>
                    <a:lnTo>
                      <a:pt x="61" y="103"/>
                    </a:lnTo>
                    <a:lnTo>
                      <a:pt x="74" y="99"/>
                    </a:lnTo>
                    <a:lnTo>
                      <a:pt x="85" y="94"/>
                    </a:lnTo>
                    <a:lnTo>
                      <a:pt x="97" y="87"/>
                    </a:lnTo>
                    <a:lnTo>
                      <a:pt x="109" y="78"/>
                    </a:lnTo>
                    <a:lnTo>
                      <a:pt x="118" y="68"/>
                    </a:lnTo>
                    <a:lnTo>
                      <a:pt x="127" y="58"/>
                    </a:lnTo>
                    <a:lnTo>
                      <a:pt x="132" y="46"/>
                    </a:lnTo>
                    <a:lnTo>
                      <a:pt x="139" y="30"/>
                    </a:lnTo>
                    <a:lnTo>
                      <a:pt x="139" y="26"/>
                    </a:lnTo>
                    <a:lnTo>
                      <a:pt x="138" y="21"/>
                    </a:lnTo>
                    <a:lnTo>
                      <a:pt x="135" y="16"/>
                    </a:lnTo>
                    <a:lnTo>
                      <a:pt x="132" y="12"/>
                    </a:lnTo>
                    <a:lnTo>
                      <a:pt x="128" y="6"/>
                    </a:lnTo>
                    <a:lnTo>
                      <a:pt x="125" y="2"/>
                    </a:lnTo>
                    <a:lnTo>
                      <a:pt x="120" y="0"/>
                    </a:lnTo>
                    <a:lnTo>
                      <a:pt x="113" y="0"/>
                    </a:lnTo>
                    <a:lnTo>
                      <a:pt x="108" y="1"/>
                    </a:lnTo>
                    <a:lnTo>
                      <a:pt x="101" y="3"/>
                    </a:lnTo>
                    <a:lnTo>
                      <a:pt x="97" y="3"/>
                    </a:lnTo>
                    <a:lnTo>
                      <a:pt x="91" y="6"/>
                    </a:lnTo>
                    <a:lnTo>
                      <a:pt x="88" y="10"/>
                    </a:lnTo>
                    <a:lnTo>
                      <a:pt x="84" y="13"/>
                    </a:lnTo>
                    <a:lnTo>
                      <a:pt x="81" y="19"/>
                    </a:lnTo>
                    <a:lnTo>
                      <a:pt x="79" y="26"/>
                    </a:lnTo>
                  </a:path>
                </a:pathLst>
              </a:custGeom>
              <a:solidFill>
                <a:srgbClr val="66999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77" name="Freeform 22"/>
              <p:cNvSpPr>
                <a:spLocks/>
              </p:cNvSpPr>
              <p:nvPr/>
            </p:nvSpPr>
            <p:spPr bwMode="auto">
              <a:xfrm>
                <a:off x="3527" y="2188"/>
                <a:ext cx="147" cy="119"/>
              </a:xfrm>
              <a:custGeom>
                <a:avLst/>
                <a:gdLst>
                  <a:gd name="T0" fmla="*/ 82 w 147"/>
                  <a:gd name="T1" fmla="*/ 27 h 119"/>
                  <a:gd name="T2" fmla="*/ 82 w 147"/>
                  <a:gd name="T3" fmla="*/ 27 h 119"/>
                  <a:gd name="T4" fmla="*/ 75 w 147"/>
                  <a:gd name="T5" fmla="*/ 40 h 119"/>
                  <a:gd name="T6" fmla="*/ 64 w 147"/>
                  <a:gd name="T7" fmla="*/ 47 h 119"/>
                  <a:gd name="T8" fmla="*/ 53 w 147"/>
                  <a:gd name="T9" fmla="*/ 54 h 119"/>
                  <a:gd name="T10" fmla="*/ 36 w 147"/>
                  <a:gd name="T11" fmla="*/ 59 h 119"/>
                  <a:gd name="T12" fmla="*/ 23 w 147"/>
                  <a:gd name="T13" fmla="*/ 61 h 119"/>
                  <a:gd name="T14" fmla="*/ 12 w 147"/>
                  <a:gd name="T15" fmla="*/ 62 h 119"/>
                  <a:gd name="T16" fmla="*/ 3 w 147"/>
                  <a:gd name="T17" fmla="*/ 63 h 119"/>
                  <a:gd name="T18" fmla="*/ 1 w 147"/>
                  <a:gd name="T19" fmla="*/ 62 h 119"/>
                  <a:gd name="T20" fmla="*/ 0 w 147"/>
                  <a:gd name="T21" fmla="*/ 118 h 119"/>
                  <a:gd name="T22" fmla="*/ 1 w 147"/>
                  <a:gd name="T23" fmla="*/ 117 h 119"/>
                  <a:gd name="T24" fmla="*/ 6 w 147"/>
                  <a:gd name="T25" fmla="*/ 118 h 119"/>
                  <a:gd name="T26" fmla="*/ 10 w 147"/>
                  <a:gd name="T27" fmla="*/ 117 h 119"/>
                  <a:gd name="T28" fmla="*/ 20 w 147"/>
                  <a:gd name="T29" fmla="*/ 117 h 119"/>
                  <a:gd name="T30" fmla="*/ 28 w 147"/>
                  <a:gd name="T31" fmla="*/ 115 h 119"/>
                  <a:gd name="T32" fmla="*/ 40 w 147"/>
                  <a:gd name="T33" fmla="*/ 115 h 119"/>
                  <a:gd name="T34" fmla="*/ 51 w 147"/>
                  <a:gd name="T35" fmla="*/ 111 h 119"/>
                  <a:gd name="T36" fmla="*/ 64 w 147"/>
                  <a:gd name="T37" fmla="*/ 108 h 119"/>
                  <a:gd name="T38" fmla="*/ 77 w 147"/>
                  <a:gd name="T39" fmla="*/ 104 h 119"/>
                  <a:gd name="T40" fmla="*/ 89 w 147"/>
                  <a:gd name="T41" fmla="*/ 99 h 119"/>
                  <a:gd name="T42" fmla="*/ 101 w 147"/>
                  <a:gd name="T43" fmla="*/ 92 h 119"/>
                  <a:gd name="T44" fmla="*/ 113 w 147"/>
                  <a:gd name="T45" fmla="*/ 82 h 119"/>
                  <a:gd name="T46" fmla="*/ 123 w 147"/>
                  <a:gd name="T47" fmla="*/ 72 h 119"/>
                  <a:gd name="T48" fmla="*/ 132 w 147"/>
                  <a:gd name="T49" fmla="*/ 62 h 119"/>
                  <a:gd name="T50" fmla="*/ 139 w 147"/>
                  <a:gd name="T51" fmla="*/ 48 h 119"/>
                  <a:gd name="T52" fmla="*/ 145 w 147"/>
                  <a:gd name="T53" fmla="*/ 32 h 119"/>
                  <a:gd name="T54" fmla="*/ 146 w 147"/>
                  <a:gd name="T55" fmla="*/ 28 h 119"/>
                  <a:gd name="T56" fmla="*/ 145 w 147"/>
                  <a:gd name="T57" fmla="*/ 22 h 119"/>
                  <a:gd name="T58" fmla="*/ 141 w 147"/>
                  <a:gd name="T59" fmla="*/ 17 h 119"/>
                  <a:gd name="T60" fmla="*/ 138 w 147"/>
                  <a:gd name="T61" fmla="*/ 13 h 119"/>
                  <a:gd name="T62" fmla="*/ 133 w 147"/>
                  <a:gd name="T63" fmla="*/ 7 h 119"/>
                  <a:gd name="T64" fmla="*/ 129 w 147"/>
                  <a:gd name="T65" fmla="*/ 2 h 119"/>
                  <a:gd name="T66" fmla="*/ 125 w 147"/>
                  <a:gd name="T67" fmla="*/ 0 h 119"/>
                  <a:gd name="T68" fmla="*/ 118 w 147"/>
                  <a:gd name="T69" fmla="*/ 0 h 119"/>
                  <a:gd name="T70" fmla="*/ 111 w 147"/>
                  <a:gd name="T71" fmla="*/ 2 h 119"/>
                  <a:gd name="T72" fmla="*/ 106 w 147"/>
                  <a:gd name="T73" fmla="*/ 3 h 119"/>
                  <a:gd name="T74" fmla="*/ 101 w 147"/>
                  <a:gd name="T75" fmla="*/ 5 h 119"/>
                  <a:gd name="T76" fmla="*/ 95 w 147"/>
                  <a:gd name="T77" fmla="*/ 7 h 119"/>
                  <a:gd name="T78" fmla="*/ 90 w 147"/>
                  <a:gd name="T79" fmla="*/ 11 h 119"/>
                  <a:gd name="T80" fmla="*/ 88 w 147"/>
                  <a:gd name="T81" fmla="*/ 14 h 119"/>
                  <a:gd name="T82" fmla="*/ 85 w 147"/>
                  <a:gd name="T83" fmla="*/ 20 h 119"/>
                  <a:gd name="T84" fmla="*/ 82 w 147"/>
                  <a:gd name="T85" fmla="*/ 27 h 1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7"/>
                  <a:gd name="T130" fmla="*/ 0 h 119"/>
                  <a:gd name="T131" fmla="*/ 147 w 147"/>
                  <a:gd name="T132" fmla="*/ 119 h 11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7" h="119">
                    <a:moveTo>
                      <a:pt x="82" y="27"/>
                    </a:moveTo>
                    <a:lnTo>
                      <a:pt x="82" y="27"/>
                    </a:lnTo>
                    <a:lnTo>
                      <a:pt x="75" y="40"/>
                    </a:lnTo>
                    <a:lnTo>
                      <a:pt x="64" y="47"/>
                    </a:lnTo>
                    <a:lnTo>
                      <a:pt x="53" y="54"/>
                    </a:lnTo>
                    <a:lnTo>
                      <a:pt x="36" y="59"/>
                    </a:lnTo>
                    <a:lnTo>
                      <a:pt x="23" y="61"/>
                    </a:lnTo>
                    <a:lnTo>
                      <a:pt x="12" y="62"/>
                    </a:lnTo>
                    <a:lnTo>
                      <a:pt x="3" y="63"/>
                    </a:lnTo>
                    <a:lnTo>
                      <a:pt x="1" y="62"/>
                    </a:lnTo>
                    <a:lnTo>
                      <a:pt x="0" y="118"/>
                    </a:lnTo>
                    <a:lnTo>
                      <a:pt x="1" y="117"/>
                    </a:lnTo>
                    <a:lnTo>
                      <a:pt x="6" y="118"/>
                    </a:lnTo>
                    <a:lnTo>
                      <a:pt x="10" y="117"/>
                    </a:lnTo>
                    <a:lnTo>
                      <a:pt x="20" y="117"/>
                    </a:lnTo>
                    <a:lnTo>
                      <a:pt x="28" y="115"/>
                    </a:lnTo>
                    <a:lnTo>
                      <a:pt x="40" y="115"/>
                    </a:lnTo>
                    <a:lnTo>
                      <a:pt x="51" y="111"/>
                    </a:lnTo>
                    <a:lnTo>
                      <a:pt x="64" y="108"/>
                    </a:lnTo>
                    <a:lnTo>
                      <a:pt x="77" y="104"/>
                    </a:lnTo>
                    <a:lnTo>
                      <a:pt x="89" y="99"/>
                    </a:lnTo>
                    <a:lnTo>
                      <a:pt x="101" y="92"/>
                    </a:lnTo>
                    <a:lnTo>
                      <a:pt x="113" y="82"/>
                    </a:lnTo>
                    <a:lnTo>
                      <a:pt x="123" y="72"/>
                    </a:lnTo>
                    <a:lnTo>
                      <a:pt x="132" y="62"/>
                    </a:lnTo>
                    <a:lnTo>
                      <a:pt x="139" y="48"/>
                    </a:lnTo>
                    <a:lnTo>
                      <a:pt x="145" y="32"/>
                    </a:lnTo>
                    <a:lnTo>
                      <a:pt x="146" y="28"/>
                    </a:lnTo>
                    <a:lnTo>
                      <a:pt x="145" y="22"/>
                    </a:lnTo>
                    <a:lnTo>
                      <a:pt x="141" y="17"/>
                    </a:lnTo>
                    <a:lnTo>
                      <a:pt x="138" y="13"/>
                    </a:lnTo>
                    <a:lnTo>
                      <a:pt x="133" y="7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1" y="2"/>
                    </a:lnTo>
                    <a:lnTo>
                      <a:pt x="106" y="3"/>
                    </a:lnTo>
                    <a:lnTo>
                      <a:pt x="101" y="5"/>
                    </a:lnTo>
                    <a:lnTo>
                      <a:pt x="95" y="7"/>
                    </a:lnTo>
                    <a:lnTo>
                      <a:pt x="90" y="11"/>
                    </a:lnTo>
                    <a:lnTo>
                      <a:pt x="88" y="14"/>
                    </a:lnTo>
                    <a:lnTo>
                      <a:pt x="85" y="20"/>
                    </a:lnTo>
                    <a:lnTo>
                      <a:pt x="82" y="2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78" name="Freeform 23"/>
              <p:cNvSpPr>
                <a:spLocks/>
              </p:cNvSpPr>
              <p:nvPr/>
            </p:nvSpPr>
            <p:spPr bwMode="auto">
              <a:xfrm>
                <a:off x="4079" y="1951"/>
                <a:ext cx="170" cy="148"/>
              </a:xfrm>
              <a:custGeom>
                <a:avLst/>
                <a:gdLst>
                  <a:gd name="T0" fmla="*/ 3 w 170"/>
                  <a:gd name="T1" fmla="*/ 147 h 148"/>
                  <a:gd name="T2" fmla="*/ 9 w 170"/>
                  <a:gd name="T3" fmla="*/ 145 h 148"/>
                  <a:gd name="T4" fmla="*/ 19 w 170"/>
                  <a:gd name="T5" fmla="*/ 143 h 148"/>
                  <a:gd name="T6" fmla="*/ 29 w 170"/>
                  <a:gd name="T7" fmla="*/ 141 h 148"/>
                  <a:gd name="T8" fmla="*/ 44 w 170"/>
                  <a:gd name="T9" fmla="*/ 138 h 148"/>
                  <a:gd name="T10" fmla="*/ 56 w 170"/>
                  <a:gd name="T11" fmla="*/ 135 h 148"/>
                  <a:gd name="T12" fmla="*/ 68 w 170"/>
                  <a:gd name="T13" fmla="*/ 130 h 148"/>
                  <a:gd name="T14" fmla="*/ 84 w 170"/>
                  <a:gd name="T15" fmla="*/ 126 h 148"/>
                  <a:gd name="T16" fmla="*/ 98 w 170"/>
                  <a:gd name="T17" fmla="*/ 122 h 148"/>
                  <a:gd name="T18" fmla="*/ 110 w 170"/>
                  <a:gd name="T19" fmla="*/ 117 h 148"/>
                  <a:gd name="T20" fmla="*/ 126 w 170"/>
                  <a:gd name="T21" fmla="*/ 112 h 148"/>
                  <a:gd name="T22" fmla="*/ 137 w 170"/>
                  <a:gd name="T23" fmla="*/ 107 h 148"/>
                  <a:gd name="T24" fmla="*/ 147 w 170"/>
                  <a:gd name="T25" fmla="*/ 100 h 148"/>
                  <a:gd name="T26" fmla="*/ 155 w 170"/>
                  <a:gd name="T27" fmla="*/ 93 h 148"/>
                  <a:gd name="T28" fmla="*/ 162 w 170"/>
                  <a:gd name="T29" fmla="*/ 89 h 148"/>
                  <a:gd name="T30" fmla="*/ 167 w 170"/>
                  <a:gd name="T31" fmla="*/ 82 h 148"/>
                  <a:gd name="T32" fmla="*/ 169 w 170"/>
                  <a:gd name="T33" fmla="*/ 75 h 148"/>
                  <a:gd name="T34" fmla="*/ 166 w 170"/>
                  <a:gd name="T35" fmla="*/ 67 h 148"/>
                  <a:gd name="T36" fmla="*/ 161 w 170"/>
                  <a:gd name="T37" fmla="*/ 61 h 148"/>
                  <a:gd name="T38" fmla="*/ 153 w 170"/>
                  <a:gd name="T39" fmla="*/ 52 h 148"/>
                  <a:gd name="T40" fmla="*/ 143 w 170"/>
                  <a:gd name="T41" fmla="*/ 47 h 148"/>
                  <a:gd name="T42" fmla="*/ 130 w 170"/>
                  <a:gd name="T43" fmla="*/ 41 h 148"/>
                  <a:gd name="T44" fmla="*/ 115 w 170"/>
                  <a:gd name="T45" fmla="*/ 34 h 148"/>
                  <a:gd name="T46" fmla="*/ 100 w 170"/>
                  <a:gd name="T47" fmla="*/ 27 h 148"/>
                  <a:gd name="T48" fmla="*/ 85 w 170"/>
                  <a:gd name="T49" fmla="*/ 22 h 148"/>
                  <a:gd name="T50" fmla="*/ 70 w 170"/>
                  <a:gd name="T51" fmla="*/ 17 h 148"/>
                  <a:gd name="T52" fmla="*/ 54 w 170"/>
                  <a:gd name="T53" fmla="*/ 12 h 148"/>
                  <a:gd name="T54" fmla="*/ 40 w 170"/>
                  <a:gd name="T55" fmla="*/ 7 h 148"/>
                  <a:gd name="T56" fmla="*/ 27 w 170"/>
                  <a:gd name="T57" fmla="*/ 5 h 148"/>
                  <a:gd name="T58" fmla="*/ 15 w 170"/>
                  <a:gd name="T59" fmla="*/ 2 h 148"/>
                  <a:gd name="T60" fmla="*/ 8 w 170"/>
                  <a:gd name="T61" fmla="*/ 0 h 148"/>
                  <a:gd name="T62" fmla="*/ 2 w 170"/>
                  <a:gd name="T63" fmla="*/ 1 h 148"/>
                  <a:gd name="T64" fmla="*/ 0 w 170"/>
                  <a:gd name="T65" fmla="*/ 0 h 148"/>
                  <a:gd name="T66" fmla="*/ 3 w 170"/>
                  <a:gd name="T67" fmla="*/ 147 h 1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148"/>
                  <a:gd name="T104" fmla="*/ 170 w 170"/>
                  <a:gd name="T105" fmla="*/ 148 h 1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148">
                    <a:moveTo>
                      <a:pt x="3" y="147"/>
                    </a:moveTo>
                    <a:lnTo>
                      <a:pt x="9" y="145"/>
                    </a:lnTo>
                    <a:lnTo>
                      <a:pt x="19" y="143"/>
                    </a:lnTo>
                    <a:lnTo>
                      <a:pt x="29" y="141"/>
                    </a:lnTo>
                    <a:lnTo>
                      <a:pt x="44" y="138"/>
                    </a:lnTo>
                    <a:lnTo>
                      <a:pt x="56" y="135"/>
                    </a:lnTo>
                    <a:lnTo>
                      <a:pt x="68" y="130"/>
                    </a:lnTo>
                    <a:lnTo>
                      <a:pt x="84" y="126"/>
                    </a:lnTo>
                    <a:lnTo>
                      <a:pt x="98" y="122"/>
                    </a:lnTo>
                    <a:lnTo>
                      <a:pt x="110" y="117"/>
                    </a:lnTo>
                    <a:lnTo>
                      <a:pt x="126" y="112"/>
                    </a:lnTo>
                    <a:lnTo>
                      <a:pt x="137" y="107"/>
                    </a:lnTo>
                    <a:lnTo>
                      <a:pt x="147" y="100"/>
                    </a:lnTo>
                    <a:lnTo>
                      <a:pt x="155" y="93"/>
                    </a:lnTo>
                    <a:lnTo>
                      <a:pt x="162" y="89"/>
                    </a:lnTo>
                    <a:lnTo>
                      <a:pt x="167" y="82"/>
                    </a:lnTo>
                    <a:lnTo>
                      <a:pt x="169" y="75"/>
                    </a:lnTo>
                    <a:lnTo>
                      <a:pt x="166" y="67"/>
                    </a:lnTo>
                    <a:lnTo>
                      <a:pt x="161" y="61"/>
                    </a:lnTo>
                    <a:lnTo>
                      <a:pt x="153" y="52"/>
                    </a:lnTo>
                    <a:lnTo>
                      <a:pt x="143" y="47"/>
                    </a:lnTo>
                    <a:lnTo>
                      <a:pt x="130" y="41"/>
                    </a:lnTo>
                    <a:lnTo>
                      <a:pt x="115" y="34"/>
                    </a:lnTo>
                    <a:lnTo>
                      <a:pt x="100" y="27"/>
                    </a:lnTo>
                    <a:lnTo>
                      <a:pt x="85" y="22"/>
                    </a:lnTo>
                    <a:lnTo>
                      <a:pt x="70" y="17"/>
                    </a:lnTo>
                    <a:lnTo>
                      <a:pt x="54" y="12"/>
                    </a:lnTo>
                    <a:lnTo>
                      <a:pt x="40" y="7"/>
                    </a:lnTo>
                    <a:lnTo>
                      <a:pt x="27" y="5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3" y="14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79" name="Freeform 24"/>
              <p:cNvSpPr>
                <a:spLocks/>
              </p:cNvSpPr>
              <p:nvPr/>
            </p:nvSpPr>
            <p:spPr bwMode="auto">
              <a:xfrm>
                <a:off x="4079" y="1951"/>
                <a:ext cx="176" cy="153"/>
              </a:xfrm>
              <a:custGeom>
                <a:avLst/>
                <a:gdLst>
                  <a:gd name="T0" fmla="*/ 3 w 176"/>
                  <a:gd name="T1" fmla="*/ 152 h 153"/>
                  <a:gd name="T2" fmla="*/ 3 w 176"/>
                  <a:gd name="T3" fmla="*/ 152 h 153"/>
                  <a:gd name="T4" fmla="*/ 9 w 176"/>
                  <a:gd name="T5" fmla="*/ 151 h 153"/>
                  <a:gd name="T6" fmla="*/ 19 w 176"/>
                  <a:gd name="T7" fmla="*/ 150 h 153"/>
                  <a:gd name="T8" fmla="*/ 30 w 176"/>
                  <a:gd name="T9" fmla="*/ 146 h 153"/>
                  <a:gd name="T10" fmla="*/ 43 w 176"/>
                  <a:gd name="T11" fmla="*/ 144 h 153"/>
                  <a:gd name="T12" fmla="*/ 57 w 176"/>
                  <a:gd name="T13" fmla="*/ 140 h 153"/>
                  <a:gd name="T14" fmla="*/ 71 w 176"/>
                  <a:gd name="T15" fmla="*/ 137 h 153"/>
                  <a:gd name="T16" fmla="*/ 85 w 176"/>
                  <a:gd name="T17" fmla="*/ 132 h 153"/>
                  <a:gd name="T18" fmla="*/ 101 w 176"/>
                  <a:gd name="T19" fmla="*/ 127 h 153"/>
                  <a:gd name="T20" fmla="*/ 114 w 176"/>
                  <a:gd name="T21" fmla="*/ 122 h 153"/>
                  <a:gd name="T22" fmla="*/ 128 w 176"/>
                  <a:gd name="T23" fmla="*/ 116 h 153"/>
                  <a:gd name="T24" fmla="*/ 141 w 176"/>
                  <a:gd name="T25" fmla="*/ 111 h 153"/>
                  <a:gd name="T26" fmla="*/ 151 w 176"/>
                  <a:gd name="T27" fmla="*/ 104 h 153"/>
                  <a:gd name="T28" fmla="*/ 161 w 176"/>
                  <a:gd name="T29" fmla="*/ 98 h 153"/>
                  <a:gd name="T30" fmla="*/ 168 w 176"/>
                  <a:gd name="T31" fmla="*/ 92 h 153"/>
                  <a:gd name="T32" fmla="*/ 173 w 176"/>
                  <a:gd name="T33" fmla="*/ 85 h 153"/>
                  <a:gd name="T34" fmla="*/ 175 w 176"/>
                  <a:gd name="T35" fmla="*/ 78 h 153"/>
                  <a:gd name="T36" fmla="*/ 172 w 176"/>
                  <a:gd name="T37" fmla="*/ 70 h 153"/>
                  <a:gd name="T38" fmla="*/ 166 w 176"/>
                  <a:gd name="T39" fmla="*/ 63 h 153"/>
                  <a:gd name="T40" fmla="*/ 158 w 176"/>
                  <a:gd name="T41" fmla="*/ 55 h 153"/>
                  <a:gd name="T42" fmla="*/ 148 w 176"/>
                  <a:gd name="T43" fmla="*/ 49 h 153"/>
                  <a:gd name="T44" fmla="*/ 134 w 176"/>
                  <a:gd name="T45" fmla="*/ 43 h 153"/>
                  <a:gd name="T46" fmla="*/ 119 w 176"/>
                  <a:gd name="T47" fmla="*/ 35 h 153"/>
                  <a:gd name="T48" fmla="*/ 103 w 176"/>
                  <a:gd name="T49" fmla="*/ 29 h 153"/>
                  <a:gd name="T50" fmla="*/ 88 w 176"/>
                  <a:gd name="T51" fmla="*/ 23 h 153"/>
                  <a:gd name="T52" fmla="*/ 72 w 176"/>
                  <a:gd name="T53" fmla="*/ 18 h 153"/>
                  <a:gd name="T54" fmla="*/ 56 w 176"/>
                  <a:gd name="T55" fmla="*/ 13 h 153"/>
                  <a:gd name="T56" fmla="*/ 41 w 176"/>
                  <a:gd name="T57" fmla="*/ 8 h 153"/>
                  <a:gd name="T58" fmla="*/ 28 w 176"/>
                  <a:gd name="T59" fmla="*/ 5 h 153"/>
                  <a:gd name="T60" fmla="*/ 16 w 176"/>
                  <a:gd name="T61" fmla="*/ 3 h 153"/>
                  <a:gd name="T62" fmla="*/ 8 w 176"/>
                  <a:gd name="T63" fmla="*/ 0 h 153"/>
                  <a:gd name="T64" fmla="*/ 2 w 176"/>
                  <a:gd name="T65" fmla="*/ 1 h 153"/>
                  <a:gd name="T66" fmla="*/ 0 w 176"/>
                  <a:gd name="T67" fmla="*/ 0 h 153"/>
                  <a:gd name="T68" fmla="*/ 3 w 176"/>
                  <a:gd name="T69" fmla="*/ 152 h 1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6"/>
                  <a:gd name="T106" fmla="*/ 0 h 153"/>
                  <a:gd name="T107" fmla="*/ 176 w 176"/>
                  <a:gd name="T108" fmla="*/ 153 h 1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6" h="153">
                    <a:moveTo>
                      <a:pt x="3" y="152"/>
                    </a:moveTo>
                    <a:lnTo>
                      <a:pt x="3" y="152"/>
                    </a:lnTo>
                    <a:lnTo>
                      <a:pt x="9" y="151"/>
                    </a:lnTo>
                    <a:lnTo>
                      <a:pt x="19" y="150"/>
                    </a:lnTo>
                    <a:lnTo>
                      <a:pt x="30" y="146"/>
                    </a:lnTo>
                    <a:lnTo>
                      <a:pt x="43" y="144"/>
                    </a:lnTo>
                    <a:lnTo>
                      <a:pt x="57" y="140"/>
                    </a:lnTo>
                    <a:lnTo>
                      <a:pt x="71" y="137"/>
                    </a:lnTo>
                    <a:lnTo>
                      <a:pt x="85" y="132"/>
                    </a:lnTo>
                    <a:lnTo>
                      <a:pt x="101" y="127"/>
                    </a:lnTo>
                    <a:lnTo>
                      <a:pt x="114" y="122"/>
                    </a:lnTo>
                    <a:lnTo>
                      <a:pt x="128" y="116"/>
                    </a:lnTo>
                    <a:lnTo>
                      <a:pt x="141" y="111"/>
                    </a:lnTo>
                    <a:lnTo>
                      <a:pt x="151" y="104"/>
                    </a:lnTo>
                    <a:lnTo>
                      <a:pt x="161" y="98"/>
                    </a:lnTo>
                    <a:lnTo>
                      <a:pt x="168" y="92"/>
                    </a:lnTo>
                    <a:lnTo>
                      <a:pt x="173" y="85"/>
                    </a:lnTo>
                    <a:lnTo>
                      <a:pt x="175" y="78"/>
                    </a:lnTo>
                    <a:lnTo>
                      <a:pt x="172" y="70"/>
                    </a:lnTo>
                    <a:lnTo>
                      <a:pt x="166" y="63"/>
                    </a:lnTo>
                    <a:lnTo>
                      <a:pt x="158" y="55"/>
                    </a:lnTo>
                    <a:lnTo>
                      <a:pt x="148" y="49"/>
                    </a:lnTo>
                    <a:lnTo>
                      <a:pt x="134" y="43"/>
                    </a:lnTo>
                    <a:lnTo>
                      <a:pt x="119" y="35"/>
                    </a:lnTo>
                    <a:lnTo>
                      <a:pt x="103" y="29"/>
                    </a:lnTo>
                    <a:lnTo>
                      <a:pt x="88" y="23"/>
                    </a:lnTo>
                    <a:lnTo>
                      <a:pt x="72" y="18"/>
                    </a:lnTo>
                    <a:lnTo>
                      <a:pt x="56" y="13"/>
                    </a:lnTo>
                    <a:lnTo>
                      <a:pt x="41" y="8"/>
                    </a:lnTo>
                    <a:lnTo>
                      <a:pt x="28" y="5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3" y="15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80" name="Freeform 25"/>
              <p:cNvSpPr>
                <a:spLocks/>
              </p:cNvSpPr>
              <p:nvPr/>
            </p:nvSpPr>
            <p:spPr bwMode="auto">
              <a:xfrm>
                <a:off x="4086" y="1952"/>
                <a:ext cx="162" cy="76"/>
              </a:xfrm>
              <a:custGeom>
                <a:avLst/>
                <a:gdLst>
                  <a:gd name="T0" fmla="*/ 161 w 162"/>
                  <a:gd name="T1" fmla="*/ 75 h 76"/>
                  <a:gd name="T2" fmla="*/ 159 w 162"/>
                  <a:gd name="T3" fmla="*/ 69 h 76"/>
                  <a:gd name="T4" fmla="*/ 154 w 162"/>
                  <a:gd name="T5" fmla="*/ 61 h 76"/>
                  <a:gd name="T6" fmla="*/ 147 w 162"/>
                  <a:gd name="T7" fmla="*/ 54 h 76"/>
                  <a:gd name="T8" fmla="*/ 136 w 162"/>
                  <a:gd name="T9" fmla="*/ 47 h 76"/>
                  <a:gd name="T10" fmla="*/ 126 w 162"/>
                  <a:gd name="T11" fmla="*/ 42 h 76"/>
                  <a:gd name="T12" fmla="*/ 111 w 162"/>
                  <a:gd name="T13" fmla="*/ 35 h 76"/>
                  <a:gd name="T14" fmla="*/ 97 w 162"/>
                  <a:gd name="T15" fmla="*/ 30 h 76"/>
                  <a:gd name="T16" fmla="*/ 82 w 162"/>
                  <a:gd name="T17" fmla="*/ 24 h 76"/>
                  <a:gd name="T18" fmla="*/ 67 w 162"/>
                  <a:gd name="T19" fmla="*/ 20 h 76"/>
                  <a:gd name="T20" fmla="*/ 52 w 162"/>
                  <a:gd name="T21" fmla="*/ 14 h 76"/>
                  <a:gd name="T22" fmla="*/ 37 w 162"/>
                  <a:gd name="T23" fmla="*/ 10 h 76"/>
                  <a:gd name="T24" fmla="*/ 26 w 162"/>
                  <a:gd name="T25" fmla="*/ 7 h 76"/>
                  <a:gd name="T26" fmla="*/ 15 w 162"/>
                  <a:gd name="T27" fmla="*/ 5 h 76"/>
                  <a:gd name="T28" fmla="*/ 7 w 162"/>
                  <a:gd name="T29" fmla="*/ 2 h 76"/>
                  <a:gd name="T30" fmla="*/ 1 w 162"/>
                  <a:gd name="T31" fmla="*/ 1 h 76"/>
                  <a:gd name="T32" fmla="*/ 0 w 162"/>
                  <a:gd name="T33" fmla="*/ 0 h 76"/>
                  <a:gd name="T34" fmla="*/ 3 w 162"/>
                  <a:gd name="T35" fmla="*/ 75 h 76"/>
                  <a:gd name="T36" fmla="*/ 161 w 162"/>
                  <a:gd name="T37" fmla="*/ 75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2"/>
                  <a:gd name="T58" fmla="*/ 0 h 76"/>
                  <a:gd name="T59" fmla="*/ 162 w 162"/>
                  <a:gd name="T60" fmla="*/ 76 h 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2" h="76">
                    <a:moveTo>
                      <a:pt x="161" y="75"/>
                    </a:moveTo>
                    <a:lnTo>
                      <a:pt x="159" y="69"/>
                    </a:lnTo>
                    <a:lnTo>
                      <a:pt x="154" y="61"/>
                    </a:lnTo>
                    <a:lnTo>
                      <a:pt x="147" y="54"/>
                    </a:lnTo>
                    <a:lnTo>
                      <a:pt x="136" y="47"/>
                    </a:lnTo>
                    <a:lnTo>
                      <a:pt x="126" y="42"/>
                    </a:lnTo>
                    <a:lnTo>
                      <a:pt x="111" y="35"/>
                    </a:lnTo>
                    <a:lnTo>
                      <a:pt x="97" y="30"/>
                    </a:lnTo>
                    <a:lnTo>
                      <a:pt x="82" y="24"/>
                    </a:lnTo>
                    <a:lnTo>
                      <a:pt x="67" y="20"/>
                    </a:lnTo>
                    <a:lnTo>
                      <a:pt x="52" y="14"/>
                    </a:lnTo>
                    <a:lnTo>
                      <a:pt x="37" y="10"/>
                    </a:lnTo>
                    <a:lnTo>
                      <a:pt x="26" y="7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75"/>
                    </a:lnTo>
                    <a:lnTo>
                      <a:pt x="161" y="75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81" name="Freeform 26"/>
              <p:cNvSpPr>
                <a:spLocks/>
              </p:cNvSpPr>
              <p:nvPr/>
            </p:nvSpPr>
            <p:spPr bwMode="auto">
              <a:xfrm>
                <a:off x="4086" y="1953"/>
                <a:ext cx="168" cy="81"/>
              </a:xfrm>
              <a:custGeom>
                <a:avLst/>
                <a:gdLst>
                  <a:gd name="T0" fmla="*/ 167 w 168"/>
                  <a:gd name="T1" fmla="*/ 77 h 81"/>
                  <a:gd name="T2" fmla="*/ 167 w 168"/>
                  <a:gd name="T3" fmla="*/ 77 h 81"/>
                  <a:gd name="T4" fmla="*/ 165 w 168"/>
                  <a:gd name="T5" fmla="*/ 71 h 81"/>
                  <a:gd name="T6" fmla="*/ 159 w 168"/>
                  <a:gd name="T7" fmla="*/ 63 h 81"/>
                  <a:gd name="T8" fmla="*/ 152 w 168"/>
                  <a:gd name="T9" fmla="*/ 55 h 81"/>
                  <a:gd name="T10" fmla="*/ 141 w 168"/>
                  <a:gd name="T11" fmla="*/ 48 h 81"/>
                  <a:gd name="T12" fmla="*/ 130 w 168"/>
                  <a:gd name="T13" fmla="*/ 43 h 81"/>
                  <a:gd name="T14" fmla="*/ 115 w 168"/>
                  <a:gd name="T15" fmla="*/ 35 h 81"/>
                  <a:gd name="T16" fmla="*/ 99 w 168"/>
                  <a:gd name="T17" fmla="*/ 30 h 81"/>
                  <a:gd name="T18" fmla="*/ 85 w 168"/>
                  <a:gd name="T19" fmla="*/ 24 h 81"/>
                  <a:gd name="T20" fmla="*/ 68 w 168"/>
                  <a:gd name="T21" fmla="*/ 19 h 81"/>
                  <a:gd name="T22" fmla="*/ 53 w 168"/>
                  <a:gd name="T23" fmla="*/ 14 h 81"/>
                  <a:gd name="T24" fmla="*/ 38 w 168"/>
                  <a:gd name="T25" fmla="*/ 10 h 81"/>
                  <a:gd name="T26" fmla="*/ 27 w 168"/>
                  <a:gd name="T27" fmla="*/ 7 h 81"/>
                  <a:gd name="T28" fmla="*/ 15 w 168"/>
                  <a:gd name="T29" fmla="*/ 5 h 81"/>
                  <a:gd name="T30" fmla="*/ 6 w 168"/>
                  <a:gd name="T31" fmla="*/ 2 h 81"/>
                  <a:gd name="T32" fmla="*/ 1 w 168"/>
                  <a:gd name="T33" fmla="*/ 1 h 81"/>
                  <a:gd name="T34" fmla="*/ 0 w 168"/>
                  <a:gd name="T35" fmla="*/ 0 h 81"/>
                  <a:gd name="T36" fmla="*/ 1 w 168"/>
                  <a:gd name="T37" fmla="*/ 80 h 81"/>
                  <a:gd name="T38" fmla="*/ 167 w 168"/>
                  <a:gd name="T39" fmla="*/ 77 h 8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8"/>
                  <a:gd name="T61" fmla="*/ 0 h 81"/>
                  <a:gd name="T62" fmla="*/ 168 w 168"/>
                  <a:gd name="T63" fmla="*/ 81 h 8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8" h="81">
                    <a:moveTo>
                      <a:pt x="167" y="77"/>
                    </a:moveTo>
                    <a:lnTo>
                      <a:pt x="167" y="77"/>
                    </a:lnTo>
                    <a:lnTo>
                      <a:pt x="165" y="71"/>
                    </a:lnTo>
                    <a:lnTo>
                      <a:pt x="159" y="63"/>
                    </a:lnTo>
                    <a:lnTo>
                      <a:pt x="152" y="55"/>
                    </a:lnTo>
                    <a:lnTo>
                      <a:pt x="141" y="48"/>
                    </a:lnTo>
                    <a:lnTo>
                      <a:pt x="130" y="43"/>
                    </a:lnTo>
                    <a:lnTo>
                      <a:pt x="115" y="35"/>
                    </a:lnTo>
                    <a:lnTo>
                      <a:pt x="99" y="30"/>
                    </a:lnTo>
                    <a:lnTo>
                      <a:pt x="85" y="24"/>
                    </a:lnTo>
                    <a:lnTo>
                      <a:pt x="68" y="19"/>
                    </a:lnTo>
                    <a:lnTo>
                      <a:pt x="53" y="14"/>
                    </a:lnTo>
                    <a:lnTo>
                      <a:pt x="38" y="10"/>
                    </a:lnTo>
                    <a:lnTo>
                      <a:pt x="27" y="7"/>
                    </a:lnTo>
                    <a:lnTo>
                      <a:pt x="15" y="5"/>
                    </a:lnTo>
                    <a:lnTo>
                      <a:pt x="6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80"/>
                    </a:lnTo>
                    <a:lnTo>
                      <a:pt x="167" y="7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82" name="Freeform 27"/>
              <p:cNvSpPr>
                <a:spLocks/>
              </p:cNvSpPr>
              <p:nvPr/>
            </p:nvSpPr>
            <p:spPr bwMode="auto">
              <a:xfrm>
                <a:off x="4057" y="1946"/>
                <a:ext cx="198" cy="165"/>
              </a:xfrm>
              <a:custGeom>
                <a:avLst/>
                <a:gdLst>
                  <a:gd name="T0" fmla="*/ 8 w 198"/>
                  <a:gd name="T1" fmla="*/ 164 h 165"/>
                  <a:gd name="T2" fmla="*/ 8 w 198"/>
                  <a:gd name="T3" fmla="*/ 164 h 165"/>
                  <a:gd name="T4" fmla="*/ 17 w 198"/>
                  <a:gd name="T5" fmla="*/ 162 h 165"/>
                  <a:gd name="T6" fmla="*/ 26 w 198"/>
                  <a:gd name="T7" fmla="*/ 159 h 165"/>
                  <a:gd name="T8" fmla="*/ 38 w 198"/>
                  <a:gd name="T9" fmla="*/ 157 h 165"/>
                  <a:gd name="T10" fmla="*/ 51 w 198"/>
                  <a:gd name="T11" fmla="*/ 152 h 165"/>
                  <a:gd name="T12" fmla="*/ 66 w 198"/>
                  <a:gd name="T13" fmla="*/ 150 h 165"/>
                  <a:gd name="T14" fmla="*/ 84 w 198"/>
                  <a:gd name="T15" fmla="*/ 145 h 165"/>
                  <a:gd name="T16" fmla="*/ 99 w 198"/>
                  <a:gd name="T17" fmla="*/ 140 h 165"/>
                  <a:gd name="T18" fmla="*/ 115 w 198"/>
                  <a:gd name="T19" fmla="*/ 135 h 165"/>
                  <a:gd name="T20" fmla="*/ 130 w 198"/>
                  <a:gd name="T21" fmla="*/ 129 h 165"/>
                  <a:gd name="T22" fmla="*/ 146 w 198"/>
                  <a:gd name="T23" fmla="*/ 122 h 165"/>
                  <a:gd name="T24" fmla="*/ 160 w 198"/>
                  <a:gd name="T25" fmla="*/ 117 h 165"/>
                  <a:gd name="T26" fmla="*/ 172 w 198"/>
                  <a:gd name="T27" fmla="*/ 110 h 165"/>
                  <a:gd name="T28" fmla="*/ 182 w 198"/>
                  <a:gd name="T29" fmla="*/ 104 h 165"/>
                  <a:gd name="T30" fmla="*/ 190 w 198"/>
                  <a:gd name="T31" fmla="*/ 97 h 165"/>
                  <a:gd name="T32" fmla="*/ 195 w 198"/>
                  <a:gd name="T33" fmla="*/ 89 h 165"/>
                  <a:gd name="T34" fmla="*/ 197 w 198"/>
                  <a:gd name="T35" fmla="*/ 83 h 165"/>
                  <a:gd name="T36" fmla="*/ 194 w 198"/>
                  <a:gd name="T37" fmla="*/ 74 h 165"/>
                  <a:gd name="T38" fmla="*/ 188 w 198"/>
                  <a:gd name="T39" fmla="*/ 66 h 165"/>
                  <a:gd name="T40" fmla="*/ 178 w 198"/>
                  <a:gd name="T41" fmla="*/ 58 h 165"/>
                  <a:gd name="T42" fmla="*/ 165 w 198"/>
                  <a:gd name="T43" fmla="*/ 52 h 165"/>
                  <a:gd name="T44" fmla="*/ 150 w 198"/>
                  <a:gd name="T45" fmla="*/ 45 h 165"/>
                  <a:gd name="T46" fmla="*/ 133 w 198"/>
                  <a:gd name="T47" fmla="*/ 37 h 165"/>
                  <a:gd name="T48" fmla="*/ 116 w 198"/>
                  <a:gd name="T49" fmla="*/ 31 h 165"/>
                  <a:gd name="T50" fmla="*/ 98 w 198"/>
                  <a:gd name="T51" fmla="*/ 25 h 165"/>
                  <a:gd name="T52" fmla="*/ 80 w 198"/>
                  <a:gd name="T53" fmla="*/ 19 h 165"/>
                  <a:gd name="T54" fmla="*/ 62 w 198"/>
                  <a:gd name="T55" fmla="*/ 14 h 165"/>
                  <a:gd name="T56" fmla="*/ 46 w 198"/>
                  <a:gd name="T57" fmla="*/ 10 h 165"/>
                  <a:gd name="T58" fmla="*/ 31 w 198"/>
                  <a:gd name="T59" fmla="*/ 6 h 165"/>
                  <a:gd name="T60" fmla="*/ 17 w 198"/>
                  <a:gd name="T61" fmla="*/ 3 h 165"/>
                  <a:gd name="T62" fmla="*/ 7 w 198"/>
                  <a:gd name="T63" fmla="*/ 1 h 165"/>
                  <a:gd name="T64" fmla="*/ 1 w 198"/>
                  <a:gd name="T65" fmla="*/ 1 h 165"/>
                  <a:gd name="T66" fmla="*/ 0 w 198"/>
                  <a:gd name="T67" fmla="*/ 0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8"/>
                  <a:gd name="T103" fmla="*/ 0 h 165"/>
                  <a:gd name="T104" fmla="*/ 198 w 198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8" h="165">
                    <a:moveTo>
                      <a:pt x="8" y="164"/>
                    </a:moveTo>
                    <a:lnTo>
                      <a:pt x="8" y="164"/>
                    </a:lnTo>
                    <a:lnTo>
                      <a:pt x="17" y="162"/>
                    </a:lnTo>
                    <a:lnTo>
                      <a:pt x="26" y="159"/>
                    </a:lnTo>
                    <a:lnTo>
                      <a:pt x="38" y="157"/>
                    </a:lnTo>
                    <a:lnTo>
                      <a:pt x="51" y="152"/>
                    </a:lnTo>
                    <a:lnTo>
                      <a:pt x="66" y="150"/>
                    </a:lnTo>
                    <a:lnTo>
                      <a:pt x="84" y="145"/>
                    </a:lnTo>
                    <a:lnTo>
                      <a:pt x="99" y="140"/>
                    </a:lnTo>
                    <a:lnTo>
                      <a:pt x="115" y="135"/>
                    </a:lnTo>
                    <a:lnTo>
                      <a:pt x="130" y="129"/>
                    </a:lnTo>
                    <a:lnTo>
                      <a:pt x="146" y="122"/>
                    </a:lnTo>
                    <a:lnTo>
                      <a:pt x="160" y="117"/>
                    </a:lnTo>
                    <a:lnTo>
                      <a:pt x="172" y="110"/>
                    </a:lnTo>
                    <a:lnTo>
                      <a:pt x="182" y="104"/>
                    </a:lnTo>
                    <a:lnTo>
                      <a:pt x="190" y="97"/>
                    </a:lnTo>
                    <a:lnTo>
                      <a:pt x="195" y="89"/>
                    </a:lnTo>
                    <a:lnTo>
                      <a:pt x="197" y="83"/>
                    </a:lnTo>
                    <a:lnTo>
                      <a:pt x="194" y="74"/>
                    </a:lnTo>
                    <a:lnTo>
                      <a:pt x="188" y="66"/>
                    </a:lnTo>
                    <a:lnTo>
                      <a:pt x="178" y="58"/>
                    </a:lnTo>
                    <a:lnTo>
                      <a:pt x="165" y="52"/>
                    </a:lnTo>
                    <a:lnTo>
                      <a:pt x="150" y="45"/>
                    </a:lnTo>
                    <a:lnTo>
                      <a:pt x="133" y="37"/>
                    </a:lnTo>
                    <a:lnTo>
                      <a:pt x="116" y="31"/>
                    </a:lnTo>
                    <a:lnTo>
                      <a:pt x="98" y="25"/>
                    </a:lnTo>
                    <a:lnTo>
                      <a:pt x="80" y="19"/>
                    </a:lnTo>
                    <a:lnTo>
                      <a:pt x="62" y="14"/>
                    </a:lnTo>
                    <a:lnTo>
                      <a:pt x="46" y="10"/>
                    </a:lnTo>
                    <a:lnTo>
                      <a:pt x="31" y="6"/>
                    </a:lnTo>
                    <a:lnTo>
                      <a:pt x="17" y="3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83" name="Line 28"/>
              <p:cNvSpPr>
                <a:spLocks noChangeShapeType="1"/>
              </p:cNvSpPr>
              <p:nvPr/>
            </p:nvSpPr>
            <p:spPr bwMode="auto">
              <a:xfrm>
                <a:off x="4085" y="1957"/>
                <a:ext cx="3" cy="1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84" name="Line 29"/>
              <p:cNvSpPr>
                <a:spLocks noChangeShapeType="1"/>
              </p:cNvSpPr>
              <p:nvPr/>
            </p:nvSpPr>
            <p:spPr bwMode="auto">
              <a:xfrm flipH="1">
                <a:off x="1676" y="1544"/>
                <a:ext cx="10" cy="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85" name="Freeform 30"/>
              <p:cNvSpPr>
                <a:spLocks/>
              </p:cNvSpPr>
              <p:nvPr/>
            </p:nvSpPr>
            <p:spPr bwMode="auto">
              <a:xfrm>
                <a:off x="1621" y="1541"/>
                <a:ext cx="60" cy="629"/>
              </a:xfrm>
              <a:custGeom>
                <a:avLst/>
                <a:gdLst>
                  <a:gd name="T0" fmla="*/ 59 w 60"/>
                  <a:gd name="T1" fmla="*/ 0 h 629"/>
                  <a:gd name="T2" fmla="*/ 59 w 60"/>
                  <a:gd name="T3" fmla="*/ 0 h 629"/>
                  <a:gd name="T4" fmla="*/ 58 w 60"/>
                  <a:gd name="T5" fmla="*/ 3 h 629"/>
                  <a:gd name="T6" fmla="*/ 57 w 60"/>
                  <a:gd name="T7" fmla="*/ 14 h 629"/>
                  <a:gd name="T8" fmla="*/ 59 w 60"/>
                  <a:gd name="T9" fmla="*/ 27 h 629"/>
                  <a:gd name="T10" fmla="*/ 59 w 60"/>
                  <a:gd name="T11" fmla="*/ 43 h 629"/>
                  <a:gd name="T12" fmla="*/ 59 w 60"/>
                  <a:gd name="T13" fmla="*/ 59 h 629"/>
                  <a:gd name="T14" fmla="*/ 59 w 60"/>
                  <a:gd name="T15" fmla="*/ 74 h 629"/>
                  <a:gd name="T16" fmla="*/ 59 w 60"/>
                  <a:gd name="T17" fmla="*/ 84 h 629"/>
                  <a:gd name="T18" fmla="*/ 59 w 60"/>
                  <a:gd name="T19" fmla="*/ 87 h 629"/>
                  <a:gd name="T20" fmla="*/ 0 w 60"/>
                  <a:gd name="T21" fmla="*/ 87 h 629"/>
                  <a:gd name="T22" fmla="*/ 6 w 60"/>
                  <a:gd name="T23" fmla="*/ 628 h 6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629"/>
                  <a:gd name="T38" fmla="*/ 60 w 60"/>
                  <a:gd name="T39" fmla="*/ 629 h 6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629">
                    <a:moveTo>
                      <a:pt x="59" y="0"/>
                    </a:moveTo>
                    <a:lnTo>
                      <a:pt x="59" y="0"/>
                    </a:lnTo>
                    <a:lnTo>
                      <a:pt x="58" y="3"/>
                    </a:lnTo>
                    <a:lnTo>
                      <a:pt x="57" y="14"/>
                    </a:lnTo>
                    <a:lnTo>
                      <a:pt x="59" y="27"/>
                    </a:lnTo>
                    <a:lnTo>
                      <a:pt x="59" y="43"/>
                    </a:lnTo>
                    <a:lnTo>
                      <a:pt x="59" y="59"/>
                    </a:lnTo>
                    <a:lnTo>
                      <a:pt x="59" y="74"/>
                    </a:lnTo>
                    <a:lnTo>
                      <a:pt x="59" y="84"/>
                    </a:lnTo>
                    <a:lnTo>
                      <a:pt x="59" y="87"/>
                    </a:lnTo>
                    <a:lnTo>
                      <a:pt x="0" y="87"/>
                    </a:lnTo>
                    <a:lnTo>
                      <a:pt x="6" y="62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86" name="Freeform 31"/>
              <p:cNvSpPr>
                <a:spLocks/>
              </p:cNvSpPr>
              <p:nvPr/>
            </p:nvSpPr>
            <p:spPr bwMode="auto">
              <a:xfrm>
                <a:off x="2775" y="1791"/>
                <a:ext cx="862" cy="158"/>
              </a:xfrm>
              <a:custGeom>
                <a:avLst/>
                <a:gdLst>
                  <a:gd name="T0" fmla="*/ 861 w 862"/>
                  <a:gd name="T1" fmla="*/ 109 h 158"/>
                  <a:gd name="T2" fmla="*/ 845 w 862"/>
                  <a:gd name="T3" fmla="*/ 151 h 158"/>
                  <a:gd name="T4" fmla="*/ 693 w 862"/>
                  <a:gd name="T5" fmla="*/ 157 h 158"/>
                  <a:gd name="T6" fmla="*/ 51 w 862"/>
                  <a:gd name="T7" fmla="*/ 62 h 158"/>
                  <a:gd name="T8" fmla="*/ 49 w 862"/>
                  <a:gd name="T9" fmla="*/ 59 h 158"/>
                  <a:gd name="T10" fmla="*/ 44 w 862"/>
                  <a:gd name="T11" fmla="*/ 52 h 158"/>
                  <a:gd name="T12" fmla="*/ 35 w 862"/>
                  <a:gd name="T13" fmla="*/ 43 h 158"/>
                  <a:gd name="T14" fmla="*/ 25 w 862"/>
                  <a:gd name="T15" fmla="*/ 31 h 158"/>
                  <a:gd name="T16" fmla="*/ 15 w 862"/>
                  <a:gd name="T17" fmla="*/ 20 h 158"/>
                  <a:gd name="T18" fmla="*/ 7 w 862"/>
                  <a:gd name="T19" fmla="*/ 10 h 158"/>
                  <a:gd name="T20" fmla="*/ 2 w 862"/>
                  <a:gd name="T21" fmla="*/ 3 h 158"/>
                  <a:gd name="T22" fmla="*/ 0 w 862"/>
                  <a:gd name="T23" fmla="*/ 0 h 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62"/>
                  <a:gd name="T37" fmla="*/ 0 h 158"/>
                  <a:gd name="T38" fmla="*/ 862 w 862"/>
                  <a:gd name="T39" fmla="*/ 158 h 1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62" h="158">
                    <a:moveTo>
                      <a:pt x="861" y="109"/>
                    </a:moveTo>
                    <a:lnTo>
                      <a:pt x="845" y="151"/>
                    </a:lnTo>
                    <a:lnTo>
                      <a:pt x="693" y="157"/>
                    </a:lnTo>
                    <a:lnTo>
                      <a:pt x="51" y="62"/>
                    </a:lnTo>
                    <a:lnTo>
                      <a:pt x="49" y="59"/>
                    </a:lnTo>
                    <a:lnTo>
                      <a:pt x="44" y="52"/>
                    </a:lnTo>
                    <a:lnTo>
                      <a:pt x="35" y="43"/>
                    </a:lnTo>
                    <a:lnTo>
                      <a:pt x="25" y="31"/>
                    </a:lnTo>
                    <a:lnTo>
                      <a:pt x="15" y="20"/>
                    </a:lnTo>
                    <a:lnTo>
                      <a:pt x="7" y="10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87" name="Freeform 32"/>
              <p:cNvSpPr>
                <a:spLocks/>
              </p:cNvSpPr>
              <p:nvPr/>
            </p:nvSpPr>
            <p:spPr bwMode="auto">
              <a:xfrm>
                <a:off x="2753" y="1799"/>
                <a:ext cx="896" cy="171"/>
              </a:xfrm>
              <a:custGeom>
                <a:avLst/>
                <a:gdLst>
                  <a:gd name="T0" fmla="*/ 895 w 896"/>
                  <a:gd name="T1" fmla="*/ 101 h 171"/>
                  <a:gd name="T2" fmla="*/ 868 w 896"/>
                  <a:gd name="T3" fmla="*/ 165 h 171"/>
                  <a:gd name="T4" fmla="*/ 710 w 896"/>
                  <a:gd name="T5" fmla="*/ 170 h 171"/>
                  <a:gd name="T6" fmla="*/ 60 w 896"/>
                  <a:gd name="T7" fmla="*/ 74 h 171"/>
                  <a:gd name="T8" fmla="*/ 0 w 896"/>
                  <a:gd name="T9" fmla="*/ 0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6"/>
                  <a:gd name="T16" fmla="*/ 0 h 171"/>
                  <a:gd name="T17" fmla="*/ 896 w 896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6" h="171">
                    <a:moveTo>
                      <a:pt x="895" y="101"/>
                    </a:moveTo>
                    <a:lnTo>
                      <a:pt x="868" y="165"/>
                    </a:lnTo>
                    <a:lnTo>
                      <a:pt x="710" y="170"/>
                    </a:lnTo>
                    <a:lnTo>
                      <a:pt x="60" y="7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88" name="Freeform 33"/>
              <p:cNvSpPr>
                <a:spLocks/>
              </p:cNvSpPr>
              <p:nvPr/>
            </p:nvSpPr>
            <p:spPr bwMode="auto">
              <a:xfrm>
                <a:off x="1457" y="1682"/>
                <a:ext cx="58" cy="263"/>
              </a:xfrm>
              <a:custGeom>
                <a:avLst/>
                <a:gdLst>
                  <a:gd name="T0" fmla="*/ 28 w 58"/>
                  <a:gd name="T1" fmla="*/ 0 h 263"/>
                  <a:gd name="T2" fmla="*/ 57 w 58"/>
                  <a:gd name="T3" fmla="*/ 0 h 263"/>
                  <a:gd name="T4" fmla="*/ 55 w 58"/>
                  <a:gd name="T5" fmla="*/ 11 h 263"/>
                  <a:gd name="T6" fmla="*/ 52 w 58"/>
                  <a:gd name="T7" fmla="*/ 39 h 263"/>
                  <a:gd name="T8" fmla="*/ 48 w 58"/>
                  <a:gd name="T9" fmla="*/ 80 h 263"/>
                  <a:gd name="T10" fmla="*/ 44 w 58"/>
                  <a:gd name="T11" fmla="*/ 128 h 263"/>
                  <a:gd name="T12" fmla="*/ 38 w 58"/>
                  <a:gd name="T13" fmla="*/ 175 h 263"/>
                  <a:gd name="T14" fmla="*/ 34 w 58"/>
                  <a:gd name="T15" fmla="*/ 215 h 263"/>
                  <a:gd name="T16" fmla="*/ 31 w 58"/>
                  <a:gd name="T17" fmla="*/ 245 h 263"/>
                  <a:gd name="T18" fmla="*/ 29 w 58"/>
                  <a:gd name="T19" fmla="*/ 255 h 263"/>
                  <a:gd name="T20" fmla="*/ 32 w 58"/>
                  <a:gd name="T21" fmla="*/ 256 h 263"/>
                  <a:gd name="T22" fmla="*/ 35 w 58"/>
                  <a:gd name="T23" fmla="*/ 257 h 263"/>
                  <a:gd name="T24" fmla="*/ 39 w 58"/>
                  <a:gd name="T25" fmla="*/ 257 h 263"/>
                  <a:gd name="T26" fmla="*/ 45 w 58"/>
                  <a:gd name="T27" fmla="*/ 257 h 263"/>
                  <a:gd name="T28" fmla="*/ 48 w 58"/>
                  <a:gd name="T29" fmla="*/ 257 h 263"/>
                  <a:gd name="T30" fmla="*/ 50 w 58"/>
                  <a:gd name="T31" fmla="*/ 258 h 263"/>
                  <a:gd name="T32" fmla="*/ 51 w 58"/>
                  <a:gd name="T33" fmla="*/ 257 h 263"/>
                  <a:gd name="T34" fmla="*/ 51 w 58"/>
                  <a:gd name="T35" fmla="*/ 262 h 263"/>
                  <a:gd name="T36" fmla="*/ 0 w 58"/>
                  <a:gd name="T37" fmla="*/ 261 h 2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263"/>
                  <a:gd name="T59" fmla="*/ 58 w 58"/>
                  <a:gd name="T60" fmla="*/ 263 h 2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263">
                    <a:moveTo>
                      <a:pt x="28" y="0"/>
                    </a:moveTo>
                    <a:lnTo>
                      <a:pt x="57" y="0"/>
                    </a:lnTo>
                    <a:lnTo>
                      <a:pt x="55" y="11"/>
                    </a:lnTo>
                    <a:lnTo>
                      <a:pt x="52" y="39"/>
                    </a:lnTo>
                    <a:lnTo>
                      <a:pt x="48" y="80"/>
                    </a:lnTo>
                    <a:lnTo>
                      <a:pt x="44" y="128"/>
                    </a:lnTo>
                    <a:lnTo>
                      <a:pt x="38" y="175"/>
                    </a:lnTo>
                    <a:lnTo>
                      <a:pt x="34" y="215"/>
                    </a:lnTo>
                    <a:lnTo>
                      <a:pt x="31" y="245"/>
                    </a:lnTo>
                    <a:lnTo>
                      <a:pt x="29" y="255"/>
                    </a:lnTo>
                    <a:lnTo>
                      <a:pt x="32" y="256"/>
                    </a:lnTo>
                    <a:lnTo>
                      <a:pt x="35" y="257"/>
                    </a:lnTo>
                    <a:lnTo>
                      <a:pt x="39" y="257"/>
                    </a:lnTo>
                    <a:lnTo>
                      <a:pt x="45" y="257"/>
                    </a:lnTo>
                    <a:lnTo>
                      <a:pt x="48" y="257"/>
                    </a:lnTo>
                    <a:lnTo>
                      <a:pt x="50" y="258"/>
                    </a:lnTo>
                    <a:lnTo>
                      <a:pt x="51" y="257"/>
                    </a:lnTo>
                    <a:lnTo>
                      <a:pt x="51" y="262"/>
                    </a:lnTo>
                    <a:lnTo>
                      <a:pt x="0" y="26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89" name="Freeform 34"/>
              <p:cNvSpPr>
                <a:spLocks/>
              </p:cNvSpPr>
              <p:nvPr/>
            </p:nvSpPr>
            <p:spPr bwMode="auto">
              <a:xfrm>
                <a:off x="3957" y="2038"/>
                <a:ext cx="67" cy="34"/>
              </a:xfrm>
              <a:custGeom>
                <a:avLst/>
                <a:gdLst>
                  <a:gd name="T0" fmla="*/ 66 w 67"/>
                  <a:gd name="T1" fmla="*/ 19 h 34"/>
                  <a:gd name="T2" fmla="*/ 64 w 67"/>
                  <a:gd name="T3" fmla="*/ 17 h 34"/>
                  <a:gd name="T4" fmla="*/ 61 w 67"/>
                  <a:gd name="T5" fmla="*/ 16 h 34"/>
                  <a:gd name="T6" fmla="*/ 53 w 67"/>
                  <a:gd name="T7" fmla="*/ 14 h 34"/>
                  <a:gd name="T8" fmla="*/ 46 w 67"/>
                  <a:gd name="T9" fmla="*/ 11 h 34"/>
                  <a:gd name="T10" fmla="*/ 38 w 67"/>
                  <a:gd name="T11" fmla="*/ 9 h 34"/>
                  <a:gd name="T12" fmla="*/ 28 w 67"/>
                  <a:gd name="T13" fmla="*/ 8 h 34"/>
                  <a:gd name="T14" fmla="*/ 18 w 67"/>
                  <a:gd name="T15" fmla="*/ 3 h 34"/>
                  <a:gd name="T16" fmla="*/ 9 w 67"/>
                  <a:gd name="T17" fmla="*/ 0 h 34"/>
                  <a:gd name="T18" fmla="*/ 4 w 67"/>
                  <a:gd name="T19" fmla="*/ 0 h 34"/>
                  <a:gd name="T20" fmla="*/ 1 w 67"/>
                  <a:gd name="T21" fmla="*/ 2 h 34"/>
                  <a:gd name="T22" fmla="*/ 0 w 67"/>
                  <a:gd name="T23" fmla="*/ 7 h 34"/>
                  <a:gd name="T24" fmla="*/ 1 w 67"/>
                  <a:gd name="T25" fmla="*/ 14 h 34"/>
                  <a:gd name="T26" fmla="*/ 1 w 67"/>
                  <a:gd name="T27" fmla="*/ 20 h 34"/>
                  <a:gd name="T28" fmla="*/ 2 w 67"/>
                  <a:gd name="T29" fmla="*/ 26 h 34"/>
                  <a:gd name="T30" fmla="*/ 5 w 67"/>
                  <a:gd name="T31" fmla="*/ 31 h 34"/>
                  <a:gd name="T32" fmla="*/ 8 w 67"/>
                  <a:gd name="T33" fmla="*/ 33 h 34"/>
                  <a:gd name="T34" fmla="*/ 16 w 67"/>
                  <a:gd name="T35" fmla="*/ 29 h 34"/>
                  <a:gd name="T36" fmla="*/ 24 w 67"/>
                  <a:gd name="T37" fmla="*/ 28 h 34"/>
                  <a:gd name="T38" fmla="*/ 34 w 67"/>
                  <a:gd name="T39" fmla="*/ 26 h 34"/>
                  <a:gd name="T40" fmla="*/ 43 w 67"/>
                  <a:gd name="T41" fmla="*/ 24 h 34"/>
                  <a:gd name="T42" fmla="*/ 52 w 67"/>
                  <a:gd name="T43" fmla="*/ 23 h 34"/>
                  <a:gd name="T44" fmla="*/ 59 w 67"/>
                  <a:gd name="T45" fmla="*/ 21 h 34"/>
                  <a:gd name="T46" fmla="*/ 65 w 67"/>
                  <a:gd name="T47" fmla="*/ 20 h 34"/>
                  <a:gd name="T48" fmla="*/ 66 w 67"/>
                  <a:gd name="T49" fmla="*/ 19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34"/>
                  <a:gd name="T77" fmla="*/ 67 w 67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34">
                    <a:moveTo>
                      <a:pt x="66" y="19"/>
                    </a:moveTo>
                    <a:lnTo>
                      <a:pt x="64" y="17"/>
                    </a:lnTo>
                    <a:lnTo>
                      <a:pt x="61" y="16"/>
                    </a:lnTo>
                    <a:lnTo>
                      <a:pt x="53" y="14"/>
                    </a:lnTo>
                    <a:lnTo>
                      <a:pt x="46" y="11"/>
                    </a:lnTo>
                    <a:lnTo>
                      <a:pt x="38" y="9"/>
                    </a:lnTo>
                    <a:lnTo>
                      <a:pt x="28" y="8"/>
                    </a:lnTo>
                    <a:lnTo>
                      <a:pt x="18" y="3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4"/>
                    </a:lnTo>
                    <a:lnTo>
                      <a:pt x="1" y="20"/>
                    </a:lnTo>
                    <a:lnTo>
                      <a:pt x="2" y="26"/>
                    </a:lnTo>
                    <a:lnTo>
                      <a:pt x="5" y="31"/>
                    </a:lnTo>
                    <a:lnTo>
                      <a:pt x="8" y="33"/>
                    </a:lnTo>
                    <a:lnTo>
                      <a:pt x="16" y="29"/>
                    </a:lnTo>
                    <a:lnTo>
                      <a:pt x="24" y="28"/>
                    </a:lnTo>
                    <a:lnTo>
                      <a:pt x="34" y="26"/>
                    </a:lnTo>
                    <a:lnTo>
                      <a:pt x="43" y="24"/>
                    </a:lnTo>
                    <a:lnTo>
                      <a:pt x="52" y="23"/>
                    </a:lnTo>
                    <a:lnTo>
                      <a:pt x="59" y="21"/>
                    </a:lnTo>
                    <a:lnTo>
                      <a:pt x="65" y="20"/>
                    </a:lnTo>
                    <a:lnTo>
                      <a:pt x="66" y="1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90" name="Freeform 35"/>
              <p:cNvSpPr>
                <a:spLocks/>
              </p:cNvSpPr>
              <p:nvPr/>
            </p:nvSpPr>
            <p:spPr bwMode="auto">
              <a:xfrm>
                <a:off x="3956" y="2039"/>
                <a:ext cx="73" cy="39"/>
              </a:xfrm>
              <a:custGeom>
                <a:avLst/>
                <a:gdLst>
                  <a:gd name="T0" fmla="*/ 72 w 73"/>
                  <a:gd name="T1" fmla="*/ 20 h 39"/>
                  <a:gd name="T2" fmla="*/ 72 w 73"/>
                  <a:gd name="T3" fmla="*/ 20 h 39"/>
                  <a:gd name="T4" fmla="*/ 71 w 73"/>
                  <a:gd name="T5" fmla="*/ 18 h 39"/>
                  <a:gd name="T6" fmla="*/ 67 w 73"/>
                  <a:gd name="T7" fmla="*/ 16 h 39"/>
                  <a:gd name="T8" fmla="*/ 58 w 73"/>
                  <a:gd name="T9" fmla="*/ 15 h 39"/>
                  <a:gd name="T10" fmla="*/ 51 w 73"/>
                  <a:gd name="T11" fmla="*/ 13 h 39"/>
                  <a:gd name="T12" fmla="*/ 41 w 73"/>
                  <a:gd name="T13" fmla="*/ 10 h 39"/>
                  <a:gd name="T14" fmla="*/ 31 w 73"/>
                  <a:gd name="T15" fmla="*/ 8 h 39"/>
                  <a:gd name="T16" fmla="*/ 19 w 73"/>
                  <a:gd name="T17" fmla="*/ 4 h 39"/>
                  <a:gd name="T18" fmla="*/ 9 w 73"/>
                  <a:gd name="T19" fmla="*/ 0 h 39"/>
                  <a:gd name="T20" fmla="*/ 5 w 73"/>
                  <a:gd name="T21" fmla="*/ 0 h 39"/>
                  <a:gd name="T22" fmla="*/ 2 w 73"/>
                  <a:gd name="T23" fmla="*/ 3 h 39"/>
                  <a:gd name="T24" fmla="*/ 0 w 73"/>
                  <a:gd name="T25" fmla="*/ 9 h 39"/>
                  <a:gd name="T26" fmla="*/ 0 w 73"/>
                  <a:gd name="T27" fmla="*/ 16 h 39"/>
                  <a:gd name="T28" fmla="*/ 0 w 73"/>
                  <a:gd name="T29" fmla="*/ 24 h 39"/>
                  <a:gd name="T30" fmla="*/ 2 w 73"/>
                  <a:gd name="T31" fmla="*/ 31 h 39"/>
                  <a:gd name="T32" fmla="*/ 5 w 73"/>
                  <a:gd name="T33" fmla="*/ 35 h 39"/>
                  <a:gd name="T34" fmla="*/ 9 w 73"/>
                  <a:gd name="T35" fmla="*/ 38 h 39"/>
                  <a:gd name="T36" fmla="*/ 17 w 73"/>
                  <a:gd name="T37" fmla="*/ 34 h 39"/>
                  <a:gd name="T38" fmla="*/ 27 w 73"/>
                  <a:gd name="T39" fmla="*/ 32 h 39"/>
                  <a:gd name="T40" fmla="*/ 36 w 73"/>
                  <a:gd name="T41" fmla="*/ 28 h 39"/>
                  <a:gd name="T42" fmla="*/ 47 w 73"/>
                  <a:gd name="T43" fmla="*/ 26 h 39"/>
                  <a:gd name="T44" fmla="*/ 57 w 73"/>
                  <a:gd name="T45" fmla="*/ 26 h 39"/>
                  <a:gd name="T46" fmla="*/ 64 w 73"/>
                  <a:gd name="T47" fmla="*/ 23 h 39"/>
                  <a:gd name="T48" fmla="*/ 70 w 73"/>
                  <a:gd name="T49" fmla="*/ 22 h 39"/>
                  <a:gd name="T50" fmla="*/ 72 w 73"/>
                  <a:gd name="T51" fmla="*/ 20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3"/>
                  <a:gd name="T79" fmla="*/ 0 h 39"/>
                  <a:gd name="T80" fmla="*/ 73 w 73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3" h="39">
                    <a:moveTo>
                      <a:pt x="72" y="20"/>
                    </a:moveTo>
                    <a:lnTo>
                      <a:pt x="72" y="20"/>
                    </a:lnTo>
                    <a:lnTo>
                      <a:pt x="71" y="18"/>
                    </a:lnTo>
                    <a:lnTo>
                      <a:pt x="67" y="16"/>
                    </a:lnTo>
                    <a:lnTo>
                      <a:pt x="58" y="15"/>
                    </a:lnTo>
                    <a:lnTo>
                      <a:pt x="51" y="13"/>
                    </a:lnTo>
                    <a:lnTo>
                      <a:pt x="41" y="10"/>
                    </a:lnTo>
                    <a:lnTo>
                      <a:pt x="31" y="8"/>
                    </a:lnTo>
                    <a:lnTo>
                      <a:pt x="1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5" y="35"/>
                    </a:lnTo>
                    <a:lnTo>
                      <a:pt x="9" y="38"/>
                    </a:lnTo>
                    <a:lnTo>
                      <a:pt x="17" y="34"/>
                    </a:lnTo>
                    <a:lnTo>
                      <a:pt x="27" y="32"/>
                    </a:lnTo>
                    <a:lnTo>
                      <a:pt x="36" y="28"/>
                    </a:lnTo>
                    <a:lnTo>
                      <a:pt x="47" y="26"/>
                    </a:lnTo>
                    <a:lnTo>
                      <a:pt x="57" y="26"/>
                    </a:lnTo>
                    <a:lnTo>
                      <a:pt x="64" y="23"/>
                    </a:lnTo>
                    <a:lnTo>
                      <a:pt x="70" y="22"/>
                    </a:lnTo>
                    <a:lnTo>
                      <a:pt x="72" y="2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91" name="Freeform 36"/>
              <p:cNvSpPr>
                <a:spLocks/>
              </p:cNvSpPr>
              <p:nvPr/>
            </p:nvSpPr>
            <p:spPr bwMode="auto">
              <a:xfrm>
                <a:off x="2385" y="1798"/>
                <a:ext cx="116" cy="86"/>
              </a:xfrm>
              <a:custGeom>
                <a:avLst/>
                <a:gdLst>
                  <a:gd name="T0" fmla="*/ 5 w 116"/>
                  <a:gd name="T1" fmla="*/ 14 h 86"/>
                  <a:gd name="T2" fmla="*/ 1 w 116"/>
                  <a:gd name="T3" fmla="*/ 15 h 86"/>
                  <a:gd name="T4" fmla="*/ 0 w 116"/>
                  <a:gd name="T5" fmla="*/ 18 h 86"/>
                  <a:gd name="T6" fmla="*/ 2 w 116"/>
                  <a:gd name="T7" fmla="*/ 20 h 86"/>
                  <a:gd name="T8" fmla="*/ 6 w 116"/>
                  <a:gd name="T9" fmla="*/ 22 h 86"/>
                  <a:gd name="T10" fmla="*/ 58 w 116"/>
                  <a:gd name="T11" fmla="*/ 12 h 86"/>
                  <a:gd name="T12" fmla="*/ 83 w 116"/>
                  <a:gd name="T13" fmla="*/ 85 h 86"/>
                  <a:gd name="T14" fmla="*/ 115 w 116"/>
                  <a:gd name="T15" fmla="*/ 77 h 86"/>
                  <a:gd name="T16" fmla="*/ 75 w 116"/>
                  <a:gd name="T17" fmla="*/ 8 h 86"/>
                  <a:gd name="T18" fmla="*/ 84 w 116"/>
                  <a:gd name="T19" fmla="*/ 8 h 86"/>
                  <a:gd name="T20" fmla="*/ 86 w 116"/>
                  <a:gd name="T21" fmla="*/ 5 h 86"/>
                  <a:gd name="T22" fmla="*/ 87 w 116"/>
                  <a:gd name="T23" fmla="*/ 2 h 86"/>
                  <a:gd name="T24" fmla="*/ 86 w 116"/>
                  <a:gd name="T25" fmla="*/ 0 h 86"/>
                  <a:gd name="T26" fmla="*/ 81 w 116"/>
                  <a:gd name="T27" fmla="*/ 0 h 86"/>
                  <a:gd name="T28" fmla="*/ 5 w 116"/>
                  <a:gd name="T29" fmla="*/ 14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6"/>
                  <a:gd name="T46" fmla="*/ 0 h 86"/>
                  <a:gd name="T47" fmla="*/ 116 w 116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6" h="86">
                    <a:moveTo>
                      <a:pt x="5" y="14"/>
                    </a:moveTo>
                    <a:lnTo>
                      <a:pt x="1" y="15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58" y="12"/>
                    </a:lnTo>
                    <a:lnTo>
                      <a:pt x="83" y="85"/>
                    </a:lnTo>
                    <a:lnTo>
                      <a:pt x="115" y="77"/>
                    </a:lnTo>
                    <a:lnTo>
                      <a:pt x="75" y="8"/>
                    </a:lnTo>
                    <a:lnTo>
                      <a:pt x="84" y="8"/>
                    </a:lnTo>
                    <a:lnTo>
                      <a:pt x="86" y="5"/>
                    </a:lnTo>
                    <a:lnTo>
                      <a:pt x="87" y="2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92" name="Freeform 37"/>
              <p:cNvSpPr>
                <a:spLocks/>
              </p:cNvSpPr>
              <p:nvPr/>
            </p:nvSpPr>
            <p:spPr bwMode="auto">
              <a:xfrm>
                <a:off x="2383" y="1799"/>
                <a:ext cx="122" cy="93"/>
              </a:xfrm>
              <a:custGeom>
                <a:avLst/>
                <a:gdLst>
                  <a:gd name="T0" fmla="*/ 6 w 122"/>
                  <a:gd name="T1" fmla="*/ 15 h 93"/>
                  <a:gd name="T2" fmla="*/ 6 w 122"/>
                  <a:gd name="T3" fmla="*/ 15 h 93"/>
                  <a:gd name="T4" fmla="*/ 2 w 122"/>
                  <a:gd name="T5" fmla="*/ 17 h 93"/>
                  <a:gd name="T6" fmla="*/ 0 w 122"/>
                  <a:gd name="T7" fmla="*/ 21 h 93"/>
                  <a:gd name="T8" fmla="*/ 3 w 122"/>
                  <a:gd name="T9" fmla="*/ 23 h 93"/>
                  <a:gd name="T10" fmla="*/ 7 w 122"/>
                  <a:gd name="T11" fmla="*/ 25 h 93"/>
                  <a:gd name="T12" fmla="*/ 62 w 122"/>
                  <a:gd name="T13" fmla="*/ 14 h 93"/>
                  <a:gd name="T14" fmla="*/ 87 w 122"/>
                  <a:gd name="T15" fmla="*/ 92 h 93"/>
                  <a:gd name="T16" fmla="*/ 121 w 122"/>
                  <a:gd name="T17" fmla="*/ 83 h 93"/>
                  <a:gd name="T18" fmla="*/ 80 w 122"/>
                  <a:gd name="T19" fmla="*/ 9 h 93"/>
                  <a:gd name="T20" fmla="*/ 89 w 122"/>
                  <a:gd name="T21" fmla="*/ 8 h 93"/>
                  <a:gd name="T22" fmla="*/ 90 w 122"/>
                  <a:gd name="T23" fmla="*/ 5 h 93"/>
                  <a:gd name="T24" fmla="*/ 92 w 122"/>
                  <a:gd name="T25" fmla="*/ 2 h 93"/>
                  <a:gd name="T26" fmla="*/ 90 w 122"/>
                  <a:gd name="T27" fmla="*/ 0 h 93"/>
                  <a:gd name="T28" fmla="*/ 86 w 122"/>
                  <a:gd name="T29" fmla="*/ 0 h 93"/>
                  <a:gd name="T30" fmla="*/ 6 w 122"/>
                  <a:gd name="T31" fmla="*/ 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93"/>
                  <a:gd name="T50" fmla="*/ 122 w 122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93">
                    <a:moveTo>
                      <a:pt x="6" y="15"/>
                    </a:moveTo>
                    <a:lnTo>
                      <a:pt x="6" y="15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62" y="14"/>
                    </a:lnTo>
                    <a:lnTo>
                      <a:pt x="87" y="92"/>
                    </a:lnTo>
                    <a:lnTo>
                      <a:pt x="121" y="83"/>
                    </a:lnTo>
                    <a:lnTo>
                      <a:pt x="80" y="9"/>
                    </a:lnTo>
                    <a:lnTo>
                      <a:pt x="89" y="8"/>
                    </a:lnTo>
                    <a:lnTo>
                      <a:pt x="90" y="5"/>
                    </a:lnTo>
                    <a:lnTo>
                      <a:pt x="92" y="2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6" y="1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93" name="Freeform 38"/>
              <p:cNvSpPr>
                <a:spLocks/>
              </p:cNvSpPr>
              <p:nvPr/>
            </p:nvSpPr>
            <p:spPr bwMode="auto">
              <a:xfrm>
                <a:off x="2631" y="1940"/>
                <a:ext cx="137" cy="164"/>
              </a:xfrm>
              <a:custGeom>
                <a:avLst/>
                <a:gdLst>
                  <a:gd name="T0" fmla="*/ 111 w 137"/>
                  <a:gd name="T1" fmla="*/ 0 h 164"/>
                  <a:gd name="T2" fmla="*/ 23 w 137"/>
                  <a:gd name="T3" fmla="*/ 10 h 164"/>
                  <a:gd name="T4" fmla="*/ 13 w 137"/>
                  <a:gd name="T5" fmla="*/ 12 h 164"/>
                  <a:gd name="T6" fmla="*/ 6 w 137"/>
                  <a:gd name="T7" fmla="*/ 18 h 164"/>
                  <a:gd name="T8" fmla="*/ 2 w 137"/>
                  <a:gd name="T9" fmla="*/ 27 h 164"/>
                  <a:gd name="T10" fmla="*/ 0 w 137"/>
                  <a:gd name="T11" fmla="*/ 38 h 164"/>
                  <a:gd name="T12" fmla="*/ 1 w 137"/>
                  <a:gd name="T13" fmla="*/ 138 h 164"/>
                  <a:gd name="T14" fmla="*/ 3 w 137"/>
                  <a:gd name="T15" fmla="*/ 145 h 164"/>
                  <a:gd name="T16" fmla="*/ 4 w 137"/>
                  <a:gd name="T17" fmla="*/ 150 h 164"/>
                  <a:gd name="T18" fmla="*/ 7 w 137"/>
                  <a:gd name="T19" fmla="*/ 153 h 164"/>
                  <a:gd name="T20" fmla="*/ 9 w 137"/>
                  <a:gd name="T21" fmla="*/ 158 h 164"/>
                  <a:gd name="T22" fmla="*/ 13 w 137"/>
                  <a:gd name="T23" fmla="*/ 160 h 164"/>
                  <a:gd name="T24" fmla="*/ 17 w 137"/>
                  <a:gd name="T25" fmla="*/ 161 h 164"/>
                  <a:gd name="T26" fmla="*/ 21 w 137"/>
                  <a:gd name="T27" fmla="*/ 163 h 164"/>
                  <a:gd name="T28" fmla="*/ 25 w 137"/>
                  <a:gd name="T29" fmla="*/ 163 h 164"/>
                  <a:gd name="T30" fmla="*/ 115 w 137"/>
                  <a:gd name="T31" fmla="*/ 154 h 164"/>
                  <a:gd name="T32" fmla="*/ 123 w 137"/>
                  <a:gd name="T33" fmla="*/ 152 h 164"/>
                  <a:gd name="T34" fmla="*/ 131 w 137"/>
                  <a:gd name="T35" fmla="*/ 145 h 164"/>
                  <a:gd name="T36" fmla="*/ 134 w 137"/>
                  <a:gd name="T37" fmla="*/ 135 h 164"/>
                  <a:gd name="T38" fmla="*/ 136 w 137"/>
                  <a:gd name="T39" fmla="*/ 125 h 164"/>
                  <a:gd name="T40" fmla="*/ 133 w 137"/>
                  <a:gd name="T41" fmla="*/ 24 h 164"/>
                  <a:gd name="T42" fmla="*/ 133 w 137"/>
                  <a:gd name="T43" fmla="*/ 19 h 164"/>
                  <a:gd name="T44" fmla="*/ 133 w 137"/>
                  <a:gd name="T45" fmla="*/ 14 h 164"/>
                  <a:gd name="T46" fmla="*/ 130 w 137"/>
                  <a:gd name="T47" fmla="*/ 9 h 164"/>
                  <a:gd name="T48" fmla="*/ 127 w 137"/>
                  <a:gd name="T49" fmla="*/ 5 h 164"/>
                  <a:gd name="T50" fmla="*/ 123 w 137"/>
                  <a:gd name="T51" fmla="*/ 3 h 164"/>
                  <a:gd name="T52" fmla="*/ 120 w 137"/>
                  <a:gd name="T53" fmla="*/ 1 h 164"/>
                  <a:gd name="T54" fmla="*/ 116 w 137"/>
                  <a:gd name="T55" fmla="*/ 1 h 164"/>
                  <a:gd name="T56" fmla="*/ 111 w 137"/>
                  <a:gd name="T57" fmla="*/ 0 h 1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7"/>
                  <a:gd name="T88" fmla="*/ 0 h 164"/>
                  <a:gd name="T89" fmla="*/ 137 w 137"/>
                  <a:gd name="T90" fmla="*/ 164 h 1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7" h="164">
                    <a:moveTo>
                      <a:pt x="111" y="0"/>
                    </a:moveTo>
                    <a:lnTo>
                      <a:pt x="23" y="10"/>
                    </a:lnTo>
                    <a:lnTo>
                      <a:pt x="13" y="12"/>
                    </a:lnTo>
                    <a:lnTo>
                      <a:pt x="6" y="18"/>
                    </a:lnTo>
                    <a:lnTo>
                      <a:pt x="2" y="27"/>
                    </a:lnTo>
                    <a:lnTo>
                      <a:pt x="0" y="38"/>
                    </a:lnTo>
                    <a:lnTo>
                      <a:pt x="1" y="138"/>
                    </a:lnTo>
                    <a:lnTo>
                      <a:pt x="3" y="145"/>
                    </a:lnTo>
                    <a:lnTo>
                      <a:pt x="4" y="150"/>
                    </a:lnTo>
                    <a:lnTo>
                      <a:pt x="7" y="153"/>
                    </a:lnTo>
                    <a:lnTo>
                      <a:pt x="9" y="158"/>
                    </a:lnTo>
                    <a:lnTo>
                      <a:pt x="13" y="160"/>
                    </a:lnTo>
                    <a:lnTo>
                      <a:pt x="17" y="161"/>
                    </a:lnTo>
                    <a:lnTo>
                      <a:pt x="21" y="163"/>
                    </a:lnTo>
                    <a:lnTo>
                      <a:pt x="25" y="163"/>
                    </a:lnTo>
                    <a:lnTo>
                      <a:pt x="115" y="154"/>
                    </a:lnTo>
                    <a:lnTo>
                      <a:pt x="123" y="152"/>
                    </a:lnTo>
                    <a:lnTo>
                      <a:pt x="131" y="145"/>
                    </a:lnTo>
                    <a:lnTo>
                      <a:pt x="134" y="135"/>
                    </a:lnTo>
                    <a:lnTo>
                      <a:pt x="136" y="125"/>
                    </a:lnTo>
                    <a:lnTo>
                      <a:pt x="133" y="24"/>
                    </a:lnTo>
                    <a:lnTo>
                      <a:pt x="133" y="19"/>
                    </a:lnTo>
                    <a:lnTo>
                      <a:pt x="133" y="14"/>
                    </a:lnTo>
                    <a:lnTo>
                      <a:pt x="130" y="9"/>
                    </a:lnTo>
                    <a:lnTo>
                      <a:pt x="127" y="5"/>
                    </a:lnTo>
                    <a:lnTo>
                      <a:pt x="123" y="3"/>
                    </a:lnTo>
                    <a:lnTo>
                      <a:pt x="120" y="1"/>
                    </a:lnTo>
                    <a:lnTo>
                      <a:pt x="116" y="1"/>
                    </a:lnTo>
                    <a:lnTo>
                      <a:pt x="11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94" name="Freeform 39"/>
              <p:cNvSpPr>
                <a:spLocks/>
              </p:cNvSpPr>
              <p:nvPr/>
            </p:nvSpPr>
            <p:spPr bwMode="auto">
              <a:xfrm>
                <a:off x="2630" y="1941"/>
                <a:ext cx="143" cy="170"/>
              </a:xfrm>
              <a:custGeom>
                <a:avLst/>
                <a:gdLst>
                  <a:gd name="T0" fmla="*/ 115 w 143"/>
                  <a:gd name="T1" fmla="*/ 0 h 170"/>
                  <a:gd name="T2" fmla="*/ 24 w 143"/>
                  <a:gd name="T3" fmla="*/ 10 h 170"/>
                  <a:gd name="T4" fmla="*/ 13 w 143"/>
                  <a:gd name="T5" fmla="*/ 12 h 170"/>
                  <a:gd name="T6" fmla="*/ 6 w 143"/>
                  <a:gd name="T7" fmla="*/ 19 h 170"/>
                  <a:gd name="T8" fmla="*/ 2 w 143"/>
                  <a:gd name="T9" fmla="*/ 28 h 170"/>
                  <a:gd name="T10" fmla="*/ 0 w 143"/>
                  <a:gd name="T11" fmla="*/ 39 h 170"/>
                  <a:gd name="T12" fmla="*/ 2 w 143"/>
                  <a:gd name="T13" fmla="*/ 144 h 170"/>
                  <a:gd name="T14" fmla="*/ 4 w 143"/>
                  <a:gd name="T15" fmla="*/ 149 h 170"/>
                  <a:gd name="T16" fmla="*/ 5 w 143"/>
                  <a:gd name="T17" fmla="*/ 154 h 170"/>
                  <a:gd name="T18" fmla="*/ 6 w 143"/>
                  <a:gd name="T19" fmla="*/ 159 h 170"/>
                  <a:gd name="T20" fmla="*/ 10 w 143"/>
                  <a:gd name="T21" fmla="*/ 163 h 170"/>
                  <a:gd name="T22" fmla="*/ 14 w 143"/>
                  <a:gd name="T23" fmla="*/ 166 h 170"/>
                  <a:gd name="T24" fmla="*/ 18 w 143"/>
                  <a:gd name="T25" fmla="*/ 167 h 170"/>
                  <a:gd name="T26" fmla="*/ 22 w 143"/>
                  <a:gd name="T27" fmla="*/ 169 h 170"/>
                  <a:gd name="T28" fmla="*/ 27 w 143"/>
                  <a:gd name="T29" fmla="*/ 169 h 170"/>
                  <a:gd name="T30" fmla="*/ 118 w 143"/>
                  <a:gd name="T31" fmla="*/ 160 h 170"/>
                  <a:gd name="T32" fmla="*/ 128 w 143"/>
                  <a:gd name="T33" fmla="*/ 157 h 170"/>
                  <a:gd name="T34" fmla="*/ 135 w 143"/>
                  <a:gd name="T35" fmla="*/ 149 h 170"/>
                  <a:gd name="T36" fmla="*/ 139 w 143"/>
                  <a:gd name="T37" fmla="*/ 140 h 170"/>
                  <a:gd name="T38" fmla="*/ 142 w 143"/>
                  <a:gd name="T39" fmla="*/ 130 h 170"/>
                  <a:gd name="T40" fmla="*/ 138 w 143"/>
                  <a:gd name="T41" fmla="*/ 24 h 170"/>
                  <a:gd name="T42" fmla="*/ 137 w 143"/>
                  <a:gd name="T43" fmla="*/ 19 h 170"/>
                  <a:gd name="T44" fmla="*/ 137 w 143"/>
                  <a:gd name="T45" fmla="*/ 14 h 170"/>
                  <a:gd name="T46" fmla="*/ 135 w 143"/>
                  <a:gd name="T47" fmla="*/ 10 h 170"/>
                  <a:gd name="T48" fmla="*/ 132 w 143"/>
                  <a:gd name="T49" fmla="*/ 5 h 170"/>
                  <a:gd name="T50" fmla="*/ 128 w 143"/>
                  <a:gd name="T51" fmla="*/ 3 h 170"/>
                  <a:gd name="T52" fmla="*/ 124 w 143"/>
                  <a:gd name="T53" fmla="*/ 2 h 170"/>
                  <a:gd name="T54" fmla="*/ 120 w 143"/>
                  <a:gd name="T55" fmla="*/ 1 h 170"/>
                  <a:gd name="T56" fmla="*/ 115 w 143"/>
                  <a:gd name="T57" fmla="*/ 0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3"/>
                  <a:gd name="T88" fmla="*/ 0 h 170"/>
                  <a:gd name="T89" fmla="*/ 143 w 143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3" h="170">
                    <a:moveTo>
                      <a:pt x="115" y="0"/>
                    </a:moveTo>
                    <a:lnTo>
                      <a:pt x="24" y="10"/>
                    </a:lnTo>
                    <a:lnTo>
                      <a:pt x="13" y="12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9"/>
                    </a:lnTo>
                    <a:lnTo>
                      <a:pt x="2" y="144"/>
                    </a:lnTo>
                    <a:lnTo>
                      <a:pt x="4" y="149"/>
                    </a:lnTo>
                    <a:lnTo>
                      <a:pt x="5" y="154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14" y="166"/>
                    </a:lnTo>
                    <a:lnTo>
                      <a:pt x="18" y="167"/>
                    </a:lnTo>
                    <a:lnTo>
                      <a:pt x="22" y="169"/>
                    </a:lnTo>
                    <a:lnTo>
                      <a:pt x="27" y="169"/>
                    </a:lnTo>
                    <a:lnTo>
                      <a:pt x="118" y="160"/>
                    </a:lnTo>
                    <a:lnTo>
                      <a:pt x="128" y="157"/>
                    </a:lnTo>
                    <a:lnTo>
                      <a:pt x="135" y="149"/>
                    </a:lnTo>
                    <a:lnTo>
                      <a:pt x="139" y="140"/>
                    </a:lnTo>
                    <a:lnTo>
                      <a:pt x="142" y="130"/>
                    </a:lnTo>
                    <a:lnTo>
                      <a:pt x="138" y="24"/>
                    </a:lnTo>
                    <a:lnTo>
                      <a:pt x="137" y="19"/>
                    </a:lnTo>
                    <a:lnTo>
                      <a:pt x="137" y="14"/>
                    </a:lnTo>
                    <a:lnTo>
                      <a:pt x="135" y="10"/>
                    </a:lnTo>
                    <a:lnTo>
                      <a:pt x="132" y="5"/>
                    </a:lnTo>
                    <a:lnTo>
                      <a:pt x="128" y="3"/>
                    </a:lnTo>
                    <a:lnTo>
                      <a:pt x="124" y="2"/>
                    </a:lnTo>
                    <a:lnTo>
                      <a:pt x="120" y="1"/>
                    </a:lnTo>
                    <a:lnTo>
                      <a:pt x="11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95" name="Line 40"/>
              <p:cNvSpPr>
                <a:spLocks noChangeShapeType="1"/>
              </p:cNvSpPr>
              <p:nvPr/>
            </p:nvSpPr>
            <p:spPr bwMode="auto">
              <a:xfrm flipH="1" flipV="1">
                <a:off x="4149" y="1680"/>
                <a:ext cx="11" cy="2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96" name="Line 41"/>
              <p:cNvSpPr>
                <a:spLocks noChangeShapeType="1"/>
              </p:cNvSpPr>
              <p:nvPr/>
            </p:nvSpPr>
            <p:spPr bwMode="auto">
              <a:xfrm>
                <a:off x="4158" y="2088"/>
                <a:ext cx="2" cy="2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97" name="Freeform 42"/>
              <p:cNvSpPr>
                <a:spLocks/>
              </p:cNvSpPr>
              <p:nvPr/>
            </p:nvSpPr>
            <p:spPr bwMode="auto">
              <a:xfrm>
                <a:off x="1656" y="1988"/>
                <a:ext cx="600" cy="16"/>
              </a:xfrm>
              <a:custGeom>
                <a:avLst/>
                <a:gdLst>
                  <a:gd name="T0" fmla="*/ 267 w 600"/>
                  <a:gd name="T1" fmla="*/ 15 h 16"/>
                  <a:gd name="T2" fmla="*/ 210 w 600"/>
                  <a:gd name="T3" fmla="*/ 14 h 16"/>
                  <a:gd name="T4" fmla="*/ 155 w 600"/>
                  <a:gd name="T5" fmla="*/ 14 h 16"/>
                  <a:gd name="T6" fmla="*/ 108 w 600"/>
                  <a:gd name="T7" fmla="*/ 14 h 16"/>
                  <a:gd name="T8" fmla="*/ 67 w 600"/>
                  <a:gd name="T9" fmla="*/ 14 h 16"/>
                  <a:gd name="T10" fmla="*/ 35 w 600"/>
                  <a:gd name="T11" fmla="*/ 13 h 16"/>
                  <a:gd name="T12" fmla="*/ 13 w 600"/>
                  <a:gd name="T13" fmla="*/ 11 h 16"/>
                  <a:gd name="T14" fmla="*/ 1 w 600"/>
                  <a:gd name="T15" fmla="*/ 11 h 16"/>
                  <a:gd name="T16" fmla="*/ 1 w 600"/>
                  <a:gd name="T17" fmla="*/ 10 h 16"/>
                  <a:gd name="T18" fmla="*/ 12 w 600"/>
                  <a:gd name="T19" fmla="*/ 8 h 16"/>
                  <a:gd name="T20" fmla="*/ 36 w 600"/>
                  <a:gd name="T21" fmla="*/ 6 h 16"/>
                  <a:gd name="T22" fmla="*/ 67 w 600"/>
                  <a:gd name="T23" fmla="*/ 5 h 16"/>
                  <a:gd name="T24" fmla="*/ 108 w 600"/>
                  <a:gd name="T25" fmla="*/ 3 h 16"/>
                  <a:gd name="T26" fmla="*/ 155 w 600"/>
                  <a:gd name="T27" fmla="*/ 3 h 16"/>
                  <a:gd name="T28" fmla="*/ 209 w 600"/>
                  <a:gd name="T29" fmla="*/ 2 h 16"/>
                  <a:gd name="T30" fmla="*/ 267 w 600"/>
                  <a:gd name="T31" fmla="*/ 0 h 16"/>
                  <a:gd name="T32" fmla="*/ 329 w 600"/>
                  <a:gd name="T33" fmla="*/ 0 h 16"/>
                  <a:gd name="T34" fmla="*/ 387 w 600"/>
                  <a:gd name="T35" fmla="*/ 0 h 16"/>
                  <a:gd name="T36" fmla="*/ 441 w 600"/>
                  <a:gd name="T37" fmla="*/ 1 h 16"/>
                  <a:gd name="T38" fmla="*/ 489 w 600"/>
                  <a:gd name="T39" fmla="*/ 1 h 16"/>
                  <a:gd name="T40" fmla="*/ 530 w 600"/>
                  <a:gd name="T41" fmla="*/ 2 h 16"/>
                  <a:gd name="T42" fmla="*/ 561 w 600"/>
                  <a:gd name="T43" fmla="*/ 3 h 16"/>
                  <a:gd name="T44" fmla="*/ 585 w 600"/>
                  <a:gd name="T45" fmla="*/ 3 h 16"/>
                  <a:gd name="T46" fmla="*/ 597 w 600"/>
                  <a:gd name="T47" fmla="*/ 4 h 16"/>
                  <a:gd name="T48" fmla="*/ 597 w 600"/>
                  <a:gd name="T49" fmla="*/ 5 h 16"/>
                  <a:gd name="T50" fmla="*/ 586 w 600"/>
                  <a:gd name="T51" fmla="*/ 8 h 16"/>
                  <a:gd name="T52" fmla="*/ 561 w 600"/>
                  <a:gd name="T53" fmla="*/ 9 h 16"/>
                  <a:gd name="T54" fmla="*/ 530 w 600"/>
                  <a:gd name="T55" fmla="*/ 11 h 16"/>
                  <a:gd name="T56" fmla="*/ 488 w 600"/>
                  <a:gd name="T57" fmla="*/ 13 h 16"/>
                  <a:gd name="T58" fmla="*/ 441 w 600"/>
                  <a:gd name="T59" fmla="*/ 12 h 16"/>
                  <a:gd name="T60" fmla="*/ 387 w 600"/>
                  <a:gd name="T61" fmla="*/ 14 h 16"/>
                  <a:gd name="T62" fmla="*/ 330 w 600"/>
                  <a:gd name="T63" fmla="*/ 14 h 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00"/>
                  <a:gd name="T97" fmla="*/ 0 h 16"/>
                  <a:gd name="T98" fmla="*/ 600 w 600"/>
                  <a:gd name="T99" fmla="*/ 16 h 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00" h="16">
                    <a:moveTo>
                      <a:pt x="299" y="14"/>
                    </a:moveTo>
                    <a:lnTo>
                      <a:pt x="267" y="15"/>
                    </a:lnTo>
                    <a:lnTo>
                      <a:pt x="239" y="15"/>
                    </a:lnTo>
                    <a:lnTo>
                      <a:pt x="210" y="14"/>
                    </a:lnTo>
                    <a:lnTo>
                      <a:pt x="181" y="15"/>
                    </a:lnTo>
                    <a:lnTo>
                      <a:pt x="155" y="14"/>
                    </a:lnTo>
                    <a:lnTo>
                      <a:pt x="132" y="15"/>
                    </a:lnTo>
                    <a:lnTo>
                      <a:pt x="108" y="14"/>
                    </a:lnTo>
                    <a:lnTo>
                      <a:pt x="87" y="14"/>
                    </a:lnTo>
                    <a:lnTo>
                      <a:pt x="67" y="14"/>
                    </a:lnTo>
                    <a:lnTo>
                      <a:pt x="50" y="12"/>
                    </a:lnTo>
                    <a:lnTo>
                      <a:pt x="35" y="13"/>
                    </a:lnTo>
                    <a:lnTo>
                      <a:pt x="22" y="12"/>
                    </a:lnTo>
                    <a:lnTo>
                      <a:pt x="13" y="11"/>
                    </a:lnTo>
                    <a:lnTo>
                      <a:pt x="5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12" y="8"/>
                    </a:lnTo>
                    <a:lnTo>
                      <a:pt x="23" y="6"/>
                    </a:lnTo>
                    <a:lnTo>
                      <a:pt x="36" y="6"/>
                    </a:lnTo>
                    <a:lnTo>
                      <a:pt x="50" y="6"/>
                    </a:lnTo>
                    <a:lnTo>
                      <a:pt x="67" y="5"/>
                    </a:lnTo>
                    <a:lnTo>
                      <a:pt x="87" y="5"/>
                    </a:lnTo>
                    <a:lnTo>
                      <a:pt x="108" y="3"/>
                    </a:lnTo>
                    <a:lnTo>
                      <a:pt x="131" y="2"/>
                    </a:lnTo>
                    <a:lnTo>
                      <a:pt x="155" y="3"/>
                    </a:lnTo>
                    <a:lnTo>
                      <a:pt x="182" y="2"/>
                    </a:lnTo>
                    <a:lnTo>
                      <a:pt x="209" y="2"/>
                    </a:lnTo>
                    <a:lnTo>
                      <a:pt x="238" y="1"/>
                    </a:lnTo>
                    <a:lnTo>
                      <a:pt x="267" y="0"/>
                    </a:lnTo>
                    <a:lnTo>
                      <a:pt x="298" y="0"/>
                    </a:lnTo>
                    <a:lnTo>
                      <a:pt x="329" y="0"/>
                    </a:lnTo>
                    <a:lnTo>
                      <a:pt x="359" y="0"/>
                    </a:lnTo>
                    <a:lnTo>
                      <a:pt x="387" y="0"/>
                    </a:lnTo>
                    <a:lnTo>
                      <a:pt x="415" y="0"/>
                    </a:lnTo>
                    <a:lnTo>
                      <a:pt x="441" y="1"/>
                    </a:lnTo>
                    <a:lnTo>
                      <a:pt x="466" y="1"/>
                    </a:lnTo>
                    <a:lnTo>
                      <a:pt x="489" y="1"/>
                    </a:lnTo>
                    <a:lnTo>
                      <a:pt x="510" y="1"/>
                    </a:lnTo>
                    <a:lnTo>
                      <a:pt x="530" y="2"/>
                    </a:lnTo>
                    <a:lnTo>
                      <a:pt x="547" y="2"/>
                    </a:lnTo>
                    <a:lnTo>
                      <a:pt x="561" y="3"/>
                    </a:lnTo>
                    <a:lnTo>
                      <a:pt x="575" y="3"/>
                    </a:lnTo>
                    <a:lnTo>
                      <a:pt x="585" y="3"/>
                    </a:lnTo>
                    <a:lnTo>
                      <a:pt x="593" y="3"/>
                    </a:lnTo>
                    <a:lnTo>
                      <a:pt x="597" y="4"/>
                    </a:lnTo>
                    <a:lnTo>
                      <a:pt x="599" y="5"/>
                    </a:lnTo>
                    <a:lnTo>
                      <a:pt x="597" y="5"/>
                    </a:lnTo>
                    <a:lnTo>
                      <a:pt x="593" y="6"/>
                    </a:lnTo>
                    <a:lnTo>
                      <a:pt x="586" y="8"/>
                    </a:lnTo>
                    <a:lnTo>
                      <a:pt x="575" y="10"/>
                    </a:lnTo>
                    <a:lnTo>
                      <a:pt x="561" y="9"/>
                    </a:lnTo>
                    <a:lnTo>
                      <a:pt x="547" y="10"/>
                    </a:lnTo>
                    <a:lnTo>
                      <a:pt x="530" y="11"/>
                    </a:lnTo>
                    <a:lnTo>
                      <a:pt x="510" y="10"/>
                    </a:lnTo>
                    <a:lnTo>
                      <a:pt x="488" y="13"/>
                    </a:lnTo>
                    <a:lnTo>
                      <a:pt x="466" y="12"/>
                    </a:lnTo>
                    <a:lnTo>
                      <a:pt x="441" y="12"/>
                    </a:lnTo>
                    <a:lnTo>
                      <a:pt x="414" y="13"/>
                    </a:lnTo>
                    <a:lnTo>
                      <a:pt x="387" y="14"/>
                    </a:lnTo>
                    <a:lnTo>
                      <a:pt x="360" y="13"/>
                    </a:lnTo>
                    <a:lnTo>
                      <a:pt x="330" y="14"/>
                    </a:lnTo>
                    <a:lnTo>
                      <a:pt x="299" y="14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98" name="Freeform 43"/>
              <p:cNvSpPr>
                <a:spLocks/>
              </p:cNvSpPr>
              <p:nvPr/>
            </p:nvSpPr>
            <p:spPr bwMode="auto">
              <a:xfrm>
                <a:off x="1654" y="1990"/>
                <a:ext cx="608" cy="19"/>
              </a:xfrm>
              <a:custGeom>
                <a:avLst/>
                <a:gdLst>
                  <a:gd name="T0" fmla="*/ 302 w 608"/>
                  <a:gd name="T1" fmla="*/ 16 h 19"/>
                  <a:gd name="T2" fmla="*/ 242 w 608"/>
                  <a:gd name="T3" fmla="*/ 16 h 19"/>
                  <a:gd name="T4" fmla="*/ 184 w 608"/>
                  <a:gd name="T5" fmla="*/ 17 h 19"/>
                  <a:gd name="T6" fmla="*/ 133 w 608"/>
                  <a:gd name="T7" fmla="*/ 18 h 19"/>
                  <a:gd name="T8" fmla="*/ 89 w 608"/>
                  <a:gd name="T9" fmla="*/ 18 h 19"/>
                  <a:gd name="T10" fmla="*/ 50 w 608"/>
                  <a:gd name="T11" fmla="*/ 17 h 19"/>
                  <a:gd name="T12" fmla="*/ 21 w 608"/>
                  <a:gd name="T13" fmla="*/ 16 h 19"/>
                  <a:gd name="T14" fmla="*/ 5 w 608"/>
                  <a:gd name="T15" fmla="*/ 15 h 19"/>
                  <a:gd name="T16" fmla="*/ 0 w 608"/>
                  <a:gd name="T17" fmla="*/ 13 h 19"/>
                  <a:gd name="T18" fmla="*/ 4 w 608"/>
                  <a:gd name="T19" fmla="*/ 11 h 19"/>
                  <a:gd name="T20" fmla="*/ 23 w 608"/>
                  <a:gd name="T21" fmla="*/ 10 h 19"/>
                  <a:gd name="T22" fmla="*/ 51 w 608"/>
                  <a:gd name="T23" fmla="*/ 9 h 19"/>
                  <a:gd name="T24" fmla="*/ 88 w 608"/>
                  <a:gd name="T25" fmla="*/ 8 h 19"/>
                  <a:gd name="T26" fmla="*/ 132 w 608"/>
                  <a:gd name="T27" fmla="*/ 5 h 19"/>
                  <a:gd name="T28" fmla="*/ 184 w 608"/>
                  <a:gd name="T29" fmla="*/ 4 h 19"/>
                  <a:gd name="T30" fmla="*/ 240 w 608"/>
                  <a:gd name="T31" fmla="*/ 2 h 19"/>
                  <a:gd name="T32" fmla="*/ 302 w 608"/>
                  <a:gd name="T33" fmla="*/ 2 h 19"/>
                  <a:gd name="T34" fmla="*/ 363 w 608"/>
                  <a:gd name="T35" fmla="*/ 1 h 19"/>
                  <a:gd name="T36" fmla="*/ 420 w 608"/>
                  <a:gd name="T37" fmla="*/ 0 h 19"/>
                  <a:gd name="T38" fmla="*/ 472 w 608"/>
                  <a:gd name="T39" fmla="*/ 1 h 19"/>
                  <a:gd name="T40" fmla="*/ 517 w 608"/>
                  <a:gd name="T41" fmla="*/ 2 h 19"/>
                  <a:gd name="T42" fmla="*/ 554 w 608"/>
                  <a:gd name="T43" fmla="*/ 2 h 19"/>
                  <a:gd name="T44" fmla="*/ 582 w 608"/>
                  <a:gd name="T45" fmla="*/ 3 h 19"/>
                  <a:gd name="T46" fmla="*/ 600 w 608"/>
                  <a:gd name="T47" fmla="*/ 4 h 19"/>
                  <a:gd name="T48" fmla="*/ 607 w 608"/>
                  <a:gd name="T49" fmla="*/ 6 h 19"/>
                  <a:gd name="T50" fmla="*/ 600 w 608"/>
                  <a:gd name="T51" fmla="*/ 6 h 19"/>
                  <a:gd name="T52" fmla="*/ 582 w 608"/>
                  <a:gd name="T53" fmla="*/ 10 h 19"/>
                  <a:gd name="T54" fmla="*/ 554 w 608"/>
                  <a:gd name="T55" fmla="*/ 11 h 19"/>
                  <a:gd name="T56" fmla="*/ 517 w 608"/>
                  <a:gd name="T57" fmla="*/ 12 h 19"/>
                  <a:gd name="T58" fmla="*/ 471 w 608"/>
                  <a:gd name="T59" fmla="*/ 13 h 19"/>
                  <a:gd name="T60" fmla="*/ 419 w 608"/>
                  <a:gd name="T61" fmla="*/ 15 h 19"/>
                  <a:gd name="T62" fmla="*/ 364 w 608"/>
                  <a:gd name="T63" fmla="*/ 15 h 19"/>
                  <a:gd name="T64" fmla="*/ 302 w 608"/>
                  <a:gd name="T65" fmla="*/ 16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8"/>
                  <a:gd name="T100" fmla="*/ 0 h 19"/>
                  <a:gd name="T101" fmla="*/ 608 w 608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8" h="19">
                    <a:moveTo>
                      <a:pt x="302" y="16"/>
                    </a:moveTo>
                    <a:lnTo>
                      <a:pt x="302" y="16"/>
                    </a:lnTo>
                    <a:lnTo>
                      <a:pt x="270" y="17"/>
                    </a:lnTo>
                    <a:lnTo>
                      <a:pt x="242" y="16"/>
                    </a:lnTo>
                    <a:lnTo>
                      <a:pt x="213" y="17"/>
                    </a:lnTo>
                    <a:lnTo>
                      <a:pt x="184" y="17"/>
                    </a:lnTo>
                    <a:lnTo>
                      <a:pt x="158" y="18"/>
                    </a:lnTo>
                    <a:lnTo>
                      <a:pt x="133" y="18"/>
                    </a:lnTo>
                    <a:lnTo>
                      <a:pt x="110" y="16"/>
                    </a:lnTo>
                    <a:lnTo>
                      <a:pt x="89" y="18"/>
                    </a:lnTo>
                    <a:lnTo>
                      <a:pt x="68" y="17"/>
                    </a:lnTo>
                    <a:lnTo>
                      <a:pt x="50" y="17"/>
                    </a:lnTo>
                    <a:lnTo>
                      <a:pt x="34" y="17"/>
                    </a:lnTo>
                    <a:lnTo>
                      <a:pt x="21" y="16"/>
                    </a:lnTo>
                    <a:lnTo>
                      <a:pt x="13" y="14"/>
                    </a:lnTo>
                    <a:lnTo>
                      <a:pt x="5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12" y="12"/>
                    </a:lnTo>
                    <a:lnTo>
                      <a:pt x="23" y="10"/>
                    </a:lnTo>
                    <a:lnTo>
                      <a:pt x="36" y="9"/>
                    </a:lnTo>
                    <a:lnTo>
                      <a:pt x="51" y="9"/>
                    </a:lnTo>
                    <a:lnTo>
                      <a:pt x="68" y="8"/>
                    </a:lnTo>
                    <a:lnTo>
                      <a:pt x="88" y="8"/>
                    </a:lnTo>
                    <a:lnTo>
                      <a:pt x="109" y="6"/>
                    </a:lnTo>
                    <a:lnTo>
                      <a:pt x="132" y="5"/>
                    </a:lnTo>
                    <a:lnTo>
                      <a:pt x="157" y="5"/>
                    </a:lnTo>
                    <a:lnTo>
                      <a:pt x="184" y="4"/>
                    </a:lnTo>
                    <a:lnTo>
                      <a:pt x="212" y="4"/>
                    </a:lnTo>
                    <a:lnTo>
                      <a:pt x="240" y="2"/>
                    </a:lnTo>
                    <a:lnTo>
                      <a:pt x="271" y="2"/>
                    </a:lnTo>
                    <a:lnTo>
                      <a:pt x="302" y="2"/>
                    </a:lnTo>
                    <a:lnTo>
                      <a:pt x="333" y="1"/>
                    </a:lnTo>
                    <a:lnTo>
                      <a:pt x="363" y="1"/>
                    </a:lnTo>
                    <a:lnTo>
                      <a:pt x="391" y="1"/>
                    </a:lnTo>
                    <a:lnTo>
                      <a:pt x="420" y="0"/>
                    </a:lnTo>
                    <a:lnTo>
                      <a:pt x="446" y="2"/>
                    </a:lnTo>
                    <a:lnTo>
                      <a:pt x="472" y="1"/>
                    </a:lnTo>
                    <a:lnTo>
                      <a:pt x="495" y="2"/>
                    </a:lnTo>
                    <a:lnTo>
                      <a:pt x="517" y="2"/>
                    </a:lnTo>
                    <a:lnTo>
                      <a:pt x="537" y="2"/>
                    </a:lnTo>
                    <a:lnTo>
                      <a:pt x="554" y="2"/>
                    </a:lnTo>
                    <a:lnTo>
                      <a:pt x="569" y="3"/>
                    </a:lnTo>
                    <a:lnTo>
                      <a:pt x="582" y="3"/>
                    </a:lnTo>
                    <a:lnTo>
                      <a:pt x="593" y="3"/>
                    </a:lnTo>
                    <a:lnTo>
                      <a:pt x="600" y="4"/>
                    </a:lnTo>
                    <a:lnTo>
                      <a:pt x="605" y="5"/>
                    </a:lnTo>
                    <a:lnTo>
                      <a:pt x="607" y="6"/>
                    </a:lnTo>
                    <a:lnTo>
                      <a:pt x="605" y="6"/>
                    </a:lnTo>
                    <a:lnTo>
                      <a:pt x="600" y="6"/>
                    </a:lnTo>
                    <a:lnTo>
                      <a:pt x="593" y="8"/>
                    </a:lnTo>
                    <a:lnTo>
                      <a:pt x="582" y="10"/>
                    </a:lnTo>
                    <a:lnTo>
                      <a:pt x="569" y="9"/>
                    </a:lnTo>
                    <a:lnTo>
                      <a:pt x="554" y="11"/>
                    </a:lnTo>
                    <a:lnTo>
                      <a:pt x="536" y="10"/>
                    </a:lnTo>
                    <a:lnTo>
                      <a:pt x="517" y="12"/>
                    </a:lnTo>
                    <a:lnTo>
                      <a:pt x="494" y="12"/>
                    </a:lnTo>
                    <a:lnTo>
                      <a:pt x="471" y="13"/>
                    </a:lnTo>
                    <a:lnTo>
                      <a:pt x="446" y="13"/>
                    </a:lnTo>
                    <a:lnTo>
                      <a:pt x="419" y="15"/>
                    </a:lnTo>
                    <a:lnTo>
                      <a:pt x="392" y="15"/>
                    </a:lnTo>
                    <a:lnTo>
                      <a:pt x="364" y="15"/>
                    </a:lnTo>
                    <a:lnTo>
                      <a:pt x="334" y="16"/>
                    </a:lnTo>
                    <a:lnTo>
                      <a:pt x="302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99" name="Freeform 44"/>
              <p:cNvSpPr>
                <a:spLocks/>
              </p:cNvSpPr>
              <p:nvPr/>
            </p:nvSpPr>
            <p:spPr bwMode="auto">
              <a:xfrm>
                <a:off x="1725" y="1774"/>
                <a:ext cx="71" cy="12"/>
              </a:xfrm>
              <a:custGeom>
                <a:avLst/>
                <a:gdLst>
                  <a:gd name="T0" fmla="*/ 36 w 71"/>
                  <a:gd name="T1" fmla="*/ 10 h 12"/>
                  <a:gd name="T2" fmla="*/ 28 w 71"/>
                  <a:gd name="T3" fmla="*/ 11 h 12"/>
                  <a:gd name="T4" fmla="*/ 21 w 71"/>
                  <a:gd name="T5" fmla="*/ 8 h 12"/>
                  <a:gd name="T6" fmla="*/ 16 w 71"/>
                  <a:gd name="T7" fmla="*/ 9 h 12"/>
                  <a:gd name="T8" fmla="*/ 11 w 71"/>
                  <a:gd name="T9" fmla="*/ 7 h 12"/>
                  <a:gd name="T10" fmla="*/ 5 w 71"/>
                  <a:gd name="T11" fmla="*/ 6 h 12"/>
                  <a:gd name="T12" fmla="*/ 3 w 71"/>
                  <a:gd name="T13" fmla="*/ 6 h 12"/>
                  <a:gd name="T14" fmla="*/ 1 w 71"/>
                  <a:gd name="T15" fmla="*/ 6 h 12"/>
                  <a:gd name="T16" fmla="*/ 0 w 71"/>
                  <a:gd name="T17" fmla="*/ 4 h 12"/>
                  <a:gd name="T18" fmla="*/ 2 w 71"/>
                  <a:gd name="T19" fmla="*/ 3 h 12"/>
                  <a:gd name="T20" fmla="*/ 3 w 71"/>
                  <a:gd name="T21" fmla="*/ 4 h 12"/>
                  <a:gd name="T22" fmla="*/ 7 w 71"/>
                  <a:gd name="T23" fmla="*/ 3 h 12"/>
                  <a:gd name="T24" fmla="*/ 10 w 71"/>
                  <a:gd name="T25" fmla="*/ 2 h 12"/>
                  <a:gd name="T26" fmla="*/ 16 w 71"/>
                  <a:gd name="T27" fmla="*/ 2 h 12"/>
                  <a:gd name="T28" fmla="*/ 22 w 71"/>
                  <a:gd name="T29" fmla="*/ 0 h 12"/>
                  <a:gd name="T30" fmla="*/ 28 w 71"/>
                  <a:gd name="T31" fmla="*/ 0 h 12"/>
                  <a:gd name="T32" fmla="*/ 35 w 71"/>
                  <a:gd name="T33" fmla="*/ 0 h 12"/>
                  <a:gd name="T34" fmla="*/ 42 w 71"/>
                  <a:gd name="T35" fmla="*/ 1 h 12"/>
                  <a:gd name="T36" fmla="*/ 49 w 71"/>
                  <a:gd name="T37" fmla="*/ 2 h 12"/>
                  <a:gd name="T38" fmla="*/ 56 w 71"/>
                  <a:gd name="T39" fmla="*/ 3 h 12"/>
                  <a:gd name="T40" fmla="*/ 60 w 71"/>
                  <a:gd name="T41" fmla="*/ 4 h 12"/>
                  <a:gd name="T42" fmla="*/ 65 w 71"/>
                  <a:gd name="T43" fmla="*/ 5 h 12"/>
                  <a:gd name="T44" fmla="*/ 67 w 71"/>
                  <a:gd name="T45" fmla="*/ 5 h 12"/>
                  <a:gd name="T46" fmla="*/ 69 w 71"/>
                  <a:gd name="T47" fmla="*/ 6 h 12"/>
                  <a:gd name="T48" fmla="*/ 70 w 71"/>
                  <a:gd name="T49" fmla="*/ 7 h 12"/>
                  <a:gd name="T50" fmla="*/ 69 w 71"/>
                  <a:gd name="T51" fmla="*/ 7 h 12"/>
                  <a:gd name="T52" fmla="*/ 67 w 71"/>
                  <a:gd name="T53" fmla="*/ 8 h 12"/>
                  <a:gd name="T54" fmla="*/ 64 w 71"/>
                  <a:gd name="T55" fmla="*/ 10 h 12"/>
                  <a:gd name="T56" fmla="*/ 59 w 71"/>
                  <a:gd name="T57" fmla="*/ 9 h 12"/>
                  <a:gd name="T58" fmla="*/ 55 w 71"/>
                  <a:gd name="T59" fmla="*/ 9 h 12"/>
                  <a:gd name="T60" fmla="*/ 49 w 71"/>
                  <a:gd name="T61" fmla="*/ 8 h 12"/>
                  <a:gd name="T62" fmla="*/ 42 w 71"/>
                  <a:gd name="T63" fmla="*/ 10 h 12"/>
                  <a:gd name="T64" fmla="*/ 36 w 71"/>
                  <a:gd name="T65" fmla="*/ 10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12"/>
                  <a:gd name="T101" fmla="*/ 71 w 71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12">
                    <a:moveTo>
                      <a:pt x="36" y="10"/>
                    </a:moveTo>
                    <a:lnTo>
                      <a:pt x="28" y="11"/>
                    </a:lnTo>
                    <a:lnTo>
                      <a:pt x="21" y="8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2"/>
                    </a:lnTo>
                    <a:lnTo>
                      <a:pt x="56" y="3"/>
                    </a:lnTo>
                    <a:lnTo>
                      <a:pt x="60" y="4"/>
                    </a:lnTo>
                    <a:lnTo>
                      <a:pt x="65" y="5"/>
                    </a:lnTo>
                    <a:lnTo>
                      <a:pt x="67" y="5"/>
                    </a:lnTo>
                    <a:lnTo>
                      <a:pt x="69" y="6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7" y="8"/>
                    </a:lnTo>
                    <a:lnTo>
                      <a:pt x="64" y="10"/>
                    </a:lnTo>
                    <a:lnTo>
                      <a:pt x="59" y="9"/>
                    </a:lnTo>
                    <a:lnTo>
                      <a:pt x="55" y="9"/>
                    </a:lnTo>
                    <a:lnTo>
                      <a:pt x="49" y="8"/>
                    </a:lnTo>
                    <a:lnTo>
                      <a:pt x="42" y="10"/>
                    </a:lnTo>
                    <a:lnTo>
                      <a:pt x="36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00" name="Freeform 45"/>
              <p:cNvSpPr>
                <a:spLocks/>
              </p:cNvSpPr>
              <p:nvPr/>
            </p:nvSpPr>
            <p:spPr bwMode="auto">
              <a:xfrm>
                <a:off x="1723" y="1777"/>
                <a:ext cx="78" cy="13"/>
              </a:xfrm>
              <a:custGeom>
                <a:avLst/>
                <a:gdLst>
                  <a:gd name="T0" fmla="*/ 39 w 78"/>
                  <a:gd name="T1" fmla="*/ 12 h 13"/>
                  <a:gd name="T2" fmla="*/ 39 w 78"/>
                  <a:gd name="T3" fmla="*/ 12 h 13"/>
                  <a:gd name="T4" fmla="*/ 31 w 78"/>
                  <a:gd name="T5" fmla="*/ 11 h 13"/>
                  <a:gd name="T6" fmla="*/ 23 w 78"/>
                  <a:gd name="T7" fmla="*/ 10 h 13"/>
                  <a:gd name="T8" fmla="*/ 17 w 78"/>
                  <a:gd name="T9" fmla="*/ 11 h 13"/>
                  <a:gd name="T10" fmla="*/ 12 w 78"/>
                  <a:gd name="T11" fmla="*/ 10 h 13"/>
                  <a:gd name="T12" fmla="*/ 6 w 78"/>
                  <a:gd name="T13" fmla="*/ 10 h 13"/>
                  <a:gd name="T14" fmla="*/ 3 w 78"/>
                  <a:gd name="T15" fmla="*/ 9 h 13"/>
                  <a:gd name="T16" fmla="*/ 1 w 78"/>
                  <a:gd name="T17" fmla="*/ 9 h 13"/>
                  <a:gd name="T18" fmla="*/ 0 w 78"/>
                  <a:gd name="T19" fmla="*/ 7 h 13"/>
                  <a:gd name="T20" fmla="*/ 1 w 78"/>
                  <a:gd name="T21" fmla="*/ 6 h 13"/>
                  <a:gd name="T22" fmla="*/ 3 w 78"/>
                  <a:gd name="T23" fmla="*/ 5 h 13"/>
                  <a:gd name="T24" fmla="*/ 6 w 78"/>
                  <a:gd name="T25" fmla="*/ 4 h 13"/>
                  <a:gd name="T26" fmla="*/ 11 w 78"/>
                  <a:gd name="T27" fmla="*/ 3 h 13"/>
                  <a:gd name="T28" fmla="*/ 17 w 78"/>
                  <a:gd name="T29" fmla="*/ 3 h 13"/>
                  <a:gd name="T30" fmla="*/ 24 w 78"/>
                  <a:gd name="T31" fmla="*/ 1 h 13"/>
                  <a:gd name="T32" fmla="*/ 31 w 78"/>
                  <a:gd name="T33" fmla="*/ 1 h 13"/>
                  <a:gd name="T34" fmla="*/ 39 w 78"/>
                  <a:gd name="T35" fmla="*/ 1 h 13"/>
                  <a:gd name="T36" fmla="*/ 47 w 78"/>
                  <a:gd name="T37" fmla="*/ 0 h 13"/>
                  <a:gd name="T38" fmla="*/ 54 w 78"/>
                  <a:gd name="T39" fmla="*/ 3 h 13"/>
                  <a:gd name="T40" fmla="*/ 60 w 78"/>
                  <a:gd name="T41" fmla="*/ 3 h 13"/>
                  <a:gd name="T42" fmla="*/ 66 w 78"/>
                  <a:gd name="T43" fmla="*/ 3 h 13"/>
                  <a:gd name="T44" fmla="*/ 71 w 78"/>
                  <a:gd name="T45" fmla="*/ 3 h 13"/>
                  <a:gd name="T46" fmla="*/ 74 w 78"/>
                  <a:gd name="T47" fmla="*/ 4 h 13"/>
                  <a:gd name="T48" fmla="*/ 76 w 78"/>
                  <a:gd name="T49" fmla="*/ 6 h 13"/>
                  <a:gd name="T50" fmla="*/ 77 w 78"/>
                  <a:gd name="T51" fmla="*/ 6 h 13"/>
                  <a:gd name="T52" fmla="*/ 76 w 78"/>
                  <a:gd name="T53" fmla="*/ 7 h 13"/>
                  <a:gd name="T54" fmla="*/ 74 w 78"/>
                  <a:gd name="T55" fmla="*/ 8 h 13"/>
                  <a:gd name="T56" fmla="*/ 70 w 78"/>
                  <a:gd name="T57" fmla="*/ 9 h 13"/>
                  <a:gd name="T58" fmla="*/ 66 w 78"/>
                  <a:gd name="T59" fmla="*/ 9 h 13"/>
                  <a:gd name="T60" fmla="*/ 60 w 78"/>
                  <a:gd name="T61" fmla="*/ 10 h 13"/>
                  <a:gd name="T62" fmla="*/ 54 w 78"/>
                  <a:gd name="T63" fmla="*/ 11 h 13"/>
                  <a:gd name="T64" fmla="*/ 47 w 78"/>
                  <a:gd name="T65" fmla="*/ 12 h 13"/>
                  <a:gd name="T66" fmla="*/ 39 w 78"/>
                  <a:gd name="T67" fmla="*/ 12 h 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"/>
                  <a:gd name="T103" fmla="*/ 0 h 13"/>
                  <a:gd name="T104" fmla="*/ 78 w 78"/>
                  <a:gd name="T105" fmla="*/ 13 h 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" h="13">
                    <a:moveTo>
                      <a:pt x="39" y="12"/>
                    </a:moveTo>
                    <a:lnTo>
                      <a:pt x="39" y="12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7" y="11"/>
                    </a:lnTo>
                    <a:lnTo>
                      <a:pt x="12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11" y="3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31" y="1"/>
                    </a:lnTo>
                    <a:lnTo>
                      <a:pt x="39" y="1"/>
                    </a:lnTo>
                    <a:lnTo>
                      <a:pt x="47" y="0"/>
                    </a:lnTo>
                    <a:lnTo>
                      <a:pt x="54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1" y="3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6" y="7"/>
                    </a:lnTo>
                    <a:lnTo>
                      <a:pt x="74" y="8"/>
                    </a:lnTo>
                    <a:lnTo>
                      <a:pt x="70" y="9"/>
                    </a:lnTo>
                    <a:lnTo>
                      <a:pt x="66" y="9"/>
                    </a:lnTo>
                    <a:lnTo>
                      <a:pt x="60" y="10"/>
                    </a:lnTo>
                    <a:lnTo>
                      <a:pt x="54" y="11"/>
                    </a:lnTo>
                    <a:lnTo>
                      <a:pt x="47" y="12"/>
                    </a:lnTo>
                    <a:lnTo>
                      <a:pt x="39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01" name="Freeform 46"/>
              <p:cNvSpPr>
                <a:spLocks/>
              </p:cNvSpPr>
              <p:nvPr/>
            </p:nvSpPr>
            <p:spPr bwMode="auto">
              <a:xfrm>
                <a:off x="2680" y="2137"/>
                <a:ext cx="862" cy="102"/>
              </a:xfrm>
              <a:custGeom>
                <a:avLst/>
                <a:gdLst>
                  <a:gd name="T0" fmla="*/ 729 w 862"/>
                  <a:gd name="T1" fmla="*/ 1 h 102"/>
                  <a:gd name="T2" fmla="*/ 723 w 862"/>
                  <a:gd name="T3" fmla="*/ 2 h 102"/>
                  <a:gd name="T4" fmla="*/ 710 w 862"/>
                  <a:gd name="T5" fmla="*/ 1 h 102"/>
                  <a:gd name="T6" fmla="*/ 692 w 862"/>
                  <a:gd name="T7" fmla="*/ 2 h 102"/>
                  <a:gd name="T8" fmla="*/ 670 w 862"/>
                  <a:gd name="T9" fmla="*/ 0 h 102"/>
                  <a:gd name="T10" fmla="*/ 640 w 862"/>
                  <a:gd name="T11" fmla="*/ 1 h 102"/>
                  <a:gd name="T12" fmla="*/ 603 w 862"/>
                  <a:gd name="T13" fmla="*/ 2 h 102"/>
                  <a:gd name="T14" fmla="*/ 563 w 862"/>
                  <a:gd name="T15" fmla="*/ 5 h 102"/>
                  <a:gd name="T16" fmla="*/ 516 w 862"/>
                  <a:gd name="T17" fmla="*/ 9 h 102"/>
                  <a:gd name="T18" fmla="*/ 464 w 862"/>
                  <a:gd name="T19" fmla="*/ 15 h 102"/>
                  <a:gd name="T20" fmla="*/ 406 w 862"/>
                  <a:gd name="T21" fmla="*/ 21 h 102"/>
                  <a:gd name="T22" fmla="*/ 345 w 862"/>
                  <a:gd name="T23" fmla="*/ 29 h 102"/>
                  <a:gd name="T24" fmla="*/ 277 w 862"/>
                  <a:gd name="T25" fmla="*/ 40 h 102"/>
                  <a:gd name="T26" fmla="*/ 204 w 862"/>
                  <a:gd name="T27" fmla="*/ 55 h 102"/>
                  <a:gd name="T28" fmla="*/ 126 w 862"/>
                  <a:gd name="T29" fmla="*/ 69 h 102"/>
                  <a:gd name="T30" fmla="*/ 44 w 862"/>
                  <a:gd name="T31" fmla="*/ 87 h 102"/>
                  <a:gd name="T32" fmla="*/ 2 w 862"/>
                  <a:gd name="T33" fmla="*/ 98 h 102"/>
                  <a:gd name="T34" fmla="*/ 9 w 862"/>
                  <a:gd name="T35" fmla="*/ 99 h 102"/>
                  <a:gd name="T36" fmla="*/ 24 w 862"/>
                  <a:gd name="T37" fmla="*/ 98 h 102"/>
                  <a:gd name="T38" fmla="*/ 44 w 862"/>
                  <a:gd name="T39" fmla="*/ 97 h 102"/>
                  <a:gd name="T40" fmla="*/ 70 w 862"/>
                  <a:gd name="T41" fmla="*/ 97 h 102"/>
                  <a:gd name="T42" fmla="*/ 104 w 862"/>
                  <a:gd name="T43" fmla="*/ 98 h 102"/>
                  <a:gd name="T44" fmla="*/ 144 w 862"/>
                  <a:gd name="T45" fmla="*/ 97 h 102"/>
                  <a:gd name="T46" fmla="*/ 188 w 862"/>
                  <a:gd name="T47" fmla="*/ 96 h 102"/>
                  <a:gd name="T48" fmla="*/ 237 w 862"/>
                  <a:gd name="T49" fmla="*/ 94 h 102"/>
                  <a:gd name="T50" fmla="*/ 290 w 862"/>
                  <a:gd name="T51" fmla="*/ 94 h 102"/>
                  <a:gd name="T52" fmla="*/ 350 w 862"/>
                  <a:gd name="T53" fmla="*/ 95 h 102"/>
                  <a:gd name="T54" fmla="*/ 411 w 862"/>
                  <a:gd name="T55" fmla="*/ 93 h 102"/>
                  <a:gd name="T56" fmla="*/ 476 w 862"/>
                  <a:gd name="T57" fmla="*/ 94 h 102"/>
                  <a:gd name="T58" fmla="*/ 547 w 862"/>
                  <a:gd name="T59" fmla="*/ 95 h 102"/>
                  <a:gd name="T60" fmla="*/ 618 w 862"/>
                  <a:gd name="T61" fmla="*/ 96 h 102"/>
                  <a:gd name="T62" fmla="*/ 693 w 862"/>
                  <a:gd name="T63" fmla="*/ 99 h 102"/>
                  <a:gd name="T64" fmla="*/ 737 w 862"/>
                  <a:gd name="T65" fmla="*/ 100 h 102"/>
                  <a:gd name="T66" fmla="*/ 754 w 862"/>
                  <a:gd name="T67" fmla="*/ 99 h 102"/>
                  <a:gd name="T68" fmla="*/ 775 w 862"/>
                  <a:gd name="T69" fmla="*/ 100 h 102"/>
                  <a:gd name="T70" fmla="*/ 796 w 862"/>
                  <a:gd name="T71" fmla="*/ 96 h 102"/>
                  <a:gd name="T72" fmla="*/ 817 w 862"/>
                  <a:gd name="T73" fmla="*/ 92 h 102"/>
                  <a:gd name="T74" fmla="*/ 837 w 862"/>
                  <a:gd name="T75" fmla="*/ 85 h 102"/>
                  <a:gd name="T76" fmla="*/ 852 w 862"/>
                  <a:gd name="T77" fmla="*/ 77 h 102"/>
                  <a:gd name="T78" fmla="*/ 858 w 862"/>
                  <a:gd name="T79" fmla="*/ 66 h 102"/>
                  <a:gd name="T80" fmla="*/ 860 w 862"/>
                  <a:gd name="T81" fmla="*/ 56 h 102"/>
                  <a:gd name="T82" fmla="*/ 861 w 862"/>
                  <a:gd name="T83" fmla="*/ 49 h 102"/>
                  <a:gd name="T84" fmla="*/ 856 w 862"/>
                  <a:gd name="T85" fmla="*/ 42 h 102"/>
                  <a:gd name="T86" fmla="*/ 844 w 862"/>
                  <a:gd name="T87" fmla="*/ 33 h 102"/>
                  <a:gd name="T88" fmla="*/ 826 w 862"/>
                  <a:gd name="T89" fmla="*/ 23 h 102"/>
                  <a:gd name="T90" fmla="*/ 805 w 862"/>
                  <a:gd name="T91" fmla="*/ 14 h 102"/>
                  <a:gd name="T92" fmla="*/ 778 w 862"/>
                  <a:gd name="T93" fmla="*/ 8 h 102"/>
                  <a:gd name="T94" fmla="*/ 747 w 862"/>
                  <a:gd name="T95" fmla="*/ 3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62"/>
                  <a:gd name="T145" fmla="*/ 0 h 102"/>
                  <a:gd name="T146" fmla="*/ 862 w 862"/>
                  <a:gd name="T147" fmla="*/ 102 h 10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62" h="102">
                    <a:moveTo>
                      <a:pt x="729" y="1"/>
                    </a:moveTo>
                    <a:lnTo>
                      <a:pt x="729" y="1"/>
                    </a:lnTo>
                    <a:lnTo>
                      <a:pt x="726" y="1"/>
                    </a:lnTo>
                    <a:lnTo>
                      <a:pt x="723" y="2"/>
                    </a:lnTo>
                    <a:lnTo>
                      <a:pt x="717" y="0"/>
                    </a:lnTo>
                    <a:lnTo>
                      <a:pt x="710" y="1"/>
                    </a:lnTo>
                    <a:lnTo>
                      <a:pt x="702" y="2"/>
                    </a:lnTo>
                    <a:lnTo>
                      <a:pt x="692" y="2"/>
                    </a:lnTo>
                    <a:lnTo>
                      <a:pt x="681" y="0"/>
                    </a:lnTo>
                    <a:lnTo>
                      <a:pt x="670" y="0"/>
                    </a:lnTo>
                    <a:lnTo>
                      <a:pt x="656" y="1"/>
                    </a:lnTo>
                    <a:lnTo>
                      <a:pt x="640" y="1"/>
                    </a:lnTo>
                    <a:lnTo>
                      <a:pt x="622" y="2"/>
                    </a:lnTo>
                    <a:lnTo>
                      <a:pt x="603" y="2"/>
                    </a:lnTo>
                    <a:lnTo>
                      <a:pt x="584" y="4"/>
                    </a:lnTo>
                    <a:lnTo>
                      <a:pt x="563" y="5"/>
                    </a:lnTo>
                    <a:lnTo>
                      <a:pt x="540" y="7"/>
                    </a:lnTo>
                    <a:lnTo>
                      <a:pt x="516" y="9"/>
                    </a:lnTo>
                    <a:lnTo>
                      <a:pt x="491" y="11"/>
                    </a:lnTo>
                    <a:lnTo>
                      <a:pt x="464" y="15"/>
                    </a:lnTo>
                    <a:lnTo>
                      <a:pt x="435" y="17"/>
                    </a:lnTo>
                    <a:lnTo>
                      <a:pt x="406" y="21"/>
                    </a:lnTo>
                    <a:lnTo>
                      <a:pt x="377" y="24"/>
                    </a:lnTo>
                    <a:lnTo>
                      <a:pt x="345" y="29"/>
                    </a:lnTo>
                    <a:lnTo>
                      <a:pt x="311" y="34"/>
                    </a:lnTo>
                    <a:lnTo>
                      <a:pt x="277" y="40"/>
                    </a:lnTo>
                    <a:lnTo>
                      <a:pt x="241" y="47"/>
                    </a:lnTo>
                    <a:lnTo>
                      <a:pt x="204" y="55"/>
                    </a:lnTo>
                    <a:lnTo>
                      <a:pt x="165" y="61"/>
                    </a:lnTo>
                    <a:lnTo>
                      <a:pt x="126" y="69"/>
                    </a:lnTo>
                    <a:lnTo>
                      <a:pt x="85" y="77"/>
                    </a:lnTo>
                    <a:lnTo>
                      <a:pt x="44" y="87"/>
                    </a:lnTo>
                    <a:lnTo>
                      <a:pt x="0" y="97"/>
                    </a:lnTo>
                    <a:lnTo>
                      <a:pt x="2" y="98"/>
                    </a:lnTo>
                    <a:lnTo>
                      <a:pt x="4" y="99"/>
                    </a:lnTo>
                    <a:lnTo>
                      <a:pt x="9" y="99"/>
                    </a:lnTo>
                    <a:lnTo>
                      <a:pt x="15" y="98"/>
                    </a:lnTo>
                    <a:lnTo>
                      <a:pt x="24" y="98"/>
                    </a:lnTo>
                    <a:lnTo>
                      <a:pt x="33" y="99"/>
                    </a:lnTo>
                    <a:lnTo>
                      <a:pt x="44" y="97"/>
                    </a:lnTo>
                    <a:lnTo>
                      <a:pt x="57" y="98"/>
                    </a:lnTo>
                    <a:lnTo>
                      <a:pt x="70" y="97"/>
                    </a:lnTo>
                    <a:lnTo>
                      <a:pt x="86" y="97"/>
                    </a:lnTo>
                    <a:lnTo>
                      <a:pt x="104" y="98"/>
                    </a:lnTo>
                    <a:lnTo>
                      <a:pt x="123" y="96"/>
                    </a:lnTo>
                    <a:lnTo>
                      <a:pt x="144" y="97"/>
                    </a:lnTo>
                    <a:lnTo>
                      <a:pt x="165" y="95"/>
                    </a:lnTo>
                    <a:lnTo>
                      <a:pt x="188" y="96"/>
                    </a:lnTo>
                    <a:lnTo>
                      <a:pt x="212" y="94"/>
                    </a:lnTo>
                    <a:lnTo>
                      <a:pt x="237" y="94"/>
                    </a:lnTo>
                    <a:lnTo>
                      <a:pt x="263" y="95"/>
                    </a:lnTo>
                    <a:lnTo>
                      <a:pt x="290" y="94"/>
                    </a:lnTo>
                    <a:lnTo>
                      <a:pt x="319" y="94"/>
                    </a:lnTo>
                    <a:lnTo>
                      <a:pt x="350" y="95"/>
                    </a:lnTo>
                    <a:lnTo>
                      <a:pt x="379" y="93"/>
                    </a:lnTo>
                    <a:lnTo>
                      <a:pt x="411" y="93"/>
                    </a:lnTo>
                    <a:lnTo>
                      <a:pt x="443" y="95"/>
                    </a:lnTo>
                    <a:lnTo>
                      <a:pt x="476" y="94"/>
                    </a:lnTo>
                    <a:lnTo>
                      <a:pt x="511" y="94"/>
                    </a:lnTo>
                    <a:lnTo>
                      <a:pt x="547" y="95"/>
                    </a:lnTo>
                    <a:lnTo>
                      <a:pt x="583" y="96"/>
                    </a:lnTo>
                    <a:lnTo>
                      <a:pt x="618" y="96"/>
                    </a:lnTo>
                    <a:lnTo>
                      <a:pt x="655" y="97"/>
                    </a:lnTo>
                    <a:lnTo>
                      <a:pt x="693" y="99"/>
                    </a:lnTo>
                    <a:lnTo>
                      <a:pt x="732" y="101"/>
                    </a:lnTo>
                    <a:lnTo>
                      <a:pt x="737" y="100"/>
                    </a:lnTo>
                    <a:lnTo>
                      <a:pt x="744" y="100"/>
                    </a:lnTo>
                    <a:lnTo>
                      <a:pt x="754" y="99"/>
                    </a:lnTo>
                    <a:lnTo>
                      <a:pt x="763" y="100"/>
                    </a:lnTo>
                    <a:lnTo>
                      <a:pt x="775" y="100"/>
                    </a:lnTo>
                    <a:lnTo>
                      <a:pt x="784" y="98"/>
                    </a:lnTo>
                    <a:lnTo>
                      <a:pt x="796" y="96"/>
                    </a:lnTo>
                    <a:lnTo>
                      <a:pt x="807" y="95"/>
                    </a:lnTo>
                    <a:lnTo>
                      <a:pt x="817" y="92"/>
                    </a:lnTo>
                    <a:lnTo>
                      <a:pt x="828" y="89"/>
                    </a:lnTo>
                    <a:lnTo>
                      <a:pt x="837" y="85"/>
                    </a:lnTo>
                    <a:lnTo>
                      <a:pt x="845" y="81"/>
                    </a:lnTo>
                    <a:lnTo>
                      <a:pt x="852" y="77"/>
                    </a:lnTo>
                    <a:lnTo>
                      <a:pt x="856" y="70"/>
                    </a:lnTo>
                    <a:lnTo>
                      <a:pt x="858" y="66"/>
                    </a:lnTo>
                    <a:lnTo>
                      <a:pt x="857" y="58"/>
                    </a:lnTo>
                    <a:lnTo>
                      <a:pt x="860" y="56"/>
                    </a:lnTo>
                    <a:lnTo>
                      <a:pt x="861" y="52"/>
                    </a:lnTo>
                    <a:lnTo>
                      <a:pt x="861" y="49"/>
                    </a:lnTo>
                    <a:lnTo>
                      <a:pt x="859" y="46"/>
                    </a:lnTo>
                    <a:lnTo>
                      <a:pt x="856" y="42"/>
                    </a:lnTo>
                    <a:lnTo>
                      <a:pt x="851" y="37"/>
                    </a:lnTo>
                    <a:lnTo>
                      <a:pt x="844" y="33"/>
                    </a:lnTo>
                    <a:lnTo>
                      <a:pt x="836" y="29"/>
                    </a:lnTo>
                    <a:lnTo>
                      <a:pt x="826" y="23"/>
                    </a:lnTo>
                    <a:lnTo>
                      <a:pt x="817" y="18"/>
                    </a:lnTo>
                    <a:lnTo>
                      <a:pt x="805" y="14"/>
                    </a:lnTo>
                    <a:lnTo>
                      <a:pt x="793" y="10"/>
                    </a:lnTo>
                    <a:lnTo>
                      <a:pt x="778" y="8"/>
                    </a:lnTo>
                    <a:lnTo>
                      <a:pt x="763" y="5"/>
                    </a:lnTo>
                    <a:lnTo>
                      <a:pt x="747" y="3"/>
                    </a:lnTo>
                    <a:lnTo>
                      <a:pt x="729" y="1"/>
                    </a:lnTo>
                  </a:path>
                </a:pathLst>
              </a:custGeom>
              <a:solidFill>
                <a:srgbClr val="E5E5E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02" name="Freeform 47"/>
              <p:cNvSpPr>
                <a:spLocks/>
              </p:cNvSpPr>
              <p:nvPr/>
            </p:nvSpPr>
            <p:spPr bwMode="auto">
              <a:xfrm>
                <a:off x="2678" y="2139"/>
                <a:ext cx="870" cy="104"/>
              </a:xfrm>
              <a:custGeom>
                <a:avLst/>
                <a:gdLst>
                  <a:gd name="T0" fmla="*/ 736 w 870"/>
                  <a:gd name="T1" fmla="*/ 1 h 104"/>
                  <a:gd name="T2" fmla="*/ 729 w 870"/>
                  <a:gd name="T3" fmla="*/ 2 h 104"/>
                  <a:gd name="T4" fmla="*/ 716 w 870"/>
                  <a:gd name="T5" fmla="*/ 1 h 104"/>
                  <a:gd name="T6" fmla="*/ 699 w 870"/>
                  <a:gd name="T7" fmla="*/ 1 h 104"/>
                  <a:gd name="T8" fmla="*/ 675 w 870"/>
                  <a:gd name="T9" fmla="*/ 0 h 104"/>
                  <a:gd name="T10" fmla="*/ 645 w 870"/>
                  <a:gd name="T11" fmla="*/ 1 h 104"/>
                  <a:gd name="T12" fmla="*/ 609 w 870"/>
                  <a:gd name="T13" fmla="*/ 3 h 104"/>
                  <a:gd name="T14" fmla="*/ 568 w 870"/>
                  <a:gd name="T15" fmla="*/ 5 h 104"/>
                  <a:gd name="T16" fmla="*/ 520 w 870"/>
                  <a:gd name="T17" fmla="*/ 10 h 104"/>
                  <a:gd name="T18" fmla="*/ 468 w 870"/>
                  <a:gd name="T19" fmla="*/ 16 h 104"/>
                  <a:gd name="T20" fmla="*/ 411 w 870"/>
                  <a:gd name="T21" fmla="*/ 22 h 104"/>
                  <a:gd name="T22" fmla="*/ 347 w 870"/>
                  <a:gd name="T23" fmla="*/ 31 h 104"/>
                  <a:gd name="T24" fmla="*/ 279 w 870"/>
                  <a:gd name="T25" fmla="*/ 42 h 104"/>
                  <a:gd name="T26" fmla="*/ 206 w 870"/>
                  <a:gd name="T27" fmla="*/ 56 h 104"/>
                  <a:gd name="T28" fmla="*/ 128 w 870"/>
                  <a:gd name="T29" fmla="*/ 72 h 104"/>
                  <a:gd name="T30" fmla="*/ 44 w 870"/>
                  <a:gd name="T31" fmla="*/ 91 h 104"/>
                  <a:gd name="T32" fmla="*/ 2 w 870"/>
                  <a:gd name="T33" fmla="*/ 102 h 104"/>
                  <a:gd name="T34" fmla="*/ 9 w 870"/>
                  <a:gd name="T35" fmla="*/ 102 h 104"/>
                  <a:gd name="T36" fmla="*/ 24 w 870"/>
                  <a:gd name="T37" fmla="*/ 102 h 104"/>
                  <a:gd name="T38" fmla="*/ 44 w 870"/>
                  <a:gd name="T39" fmla="*/ 101 h 104"/>
                  <a:gd name="T40" fmla="*/ 71 w 870"/>
                  <a:gd name="T41" fmla="*/ 101 h 104"/>
                  <a:gd name="T42" fmla="*/ 106 w 870"/>
                  <a:gd name="T43" fmla="*/ 101 h 104"/>
                  <a:gd name="T44" fmla="*/ 145 w 870"/>
                  <a:gd name="T45" fmla="*/ 99 h 104"/>
                  <a:gd name="T46" fmla="*/ 189 w 870"/>
                  <a:gd name="T47" fmla="*/ 99 h 104"/>
                  <a:gd name="T48" fmla="*/ 240 w 870"/>
                  <a:gd name="T49" fmla="*/ 98 h 104"/>
                  <a:gd name="T50" fmla="*/ 293 w 870"/>
                  <a:gd name="T51" fmla="*/ 97 h 104"/>
                  <a:gd name="T52" fmla="*/ 351 w 870"/>
                  <a:gd name="T53" fmla="*/ 97 h 104"/>
                  <a:gd name="T54" fmla="*/ 415 w 870"/>
                  <a:gd name="T55" fmla="*/ 96 h 104"/>
                  <a:gd name="T56" fmla="*/ 480 w 870"/>
                  <a:gd name="T57" fmla="*/ 96 h 104"/>
                  <a:gd name="T58" fmla="*/ 550 w 870"/>
                  <a:gd name="T59" fmla="*/ 97 h 104"/>
                  <a:gd name="T60" fmla="*/ 623 w 870"/>
                  <a:gd name="T61" fmla="*/ 98 h 104"/>
                  <a:gd name="T62" fmla="*/ 699 w 870"/>
                  <a:gd name="T63" fmla="*/ 101 h 104"/>
                  <a:gd name="T64" fmla="*/ 742 w 870"/>
                  <a:gd name="T65" fmla="*/ 102 h 104"/>
                  <a:gd name="T66" fmla="*/ 759 w 870"/>
                  <a:gd name="T67" fmla="*/ 101 h 104"/>
                  <a:gd name="T68" fmla="*/ 780 w 870"/>
                  <a:gd name="T69" fmla="*/ 101 h 104"/>
                  <a:gd name="T70" fmla="*/ 803 w 870"/>
                  <a:gd name="T71" fmla="*/ 97 h 104"/>
                  <a:gd name="T72" fmla="*/ 825 w 870"/>
                  <a:gd name="T73" fmla="*/ 93 h 104"/>
                  <a:gd name="T74" fmla="*/ 844 w 870"/>
                  <a:gd name="T75" fmla="*/ 86 h 104"/>
                  <a:gd name="T76" fmla="*/ 859 w 870"/>
                  <a:gd name="T77" fmla="*/ 78 h 104"/>
                  <a:gd name="T78" fmla="*/ 865 w 870"/>
                  <a:gd name="T79" fmla="*/ 67 h 104"/>
                  <a:gd name="T80" fmla="*/ 868 w 870"/>
                  <a:gd name="T81" fmla="*/ 57 h 104"/>
                  <a:gd name="T82" fmla="*/ 869 w 870"/>
                  <a:gd name="T83" fmla="*/ 50 h 104"/>
                  <a:gd name="T84" fmla="*/ 864 w 870"/>
                  <a:gd name="T85" fmla="*/ 42 h 104"/>
                  <a:gd name="T86" fmla="*/ 852 w 870"/>
                  <a:gd name="T87" fmla="*/ 33 h 104"/>
                  <a:gd name="T88" fmla="*/ 833 w 870"/>
                  <a:gd name="T89" fmla="*/ 23 h 104"/>
                  <a:gd name="T90" fmla="*/ 812 w 870"/>
                  <a:gd name="T91" fmla="*/ 15 h 104"/>
                  <a:gd name="T92" fmla="*/ 784 w 870"/>
                  <a:gd name="T93" fmla="*/ 8 h 104"/>
                  <a:gd name="T94" fmla="*/ 754 w 870"/>
                  <a:gd name="T95" fmla="*/ 4 h 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70"/>
                  <a:gd name="T145" fmla="*/ 0 h 104"/>
                  <a:gd name="T146" fmla="*/ 870 w 870"/>
                  <a:gd name="T147" fmla="*/ 104 h 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70" h="104">
                    <a:moveTo>
                      <a:pt x="736" y="1"/>
                    </a:moveTo>
                    <a:lnTo>
                      <a:pt x="736" y="1"/>
                    </a:lnTo>
                    <a:lnTo>
                      <a:pt x="732" y="1"/>
                    </a:lnTo>
                    <a:lnTo>
                      <a:pt x="729" y="2"/>
                    </a:lnTo>
                    <a:lnTo>
                      <a:pt x="724" y="1"/>
                    </a:lnTo>
                    <a:lnTo>
                      <a:pt x="716" y="1"/>
                    </a:lnTo>
                    <a:lnTo>
                      <a:pt x="709" y="1"/>
                    </a:lnTo>
                    <a:lnTo>
                      <a:pt x="699" y="1"/>
                    </a:lnTo>
                    <a:lnTo>
                      <a:pt x="688" y="1"/>
                    </a:lnTo>
                    <a:lnTo>
                      <a:pt x="675" y="0"/>
                    </a:lnTo>
                    <a:lnTo>
                      <a:pt x="660" y="1"/>
                    </a:lnTo>
                    <a:lnTo>
                      <a:pt x="645" y="1"/>
                    </a:lnTo>
                    <a:lnTo>
                      <a:pt x="627" y="3"/>
                    </a:lnTo>
                    <a:lnTo>
                      <a:pt x="609" y="3"/>
                    </a:lnTo>
                    <a:lnTo>
                      <a:pt x="589" y="5"/>
                    </a:lnTo>
                    <a:lnTo>
                      <a:pt x="568" y="5"/>
                    </a:lnTo>
                    <a:lnTo>
                      <a:pt x="544" y="7"/>
                    </a:lnTo>
                    <a:lnTo>
                      <a:pt x="520" y="10"/>
                    </a:lnTo>
                    <a:lnTo>
                      <a:pt x="495" y="12"/>
                    </a:lnTo>
                    <a:lnTo>
                      <a:pt x="468" y="16"/>
                    </a:lnTo>
                    <a:lnTo>
                      <a:pt x="440" y="18"/>
                    </a:lnTo>
                    <a:lnTo>
                      <a:pt x="411" y="22"/>
                    </a:lnTo>
                    <a:lnTo>
                      <a:pt x="380" y="26"/>
                    </a:lnTo>
                    <a:lnTo>
                      <a:pt x="347" y="31"/>
                    </a:lnTo>
                    <a:lnTo>
                      <a:pt x="314" y="36"/>
                    </a:lnTo>
                    <a:lnTo>
                      <a:pt x="279" y="42"/>
                    </a:lnTo>
                    <a:lnTo>
                      <a:pt x="243" y="50"/>
                    </a:lnTo>
                    <a:lnTo>
                      <a:pt x="206" y="56"/>
                    </a:lnTo>
                    <a:lnTo>
                      <a:pt x="167" y="64"/>
                    </a:lnTo>
                    <a:lnTo>
                      <a:pt x="128" y="72"/>
                    </a:lnTo>
                    <a:lnTo>
                      <a:pt x="85" y="80"/>
                    </a:lnTo>
                    <a:lnTo>
                      <a:pt x="44" y="91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9" y="102"/>
                    </a:lnTo>
                    <a:lnTo>
                      <a:pt x="15" y="101"/>
                    </a:lnTo>
                    <a:lnTo>
                      <a:pt x="24" y="102"/>
                    </a:lnTo>
                    <a:lnTo>
                      <a:pt x="33" y="103"/>
                    </a:lnTo>
                    <a:lnTo>
                      <a:pt x="44" y="101"/>
                    </a:lnTo>
                    <a:lnTo>
                      <a:pt x="57" y="100"/>
                    </a:lnTo>
                    <a:lnTo>
                      <a:pt x="71" y="101"/>
                    </a:lnTo>
                    <a:lnTo>
                      <a:pt x="88" y="100"/>
                    </a:lnTo>
                    <a:lnTo>
                      <a:pt x="106" y="101"/>
                    </a:lnTo>
                    <a:lnTo>
                      <a:pt x="124" y="100"/>
                    </a:lnTo>
                    <a:lnTo>
                      <a:pt x="145" y="99"/>
                    </a:lnTo>
                    <a:lnTo>
                      <a:pt x="166" y="99"/>
                    </a:lnTo>
                    <a:lnTo>
                      <a:pt x="189" y="99"/>
                    </a:lnTo>
                    <a:lnTo>
                      <a:pt x="213" y="98"/>
                    </a:lnTo>
                    <a:lnTo>
                      <a:pt x="240" y="98"/>
                    </a:lnTo>
                    <a:lnTo>
                      <a:pt x="265" y="97"/>
                    </a:lnTo>
                    <a:lnTo>
                      <a:pt x="293" y="97"/>
                    </a:lnTo>
                    <a:lnTo>
                      <a:pt x="322" y="97"/>
                    </a:lnTo>
                    <a:lnTo>
                      <a:pt x="351" y="97"/>
                    </a:lnTo>
                    <a:lnTo>
                      <a:pt x="383" y="96"/>
                    </a:lnTo>
                    <a:lnTo>
                      <a:pt x="415" y="96"/>
                    </a:lnTo>
                    <a:lnTo>
                      <a:pt x="447" y="96"/>
                    </a:lnTo>
                    <a:lnTo>
                      <a:pt x="480" y="96"/>
                    </a:lnTo>
                    <a:lnTo>
                      <a:pt x="515" y="97"/>
                    </a:lnTo>
                    <a:lnTo>
                      <a:pt x="550" y="97"/>
                    </a:lnTo>
                    <a:lnTo>
                      <a:pt x="586" y="98"/>
                    </a:lnTo>
                    <a:lnTo>
                      <a:pt x="623" y="98"/>
                    </a:lnTo>
                    <a:lnTo>
                      <a:pt x="660" y="99"/>
                    </a:lnTo>
                    <a:lnTo>
                      <a:pt x="699" y="101"/>
                    </a:lnTo>
                    <a:lnTo>
                      <a:pt x="737" y="102"/>
                    </a:lnTo>
                    <a:lnTo>
                      <a:pt x="742" y="102"/>
                    </a:lnTo>
                    <a:lnTo>
                      <a:pt x="750" y="102"/>
                    </a:lnTo>
                    <a:lnTo>
                      <a:pt x="759" y="101"/>
                    </a:lnTo>
                    <a:lnTo>
                      <a:pt x="769" y="100"/>
                    </a:lnTo>
                    <a:lnTo>
                      <a:pt x="780" y="101"/>
                    </a:lnTo>
                    <a:lnTo>
                      <a:pt x="792" y="99"/>
                    </a:lnTo>
                    <a:lnTo>
                      <a:pt x="803" y="97"/>
                    </a:lnTo>
                    <a:lnTo>
                      <a:pt x="815" y="96"/>
                    </a:lnTo>
                    <a:lnTo>
                      <a:pt x="825" y="93"/>
                    </a:lnTo>
                    <a:lnTo>
                      <a:pt x="835" y="91"/>
                    </a:lnTo>
                    <a:lnTo>
                      <a:pt x="844" y="86"/>
                    </a:lnTo>
                    <a:lnTo>
                      <a:pt x="852" y="81"/>
                    </a:lnTo>
                    <a:lnTo>
                      <a:pt x="859" y="78"/>
                    </a:lnTo>
                    <a:lnTo>
                      <a:pt x="863" y="71"/>
                    </a:lnTo>
                    <a:lnTo>
                      <a:pt x="865" y="67"/>
                    </a:lnTo>
                    <a:lnTo>
                      <a:pt x="865" y="59"/>
                    </a:lnTo>
                    <a:lnTo>
                      <a:pt x="868" y="57"/>
                    </a:lnTo>
                    <a:lnTo>
                      <a:pt x="869" y="53"/>
                    </a:lnTo>
                    <a:lnTo>
                      <a:pt x="869" y="50"/>
                    </a:lnTo>
                    <a:lnTo>
                      <a:pt x="867" y="47"/>
                    </a:lnTo>
                    <a:lnTo>
                      <a:pt x="864" y="42"/>
                    </a:lnTo>
                    <a:lnTo>
                      <a:pt x="858" y="37"/>
                    </a:lnTo>
                    <a:lnTo>
                      <a:pt x="852" y="33"/>
                    </a:lnTo>
                    <a:lnTo>
                      <a:pt x="843" y="29"/>
                    </a:lnTo>
                    <a:lnTo>
                      <a:pt x="833" y="23"/>
                    </a:lnTo>
                    <a:lnTo>
                      <a:pt x="824" y="18"/>
                    </a:lnTo>
                    <a:lnTo>
                      <a:pt x="812" y="15"/>
                    </a:lnTo>
                    <a:lnTo>
                      <a:pt x="799" y="10"/>
                    </a:lnTo>
                    <a:lnTo>
                      <a:pt x="784" y="8"/>
                    </a:lnTo>
                    <a:lnTo>
                      <a:pt x="769" y="5"/>
                    </a:lnTo>
                    <a:lnTo>
                      <a:pt x="754" y="4"/>
                    </a:lnTo>
                    <a:lnTo>
                      <a:pt x="736" y="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03" name="Freeform 48"/>
              <p:cNvSpPr>
                <a:spLocks/>
              </p:cNvSpPr>
              <p:nvPr/>
            </p:nvSpPr>
            <p:spPr bwMode="auto">
              <a:xfrm>
                <a:off x="2940" y="2144"/>
                <a:ext cx="524" cy="62"/>
              </a:xfrm>
              <a:custGeom>
                <a:avLst/>
                <a:gdLst>
                  <a:gd name="T0" fmla="*/ 443 w 524"/>
                  <a:gd name="T1" fmla="*/ 1 h 62"/>
                  <a:gd name="T2" fmla="*/ 440 w 524"/>
                  <a:gd name="T3" fmla="*/ 2 h 62"/>
                  <a:gd name="T4" fmla="*/ 432 w 524"/>
                  <a:gd name="T5" fmla="*/ 2 h 62"/>
                  <a:gd name="T6" fmla="*/ 421 w 524"/>
                  <a:gd name="T7" fmla="*/ 1 h 62"/>
                  <a:gd name="T8" fmla="*/ 408 w 524"/>
                  <a:gd name="T9" fmla="*/ 1 h 62"/>
                  <a:gd name="T10" fmla="*/ 389 w 524"/>
                  <a:gd name="T11" fmla="*/ 1 h 62"/>
                  <a:gd name="T12" fmla="*/ 367 w 524"/>
                  <a:gd name="T13" fmla="*/ 2 h 62"/>
                  <a:gd name="T14" fmla="*/ 343 w 524"/>
                  <a:gd name="T15" fmla="*/ 3 h 62"/>
                  <a:gd name="T16" fmla="*/ 315 w 524"/>
                  <a:gd name="T17" fmla="*/ 5 h 62"/>
                  <a:gd name="T18" fmla="*/ 283 w 524"/>
                  <a:gd name="T19" fmla="*/ 8 h 62"/>
                  <a:gd name="T20" fmla="*/ 247 w 524"/>
                  <a:gd name="T21" fmla="*/ 12 h 62"/>
                  <a:gd name="T22" fmla="*/ 210 w 524"/>
                  <a:gd name="T23" fmla="*/ 18 h 62"/>
                  <a:gd name="T24" fmla="*/ 170 w 524"/>
                  <a:gd name="T25" fmla="*/ 24 h 62"/>
                  <a:gd name="T26" fmla="*/ 125 w 524"/>
                  <a:gd name="T27" fmla="*/ 32 h 62"/>
                  <a:gd name="T28" fmla="*/ 78 w 524"/>
                  <a:gd name="T29" fmla="*/ 41 h 62"/>
                  <a:gd name="T30" fmla="*/ 27 w 524"/>
                  <a:gd name="T31" fmla="*/ 52 h 62"/>
                  <a:gd name="T32" fmla="*/ 1 w 524"/>
                  <a:gd name="T33" fmla="*/ 59 h 62"/>
                  <a:gd name="T34" fmla="*/ 6 w 524"/>
                  <a:gd name="T35" fmla="*/ 59 h 62"/>
                  <a:gd name="T36" fmla="*/ 14 w 524"/>
                  <a:gd name="T37" fmla="*/ 58 h 62"/>
                  <a:gd name="T38" fmla="*/ 28 w 524"/>
                  <a:gd name="T39" fmla="*/ 60 h 62"/>
                  <a:gd name="T40" fmla="*/ 44 w 524"/>
                  <a:gd name="T41" fmla="*/ 58 h 62"/>
                  <a:gd name="T42" fmla="*/ 65 w 524"/>
                  <a:gd name="T43" fmla="*/ 59 h 62"/>
                  <a:gd name="T44" fmla="*/ 88 w 524"/>
                  <a:gd name="T45" fmla="*/ 58 h 62"/>
                  <a:gd name="T46" fmla="*/ 114 w 524"/>
                  <a:gd name="T47" fmla="*/ 58 h 62"/>
                  <a:gd name="T48" fmla="*/ 145 w 524"/>
                  <a:gd name="T49" fmla="*/ 58 h 62"/>
                  <a:gd name="T50" fmla="*/ 177 w 524"/>
                  <a:gd name="T51" fmla="*/ 57 h 62"/>
                  <a:gd name="T52" fmla="*/ 213 w 524"/>
                  <a:gd name="T53" fmla="*/ 56 h 62"/>
                  <a:gd name="T54" fmla="*/ 251 w 524"/>
                  <a:gd name="T55" fmla="*/ 57 h 62"/>
                  <a:gd name="T56" fmla="*/ 291 w 524"/>
                  <a:gd name="T57" fmla="*/ 58 h 62"/>
                  <a:gd name="T58" fmla="*/ 333 w 524"/>
                  <a:gd name="T59" fmla="*/ 58 h 62"/>
                  <a:gd name="T60" fmla="*/ 376 w 524"/>
                  <a:gd name="T61" fmla="*/ 60 h 62"/>
                  <a:gd name="T62" fmla="*/ 422 w 524"/>
                  <a:gd name="T63" fmla="*/ 60 h 62"/>
                  <a:gd name="T64" fmla="*/ 453 w 524"/>
                  <a:gd name="T65" fmla="*/ 60 h 62"/>
                  <a:gd name="T66" fmla="*/ 477 w 524"/>
                  <a:gd name="T67" fmla="*/ 60 h 62"/>
                  <a:gd name="T68" fmla="*/ 503 w 524"/>
                  <a:gd name="T69" fmla="*/ 54 h 62"/>
                  <a:gd name="T70" fmla="*/ 520 w 524"/>
                  <a:gd name="T71" fmla="*/ 43 h 62"/>
                  <a:gd name="T72" fmla="*/ 523 w 524"/>
                  <a:gd name="T73" fmla="*/ 33 h 62"/>
                  <a:gd name="T74" fmla="*/ 517 w 524"/>
                  <a:gd name="T75" fmla="*/ 24 h 62"/>
                  <a:gd name="T76" fmla="*/ 496 w 524"/>
                  <a:gd name="T77" fmla="*/ 12 h 62"/>
                  <a:gd name="T78" fmla="*/ 464 w 524"/>
                  <a:gd name="T79" fmla="*/ 4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24"/>
                  <a:gd name="T121" fmla="*/ 0 h 62"/>
                  <a:gd name="T122" fmla="*/ 524 w 524"/>
                  <a:gd name="T123" fmla="*/ 62 h 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24" h="62">
                    <a:moveTo>
                      <a:pt x="444" y="1"/>
                    </a:moveTo>
                    <a:lnTo>
                      <a:pt x="443" y="1"/>
                    </a:lnTo>
                    <a:lnTo>
                      <a:pt x="442" y="1"/>
                    </a:lnTo>
                    <a:lnTo>
                      <a:pt x="440" y="2"/>
                    </a:lnTo>
                    <a:lnTo>
                      <a:pt x="436" y="2"/>
                    </a:lnTo>
                    <a:lnTo>
                      <a:pt x="432" y="2"/>
                    </a:lnTo>
                    <a:lnTo>
                      <a:pt x="427" y="1"/>
                    </a:lnTo>
                    <a:lnTo>
                      <a:pt x="421" y="1"/>
                    </a:lnTo>
                    <a:lnTo>
                      <a:pt x="414" y="0"/>
                    </a:lnTo>
                    <a:lnTo>
                      <a:pt x="408" y="1"/>
                    </a:lnTo>
                    <a:lnTo>
                      <a:pt x="399" y="0"/>
                    </a:lnTo>
                    <a:lnTo>
                      <a:pt x="389" y="1"/>
                    </a:lnTo>
                    <a:lnTo>
                      <a:pt x="379" y="3"/>
                    </a:lnTo>
                    <a:lnTo>
                      <a:pt x="367" y="2"/>
                    </a:lnTo>
                    <a:lnTo>
                      <a:pt x="356" y="2"/>
                    </a:lnTo>
                    <a:lnTo>
                      <a:pt x="343" y="3"/>
                    </a:lnTo>
                    <a:lnTo>
                      <a:pt x="328" y="5"/>
                    </a:lnTo>
                    <a:lnTo>
                      <a:pt x="315" y="5"/>
                    </a:lnTo>
                    <a:lnTo>
                      <a:pt x="299" y="7"/>
                    </a:lnTo>
                    <a:lnTo>
                      <a:pt x="283" y="8"/>
                    </a:lnTo>
                    <a:lnTo>
                      <a:pt x="265" y="11"/>
                    </a:lnTo>
                    <a:lnTo>
                      <a:pt x="247" y="12"/>
                    </a:lnTo>
                    <a:lnTo>
                      <a:pt x="230" y="15"/>
                    </a:lnTo>
                    <a:lnTo>
                      <a:pt x="210" y="18"/>
                    </a:lnTo>
                    <a:lnTo>
                      <a:pt x="190" y="21"/>
                    </a:lnTo>
                    <a:lnTo>
                      <a:pt x="170" y="24"/>
                    </a:lnTo>
                    <a:lnTo>
                      <a:pt x="147" y="27"/>
                    </a:lnTo>
                    <a:lnTo>
                      <a:pt x="125" y="32"/>
                    </a:lnTo>
                    <a:lnTo>
                      <a:pt x="101" y="37"/>
                    </a:lnTo>
                    <a:lnTo>
                      <a:pt x="78" y="41"/>
                    </a:lnTo>
                    <a:lnTo>
                      <a:pt x="53" y="46"/>
                    </a:lnTo>
                    <a:lnTo>
                      <a:pt x="27" y="52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10" y="59"/>
                    </a:lnTo>
                    <a:lnTo>
                      <a:pt x="14" y="58"/>
                    </a:lnTo>
                    <a:lnTo>
                      <a:pt x="21" y="59"/>
                    </a:lnTo>
                    <a:lnTo>
                      <a:pt x="28" y="60"/>
                    </a:lnTo>
                    <a:lnTo>
                      <a:pt x="36" y="58"/>
                    </a:lnTo>
                    <a:lnTo>
                      <a:pt x="44" y="58"/>
                    </a:lnTo>
                    <a:lnTo>
                      <a:pt x="53" y="58"/>
                    </a:lnTo>
                    <a:lnTo>
                      <a:pt x="65" y="59"/>
                    </a:lnTo>
                    <a:lnTo>
                      <a:pt x="75" y="58"/>
                    </a:lnTo>
                    <a:lnTo>
                      <a:pt x="88" y="58"/>
                    </a:lnTo>
                    <a:lnTo>
                      <a:pt x="102" y="57"/>
                    </a:lnTo>
                    <a:lnTo>
                      <a:pt x="114" y="58"/>
                    </a:lnTo>
                    <a:lnTo>
                      <a:pt x="130" y="57"/>
                    </a:lnTo>
                    <a:lnTo>
                      <a:pt x="145" y="58"/>
                    </a:lnTo>
                    <a:lnTo>
                      <a:pt x="160" y="58"/>
                    </a:lnTo>
                    <a:lnTo>
                      <a:pt x="177" y="57"/>
                    </a:lnTo>
                    <a:lnTo>
                      <a:pt x="194" y="56"/>
                    </a:lnTo>
                    <a:lnTo>
                      <a:pt x="213" y="56"/>
                    </a:lnTo>
                    <a:lnTo>
                      <a:pt x="232" y="57"/>
                    </a:lnTo>
                    <a:lnTo>
                      <a:pt x="251" y="57"/>
                    </a:lnTo>
                    <a:lnTo>
                      <a:pt x="271" y="56"/>
                    </a:lnTo>
                    <a:lnTo>
                      <a:pt x="291" y="58"/>
                    </a:lnTo>
                    <a:lnTo>
                      <a:pt x="312" y="56"/>
                    </a:lnTo>
                    <a:lnTo>
                      <a:pt x="333" y="58"/>
                    </a:lnTo>
                    <a:lnTo>
                      <a:pt x="354" y="58"/>
                    </a:lnTo>
                    <a:lnTo>
                      <a:pt x="376" y="60"/>
                    </a:lnTo>
                    <a:lnTo>
                      <a:pt x="398" y="59"/>
                    </a:lnTo>
                    <a:lnTo>
                      <a:pt x="422" y="60"/>
                    </a:lnTo>
                    <a:lnTo>
                      <a:pt x="445" y="61"/>
                    </a:lnTo>
                    <a:lnTo>
                      <a:pt x="453" y="60"/>
                    </a:lnTo>
                    <a:lnTo>
                      <a:pt x="464" y="61"/>
                    </a:lnTo>
                    <a:lnTo>
                      <a:pt x="477" y="60"/>
                    </a:lnTo>
                    <a:lnTo>
                      <a:pt x="491" y="57"/>
                    </a:lnTo>
                    <a:lnTo>
                      <a:pt x="503" y="54"/>
                    </a:lnTo>
                    <a:lnTo>
                      <a:pt x="514" y="48"/>
                    </a:lnTo>
                    <a:lnTo>
                      <a:pt x="520" y="43"/>
                    </a:lnTo>
                    <a:lnTo>
                      <a:pt x="521" y="36"/>
                    </a:lnTo>
                    <a:lnTo>
                      <a:pt x="523" y="33"/>
                    </a:lnTo>
                    <a:lnTo>
                      <a:pt x="522" y="29"/>
                    </a:lnTo>
                    <a:lnTo>
                      <a:pt x="517" y="24"/>
                    </a:lnTo>
                    <a:lnTo>
                      <a:pt x="507" y="17"/>
                    </a:lnTo>
                    <a:lnTo>
                      <a:pt x="496" y="12"/>
                    </a:lnTo>
                    <a:lnTo>
                      <a:pt x="481" y="7"/>
                    </a:lnTo>
                    <a:lnTo>
                      <a:pt x="464" y="4"/>
                    </a:lnTo>
                    <a:lnTo>
                      <a:pt x="444" y="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04" name="Freeform 49"/>
              <p:cNvSpPr>
                <a:spLocks/>
              </p:cNvSpPr>
              <p:nvPr/>
            </p:nvSpPr>
            <p:spPr bwMode="auto">
              <a:xfrm>
                <a:off x="2938" y="2146"/>
                <a:ext cx="531" cy="64"/>
              </a:xfrm>
              <a:custGeom>
                <a:avLst/>
                <a:gdLst>
                  <a:gd name="T0" fmla="*/ 450 w 531"/>
                  <a:gd name="T1" fmla="*/ 1 h 64"/>
                  <a:gd name="T2" fmla="*/ 449 w 531"/>
                  <a:gd name="T3" fmla="*/ 1 h 64"/>
                  <a:gd name="T4" fmla="*/ 443 w 531"/>
                  <a:gd name="T5" fmla="*/ 1 h 64"/>
                  <a:gd name="T6" fmla="*/ 433 w 531"/>
                  <a:gd name="T7" fmla="*/ 0 h 64"/>
                  <a:gd name="T8" fmla="*/ 421 w 531"/>
                  <a:gd name="T9" fmla="*/ 1 h 64"/>
                  <a:gd name="T10" fmla="*/ 405 w 531"/>
                  <a:gd name="T11" fmla="*/ 1 h 64"/>
                  <a:gd name="T12" fmla="*/ 384 w 531"/>
                  <a:gd name="T13" fmla="*/ 3 h 64"/>
                  <a:gd name="T14" fmla="*/ 360 w 531"/>
                  <a:gd name="T15" fmla="*/ 2 h 64"/>
                  <a:gd name="T16" fmla="*/ 333 w 531"/>
                  <a:gd name="T17" fmla="*/ 5 h 64"/>
                  <a:gd name="T18" fmla="*/ 302 w 531"/>
                  <a:gd name="T19" fmla="*/ 8 h 64"/>
                  <a:gd name="T20" fmla="*/ 269 w 531"/>
                  <a:gd name="T21" fmla="*/ 12 h 64"/>
                  <a:gd name="T22" fmla="*/ 233 w 531"/>
                  <a:gd name="T23" fmla="*/ 17 h 64"/>
                  <a:gd name="T24" fmla="*/ 193 w 531"/>
                  <a:gd name="T25" fmla="*/ 22 h 64"/>
                  <a:gd name="T26" fmla="*/ 150 w 531"/>
                  <a:gd name="T27" fmla="*/ 30 h 64"/>
                  <a:gd name="T28" fmla="*/ 103 w 531"/>
                  <a:gd name="T29" fmla="*/ 38 h 64"/>
                  <a:gd name="T30" fmla="*/ 53 w 531"/>
                  <a:gd name="T31" fmla="*/ 49 h 64"/>
                  <a:gd name="T32" fmla="*/ 0 w 531"/>
                  <a:gd name="T33" fmla="*/ 62 h 64"/>
                  <a:gd name="T34" fmla="*/ 4 w 531"/>
                  <a:gd name="T35" fmla="*/ 63 h 64"/>
                  <a:gd name="T36" fmla="*/ 10 w 531"/>
                  <a:gd name="T37" fmla="*/ 63 h 64"/>
                  <a:gd name="T38" fmla="*/ 21 w 531"/>
                  <a:gd name="T39" fmla="*/ 62 h 64"/>
                  <a:gd name="T40" fmla="*/ 36 w 531"/>
                  <a:gd name="T41" fmla="*/ 62 h 64"/>
                  <a:gd name="T42" fmla="*/ 55 w 531"/>
                  <a:gd name="T43" fmla="*/ 61 h 64"/>
                  <a:gd name="T44" fmla="*/ 77 w 531"/>
                  <a:gd name="T45" fmla="*/ 61 h 64"/>
                  <a:gd name="T46" fmla="*/ 103 w 531"/>
                  <a:gd name="T47" fmla="*/ 60 h 64"/>
                  <a:gd name="T48" fmla="*/ 131 w 531"/>
                  <a:gd name="T49" fmla="*/ 60 h 64"/>
                  <a:gd name="T50" fmla="*/ 163 w 531"/>
                  <a:gd name="T51" fmla="*/ 60 h 64"/>
                  <a:gd name="T52" fmla="*/ 197 w 531"/>
                  <a:gd name="T53" fmla="*/ 58 h 64"/>
                  <a:gd name="T54" fmla="*/ 235 w 531"/>
                  <a:gd name="T55" fmla="*/ 59 h 64"/>
                  <a:gd name="T56" fmla="*/ 274 w 531"/>
                  <a:gd name="T57" fmla="*/ 58 h 64"/>
                  <a:gd name="T58" fmla="*/ 316 w 531"/>
                  <a:gd name="T59" fmla="*/ 60 h 64"/>
                  <a:gd name="T60" fmla="*/ 358 w 531"/>
                  <a:gd name="T61" fmla="*/ 60 h 64"/>
                  <a:gd name="T62" fmla="*/ 403 w 531"/>
                  <a:gd name="T63" fmla="*/ 62 h 64"/>
                  <a:gd name="T64" fmla="*/ 450 w 531"/>
                  <a:gd name="T65" fmla="*/ 63 h 64"/>
                  <a:gd name="T66" fmla="*/ 471 w 531"/>
                  <a:gd name="T67" fmla="*/ 62 h 64"/>
                  <a:gd name="T68" fmla="*/ 497 w 531"/>
                  <a:gd name="T69" fmla="*/ 58 h 64"/>
                  <a:gd name="T70" fmla="*/ 521 w 531"/>
                  <a:gd name="T71" fmla="*/ 51 h 64"/>
                  <a:gd name="T72" fmla="*/ 528 w 531"/>
                  <a:gd name="T73" fmla="*/ 36 h 64"/>
                  <a:gd name="T74" fmla="*/ 529 w 531"/>
                  <a:gd name="T75" fmla="*/ 29 h 64"/>
                  <a:gd name="T76" fmla="*/ 514 w 531"/>
                  <a:gd name="T77" fmla="*/ 17 h 64"/>
                  <a:gd name="T78" fmla="*/ 488 w 531"/>
                  <a:gd name="T79" fmla="*/ 6 h 64"/>
                  <a:gd name="T80" fmla="*/ 450 w 531"/>
                  <a:gd name="T81" fmla="*/ 1 h 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1"/>
                  <a:gd name="T124" fmla="*/ 0 h 64"/>
                  <a:gd name="T125" fmla="*/ 531 w 531"/>
                  <a:gd name="T126" fmla="*/ 64 h 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1" h="64">
                    <a:moveTo>
                      <a:pt x="450" y="1"/>
                    </a:moveTo>
                    <a:lnTo>
                      <a:pt x="450" y="1"/>
                    </a:lnTo>
                    <a:lnTo>
                      <a:pt x="449" y="0"/>
                    </a:lnTo>
                    <a:lnTo>
                      <a:pt x="449" y="1"/>
                    </a:lnTo>
                    <a:lnTo>
                      <a:pt x="447" y="1"/>
                    </a:lnTo>
                    <a:lnTo>
                      <a:pt x="443" y="1"/>
                    </a:lnTo>
                    <a:lnTo>
                      <a:pt x="439" y="2"/>
                    </a:lnTo>
                    <a:lnTo>
                      <a:pt x="433" y="0"/>
                    </a:lnTo>
                    <a:lnTo>
                      <a:pt x="428" y="0"/>
                    </a:lnTo>
                    <a:lnTo>
                      <a:pt x="421" y="1"/>
                    </a:lnTo>
                    <a:lnTo>
                      <a:pt x="414" y="2"/>
                    </a:lnTo>
                    <a:lnTo>
                      <a:pt x="405" y="1"/>
                    </a:lnTo>
                    <a:lnTo>
                      <a:pt x="395" y="1"/>
                    </a:lnTo>
                    <a:lnTo>
                      <a:pt x="384" y="3"/>
                    </a:lnTo>
                    <a:lnTo>
                      <a:pt x="373" y="2"/>
                    </a:lnTo>
                    <a:lnTo>
                      <a:pt x="360" y="2"/>
                    </a:lnTo>
                    <a:lnTo>
                      <a:pt x="347" y="5"/>
                    </a:lnTo>
                    <a:lnTo>
                      <a:pt x="333" y="5"/>
                    </a:lnTo>
                    <a:lnTo>
                      <a:pt x="319" y="7"/>
                    </a:lnTo>
                    <a:lnTo>
                      <a:pt x="302" y="8"/>
                    </a:lnTo>
                    <a:lnTo>
                      <a:pt x="287" y="9"/>
                    </a:lnTo>
                    <a:lnTo>
                      <a:pt x="269" y="12"/>
                    </a:lnTo>
                    <a:lnTo>
                      <a:pt x="251" y="13"/>
                    </a:lnTo>
                    <a:lnTo>
                      <a:pt x="233" y="17"/>
                    </a:lnTo>
                    <a:lnTo>
                      <a:pt x="213" y="20"/>
                    </a:lnTo>
                    <a:lnTo>
                      <a:pt x="193" y="22"/>
                    </a:lnTo>
                    <a:lnTo>
                      <a:pt x="171" y="27"/>
                    </a:lnTo>
                    <a:lnTo>
                      <a:pt x="150" y="30"/>
                    </a:lnTo>
                    <a:lnTo>
                      <a:pt x="126" y="34"/>
                    </a:lnTo>
                    <a:lnTo>
                      <a:pt x="103" y="38"/>
                    </a:lnTo>
                    <a:lnTo>
                      <a:pt x="79" y="45"/>
                    </a:lnTo>
                    <a:lnTo>
                      <a:pt x="53" y="49"/>
                    </a:lnTo>
                    <a:lnTo>
                      <a:pt x="27" y="56"/>
                    </a:lnTo>
                    <a:lnTo>
                      <a:pt x="0" y="62"/>
                    </a:lnTo>
                    <a:lnTo>
                      <a:pt x="1" y="63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10" y="63"/>
                    </a:lnTo>
                    <a:lnTo>
                      <a:pt x="14" y="62"/>
                    </a:lnTo>
                    <a:lnTo>
                      <a:pt x="21" y="62"/>
                    </a:lnTo>
                    <a:lnTo>
                      <a:pt x="28" y="62"/>
                    </a:lnTo>
                    <a:lnTo>
                      <a:pt x="36" y="62"/>
                    </a:lnTo>
                    <a:lnTo>
                      <a:pt x="45" y="62"/>
                    </a:lnTo>
                    <a:lnTo>
                      <a:pt x="55" y="61"/>
                    </a:lnTo>
                    <a:lnTo>
                      <a:pt x="66" y="62"/>
                    </a:lnTo>
                    <a:lnTo>
                      <a:pt x="77" y="61"/>
                    </a:lnTo>
                    <a:lnTo>
                      <a:pt x="89" y="61"/>
                    </a:lnTo>
                    <a:lnTo>
                      <a:pt x="103" y="60"/>
                    </a:lnTo>
                    <a:lnTo>
                      <a:pt x="116" y="60"/>
                    </a:lnTo>
                    <a:lnTo>
                      <a:pt x="131" y="60"/>
                    </a:lnTo>
                    <a:lnTo>
                      <a:pt x="147" y="60"/>
                    </a:lnTo>
                    <a:lnTo>
                      <a:pt x="163" y="60"/>
                    </a:lnTo>
                    <a:lnTo>
                      <a:pt x="179" y="59"/>
                    </a:lnTo>
                    <a:lnTo>
                      <a:pt x="197" y="58"/>
                    </a:lnTo>
                    <a:lnTo>
                      <a:pt x="215" y="59"/>
                    </a:lnTo>
                    <a:lnTo>
                      <a:pt x="235" y="59"/>
                    </a:lnTo>
                    <a:lnTo>
                      <a:pt x="254" y="59"/>
                    </a:lnTo>
                    <a:lnTo>
                      <a:pt x="274" y="58"/>
                    </a:lnTo>
                    <a:lnTo>
                      <a:pt x="294" y="60"/>
                    </a:lnTo>
                    <a:lnTo>
                      <a:pt x="316" y="60"/>
                    </a:lnTo>
                    <a:lnTo>
                      <a:pt x="336" y="60"/>
                    </a:lnTo>
                    <a:lnTo>
                      <a:pt x="358" y="60"/>
                    </a:lnTo>
                    <a:lnTo>
                      <a:pt x="382" y="60"/>
                    </a:lnTo>
                    <a:lnTo>
                      <a:pt x="403" y="62"/>
                    </a:lnTo>
                    <a:lnTo>
                      <a:pt x="427" y="61"/>
                    </a:lnTo>
                    <a:lnTo>
                      <a:pt x="450" y="63"/>
                    </a:lnTo>
                    <a:lnTo>
                      <a:pt x="459" y="62"/>
                    </a:lnTo>
                    <a:lnTo>
                      <a:pt x="471" y="62"/>
                    </a:lnTo>
                    <a:lnTo>
                      <a:pt x="484" y="61"/>
                    </a:lnTo>
                    <a:lnTo>
                      <a:pt x="497" y="58"/>
                    </a:lnTo>
                    <a:lnTo>
                      <a:pt x="511" y="55"/>
                    </a:lnTo>
                    <a:lnTo>
                      <a:pt x="521" y="51"/>
                    </a:lnTo>
                    <a:lnTo>
                      <a:pt x="527" y="45"/>
                    </a:lnTo>
                    <a:lnTo>
                      <a:pt x="528" y="36"/>
                    </a:lnTo>
                    <a:lnTo>
                      <a:pt x="530" y="33"/>
                    </a:lnTo>
                    <a:lnTo>
                      <a:pt x="529" y="29"/>
                    </a:lnTo>
                    <a:lnTo>
                      <a:pt x="525" y="24"/>
                    </a:lnTo>
                    <a:lnTo>
                      <a:pt x="514" y="17"/>
                    </a:lnTo>
                    <a:lnTo>
                      <a:pt x="503" y="12"/>
                    </a:lnTo>
                    <a:lnTo>
                      <a:pt x="488" y="6"/>
                    </a:lnTo>
                    <a:lnTo>
                      <a:pt x="470" y="3"/>
                    </a:lnTo>
                    <a:lnTo>
                      <a:pt x="450" y="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05" name="Freeform 50"/>
              <p:cNvSpPr>
                <a:spLocks/>
              </p:cNvSpPr>
              <p:nvPr/>
            </p:nvSpPr>
            <p:spPr bwMode="auto">
              <a:xfrm>
                <a:off x="1621" y="1980"/>
                <a:ext cx="317" cy="34"/>
              </a:xfrm>
              <a:custGeom>
                <a:avLst/>
                <a:gdLst>
                  <a:gd name="T0" fmla="*/ 268 w 317"/>
                  <a:gd name="T1" fmla="*/ 4 h 34"/>
                  <a:gd name="T2" fmla="*/ 265 w 317"/>
                  <a:gd name="T3" fmla="*/ 5 h 34"/>
                  <a:gd name="T4" fmla="*/ 262 w 317"/>
                  <a:gd name="T5" fmla="*/ 2 h 34"/>
                  <a:gd name="T6" fmla="*/ 257 w 317"/>
                  <a:gd name="T7" fmla="*/ 0 h 34"/>
                  <a:gd name="T8" fmla="*/ 249 w 317"/>
                  <a:gd name="T9" fmla="*/ 1 h 34"/>
                  <a:gd name="T10" fmla="*/ 240 w 317"/>
                  <a:gd name="T11" fmla="*/ 1 h 34"/>
                  <a:gd name="T12" fmla="*/ 228 w 317"/>
                  <a:gd name="T13" fmla="*/ 1 h 34"/>
                  <a:gd name="T14" fmla="*/ 213 w 317"/>
                  <a:gd name="T15" fmla="*/ 1 h 34"/>
                  <a:gd name="T16" fmla="*/ 197 w 317"/>
                  <a:gd name="T17" fmla="*/ 0 h 34"/>
                  <a:gd name="T18" fmla="*/ 179 w 317"/>
                  <a:gd name="T19" fmla="*/ 2 h 34"/>
                  <a:gd name="T20" fmla="*/ 157 w 317"/>
                  <a:gd name="T21" fmla="*/ 2 h 34"/>
                  <a:gd name="T22" fmla="*/ 136 w 317"/>
                  <a:gd name="T23" fmla="*/ 4 h 34"/>
                  <a:gd name="T24" fmla="*/ 112 w 317"/>
                  <a:gd name="T25" fmla="*/ 6 h 34"/>
                  <a:gd name="T26" fmla="*/ 86 w 317"/>
                  <a:gd name="T27" fmla="*/ 7 h 34"/>
                  <a:gd name="T28" fmla="*/ 59 w 317"/>
                  <a:gd name="T29" fmla="*/ 11 h 34"/>
                  <a:gd name="T30" fmla="*/ 30 w 317"/>
                  <a:gd name="T31" fmla="*/ 16 h 34"/>
                  <a:gd name="T32" fmla="*/ 0 w 317"/>
                  <a:gd name="T33" fmla="*/ 21 h 34"/>
                  <a:gd name="T34" fmla="*/ 1 w 317"/>
                  <a:gd name="T35" fmla="*/ 22 h 34"/>
                  <a:gd name="T36" fmla="*/ 4 w 317"/>
                  <a:gd name="T37" fmla="*/ 22 h 34"/>
                  <a:gd name="T38" fmla="*/ 11 w 317"/>
                  <a:gd name="T39" fmla="*/ 25 h 34"/>
                  <a:gd name="T40" fmla="*/ 20 w 317"/>
                  <a:gd name="T41" fmla="*/ 25 h 34"/>
                  <a:gd name="T42" fmla="*/ 31 w 317"/>
                  <a:gd name="T43" fmla="*/ 25 h 34"/>
                  <a:gd name="T44" fmla="*/ 43 w 317"/>
                  <a:gd name="T45" fmla="*/ 27 h 34"/>
                  <a:gd name="T46" fmla="*/ 59 w 317"/>
                  <a:gd name="T47" fmla="*/ 28 h 34"/>
                  <a:gd name="T48" fmla="*/ 76 w 317"/>
                  <a:gd name="T49" fmla="*/ 29 h 34"/>
                  <a:gd name="T50" fmla="*/ 95 w 317"/>
                  <a:gd name="T51" fmla="*/ 30 h 34"/>
                  <a:gd name="T52" fmla="*/ 116 w 317"/>
                  <a:gd name="T53" fmla="*/ 31 h 34"/>
                  <a:gd name="T54" fmla="*/ 137 w 317"/>
                  <a:gd name="T55" fmla="*/ 32 h 34"/>
                  <a:gd name="T56" fmla="*/ 161 w 317"/>
                  <a:gd name="T57" fmla="*/ 32 h 34"/>
                  <a:gd name="T58" fmla="*/ 185 w 317"/>
                  <a:gd name="T59" fmla="*/ 33 h 34"/>
                  <a:gd name="T60" fmla="*/ 212 w 317"/>
                  <a:gd name="T61" fmla="*/ 33 h 34"/>
                  <a:gd name="T62" fmla="*/ 239 w 317"/>
                  <a:gd name="T63" fmla="*/ 32 h 34"/>
                  <a:gd name="T64" fmla="*/ 268 w 317"/>
                  <a:gd name="T65" fmla="*/ 31 h 34"/>
                  <a:gd name="T66" fmla="*/ 273 w 317"/>
                  <a:gd name="T67" fmla="*/ 31 h 34"/>
                  <a:gd name="T68" fmla="*/ 280 w 317"/>
                  <a:gd name="T69" fmla="*/ 31 h 34"/>
                  <a:gd name="T70" fmla="*/ 287 w 317"/>
                  <a:gd name="T71" fmla="*/ 31 h 34"/>
                  <a:gd name="T72" fmla="*/ 296 w 317"/>
                  <a:gd name="T73" fmla="*/ 29 h 34"/>
                  <a:gd name="T74" fmla="*/ 303 w 317"/>
                  <a:gd name="T75" fmla="*/ 27 h 34"/>
                  <a:gd name="T76" fmla="*/ 310 w 317"/>
                  <a:gd name="T77" fmla="*/ 24 h 34"/>
                  <a:gd name="T78" fmla="*/ 313 w 317"/>
                  <a:gd name="T79" fmla="*/ 22 h 34"/>
                  <a:gd name="T80" fmla="*/ 314 w 317"/>
                  <a:gd name="T81" fmla="*/ 17 h 34"/>
                  <a:gd name="T82" fmla="*/ 316 w 317"/>
                  <a:gd name="T83" fmla="*/ 15 h 34"/>
                  <a:gd name="T84" fmla="*/ 314 w 317"/>
                  <a:gd name="T85" fmla="*/ 12 h 34"/>
                  <a:gd name="T86" fmla="*/ 311 w 317"/>
                  <a:gd name="T87" fmla="*/ 11 h 34"/>
                  <a:gd name="T88" fmla="*/ 306 w 317"/>
                  <a:gd name="T89" fmla="*/ 9 h 34"/>
                  <a:gd name="T90" fmla="*/ 298 w 317"/>
                  <a:gd name="T91" fmla="*/ 7 h 34"/>
                  <a:gd name="T92" fmla="*/ 290 w 317"/>
                  <a:gd name="T93" fmla="*/ 6 h 34"/>
                  <a:gd name="T94" fmla="*/ 279 w 317"/>
                  <a:gd name="T95" fmla="*/ 5 h 34"/>
                  <a:gd name="T96" fmla="*/ 268 w 317"/>
                  <a:gd name="T97" fmla="*/ 4 h 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7"/>
                  <a:gd name="T148" fmla="*/ 0 h 34"/>
                  <a:gd name="T149" fmla="*/ 317 w 317"/>
                  <a:gd name="T150" fmla="*/ 34 h 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7" h="34">
                    <a:moveTo>
                      <a:pt x="268" y="4"/>
                    </a:moveTo>
                    <a:lnTo>
                      <a:pt x="265" y="5"/>
                    </a:lnTo>
                    <a:lnTo>
                      <a:pt x="262" y="2"/>
                    </a:lnTo>
                    <a:lnTo>
                      <a:pt x="257" y="0"/>
                    </a:lnTo>
                    <a:lnTo>
                      <a:pt x="249" y="1"/>
                    </a:lnTo>
                    <a:lnTo>
                      <a:pt x="240" y="1"/>
                    </a:lnTo>
                    <a:lnTo>
                      <a:pt x="228" y="1"/>
                    </a:lnTo>
                    <a:lnTo>
                      <a:pt x="213" y="1"/>
                    </a:lnTo>
                    <a:lnTo>
                      <a:pt x="197" y="0"/>
                    </a:lnTo>
                    <a:lnTo>
                      <a:pt x="179" y="2"/>
                    </a:lnTo>
                    <a:lnTo>
                      <a:pt x="157" y="2"/>
                    </a:lnTo>
                    <a:lnTo>
                      <a:pt x="136" y="4"/>
                    </a:lnTo>
                    <a:lnTo>
                      <a:pt x="112" y="6"/>
                    </a:lnTo>
                    <a:lnTo>
                      <a:pt x="86" y="7"/>
                    </a:lnTo>
                    <a:lnTo>
                      <a:pt x="59" y="11"/>
                    </a:lnTo>
                    <a:lnTo>
                      <a:pt x="30" y="16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4" y="22"/>
                    </a:lnTo>
                    <a:lnTo>
                      <a:pt x="11" y="25"/>
                    </a:lnTo>
                    <a:lnTo>
                      <a:pt x="20" y="25"/>
                    </a:lnTo>
                    <a:lnTo>
                      <a:pt x="31" y="25"/>
                    </a:lnTo>
                    <a:lnTo>
                      <a:pt x="43" y="27"/>
                    </a:lnTo>
                    <a:lnTo>
                      <a:pt x="59" y="28"/>
                    </a:lnTo>
                    <a:lnTo>
                      <a:pt x="76" y="29"/>
                    </a:lnTo>
                    <a:lnTo>
                      <a:pt x="95" y="30"/>
                    </a:lnTo>
                    <a:lnTo>
                      <a:pt x="116" y="31"/>
                    </a:lnTo>
                    <a:lnTo>
                      <a:pt x="137" y="32"/>
                    </a:lnTo>
                    <a:lnTo>
                      <a:pt x="161" y="32"/>
                    </a:lnTo>
                    <a:lnTo>
                      <a:pt x="185" y="33"/>
                    </a:lnTo>
                    <a:lnTo>
                      <a:pt x="212" y="33"/>
                    </a:lnTo>
                    <a:lnTo>
                      <a:pt x="239" y="32"/>
                    </a:lnTo>
                    <a:lnTo>
                      <a:pt x="268" y="31"/>
                    </a:lnTo>
                    <a:lnTo>
                      <a:pt x="273" y="31"/>
                    </a:lnTo>
                    <a:lnTo>
                      <a:pt x="280" y="31"/>
                    </a:lnTo>
                    <a:lnTo>
                      <a:pt x="287" y="31"/>
                    </a:lnTo>
                    <a:lnTo>
                      <a:pt x="296" y="29"/>
                    </a:lnTo>
                    <a:lnTo>
                      <a:pt x="303" y="27"/>
                    </a:lnTo>
                    <a:lnTo>
                      <a:pt x="310" y="24"/>
                    </a:lnTo>
                    <a:lnTo>
                      <a:pt x="313" y="22"/>
                    </a:lnTo>
                    <a:lnTo>
                      <a:pt x="314" y="17"/>
                    </a:lnTo>
                    <a:lnTo>
                      <a:pt x="316" y="15"/>
                    </a:lnTo>
                    <a:lnTo>
                      <a:pt x="314" y="12"/>
                    </a:lnTo>
                    <a:lnTo>
                      <a:pt x="311" y="11"/>
                    </a:lnTo>
                    <a:lnTo>
                      <a:pt x="306" y="9"/>
                    </a:lnTo>
                    <a:lnTo>
                      <a:pt x="298" y="7"/>
                    </a:lnTo>
                    <a:lnTo>
                      <a:pt x="290" y="6"/>
                    </a:lnTo>
                    <a:lnTo>
                      <a:pt x="279" y="5"/>
                    </a:lnTo>
                    <a:lnTo>
                      <a:pt x="268" y="4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06" name="Freeform 51"/>
              <p:cNvSpPr>
                <a:spLocks/>
              </p:cNvSpPr>
              <p:nvPr/>
            </p:nvSpPr>
            <p:spPr bwMode="auto">
              <a:xfrm>
                <a:off x="1618" y="1983"/>
                <a:ext cx="326" cy="35"/>
              </a:xfrm>
              <a:custGeom>
                <a:avLst/>
                <a:gdLst>
                  <a:gd name="T0" fmla="*/ 275 w 326"/>
                  <a:gd name="T1" fmla="*/ 3 h 35"/>
                  <a:gd name="T2" fmla="*/ 275 w 326"/>
                  <a:gd name="T3" fmla="*/ 3 h 35"/>
                  <a:gd name="T4" fmla="*/ 273 w 326"/>
                  <a:gd name="T5" fmla="*/ 3 h 35"/>
                  <a:gd name="T6" fmla="*/ 269 w 326"/>
                  <a:gd name="T7" fmla="*/ 2 h 35"/>
                  <a:gd name="T8" fmla="*/ 264 w 326"/>
                  <a:gd name="T9" fmla="*/ 0 h 35"/>
                  <a:gd name="T10" fmla="*/ 256 w 326"/>
                  <a:gd name="T11" fmla="*/ 1 h 35"/>
                  <a:gd name="T12" fmla="*/ 246 w 326"/>
                  <a:gd name="T13" fmla="*/ 0 h 35"/>
                  <a:gd name="T14" fmla="*/ 233 w 326"/>
                  <a:gd name="T15" fmla="*/ 1 h 35"/>
                  <a:gd name="T16" fmla="*/ 219 w 326"/>
                  <a:gd name="T17" fmla="*/ 0 h 35"/>
                  <a:gd name="T18" fmla="*/ 202 w 326"/>
                  <a:gd name="T19" fmla="*/ 1 h 35"/>
                  <a:gd name="T20" fmla="*/ 184 w 326"/>
                  <a:gd name="T21" fmla="*/ 2 h 35"/>
                  <a:gd name="T22" fmla="*/ 163 w 326"/>
                  <a:gd name="T23" fmla="*/ 2 h 35"/>
                  <a:gd name="T24" fmla="*/ 140 w 326"/>
                  <a:gd name="T25" fmla="*/ 4 h 35"/>
                  <a:gd name="T26" fmla="*/ 116 w 326"/>
                  <a:gd name="T27" fmla="*/ 7 h 35"/>
                  <a:gd name="T28" fmla="*/ 90 w 326"/>
                  <a:gd name="T29" fmla="*/ 9 h 35"/>
                  <a:gd name="T30" fmla="*/ 61 w 326"/>
                  <a:gd name="T31" fmla="*/ 14 h 35"/>
                  <a:gd name="T32" fmla="*/ 32 w 326"/>
                  <a:gd name="T33" fmla="*/ 18 h 35"/>
                  <a:gd name="T34" fmla="*/ 0 w 326"/>
                  <a:gd name="T35" fmla="*/ 24 h 35"/>
                  <a:gd name="T36" fmla="*/ 1 w 326"/>
                  <a:gd name="T37" fmla="*/ 25 h 35"/>
                  <a:gd name="T38" fmla="*/ 4 w 326"/>
                  <a:gd name="T39" fmla="*/ 24 h 35"/>
                  <a:gd name="T40" fmla="*/ 12 w 326"/>
                  <a:gd name="T41" fmla="*/ 27 h 35"/>
                  <a:gd name="T42" fmla="*/ 21 w 326"/>
                  <a:gd name="T43" fmla="*/ 27 h 35"/>
                  <a:gd name="T44" fmla="*/ 33 w 326"/>
                  <a:gd name="T45" fmla="*/ 28 h 35"/>
                  <a:gd name="T46" fmla="*/ 45 w 326"/>
                  <a:gd name="T47" fmla="*/ 29 h 35"/>
                  <a:gd name="T48" fmla="*/ 61 w 326"/>
                  <a:gd name="T49" fmla="*/ 30 h 35"/>
                  <a:gd name="T50" fmla="*/ 79 w 326"/>
                  <a:gd name="T51" fmla="*/ 31 h 35"/>
                  <a:gd name="T52" fmla="*/ 98 w 326"/>
                  <a:gd name="T53" fmla="*/ 33 h 35"/>
                  <a:gd name="T54" fmla="*/ 120 w 326"/>
                  <a:gd name="T55" fmla="*/ 31 h 35"/>
                  <a:gd name="T56" fmla="*/ 141 w 326"/>
                  <a:gd name="T57" fmla="*/ 34 h 35"/>
                  <a:gd name="T58" fmla="*/ 165 w 326"/>
                  <a:gd name="T59" fmla="*/ 33 h 35"/>
                  <a:gd name="T60" fmla="*/ 191 w 326"/>
                  <a:gd name="T61" fmla="*/ 34 h 35"/>
                  <a:gd name="T62" fmla="*/ 218 w 326"/>
                  <a:gd name="T63" fmla="*/ 34 h 35"/>
                  <a:gd name="T64" fmla="*/ 246 w 326"/>
                  <a:gd name="T65" fmla="*/ 32 h 35"/>
                  <a:gd name="T66" fmla="*/ 274 w 326"/>
                  <a:gd name="T67" fmla="*/ 31 h 35"/>
                  <a:gd name="T68" fmla="*/ 279 w 326"/>
                  <a:gd name="T69" fmla="*/ 32 h 35"/>
                  <a:gd name="T70" fmla="*/ 285 w 326"/>
                  <a:gd name="T71" fmla="*/ 31 h 35"/>
                  <a:gd name="T72" fmla="*/ 296 w 326"/>
                  <a:gd name="T73" fmla="*/ 31 h 35"/>
                  <a:gd name="T74" fmla="*/ 304 w 326"/>
                  <a:gd name="T75" fmla="*/ 29 h 35"/>
                  <a:gd name="T76" fmla="*/ 312 w 326"/>
                  <a:gd name="T77" fmla="*/ 27 h 35"/>
                  <a:gd name="T78" fmla="*/ 318 w 326"/>
                  <a:gd name="T79" fmla="*/ 24 h 35"/>
                  <a:gd name="T80" fmla="*/ 322 w 326"/>
                  <a:gd name="T81" fmla="*/ 21 h 35"/>
                  <a:gd name="T82" fmla="*/ 323 w 326"/>
                  <a:gd name="T83" fmla="*/ 16 h 35"/>
                  <a:gd name="T84" fmla="*/ 325 w 326"/>
                  <a:gd name="T85" fmla="*/ 15 h 35"/>
                  <a:gd name="T86" fmla="*/ 323 w 326"/>
                  <a:gd name="T87" fmla="*/ 11 h 35"/>
                  <a:gd name="T88" fmla="*/ 320 w 326"/>
                  <a:gd name="T89" fmla="*/ 10 h 35"/>
                  <a:gd name="T90" fmla="*/ 314 w 326"/>
                  <a:gd name="T91" fmla="*/ 8 h 35"/>
                  <a:gd name="T92" fmla="*/ 307 w 326"/>
                  <a:gd name="T93" fmla="*/ 7 h 35"/>
                  <a:gd name="T94" fmla="*/ 297 w 326"/>
                  <a:gd name="T95" fmla="*/ 5 h 35"/>
                  <a:gd name="T96" fmla="*/ 287 w 326"/>
                  <a:gd name="T97" fmla="*/ 4 h 35"/>
                  <a:gd name="T98" fmla="*/ 275 w 326"/>
                  <a:gd name="T99" fmla="*/ 3 h 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6"/>
                  <a:gd name="T151" fmla="*/ 0 h 35"/>
                  <a:gd name="T152" fmla="*/ 326 w 326"/>
                  <a:gd name="T153" fmla="*/ 35 h 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6" h="35">
                    <a:moveTo>
                      <a:pt x="275" y="3"/>
                    </a:moveTo>
                    <a:lnTo>
                      <a:pt x="275" y="3"/>
                    </a:lnTo>
                    <a:lnTo>
                      <a:pt x="273" y="3"/>
                    </a:lnTo>
                    <a:lnTo>
                      <a:pt x="269" y="2"/>
                    </a:lnTo>
                    <a:lnTo>
                      <a:pt x="264" y="0"/>
                    </a:lnTo>
                    <a:lnTo>
                      <a:pt x="256" y="1"/>
                    </a:lnTo>
                    <a:lnTo>
                      <a:pt x="246" y="0"/>
                    </a:lnTo>
                    <a:lnTo>
                      <a:pt x="233" y="1"/>
                    </a:lnTo>
                    <a:lnTo>
                      <a:pt x="219" y="0"/>
                    </a:lnTo>
                    <a:lnTo>
                      <a:pt x="202" y="1"/>
                    </a:lnTo>
                    <a:lnTo>
                      <a:pt x="184" y="2"/>
                    </a:lnTo>
                    <a:lnTo>
                      <a:pt x="163" y="2"/>
                    </a:lnTo>
                    <a:lnTo>
                      <a:pt x="140" y="4"/>
                    </a:lnTo>
                    <a:lnTo>
                      <a:pt x="116" y="7"/>
                    </a:lnTo>
                    <a:lnTo>
                      <a:pt x="90" y="9"/>
                    </a:lnTo>
                    <a:lnTo>
                      <a:pt x="61" y="14"/>
                    </a:lnTo>
                    <a:lnTo>
                      <a:pt x="32" y="18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4" y="24"/>
                    </a:lnTo>
                    <a:lnTo>
                      <a:pt x="12" y="27"/>
                    </a:lnTo>
                    <a:lnTo>
                      <a:pt x="21" y="27"/>
                    </a:lnTo>
                    <a:lnTo>
                      <a:pt x="33" y="28"/>
                    </a:lnTo>
                    <a:lnTo>
                      <a:pt x="45" y="29"/>
                    </a:lnTo>
                    <a:lnTo>
                      <a:pt x="61" y="30"/>
                    </a:lnTo>
                    <a:lnTo>
                      <a:pt x="79" y="31"/>
                    </a:lnTo>
                    <a:lnTo>
                      <a:pt x="98" y="33"/>
                    </a:lnTo>
                    <a:lnTo>
                      <a:pt x="120" y="31"/>
                    </a:lnTo>
                    <a:lnTo>
                      <a:pt x="141" y="34"/>
                    </a:lnTo>
                    <a:lnTo>
                      <a:pt x="165" y="33"/>
                    </a:lnTo>
                    <a:lnTo>
                      <a:pt x="191" y="34"/>
                    </a:lnTo>
                    <a:lnTo>
                      <a:pt x="218" y="34"/>
                    </a:lnTo>
                    <a:lnTo>
                      <a:pt x="246" y="32"/>
                    </a:lnTo>
                    <a:lnTo>
                      <a:pt x="274" y="31"/>
                    </a:lnTo>
                    <a:lnTo>
                      <a:pt x="279" y="32"/>
                    </a:lnTo>
                    <a:lnTo>
                      <a:pt x="285" y="31"/>
                    </a:lnTo>
                    <a:lnTo>
                      <a:pt x="296" y="31"/>
                    </a:lnTo>
                    <a:lnTo>
                      <a:pt x="304" y="29"/>
                    </a:lnTo>
                    <a:lnTo>
                      <a:pt x="312" y="27"/>
                    </a:lnTo>
                    <a:lnTo>
                      <a:pt x="318" y="24"/>
                    </a:lnTo>
                    <a:lnTo>
                      <a:pt x="322" y="21"/>
                    </a:lnTo>
                    <a:lnTo>
                      <a:pt x="323" y="16"/>
                    </a:lnTo>
                    <a:lnTo>
                      <a:pt x="325" y="15"/>
                    </a:lnTo>
                    <a:lnTo>
                      <a:pt x="323" y="11"/>
                    </a:lnTo>
                    <a:lnTo>
                      <a:pt x="320" y="10"/>
                    </a:lnTo>
                    <a:lnTo>
                      <a:pt x="314" y="8"/>
                    </a:lnTo>
                    <a:lnTo>
                      <a:pt x="307" y="7"/>
                    </a:lnTo>
                    <a:lnTo>
                      <a:pt x="297" y="5"/>
                    </a:lnTo>
                    <a:lnTo>
                      <a:pt x="287" y="4"/>
                    </a:lnTo>
                    <a:lnTo>
                      <a:pt x="275" y="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07" name="Freeform 52"/>
              <p:cNvSpPr>
                <a:spLocks/>
              </p:cNvSpPr>
              <p:nvPr/>
            </p:nvSpPr>
            <p:spPr bwMode="auto">
              <a:xfrm>
                <a:off x="3176" y="1760"/>
                <a:ext cx="93" cy="152"/>
              </a:xfrm>
              <a:custGeom>
                <a:avLst/>
                <a:gdLst>
                  <a:gd name="T0" fmla="*/ 92 w 93"/>
                  <a:gd name="T1" fmla="*/ 151 h 152"/>
                  <a:gd name="T2" fmla="*/ 71 w 93"/>
                  <a:gd name="T3" fmla="*/ 148 h 152"/>
                  <a:gd name="T4" fmla="*/ 0 w 93"/>
                  <a:gd name="T5" fmla="*/ 0 h 152"/>
                  <a:gd name="T6" fmla="*/ 22 w 93"/>
                  <a:gd name="T7" fmla="*/ 3 h 152"/>
                  <a:gd name="T8" fmla="*/ 92 w 93"/>
                  <a:gd name="T9" fmla="*/ 15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52"/>
                  <a:gd name="T17" fmla="*/ 93 w 93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52">
                    <a:moveTo>
                      <a:pt x="92" y="151"/>
                    </a:moveTo>
                    <a:lnTo>
                      <a:pt x="71" y="148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92" y="15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08" name="Freeform 53"/>
              <p:cNvSpPr>
                <a:spLocks/>
              </p:cNvSpPr>
              <p:nvPr/>
            </p:nvSpPr>
            <p:spPr bwMode="auto">
              <a:xfrm>
                <a:off x="3176" y="1760"/>
                <a:ext cx="95" cy="159"/>
              </a:xfrm>
              <a:custGeom>
                <a:avLst/>
                <a:gdLst>
                  <a:gd name="T0" fmla="*/ 94 w 95"/>
                  <a:gd name="T1" fmla="*/ 158 h 159"/>
                  <a:gd name="T2" fmla="*/ 73 w 95"/>
                  <a:gd name="T3" fmla="*/ 155 h 159"/>
                  <a:gd name="T4" fmla="*/ 0 w 95"/>
                  <a:gd name="T5" fmla="*/ 0 h 159"/>
                  <a:gd name="T6" fmla="*/ 23 w 95"/>
                  <a:gd name="T7" fmla="*/ 3 h 159"/>
                  <a:gd name="T8" fmla="*/ 94 w 95"/>
                  <a:gd name="T9" fmla="*/ 158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59"/>
                  <a:gd name="T17" fmla="*/ 95 w 95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59">
                    <a:moveTo>
                      <a:pt x="94" y="158"/>
                    </a:moveTo>
                    <a:lnTo>
                      <a:pt x="73" y="155"/>
                    </a:lnTo>
                    <a:lnTo>
                      <a:pt x="0" y="0"/>
                    </a:lnTo>
                    <a:lnTo>
                      <a:pt x="23" y="3"/>
                    </a:lnTo>
                    <a:lnTo>
                      <a:pt x="94" y="15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09" name="Freeform 54"/>
              <p:cNvSpPr>
                <a:spLocks/>
              </p:cNvSpPr>
              <p:nvPr/>
            </p:nvSpPr>
            <p:spPr bwMode="auto">
              <a:xfrm>
                <a:off x="3179" y="1759"/>
                <a:ext cx="86" cy="152"/>
              </a:xfrm>
              <a:custGeom>
                <a:avLst/>
                <a:gdLst>
                  <a:gd name="T0" fmla="*/ 85 w 86"/>
                  <a:gd name="T1" fmla="*/ 151 h 152"/>
                  <a:gd name="T2" fmla="*/ 71 w 86"/>
                  <a:gd name="T3" fmla="*/ 149 h 152"/>
                  <a:gd name="T4" fmla="*/ 0 w 86"/>
                  <a:gd name="T5" fmla="*/ 0 h 152"/>
                  <a:gd name="T6" fmla="*/ 15 w 86"/>
                  <a:gd name="T7" fmla="*/ 3 h 152"/>
                  <a:gd name="T8" fmla="*/ 85 w 86"/>
                  <a:gd name="T9" fmla="*/ 15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52"/>
                  <a:gd name="T17" fmla="*/ 86 w 8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52">
                    <a:moveTo>
                      <a:pt x="85" y="151"/>
                    </a:moveTo>
                    <a:lnTo>
                      <a:pt x="71" y="149"/>
                    </a:lnTo>
                    <a:lnTo>
                      <a:pt x="0" y="0"/>
                    </a:lnTo>
                    <a:lnTo>
                      <a:pt x="15" y="3"/>
                    </a:lnTo>
                    <a:lnTo>
                      <a:pt x="85" y="15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10" name="Freeform 55"/>
              <p:cNvSpPr>
                <a:spLocks/>
              </p:cNvSpPr>
              <p:nvPr/>
            </p:nvSpPr>
            <p:spPr bwMode="auto">
              <a:xfrm>
                <a:off x="3179" y="1759"/>
                <a:ext cx="87" cy="160"/>
              </a:xfrm>
              <a:custGeom>
                <a:avLst/>
                <a:gdLst>
                  <a:gd name="T0" fmla="*/ 86 w 87"/>
                  <a:gd name="T1" fmla="*/ 159 h 160"/>
                  <a:gd name="T2" fmla="*/ 73 w 87"/>
                  <a:gd name="T3" fmla="*/ 156 h 160"/>
                  <a:gd name="T4" fmla="*/ 0 w 87"/>
                  <a:gd name="T5" fmla="*/ 0 h 160"/>
                  <a:gd name="T6" fmla="*/ 16 w 87"/>
                  <a:gd name="T7" fmla="*/ 3 h 160"/>
                  <a:gd name="T8" fmla="*/ 86 w 87"/>
                  <a:gd name="T9" fmla="*/ 159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60"/>
                  <a:gd name="T17" fmla="*/ 87 w 87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60">
                    <a:moveTo>
                      <a:pt x="86" y="159"/>
                    </a:moveTo>
                    <a:lnTo>
                      <a:pt x="73" y="156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86" y="15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11" name="Freeform 56"/>
              <p:cNvSpPr>
                <a:spLocks/>
              </p:cNvSpPr>
              <p:nvPr/>
            </p:nvSpPr>
            <p:spPr bwMode="auto">
              <a:xfrm>
                <a:off x="2691" y="2184"/>
                <a:ext cx="850" cy="55"/>
              </a:xfrm>
              <a:custGeom>
                <a:avLst/>
                <a:gdLst>
                  <a:gd name="T0" fmla="*/ 849 w 850"/>
                  <a:gd name="T1" fmla="*/ 13 h 55"/>
                  <a:gd name="T2" fmla="*/ 849 w 850"/>
                  <a:gd name="T3" fmla="*/ 13 h 55"/>
                  <a:gd name="T4" fmla="*/ 844 w 850"/>
                  <a:gd name="T5" fmla="*/ 13 h 55"/>
                  <a:gd name="T6" fmla="*/ 836 w 850"/>
                  <a:gd name="T7" fmla="*/ 12 h 55"/>
                  <a:gd name="T8" fmla="*/ 823 w 850"/>
                  <a:gd name="T9" fmla="*/ 11 h 55"/>
                  <a:gd name="T10" fmla="*/ 809 w 850"/>
                  <a:gd name="T11" fmla="*/ 7 h 55"/>
                  <a:gd name="T12" fmla="*/ 795 w 850"/>
                  <a:gd name="T13" fmla="*/ 4 h 55"/>
                  <a:gd name="T14" fmla="*/ 784 w 850"/>
                  <a:gd name="T15" fmla="*/ 1 h 55"/>
                  <a:gd name="T16" fmla="*/ 776 w 850"/>
                  <a:gd name="T17" fmla="*/ 1 h 55"/>
                  <a:gd name="T18" fmla="*/ 773 w 850"/>
                  <a:gd name="T19" fmla="*/ 0 h 55"/>
                  <a:gd name="T20" fmla="*/ 771 w 850"/>
                  <a:gd name="T21" fmla="*/ 0 h 55"/>
                  <a:gd name="T22" fmla="*/ 769 w 850"/>
                  <a:gd name="T23" fmla="*/ 1 h 55"/>
                  <a:gd name="T24" fmla="*/ 761 w 850"/>
                  <a:gd name="T25" fmla="*/ 0 h 55"/>
                  <a:gd name="T26" fmla="*/ 752 w 850"/>
                  <a:gd name="T27" fmla="*/ 1 h 55"/>
                  <a:gd name="T28" fmla="*/ 740 w 850"/>
                  <a:gd name="T29" fmla="*/ 1 h 55"/>
                  <a:gd name="T30" fmla="*/ 726 w 850"/>
                  <a:gd name="T31" fmla="*/ 2 h 55"/>
                  <a:gd name="T32" fmla="*/ 710 w 850"/>
                  <a:gd name="T33" fmla="*/ 3 h 55"/>
                  <a:gd name="T34" fmla="*/ 693 w 850"/>
                  <a:gd name="T35" fmla="*/ 4 h 55"/>
                  <a:gd name="T36" fmla="*/ 673 w 850"/>
                  <a:gd name="T37" fmla="*/ 4 h 55"/>
                  <a:gd name="T38" fmla="*/ 653 w 850"/>
                  <a:gd name="T39" fmla="*/ 5 h 55"/>
                  <a:gd name="T40" fmla="*/ 630 w 850"/>
                  <a:gd name="T41" fmla="*/ 5 h 55"/>
                  <a:gd name="T42" fmla="*/ 608 w 850"/>
                  <a:gd name="T43" fmla="*/ 7 h 55"/>
                  <a:gd name="T44" fmla="*/ 585 w 850"/>
                  <a:gd name="T45" fmla="*/ 7 h 55"/>
                  <a:gd name="T46" fmla="*/ 560 w 850"/>
                  <a:gd name="T47" fmla="*/ 9 h 55"/>
                  <a:gd name="T48" fmla="*/ 536 w 850"/>
                  <a:gd name="T49" fmla="*/ 11 h 55"/>
                  <a:gd name="T50" fmla="*/ 512 w 850"/>
                  <a:gd name="T51" fmla="*/ 11 h 55"/>
                  <a:gd name="T52" fmla="*/ 487 w 850"/>
                  <a:gd name="T53" fmla="*/ 12 h 55"/>
                  <a:gd name="T54" fmla="*/ 463 w 850"/>
                  <a:gd name="T55" fmla="*/ 13 h 55"/>
                  <a:gd name="T56" fmla="*/ 438 w 850"/>
                  <a:gd name="T57" fmla="*/ 15 h 55"/>
                  <a:gd name="T58" fmla="*/ 414 w 850"/>
                  <a:gd name="T59" fmla="*/ 15 h 55"/>
                  <a:gd name="T60" fmla="*/ 390 w 850"/>
                  <a:gd name="T61" fmla="*/ 15 h 55"/>
                  <a:gd name="T62" fmla="*/ 369 w 850"/>
                  <a:gd name="T63" fmla="*/ 19 h 55"/>
                  <a:gd name="T64" fmla="*/ 348 w 850"/>
                  <a:gd name="T65" fmla="*/ 18 h 55"/>
                  <a:gd name="T66" fmla="*/ 329 w 850"/>
                  <a:gd name="T67" fmla="*/ 19 h 55"/>
                  <a:gd name="T68" fmla="*/ 312 w 850"/>
                  <a:gd name="T69" fmla="*/ 21 h 55"/>
                  <a:gd name="T70" fmla="*/ 295 w 850"/>
                  <a:gd name="T71" fmla="*/ 22 h 55"/>
                  <a:gd name="T72" fmla="*/ 280 w 850"/>
                  <a:gd name="T73" fmla="*/ 23 h 55"/>
                  <a:gd name="T74" fmla="*/ 268 w 850"/>
                  <a:gd name="T75" fmla="*/ 23 h 55"/>
                  <a:gd name="T76" fmla="*/ 259 w 850"/>
                  <a:gd name="T77" fmla="*/ 23 h 55"/>
                  <a:gd name="T78" fmla="*/ 252 w 850"/>
                  <a:gd name="T79" fmla="*/ 24 h 55"/>
                  <a:gd name="T80" fmla="*/ 247 w 850"/>
                  <a:gd name="T81" fmla="*/ 24 h 55"/>
                  <a:gd name="T82" fmla="*/ 246 w 850"/>
                  <a:gd name="T83" fmla="*/ 25 h 55"/>
                  <a:gd name="T84" fmla="*/ 243 w 850"/>
                  <a:gd name="T85" fmla="*/ 26 h 55"/>
                  <a:gd name="T86" fmla="*/ 236 w 850"/>
                  <a:gd name="T87" fmla="*/ 27 h 55"/>
                  <a:gd name="T88" fmla="*/ 223 w 850"/>
                  <a:gd name="T89" fmla="*/ 29 h 55"/>
                  <a:gd name="T90" fmla="*/ 207 w 850"/>
                  <a:gd name="T91" fmla="*/ 31 h 55"/>
                  <a:gd name="T92" fmla="*/ 189 w 850"/>
                  <a:gd name="T93" fmla="*/ 33 h 55"/>
                  <a:gd name="T94" fmla="*/ 167 w 850"/>
                  <a:gd name="T95" fmla="*/ 36 h 55"/>
                  <a:gd name="T96" fmla="*/ 146 w 850"/>
                  <a:gd name="T97" fmla="*/ 39 h 55"/>
                  <a:gd name="T98" fmla="*/ 123 w 850"/>
                  <a:gd name="T99" fmla="*/ 41 h 55"/>
                  <a:gd name="T100" fmla="*/ 101 w 850"/>
                  <a:gd name="T101" fmla="*/ 42 h 55"/>
                  <a:gd name="T102" fmla="*/ 78 w 850"/>
                  <a:gd name="T103" fmla="*/ 46 h 55"/>
                  <a:gd name="T104" fmla="*/ 57 w 850"/>
                  <a:gd name="T105" fmla="*/ 48 h 55"/>
                  <a:gd name="T106" fmla="*/ 39 w 850"/>
                  <a:gd name="T107" fmla="*/ 50 h 55"/>
                  <a:gd name="T108" fmla="*/ 23 w 850"/>
                  <a:gd name="T109" fmla="*/ 51 h 55"/>
                  <a:gd name="T110" fmla="*/ 11 w 850"/>
                  <a:gd name="T111" fmla="*/ 53 h 55"/>
                  <a:gd name="T112" fmla="*/ 3 w 850"/>
                  <a:gd name="T113" fmla="*/ 54 h 55"/>
                  <a:gd name="T114" fmla="*/ 0 w 850"/>
                  <a:gd name="T115" fmla="*/ 54 h 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50"/>
                  <a:gd name="T175" fmla="*/ 0 h 55"/>
                  <a:gd name="T176" fmla="*/ 850 w 850"/>
                  <a:gd name="T177" fmla="*/ 55 h 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50" h="55">
                    <a:moveTo>
                      <a:pt x="849" y="13"/>
                    </a:moveTo>
                    <a:lnTo>
                      <a:pt x="849" y="13"/>
                    </a:lnTo>
                    <a:lnTo>
                      <a:pt x="844" y="13"/>
                    </a:lnTo>
                    <a:lnTo>
                      <a:pt x="836" y="12"/>
                    </a:lnTo>
                    <a:lnTo>
                      <a:pt x="823" y="11"/>
                    </a:lnTo>
                    <a:lnTo>
                      <a:pt x="809" y="7"/>
                    </a:lnTo>
                    <a:lnTo>
                      <a:pt x="795" y="4"/>
                    </a:lnTo>
                    <a:lnTo>
                      <a:pt x="784" y="1"/>
                    </a:lnTo>
                    <a:lnTo>
                      <a:pt x="776" y="1"/>
                    </a:lnTo>
                    <a:lnTo>
                      <a:pt x="773" y="0"/>
                    </a:lnTo>
                    <a:lnTo>
                      <a:pt x="771" y="0"/>
                    </a:lnTo>
                    <a:lnTo>
                      <a:pt x="769" y="1"/>
                    </a:lnTo>
                    <a:lnTo>
                      <a:pt x="761" y="0"/>
                    </a:lnTo>
                    <a:lnTo>
                      <a:pt x="752" y="1"/>
                    </a:lnTo>
                    <a:lnTo>
                      <a:pt x="740" y="1"/>
                    </a:lnTo>
                    <a:lnTo>
                      <a:pt x="726" y="2"/>
                    </a:lnTo>
                    <a:lnTo>
                      <a:pt x="710" y="3"/>
                    </a:lnTo>
                    <a:lnTo>
                      <a:pt x="693" y="4"/>
                    </a:lnTo>
                    <a:lnTo>
                      <a:pt x="673" y="4"/>
                    </a:lnTo>
                    <a:lnTo>
                      <a:pt x="653" y="5"/>
                    </a:lnTo>
                    <a:lnTo>
                      <a:pt x="630" y="5"/>
                    </a:lnTo>
                    <a:lnTo>
                      <a:pt x="608" y="7"/>
                    </a:lnTo>
                    <a:lnTo>
                      <a:pt x="585" y="7"/>
                    </a:lnTo>
                    <a:lnTo>
                      <a:pt x="560" y="9"/>
                    </a:lnTo>
                    <a:lnTo>
                      <a:pt x="536" y="11"/>
                    </a:lnTo>
                    <a:lnTo>
                      <a:pt x="512" y="11"/>
                    </a:lnTo>
                    <a:lnTo>
                      <a:pt x="487" y="12"/>
                    </a:lnTo>
                    <a:lnTo>
                      <a:pt x="463" y="13"/>
                    </a:lnTo>
                    <a:lnTo>
                      <a:pt x="438" y="15"/>
                    </a:lnTo>
                    <a:lnTo>
                      <a:pt x="414" y="15"/>
                    </a:lnTo>
                    <a:lnTo>
                      <a:pt x="390" y="15"/>
                    </a:lnTo>
                    <a:lnTo>
                      <a:pt x="369" y="19"/>
                    </a:lnTo>
                    <a:lnTo>
                      <a:pt x="348" y="18"/>
                    </a:lnTo>
                    <a:lnTo>
                      <a:pt x="329" y="19"/>
                    </a:lnTo>
                    <a:lnTo>
                      <a:pt x="312" y="21"/>
                    </a:lnTo>
                    <a:lnTo>
                      <a:pt x="295" y="22"/>
                    </a:lnTo>
                    <a:lnTo>
                      <a:pt x="280" y="23"/>
                    </a:lnTo>
                    <a:lnTo>
                      <a:pt x="268" y="23"/>
                    </a:lnTo>
                    <a:lnTo>
                      <a:pt x="259" y="23"/>
                    </a:lnTo>
                    <a:lnTo>
                      <a:pt x="252" y="24"/>
                    </a:lnTo>
                    <a:lnTo>
                      <a:pt x="247" y="24"/>
                    </a:lnTo>
                    <a:lnTo>
                      <a:pt x="246" y="25"/>
                    </a:lnTo>
                    <a:lnTo>
                      <a:pt x="243" y="26"/>
                    </a:lnTo>
                    <a:lnTo>
                      <a:pt x="236" y="27"/>
                    </a:lnTo>
                    <a:lnTo>
                      <a:pt x="223" y="29"/>
                    </a:lnTo>
                    <a:lnTo>
                      <a:pt x="207" y="31"/>
                    </a:lnTo>
                    <a:lnTo>
                      <a:pt x="189" y="33"/>
                    </a:lnTo>
                    <a:lnTo>
                      <a:pt x="167" y="36"/>
                    </a:lnTo>
                    <a:lnTo>
                      <a:pt x="146" y="39"/>
                    </a:lnTo>
                    <a:lnTo>
                      <a:pt x="123" y="41"/>
                    </a:lnTo>
                    <a:lnTo>
                      <a:pt x="101" y="42"/>
                    </a:lnTo>
                    <a:lnTo>
                      <a:pt x="78" y="46"/>
                    </a:lnTo>
                    <a:lnTo>
                      <a:pt x="57" y="48"/>
                    </a:lnTo>
                    <a:lnTo>
                      <a:pt x="39" y="50"/>
                    </a:lnTo>
                    <a:lnTo>
                      <a:pt x="23" y="51"/>
                    </a:lnTo>
                    <a:lnTo>
                      <a:pt x="11" y="53"/>
                    </a:lnTo>
                    <a:lnTo>
                      <a:pt x="3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12" name="Line 57"/>
              <p:cNvSpPr>
                <a:spLocks noChangeShapeType="1"/>
              </p:cNvSpPr>
              <p:nvPr/>
            </p:nvSpPr>
            <p:spPr bwMode="auto">
              <a:xfrm>
                <a:off x="2484" y="1887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99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13" name="Freeform 58"/>
              <p:cNvSpPr>
                <a:spLocks/>
              </p:cNvSpPr>
              <p:nvPr/>
            </p:nvSpPr>
            <p:spPr bwMode="auto">
              <a:xfrm>
                <a:off x="2354" y="1885"/>
                <a:ext cx="131" cy="348"/>
              </a:xfrm>
              <a:custGeom>
                <a:avLst/>
                <a:gdLst>
                  <a:gd name="T0" fmla="*/ 126 w 131"/>
                  <a:gd name="T1" fmla="*/ 0 h 348"/>
                  <a:gd name="T2" fmla="*/ 0 w 131"/>
                  <a:gd name="T3" fmla="*/ 33 h 348"/>
                  <a:gd name="T4" fmla="*/ 4 w 131"/>
                  <a:gd name="T5" fmla="*/ 347 h 348"/>
                  <a:gd name="T6" fmla="*/ 130 w 131"/>
                  <a:gd name="T7" fmla="*/ 347 h 348"/>
                  <a:gd name="T8" fmla="*/ 127 w 131"/>
                  <a:gd name="T9" fmla="*/ 1 h 348"/>
                  <a:gd name="T10" fmla="*/ 126 w 131"/>
                  <a:gd name="T11" fmla="*/ 0 h 3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"/>
                  <a:gd name="T19" fmla="*/ 0 h 348"/>
                  <a:gd name="T20" fmla="*/ 131 w 131"/>
                  <a:gd name="T21" fmla="*/ 348 h 3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" h="348">
                    <a:moveTo>
                      <a:pt x="126" y="0"/>
                    </a:moveTo>
                    <a:lnTo>
                      <a:pt x="0" y="33"/>
                    </a:lnTo>
                    <a:lnTo>
                      <a:pt x="4" y="347"/>
                    </a:lnTo>
                    <a:lnTo>
                      <a:pt x="130" y="347"/>
                    </a:lnTo>
                    <a:lnTo>
                      <a:pt x="127" y="1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6699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14" name="Freeform 59"/>
              <p:cNvSpPr>
                <a:spLocks/>
              </p:cNvSpPr>
              <p:nvPr/>
            </p:nvSpPr>
            <p:spPr bwMode="auto">
              <a:xfrm>
                <a:off x="2353" y="1886"/>
                <a:ext cx="135" cy="354"/>
              </a:xfrm>
              <a:custGeom>
                <a:avLst/>
                <a:gdLst>
                  <a:gd name="T0" fmla="*/ 130 w 135"/>
                  <a:gd name="T1" fmla="*/ 0 h 354"/>
                  <a:gd name="T2" fmla="*/ 0 w 135"/>
                  <a:gd name="T3" fmla="*/ 33 h 354"/>
                  <a:gd name="T4" fmla="*/ 6 w 135"/>
                  <a:gd name="T5" fmla="*/ 353 h 354"/>
                  <a:gd name="T6" fmla="*/ 134 w 135"/>
                  <a:gd name="T7" fmla="*/ 353 h 354"/>
                  <a:gd name="T8" fmla="*/ 131 w 135"/>
                  <a:gd name="T9" fmla="*/ 1 h 354"/>
                  <a:gd name="T10" fmla="*/ 130 w 135"/>
                  <a:gd name="T11" fmla="*/ 0 h 3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354"/>
                  <a:gd name="T20" fmla="*/ 135 w 135"/>
                  <a:gd name="T21" fmla="*/ 354 h 3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354">
                    <a:moveTo>
                      <a:pt x="130" y="0"/>
                    </a:moveTo>
                    <a:lnTo>
                      <a:pt x="0" y="33"/>
                    </a:lnTo>
                    <a:lnTo>
                      <a:pt x="6" y="353"/>
                    </a:lnTo>
                    <a:lnTo>
                      <a:pt x="134" y="353"/>
                    </a:lnTo>
                    <a:lnTo>
                      <a:pt x="131" y="1"/>
                    </a:lnTo>
                    <a:lnTo>
                      <a:pt x="13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15" name="Freeform 60"/>
              <p:cNvSpPr>
                <a:spLocks/>
              </p:cNvSpPr>
              <p:nvPr/>
            </p:nvSpPr>
            <p:spPr bwMode="auto">
              <a:xfrm>
                <a:off x="2469" y="1887"/>
                <a:ext cx="18" cy="345"/>
              </a:xfrm>
              <a:custGeom>
                <a:avLst/>
                <a:gdLst>
                  <a:gd name="T0" fmla="*/ 15 w 18"/>
                  <a:gd name="T1" fmla="*/ 0 h 345"/>
                  <a:gd name="T2" fmla="*/ 0 w 18"/>
                  <a:gd name="T3" fmla="*/ 4 h 345"/>
                  <a:gd name="T4" fmla="*/ 3 w 18"/>
                  <a:gd name="T5" fmla="*/ 344 h 345"/>
                  <a:gd name="T6" fmla="*/ 17 w 18"/>
                  <a:gd name="T7" fmla="*/ 343 h 345"/>
                  <a:gd name="T8" fmla="*/ 15 w 18"/>
                  <a:gd name="T9" fmla="*/ 0 h 345"/>
                  <a:gd name="T10" fmla="*/ 15 w 18"/>
                  <a:gd name="T11" fmla="*/ 0 h 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345"/>
                  <a:gd name="T20" fmla="*/ 18 w 18"/>
                  <a:gd name="T21" fmla="*/ 345 h 3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345">
                    <a:moveTo>
                      <a:pt x="15" y="0"/>
                    </a:moveTo>
                    <a:lnTo>
                      <a:pt x="0" y="4"/>
                    </a:lnTo>
                    <a:lnTo>
                      <a:pt x="3" y="344"/>
                    </a:lnTo>
                    <a:lnTo>
                      <a:pt x="17" y="34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16" name="Freeform 61"/>
              <p:cNvSpPr>
                <a:spLocks/>
              </p:cNvSpPr>
              <p:nvPr/>
            </p:nvSpPr>
            <p:spPr bwMode="auto">
              <a:xfrm>
                <a:off x="2469" y="1887"/>
                <a:ext cx="21" cy="353"/>
              </a:xfrm>
              <a:custGeom>
                <a:avLst/>
                <a:gdLst>
                  <a:gd name="T0" fmla="*/ 16 w 21"/>
                  <a:gd name="T1" fmla="*/ 0 h 353"/>
                  <a:gd name="T2" fmla="*/ 0 w 21"/>
                  <a:gd name="T3" fmla="*/ 4 h 353"/>
                  <a:gd name="T4" fmla="*/ 4 w 21"/>
                  <a:gd name="T5" fmla="*/ 352 h 353"/>
                  <a:gd name="T6" fmla="*/ 20 w 21"/>
                  <a:gd name="T7" fmla="*/ 352 h 353"/>
                  <a:gd name="T8" fmla="*/ 15 w 21"/>
                  <a:gd name="T9" fmla="*/ 0 h 353"/>
                  <a:gd name="T10" fmla="*/ 16 w 21"/>
                  <a:gd name="T11" fmla="*/ 0 h 3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53"/>
                  <a:gd name="T20" fmla="*/ 21 w 21"/>
                  <a:gd name="T21" fmla="*/ 353 h 3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53">
                    <a:moveTo>
                      <a:pt x="16" y="0"/>
                    </a:moveTo>
                    <a:lnTo>
                      <a:pt x="0" y="4"/>
                    </a:lnTo>
                    <a:lnTo>
                      <a:pt x="4" y="352"/>
                    </a:lnTo>
                    <a:lnTo>
                      <a:pt x="20" y="352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17" name="Freeform 62"/>
              <p:cNvSpPr>
                <a:spLocks/>
              </p:cNvSpPr>
              <p:nvPr/>
            </p:nvSpPr>
            <p:spPr bwMode="auto">
              <a:xfrm>
                <a:off x="2354" y="1914"/>
                <a:ext cx="17" cy="320"/>
              </a:xfrm>
              <a:custGeom>
                <a:avLst/>
                <a:gdLst>
                  <a:gd name="T0" fmla="*/ 16 w 17"/>
                  <a:gd name="T1" fmla="*/ 0 h 320"/>
                  <a:gd name="T2" fmla="*/ 0 w 17"/>
                  <a:gd name="T3" fmla="*/ 5 h 320"/>
                  <a:gd name="T4" fmla="*/ 2 w 17"/>
                  <a:gd name="T5" fmla="*/ 319 h 320"/>
                  <a:gd name="T6" fmla="*/ 15 w 17"/>
                  <a:gd name="T7" fmla="*/ 319 h 320"/>
                  <a:gd name="T8" fmla="*/ 16 w 17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0"/>
                  <a:gd name="T17" fmla="*/ 17 w 17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0">
                    <a:moveTo>
                      <a:pt x="16" y="0"/>
                    </a:moveTo>
                    <a:lnTo>
                      <a:pt x="0" y="5"/>
                    </a:lnTo>
                    <a:lnTo>
                      <a:pt x="2" y="319"/>
                    </a:lnTo>
                    <a:lnTo>
                      <a:pt x="15" y="319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18" name="Freeform 63"/>
              <p:cNvSpPr>
                <a:spLocks/>
              </p:cNvSpPr>
              <p:nvPr/>
            </p:nvSpPr>
            <p:spPr bwMode="auto">
              <a:xfrm>
                <a:off x="2354" y="1914"/>
                <a:ext cx="20" cy="327"/>
              </a:xfrm>
              <a:custGeom>
                <a:avLst/>
                <a:gdLst>
                  <a:gd name="T0" fmla="*/ 16 w 20"/>
                  <a:gd name="T1" fmla="*/ 0 h 327"/>
                  <a:gd name="T2" fmla="*/ 0 w 20"/>
                  <a:gd name="T3" fmla="*/ 5 h 327"/>
                  <a:gd name="T4" fmla="*/ 5 w 20"/>
                  <a:gd name="T5" fmla="*/ 326 h 327"/>
                  <a:gd name="T6" fmla="*/ 19 w 20"/>
                  <a:gd name="T7" fmla="*/ 326 h 327"/>
                  <a:gd name="T8" fmla="*/ 16 w 20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327"/>
                  <a:gd name="T17" fmla="*/ 20 w 20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327">
                    <a:moveTo>
                      <a:pt x="16" y="0"/>
                    </a:moveTo>
                    <a:lnTo>
                      <a:pt x="0" y="5"/>
                    </a:lnTo>
                    <a:lnTo>
                      <a:pt x="5" y="326"/>
                    </a:lnTo>
                    <a:lnTo>
                      <a:pt x="19" y="326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19" name="Freeform 64"/>
              <p:cNvSpPr>
                <a:spLocks/>
              </p:cNvSpPr>
              <p:nvPr/>
            </p:nvSpPr>
            <p:spPr bwMode="auto">
              <a:xfrm>
                <a:off x="2341" y="1986"/>
                <a:ext cx="160" cy="168"/>
              </a:xfrm>
              <a:custGeom>
                <a:avLst/>
                <a:gdLst>
                  <a:gd name="T0" fmla="*/ 81 w 160"/>
                  <a:gd name="T1" fmla="*/ 166 h 168"/>
                  <a:gd name="T2" fmla="*/ 73 w 160"/>
                  <a:gd name="T3" fmla="*/ 167 h 168"/>
                  <a:gd name="T4" fmla="*/ 64 w 160"/>
                  <a:gd name="T5" fmla="*/ 166 h 168"/>
                  <a:gd name="T6" fmla="*/ 58 w 160"/>
                  <a:gd name="T7" fmla="*/ 165 h 168"/>
                  <a:gd name="T8" fmla="*/ 50 w 160"/>
                  <a:gd name="T9" fmla="*/ 161 h 168"/>
                  <a:gd name="T10" fmla="*/ 43 w 160"/>
                  <a:gd name="T11" fmla="*/ 158 h 168"/>
                  <a:gd name="T12" fmla="*/ 37 w 160"/>
                  <a:gd name="T13" fmla="*/ 154 h 168"/>
                  <a:gd name="T14" fmla="*/ 31 w 160"/>
                  <a:gd name="T15" fmla="*/ 149 h 168"/>
                  <a:gd name="T16" fmla="*/ 24 w 160"/>
                  <a:gd name="T17" fmla="*/ 143 h 168"/>
                  <a:gd name="T18" fmla="*/ 18 w 160"/>
                  <a:gd name="T19" fmla="*/ 137 h 168"/>
                  <a:gd name="T20" fmla="*/ 15 w 160"/>
                  <a:gd name="T21" fmla="*/ 132 h 168"/>
                  <a:gd name="T22" fmla="*/ 11 w 160"/>
                  <a:gd name="T23" fmla="*/ 126 h 168"/>
                  <a:gd name="T24" fmla="*/ 7 w 160"/>
                  <a:gd name="T25" fmla="*/ 117 h 168"/>
                  <a:gd name="T26" fmla="*/ 4 w 160"/>
                  <a:gd name="T27" fmla="*/ 111 h 168"/>
                  <a:gd name="T28" fmla="*/ 0 w 160"/>
                  <a:gd name="T29" fmla="*/ 102 h 168"/>
                  <a:gd name="T30" fmla="*/ 1 w 160"/>
                  <a:gd name="T31" fmla="*/ 94 h 168"/>
                  <a:gd name="T32" fmla="*/ 0 w 160"/>
                  <a:gd name="T33" fmla="*/ 86 h 168"/>
                  <a:gd name="T34" fmla="*/ 2 w 160"/>
                  <a:gd name="T35" fmla="*/ 68 h 168"/>
                  <a:gd name="T36" fmla="*/ 6 w 160"/>
                  <a:gd name="T37" fmla="*/ 53 h 168"/>
                  <a:gd name="T38" fmla="*/ 13 w 160"/>
                  <a:gd name="T39" fmla="*/ 38 h 168"/>
                  <a:gd name="T40" fmla="*/ 23 w 160"/>
                  <a:gd name="T41" fmla="*/ 26 h 168"/>
                  <a:gd name="T42" fmla="*/ 34 w 160"/>
                  <a:gd name="T43" fmla="*/ 16 h 168"/>
                  <a:gd name="T44" fmla="*/ 48 w 160"/>
                  <a:gd name="T45" fmla="*/ 6 h 168"/>
                  <a:gd name="T46" fmla="*/ 63 w 160"/>
                  <a:gd name="T47" fmla="*/ 2 h 168"/>
                  <a:gd name="T48" fmla="*/ 78 w 160"/>
                  <a:gd name="T49" fmla="*/ 0 h 168"/>
                  <a:gd name="T50" fmla="*/ 88 w 160"/>
                  <a:gd name="T51" fmla="*/ 0 h 168"/>
                  <a:gd name="T52" fmla="*/ 95 w 160"/>
                  <a:gd name="T53" fmla="*/ 2 h 168"/>
                  <a:gd name="T54" fmla="*/ 103 w 160"/>
                  <a:gd name="T55" fmla="*/ 3 h 168"/>
                  <a:gd name="T56" fmla="*/ 110 w 160"/>
                  <a:gd name="T57" fmla="*/ 6 h 168"/>
                  <a:gd name="T58" fmla="*/ 117 w 160"/>
                  <a:gd name="T59" fmla="*/ 10 h 168"/>
                  <a:gd name="T60" fmla="*/ 123 w 160"/>
                  <a:gd name="T61" fmla="*/ 15 h 168"/>
                  <a:gd name="T62" fmla="*/ 129 w 160"/>
                  <a:gd name="T63" fmla="*/ 19 h 168"/>
                  <a:gd name="T64" fmla="*/ 135 w 160"/>
                  <a:gd name="T65" fmla="*/ 23 h 168"/>
                  <a:gd name="T66" fmla="*/ 141 w 160"/>
                  <a:gd name="T67" fmla="*/ 30 h 168"/>
                  <a:gd name="T68" fmla="*/ 145 w 160"/>
                  <a:gd name="T69" fmla="*/ 37 h 168"/>
                  <a:gd name="T70" fmla="*/ 150 w 160"/>
                  <a:gd name="T71" fmla="*/ 44 h 168"/>
                  <a:gd name="T72" fmla="*/ 153 w 160"/>
                  <a:gd name="T73" fmla="*/ 50 h 168"/>
                  <a:gd name="T74" fmla="*/ 156 w 160"/>
                  <a:gd name="T75" fmla="*/ 59 h 168"/>
                  <a:gd name="T76" fmla="*/ 158 w 160"/>
                  <a:gd name="T77" fmla="*/ 67 h 168"/>
                  <a:gd name="T78" fmla="*/ 159 w 160"/>
                  <a:gd name="T79" fmla="*/ 74 h 168"/>
                  <a:gd name="T80" fmla="*/ 158 w 160"/>
                  <a:gd name="T81" fmla="*/ 83 h 168"/>
                  <a:gd name="T82" fmla="*/ 159 w 160"/>
                  <a:gd name="T83" fmla="*/ 100 h 168"/>
                  <a:gd name="T84" fmla="*/ 152 w 160"/>
                  <a:gd name="T85" fmla="*/ 116 h 168"/>
                  <a:gd name="T86" fmla="*/ 147 w 160"/>
                  <a:gd name="T87" fmla="*/ 130 h 168"/>
                  <a:gd name="T88" fmla="*/ 137 w 160"/>
                  <a:gd name="T89" fmla="*/ 142 h 168"/>
                  <a:gd name="T90" fmla="*/ 125 w 160"/>
                  <a:gd name="T91" fmla="*/ 152 h 168"/>
                  <a:gd name="T92" fmla="*/ 113 w 160"/>
                  <a:gd name="T93" fmla="*/ 161 h 168"/>
                  <a:gd name="T94" fmla="*/ 97 w 160"/>
                  <a:gd name="T95" fmla="*/ 165 h 168"/>
                  <a:gd name="T96" fmla="*/ 81 w 160"/>
                  <a:gd name="T97" fmla="*/ 166 h 1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0"/>
                  <a:gd name="T148" fmla="*/ 0 h 168"/>
                  <a:gd name="T149" fmla="*/ 160 w 160"/>
                  <a:gd name="T150" fmla="*/ 168 h 1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0" h="168">
                    <a:moveTo>
                      <a:pt x="81" y="166"/>
                    </a:moveTo>
                    <a:lnTo>
                      <a:pt x="73" y="167"/>
                    </a:lnTo>
                    <a:lnTo>
                      <a:pt x="64" y="166"/>
                    </a:lnTo>
                    <a:lnTo>
                      <a:pt x="58" y="165"/>
                    </a:lnTo>
                    <a:lnTo>
                      <a:pt x="50" y="161"/>
                    </a:lnTo>
                    <a:lnTo>
                      <a:pt x="43" y="158"/>
                    </a:lnTo>
                    <a:lnTo>
                      <a:pt x="37" y="154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8" y="137"/>
                    </a:lnTo>
                    <a:lnTo>
                      <a:pt x="15" y="132"/>
                    </a:lnTo>
                    <a:lnTo>
                      <a:pt x="11" y="126"/>
                    </a:lnTo>
                    <a:lnTo>
                      <a:pt x="7" y="117"/>
                    </a:lnTo>
                    <a:lnTo>
                      <a:pt x="4" y="111"/>
                    </a:lnTo>
                    <a:lnTo>
                      <a:pt x="0" y="102"/>
                    </a:lnTo>
                    <a:lnTo>
                      <a:pt x="1" y="94"/>
                    </a:lnTo>
                    <a:lnTo>
                      <a:pt x="0" y="86"/>
                    </a:lnTo>
                    <a:lnTo>
                      <a:pt x="2" y="68"/>
                    </a:lnTo>
                    <a:lnTo>
                      <a:pt x="6" y="53"/>
                    </a:lnTo>
                    <a:lnTo>
                      <a:pt x="13" y="38"/>
                    </a:lnTo>
                    <a:lnTo>
                      <a:pt x="23" y="26"/>
                    </a:lnTo>
                    <a:lnTo>
                      <a:pt x="34" y="16"/>
                    </a:lnTo>
                    <a:lnTo>
                      <a:pt x="48" y="6"/>
                    </a:lnTo>
                    <a:lnTo>
                      <a:pt x="63" y="2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5" y="2"/>
                    </a:lnTo>
                    <a:lnTo>
                      <a:pt x="103" y="3"/>
                    </a:lnTo>
                    <a:lnTo>
                      <a:pt x="110" y="6"/>
                    </a:lnTo>
                    <a:lnTo>
                      <a:pt x="117" y="10"/>
                    </a:lnTo>
                    <a:lnTo>
                      <a:pt x="123" y="15"/>
                    </a:lnTo>
                    <a:lnTo>
                      <a:pt x="129" y="19"/>
                    </a:lnTo>
                    <a:lnTo>
                      <a:pt x="135" y="23"/>
                    </a:lnTo>
                    <a:lnTo>
                      <a:pt x="141" y="30"/>
                    </a:lnTo>
                    <a:lnTo>
                      <a:pt x="145" y="37"/>
                    </a:lnTo>
                    <a:lnTo>
                      <a:pt x="150" y="44"/>
                    </a:lnTo>
                    <a:lnTo>
                      <a:pt x="153" y="50"/>
                    </a:lnTo>
                    <a:lnTo>
                      <a:pt x="156" y="59"/>
                    </a:lnTo>
                    <a:lnTo>
                      <a:pt x="158" y="67"/>
                    </a:lnTo>
                    <a:lnTo>
                      <a:pt x="159" y="74"/>
                    </a:lnTo>
                    <a:lnTo>
                      <a:pt x="158" y="83"/>
                    </a:lnTo>
                    <a:lnTo>
                      <a:pt x="159" y="100"/>
                    </a:lnTo>
                    <a:lnTo>
                      <a:pt x="152" y="116"/>
                    </a:lnTo>
                    <a:lnTo>
                      <a:pt x="147" y="130"/>
                    </a:lnTo>
                    <a:lnTo>
                      <a:pt x="137" y="142"/>
                    </a:lnTo>
                    <a:lnTo>
                      <a:pt x="125" y="152"/>
                    </a:lnTo>
                    <a:lnTo>
                      <a:pt x="113" y="161"/>
                    </a:lnTo>
                    <a:lnTo>
                      <a:pt x="97" y="165"/>
                    </a:lnTo>
                    <a:lnTo>
                      <a:pt x="81" y="166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20" name="Freeform 65"/>
              <p:cNvSpPr>
                <a:spLocks/>
              </p:cNvSpPr>
              <p:nvPr/>
            </p:nvSpPr>
            <p:spPr bwMode="auto">
              <a:xfrm>
                <a:off x="2340" y="1987"/>
                <a:ext cx="166" cy="175"/>
              </a:xfrm>
              <a:custGeom>
                <a:avLst/>
                <a:gdLst>
                  <a:gd name="T0" fmla="*/ 84 w 166"/>
                  <a:gd name="T1" fmla="*/ 174 h 175"/>
                  <a:gd name="T2" fmla="*/ 84 w 166"/>
                  <a:gd name="T3" fmla="*/ 174 h 175"/>
                  <a:gd name="T4" fmla="*/ 76 w 166"/>
                  <a:gd name="T5" fmla="*/ 173 h 175"/>
                  <a:gd name="T6" fmla="*/ 67 w 166"/>
                  <a:gd name="T7" fmla="*/ 172 h 175"/>
                  <a:gd name="T8" fmla="*/ 59 w 166"/>
                  <a:gd name="T9" fmla="*/ 170 h 175"/>
                  <a:gd name="T10" fmla="*/ 52 w 166"/>
                  <a:gd name="T11" fmla="*/ 166 h 175"/>
                  <a:gd name="T12" fmla="*/ 44 w 166"/>
                  <a:gd name="T13" fmla="*/ 163 h 175"/>
                  <a:gd name="T14" fmla="*/ 37 w 166"/>
                  <a:gd name="T15" fmla="*/ 159 h 175"/>
                  <a:gd name="T16" fmla="*/ 31 w 166"/>
                  <a:gd name="T17" fmla="*/ 155 h 175"/>
                  <a:gd name="T18" fmla="*/ 25 w 166"/>
                  <a:gd name="T19" fmla="*/ 149 h 175"/>
                  <a:gd name="T20" fmla="*/ 19 w 166"/>
                  <a:gd name="T21" fmla="*/ 142 h 175"/>
                  <a:gd name="T22" fmla="*/ 15 w 166"/>
                  <a:gd name="T23" fmla="*/ 136 h 175"/>
                  <a:gd name="T24" fmla="*/ 10 w 166"/>
                  <a:gd name="T25" fmla="*/ 130 h 175"/>
                  <a:gd name="T26" fmla="*/ 7 w 166"/>
                  <a:gd name="T27" fmla="*/ 122 h 175"/>
                  <a:gd name="T28" fmla="*/ 4 w 166"/>
                  <a:gd name="T29" fmla="*/ 114 h 175"/>
                  <a:gd name="T30" fmla="*/ 1 w 166"/>
                  <a:gd name="T31" fmla="*/ 106 h 175"/>
                  <a:gd name="T32" fmla="*/ 0 w 166"/>
                  <a:gd name="T33" fmla="*/ 95 h 175"/>
                  <a:gd name="T34" fmla="*/ 0 w 166"/>
                  <a:gd name="T35" fmla="*/ 88 h 175"/>
                  <a:gd name="T36" fmla="*/ 2 w 166"/>
                  <a:gd name="T37" fmla="*/ 71 h 175"/>
                  <a:gd name="T38" fmla="*/ 5 w 166"/>
                  <a:gd name="T39" fmla="*/ 55 h 175"/>
                  <a:gd name="T40" fmla="*/ 13 w 166"/>
                  <a:gd name="T41" fmla="*/ 39 h 175"/>
                  <a:gd name="T42" fmla="*/ 23 w 166"/>
                  <a:gd name="T43" fmla="*/ 27 h 175"/>
                  <a:gd name="T44" fmla="*/ 35 w 166"/>
                  <a:gd name="T45" fmla="*/ 16 h 175"/>
                  <a:gd name="T46" fmla="*/ 50 w 166"/>
                  <a:gd name="T47" fmla="*/ 7 h 175"/>
                  <a:gd name="T48" fmla="*/ 65 w 166"/>
                  <a:gd name="T49" fmla="*/ 2 h 175"/>
                  <a:gd name="T50" fmla="*/ 81 w 166"/>
                  <a:gd name="T51" fmla="*/ 0 h 175"/>
                  <a:gd name="T52" fmla="*/ 91 w 166"/>
                  <a:gd name="T53" fmla="*/ 1 h 175"/>
                  <a:gd name="T54" fmla="*/ 98 w 166"/>
                  <a:gd name="T55" fmla="*/ 1 h 175"/>
                  <a:gd name="T56" fmla="*/ 107 w 166"/>
                  <a:gd name="T57" fmla="*/ 3 h 175"/>
                  <a:gd name="T58" fmla="*/ 114 w 166"/>
                  <a:gd name="T59" fmla="*/ 6 h 175"/>
                  <a:gd name="T60" fmla="*/ 121 w 166"/>
                  <a:gd name="T61" fmla="*/ 11 h 175"/>
                  <a:gd name="T62" fmla="*/ 128 w 166"/>
                  <a:gd name="T63" fmla="*/ 15 h 175"/>
                  <a:gd name="T64" fmla="*/ 134 w 166"/>
                  <a:gd name="T65" fmla="*/ 19 h 175"/>
                  <a:gd name="T66" fmla="*/ 140 w 166"/>
                  <a:gd name="T67" fmla="*/ 24 h 175"/>
                  <a:gd name="T68" fmla="*/ 146 w 166"/>
                  <a:gd name="T69" fmla="*/ 31 h 175"/>
                  <a:gd name="T70" fmla="*/ 150 w 166"/>
                  <a:gd name="T71" fmla="*/ 39 h 175"/>
                  <a:gd name="T72" fmla="*/ 155 w 166"/>
                  <a:gd name="T73" fmla="*/ 46 h 175"/>
                  <a:gd name="T74" fmla="*/ 159 w 166"/>
                  <a:gd name="T75" fmla="*/ 52 h 175"/>
                  <a:gd name="T76" fmla="*/ 160 w 166"/>
                  <a:gd name="T77" fmla="*/ 61 h 175"/>
                  <a:gd name="T78" fmla="*/ 163 w 166"/>
                  <a:gd name="T79" fmla="*/ 68 h 175"/>
                  <a:gd name="T80" fmla="*/ 164 w 166"/>
                  <a:gd name="T81" fmla="*/ 77 h 175"/>
                  <a:gd name="T82" fmla="*/ 165 w 166"/>
                  <a:gd name="T83" fmla="*/ 86 h 175"/>
                  <a:gd name="T84" fmla="*/ 164 w 166"/>
                  <a:gd name="T85" fmla="*/ 104 h 175"/>
                  <a:gd name="T86" fmla="*/ 158 w 166"/>
                  <a:gd name="T87" fmla="*/ 120 h 175"/>
                  <a:gd name="T88" fmla="*/ 151 w 166"/>
                  <a:gd name="T89" fmla="*/ 135 h 175"/>
                  <a:gd name="T90" fmla="*/ 142 w 166"/>
                  <a:gd name="T91" fmla="*/ 148 h 175"/>
                  <a:gd name="T92" fmla="*/ 130 w 166"/>
                  <a:gd name="T93" fmla="*/ 158 h 175"/>
                  <a:gd name="T94" fmla="*/ 115 w 166"/>
                  <a:gd name="T95" fmla="*/ 167 h 175"/>
                  <a:gd name="T96" fmla="*/ 101 w 166"/>
                  <a:gd name="T97" fmla="*/ 171 h 175"/>
                  <a:gd name="T98" fmla="*/ 84 w 166"/>
                  <a:gd name="T99" fmla="*/ 174 h 1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6"/>
                  <a:gd name="T151" fmla="*/ 0 h 175"/>
                  <a:gd name="T152" fmla="*/ 166 w 166"/>
                  <a:gd name="T153" fmla="*/ 175 h 1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6" h="175">
                    <a:moveTo>
                      <a:pt x="84" y="174"/>
                    </a:moveTo>
                    <a:lnTo>
                      <a:pt x="84" y="174"/>
                    </a:lnTo>
                    <a:lnTo>
                      <a:pt x="76" y="173"/>
                    </a:lnTo>
                    <a:lnTo>
                      <a:pt x="67" y="172"/>
                    </a:lnTo>
                    <a:lnTo>
                      <a:pt x="59" y="170"/>
                    </a:lnTo>
                    <a:lnTo>
                      <a:pt x="52" y="166"/>
                    </a:lnTo>
                    <a:lnTo>
                      <a:pt x="44" y="163"/>
                    </a:lnTo>
                    <a:lnTo>
                      <a:pt x="37" y="159"/>
                    </a:lnTo>
                    <a:lnTo>
                      <a:pt x="31" y="155"/>
                    </a:lnTo>
                    <a:lnTo>
                      <a:pt x="25" y="149"/>
                    </a:lnTo>
                    <a:lnTo>
                      <a:pt x="19" y="142"/>
                    </a:lnTo>
                    <a:lnTo>
                      <a:pt x="15" y="136"/>
                    </a:lnTo>
                    <a:lnTo>
                      <a:pt x="10" y="130"/>
                    </a:lnTo>
                    <a:lnTo>
                      <a:pt x="7" y="122"/>
                    </a:lnTo>
                    <a:lnTo>
                      <a:pt x="4" y="114"/>
                    </a:lnTo>
                    <a:lnTo>
                      <a:pt x="1" y="106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2" y="71"/>
                    </a:lnTo>
                    <a:lnTo>
                      <a:pt x="5" y="55"/>
                    </a:lnTo>
                    <a:lnTo>
                      <a:pt x="13" y="39"/>
                    </a:lnTo>
                    <a:lnTo>
                      <a:pt x="23" y="27"/>
                    </a:lnTo>
                    <a:lnTo>
                      <a:pt x="35" y="16"/>
                    </a:lnTo>
                    <a:lnTo>
                      <a:pt x="50" y="7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1" y="1"/>
                    </a:lnTo>
                    <a:lnTo>
                      <a:pt x="98" y="1"/>
                    </a:lnTo>
                    <a:lnTo>
                      <a:pt x="107" y="3"/>
                    </a:lnTo>
                    <a:lnTo>
                      <a:pt x="114" y="6"/>
                    </a:lnTo>
                    <a:lnTo>
                      <a:pt x="121" y="11"/>
                    </a:lnTo>
                    <a:lnTo>
                      <a:pt x="128" y="15"/>
                    </a:lnTo>
                    <a:lnTo>
                      <a:pt x="134" y="19"/>
                    </a:lnTo>
                    <a:lnTo>
                      <a:pt x="140" y="24"/>
                    </a:lnTo>
                    <a:lnTo>
                      <a:pt x="146" y="31"/>
                    </a:lnTo>
                    <a:lnTo>
                      <a:pt x="150" y="39"/>
                    </a:lnTo>
                    <a:lnTo>
                      <a:pt x="155" y="46"/>
                    </a:lnTo>
                    <a:lnTo>
                      <a:pt x="159" y="52"/>
                    </a:lnTo>
                    <a:lnTo>
                      <a:pt x="160" y="61"/>
                    </a:lnTo>
                    <a:lnTo>
                      <a:pt x="163" y="68"/>
                    </a:lnTo>
                    <a:lnTo>
                      <a:pt x="164" y="77"/>
                    </a:lnTo>
                    <a:lnTo>
                      <a:pt x="165" y="86"/>
                    </a:lnTo>
                    <a:lnTo>
                      <a:pt x="164" y="104"/>
                    </a:lnTo>
                    <a:lnTo>
                      <a:pt x="158" y="120"/>
                    </a:lnTo>
                    <a:lnTo>
                      <a:pt x="151" y="135"/>
                    </a:lnTo>
                    <a:lnTo>
                      <a:pt x="142" y="148"/>
                    </a:lnTo>
                    <a:lnTo>
                      <a:pt x="130" y="158"/>
                    </a:lnTo>
                    <a:lnTo>
                      <a:pt x="115" y="167"/>
                    </a:lnTo>
                    <a:lnTo>
                      <a:pt x="101" y="171"/>
                    </a:lnTo>
                    <a:lnTo>
                      <a:pt x="84" y="17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21" name="Freeform 66"/>
              <p:cNvSpPr>
                <a:spLocks/>
              </p:cNvSpPr>
              <p:nvPr/>
            </p:nvSpPr>
            <p:spPr bwMode="auto">
              <a:xfrm>
                <a:off x="2371" y="2022"/>
                <a:ext cx="100" cy="98"/>
              </a:xfrm>
              <a:custGeom>
                <a:avLst/>
                <a:gdLst>
                  <a:gd name="T0" fmla="*/ 50 w 100"/>
                  <a:gd name="T1" fmla="*/ 97 h 98"/>
                  <a:gd name="T2" fmla="*/ 40 w 100"/>
                  <a:gd name="T3" fmla="*/ 97 h 98"/>
                  <a:gd name="T4" fmla="*/ 32 w 100"/>
                  <a:gd name="T5" fmla="*/ 94 h 98"/>
                  <a:gd name="T6" fmla="*/ 24 w 100"/>
                  <a:gd name="T7" fmla="*/ 89 h 98"/>
                  <a:gd name="T8" fmla="*/ 15 w 100"/>
                  <a:gd name="T9" fmla="*/ 83 h 98"/>
                  <a:gd name="T10" fmla="*/ 10 w 100"/>
                  <a:gd name="T11" fmla="*/ 76 h 98"/>
                  <a:gd name="T12" fmla="*/ 4 w 100"/>
                  <a:gd name="T13" fmla="*/ 67 h 98"/>
                  <a:gd name="T14" fmla="*/ 2 w 100"/>
                  <a:gd name="T15" fmla="*/ 58 h 98"/>
                  <a:gd name="T16" fmla="*/ 0 w 100"/>
                  <a:gd name="T17" fmla="*/ 50 h 98"/>
                  <a:gd name="T18" fmla="*/ 1 w 100"/>
                  <a:gd name="T19" fmla="*/ 38 h 98"/>
                  <a:gd name="T20" fmla="*/ 4 w 100"/>
                  <a:gd name="T21" fmla="*/ 29 h 98"/>
                  <a:gd name="T22" fmla="*/ 8 w 100"/>
                  <a:gd name="T23" fmla="*/ 22 h 98"/>
                  <a:gd name="T24" fmla="*/ 14 w 100"/>
                  <a:gd name="T25" fmla="*/ 14 h 98"/>
                  <a:gd name="T26" fmla="*/ 22 w 100"/>
                  <a:gd name="T27" fmla="*/ 8 h 98"/>
                  <a:gd name="T28" fmla="*/ 30 w 100"/>
                  <a:gd name="T29" fmla="*/ 3 h 98"/>
                  <a:gd name="T30" fmla="*/ 40 w 100"/>
                  <a:gd name="T31" fmla="*/ 0 h 98"/>
                  <a:gd name="T32" fmla="*/ 48 w 100"/>
                  <a:gd name="T33" fmla="*/ 0 h 98"/>
                  <a:gd name="T34" fmla="*/ 59 w 100"/>
                  <a:gd name="T35" fmla="*/ 1 h 98"/>
                  <a:gd name="T36" fmla="*/ 69 w 100"/>
                  <a:gd name="T37" fmla="*/ 2 h 98"/>
                  <a:gd name="T38" fmla="*/ 76 w 100"/>
                  <a:gd name="T39" fmla="*/ 7 h 98"/>
                  <a:gd name="T40" fmla="*/ 83 w 100"/>
                  <a:gd name="T41" fmla="*/ 14 h 98"/>
                  <a:gd name="T42" fmla="*/ 90 w 100"/>
                  <a:gd name="T43" fmla="*/ 19 h 98"/>
                  <a:gd name="T44" fmla="*/ 95 w 100"/>
                  <a:gd name="T45" fmla="*/ 29 h 98"/>
                  <a:gd name="T46" fmla="*/ 98 w 100"/>
                  <a:gd name="T47" fmla="*/ 37 h 98"/>
                  <a:gd name="T48" fmla="*/ 99 w 100"/>
                  <a:gd name="T49" fmla="*/ 46 h 98"/>
                  <a:gd name="T50" fmla="*/ 98 w 100"/>
                  <a:gd name="T51" fmla="*/ 58 h 98"/>
                  <a:gd name="T52" fmla="*/ 96 w 100"/>
                  <a:gd name="T53" fmla="*/ 66 h 98"/>
                  <a:gd name="T54" fmla="*/ 91 w 100"/>
                  <a:gd name="T55" fmla="*/ 74 h 98"/>
                  <a:gd name="T56" fmla="*/ 85 w 100"/>
                  <a:gd name="T57" fmla="*/ 83 h 98"/>
                  <a:gd name="T58" fmla="*/ 79 w 100"/>
                  <a:gd name="T59" fmla="*/ 87 h 98"/>
                  <a:gd name="T60" fmla="*/ 70 w 100"/>
                  <a:gd name="T61" fmla="*/ 93 h 98"/>
                  <a:gd name="T62" fmla="*/ 60 w 100"/>
                  <a:gd name="T63" fmla="*/ 97 h 98"/>
                  <a:gd name="T64" fmla="*/ 50 w 100"/>
                  <a:gd name="T65" fmla="*/ 97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98"/>
                  <a:gd name="T101" fmla="*/ 100 w 100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98">
                    <a:moveTo>
                      <a:pt x="50" y="97"/>
                    </a:moveTo>
                    <a:lnTo>
                      <a:pt x="40" y="97"/>
                    </a:lnTo>
                    <a:lnTo>
                      <a:pt x="32" y="94"/>
                    </a:lnTo>
                    <a:lnTo>
                      <a:pt x="24" y="89"/>
                    </a:lnTo>
                    <a:lnTo>
                      <a:pt x="15" y="83"/>
                    </a:lnTo>
                    <a:lnTo>
                      <a:pt x="10" y="76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3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9" y="1"/>
                    </a:lnTo>
                    <a:lnTo>
                      <a:pt x="69" y="2"/>
                    </a:lnTo>
                    <a:lnTo>
                      <a:pt x="76" y="7"/>
                    </a:lnTo>
                    <a:lnTo>
                      <a:pt x="83" y="14"/>
                    </a:lnTo>
                    <a:lnTo>
                      <a:pt x="90" y="19"/>
                    </a:lnTo>
                    <a:lnTo>
                      <a:pt x="95" y="29"/>
                    </a:lnTo>
                    <a:lnTo>
                      <a:pt x="98" y="37"/>
                    </a:lnTo>
                    <a:lnTo>
                      <a:pt x="99" y="46"/>
                    </a:lnTo>
                    <a:lnTo>
                      <a:pt x="98" y="58"/>
                    </a:lnTo>
                    <a:lnTo>
                      <a:pt x="96" y="66"/>
                    </a:lnTo>
                    <a:lnTo>
                      <a:pt x="91" y="74"/>
                    </a:lnTo>
                    <a:lnTo>
                      <a:pt x="85" y="83"/>
                    </a:lnTo>
                    <a:lnTo>
                      <a:pt x="79" y="87"/>
                    </a:lnTo>
                    <a:lnTo>
                      <a:pt x="70" y="93"/>
                    </a:lnTo>
                    <a:lnTo>
                      <a:pt x="60" y="97"/>
                    </a:lnTo>
                    <a:lnTo>
                      <a:pt x="50" y="9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22" name="Freeform 67"/>
              <p:cNvSpPr>
                <a:spLocks/>
              </p:cNvSpPr>
              <p:nvPr/>
            </p:nvSpPr>
            <p:spPr bwMode="auto">
              <a:xfrm>
                <a:off x="2402" y="2051"/>
                <a:ext cx="42" cy="42"/>
              </a:xfrm>
              <a:custGeom>
                <a:avLst/>
                <a:gdLst>
                  <a:gd name="T0" fmla="*/ 21 w 42"/>
                  <a:gd name="T1" fmla="*/ 0 h 42"/>
                  <a:gd name="T2" fmla="*/ 17 w 42"/>
                  <a:gd name="T3" fmla="*/ 1 h 42"/>
                  <a:gd name="T4" fmla="*/ 12 w 42"/>
                  <a:gd name="T5" fmla="*/ 3 h 42"/>
                  <a:gd name="T6" fmla="*/ 8 w 42"/>
                  <a:gd name="T7" fmla="*/ 4 h 42"/>
                  <a:gd name="T8" fmla="*/ 6 w 42"/>
                  <a:gd name="T9" fmla="*/ 7 h 42"/>
                  <a:gd name="T10" fmla="*/ 3 w 42"/>
                  <a:gd name="T11" fmla="*/ 10 h 42"/>
                  <a:gd name="T12" fmla="*/ 0 w 42"/>
                  <a:gd name="T13" fmla="*/ 14 h 42"/>
                  <a:gd name="T14" fmla="*/ 0 w 42"/>
                  <a:gd name="T15" fmla="*/ 17 h 42"/>
                  <a:gd name="T16" fmla="*/ 0 w 42"/>
                  <a:gd name="T17" fmla="*/ 22 h 42"/>
                  <a:gd name="T18" fmla="*/ 0 w 42"/>
                  <a:gd name="T19" fmla="*/ 25 h 42"/>
                  <a:gd name="T20" fmla="*/ 2 w 42"/>
                  <a:gd name="T21" fmla="*/ 29 h 42"/>
                  <a:gd name="T22" fmla="*/ 5 w 42"/>
                  <a:gd name="T23" fmla="*/ 33 h 42"/>
                  <a:gd name="T24" fmla="*/ 7 w 42"/>
                  <a:gd name="T25" fmla="*/ 35 h 42"/>
                  <a:gd name="T26" fmla="*/ 9 w 42"/>
                  <a:gd name="T27" fmla="*/ 38 h 42"/>
                  <a:gd name="T28" fmla="*/ 14 w 42"/>
                  <a:gd name="T29" fmla="*/ 40 h 42"/>
                  <a:gd name="T30" fmla="*/ 17 w 42"/>
                  <a:gd name="T31" fmla="*/ 40 h 42"/>
                  <a:gd name="T32" fmla="*/ 22 w 42"/>
                  <a:gd name="T33" fmla="*/ 41 h 42"/>
                  <a:gd name="T34" fmla="*/ 29 w 42"/>
                  <a:gd name="T35" fmla="*/ 40 h 42"/>
                  <a:gd name="T36" fmla="*/ 36 w 42"/>
                  <a:gd name="T37" fmla="*/ 35 h 42"/>
                  <a:gd name="T38" fmla="*/ 39 w 42"/>
                  <a:gd name="T39" fmla="*/ 29 h 42"/>
                  <a:gd name="T40" fmla="*/ 41 w 42"/>
                  <a:gd name="T41" fmla="*/ 21 h 42"/>
                  <a:gd name="T42" fmla="*/ 40 w 42"/>
                  <a:gd name="T43" fmla="*/ 17 h 42"/>
                  <a:gd name="T44" fmla="*/ 39 w 42"/>
                  <a:gd name="T45" fmla="*/ 13 h 42"/>
                  <a:gd name="T46" fmla="*/ 37 w 42"/>
                  <a:gd name="T47" fmla="*/ 10 h 42"/>
                  <a:gd name="T48" fmla="*/ 36 w 42"/>
                  <a:gd name="T49" fmla="*/ 7 h 42"/>
                  <a:gd name="T50" fmla="*/ 31 w 42"/>
                  <a:gd name="T51" fmla="*/ 4 h 42"/>
                  <a:gd name="T52" fmla="*/ 28 w 42"/>
                  <a:gd name="T53" fmla="*/ 3 h 42"/>
                  <a:gd name="T54" fmla="*/ 24 w 42"/>
                  <a:gd name="T55" fmla="*/ 1 h 42"/>
                  <a:gd name="T56" fmla="*/ 21 w 42"/>
                  <a:gd name="T57" fmla="*/ 0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42"/>
                  <a:gd name="T89" fmla="*/ 42 w 4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42">
                    <a:moveTo>
                      <a:pt x="21" y="0"/>
                    </a:moveTo>
                    <a:lnTo>
                      <a:pt x="17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5" y="33"/>
                    </a:lnTo>
                    <a:lnTo>
                      <a:pt x="7" y="35"/>
                    </a:lnTo>
                    <a:lnTo>
                      <a:pt x="9" y="38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22" y="41"/>
                    </a:lnTo>
                    <a:lnTo>
                      <a:pt x="29" y="40"/>
                    </a:lnTo>
                    <a:lnTo>
                      <a:pt x="36" y="35"/>
                    </a:lnTo>
                    <a:lnTo>
                      <a:pt x="39" y="29"/>
                    </a:lnTo>
                    <a:lnTo>
                      <a:pt x="41" y="21"/>
                    </a:lnTo>
                    <a:lnTo>
                      <a:pt x="40" y="17"/>
                    </a:lnTo>
                    <a:lnTo>
                      <a:pt x="39" y="13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1" y="4"/>
                    </a:lnTo>
                    <a:lnTo>
                      <a:pt x="28" y="3"/>
                    </a:lnTo>
                    <a:lnTo>
                      <a:pt x="24" y="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23" name="Freeform 68"/>
              <p:cNvSpPr>
                <a:spLocks/>
              </p:cNvSpPr>
              <p:nvPr/>
            </p:nvSpPr>
            <p:spPr bwMode="auto">
              <a:xfrm>
                <a:off x="1728" y="1808"/>
                <a:ext cx="43" cy="155"/>
              </a:xfrm>
              <a:custGeom>
                <a:avLst/>
                <a:gdLst>
                  <a:gd name="T0" fmla="*/ 41 w 43"/>
                  <a:gd name="T1" fmla="*/ 0 h 155"/>
                  <a:gd name="T2" fmla="*/ 0 w 43"/>
                  <a:gd name="T3" fmla="*/ 0 h 155"/>
                  <a:gd name="T4" fmla="*/ 0 w 43"/>
                  <a:gd name="T5" fmla="*/ 154 h 155"/>
                  <a:gd name="T6" fmla="*/ 42 w 43"/>
                  <a:gd name="T7" fmla="*/ 154 h 155"/>
                  <a:gd name="T8" fmla="*/ 41 w 43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55"/>
                  <a:gd name="T17" fmla="*/ 43 w 43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55">
                    <a:moveTo>
                      <a:pt x="41" y="0"/>
                    </a:moveTo>
                    <a:lnTo>
                      <a:pt x="0" y="0"/>
                    </a:lnTo>
                    <a:lnTo>
                      <a:pt x="0" y="154"/>
                    </a:lnTo>
                    <a:lnTo>
                      <a:pt x="42" y="154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24" name="Freeform 69"/>
              <p:cNvSpPr>
                <a:spLocks/>
              </p:cNvSpPr>
              <p:nvPr/>
            </p:nvSpPr>
            <p:spPr bwMode="auto">
              <a:xfrm>
                <a:off x="1683" y="1809"/>
                <a:ext cx="43" cy="154"/>
              </a:xfrm>
              <a:custGeom>
                <a:avLst/>
                <a:gdLst>
                  <a:gd name="T0" fmla="*/ 41 w 43"/>
                  <a:gd name="T1" fmla="*/ 0 h 154"/>
                  <a:gd name="T2" fmla="*/ 0 w 43"/>
                  <a:gd name="T3" fmla="*/ 0 h 154"/>
                  <a:gd name="T4" fmla="*/ 1 w 43"/>
                  <a:gd name="T5" fmla="*/ 152 h 154"/>
                  <a:gd name="T6" fmla="*/ 42 w 43"/>
                  <a:gd name="T7" fmla="*/ 153 h 154"/>
                  <a:gd name="T8" fmla="*/ 41 w 4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54"/>
                  <a:gd name="T17" fmla="*/ 43 w 4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54">
                    <a:moveTo>
                      <a:pt x="41" y="0"/>
                    </a:moveTo>
                    <a:lnTo>
                      <a:pt x="0" y="0"/>
                    </a:lnTo>
                    <a:lnTo>
                      <a:pt x="1" y="152"/>
                    </a:lnTo>
                    <a:lnTo>
                      <a:pt x="42" y="15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825" name="Freeform 70"/>
              <p:cNvSpPr>
                <a:spLocks/>
              </p:cNvSpPr>
              <p:nvPr/>
            </p:nvSpPr>
            <p:spPr bwMode="auto">
              <a:xfrm>
                <a:off x="1644" y="1805"/>
                <a:ext cx="42" cy="156"/>
              </a:xfrm>
              <a:custGeom>
                <a:avLst/>
                <a:gdLst>
                  <a:gd name="T0" fmla="*/ 41 w 42"/>
                  <a:gd name="T1" fmla="*/ 0 h 156"/>
                  <a:gd name="T2" fmla="*/ 1 w 42"/>
                  <a:gd name="T3" fmla="*/ 1 h 156"/>
                  <a:gd name="T4" fmla="*/ 0 w 42"/>
                  <a:gd name="T5" fmla="*/ 155 h 156"/>
                  <a:gd name="T6" fmla="*/ 41 w 42"/>
                  <a:gd name="T7" fmla="*/ 154 h 156"/>
                  <a:gd name="T8" fmla="*/ 41 w 42"/>
                  <a:gd name="T9" fmla="*/ 0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56"/>
                  <a:gd name="T17" fmla="*/ 42 w 42"/>
                  <a:gd name="T18" fmla="*/ 156 h 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56">
                    <a:moveTo>
                      <a:pt x="41" y="0"/>
                    </a:moveTo>
                    <a:lnTo>
                      <a:pt x="1" y="1"/>
                    </a:lnTo>
                    <a:lnTo>
                      <a:pt x="0" y="155"/>
                    </a:lnTo>
                    <a:lnTo>
                      <a:pt x="41" y="154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" name="Group 73"/>
            <p:cNvGrpSpPr>
              <a:grpSpLocks/>
            </p:cNvGrpSpPr>
            <p:nvPr/>
          </p:nvGrpSpPr>
          <p:grpSpPr bwMode="auto">
            <a:xfrm rot="1193671" flipH="1" flipV="1">
              <a:off x="657" y="1162"/>
              <a:ext cx="2827" cy="820"/>
              <a:chOff x="1428" y="1536"/>
              <a:chExt cx="2827" cy="820"/>
            </a:xfrm>
          </p:grpSpPr>
          <p:sp>
            <p:nvSpPr>
              <p:cNvPr id="29710" name="Freeform 74"/>
              <p:cNvSpPr>
                <a:spLocks/>
              </p:cNvSpPr>
              <p:nvPr/>
            </p:nvSpPr>
            <p:spPr bwMode="auto">
              <a:xfrm>
                <a:off x="1870" y="1783"/>
                <a:ext cx="501" cy="181"/>
              </a:xfrm>
              <a:custGeom>
                <a:avLst/>
                <a:gdLst>
                  <a:gd name="T0" fmla="*/ 498 w 501"/>
                  <a:gd name="T1" fmla="*/ 134 h 181"/>
                  <a:gd name="T2" fmla="*/ 495 w 501"/>
                  <a:gd name="T3" fmla="*/ 133 h 181"/>
                  <a:gd name="T4" fmla="*/ 485 w 501"/>
                  <a:gd name="T5" fmla="*/ 133 h 181"/>
                  <a:gd name="T6" fmla="*/ 469 w 501"/>
                  <a:gd name="T7" fmla="*/ 132 h 181"/>
                  <a:gd name="T8" fmla="*/ 451 w 501"/>
                  <a:gd name="T9" fmla="*/ 130 h 181"/>
                  <a:gd name="T10" fmla="*/ 428 w 501"/>
                  <a:gd name="T11" fmla="*/ 128 h 181"/>
                  <a:gd name="T12" fmla="*/ 399 w 501"/>
                  <a:gd name="T13" fmla="*/ 125 h 181"/>
                  <a:gd name="T14" fmla="*/ 371 w 501"/>
                  <a:gd name="T15" fmla="*/ 124 h 181"/>
                  <a:gd name="T16" fmla="*/ 339 w 501"/>
                  <a:gd name="T17" fmla="*/ 121 h 181"/>
                  <a:gd name="T18" fmla="*/ 308 w 501"/>
                  <a:gd name="T19" fmla="*/ 119 h 181"/>
                  <a:gd name="T20" fmla="*/ 276 w 501"/>
                  <a:gd name="T21" fmla="*/ 116 h 181"/>
                  <a:gd name="T22" fmla="*/ 245 w 501"/>
                  <a:gd name="T23" fmla="*/ 113 h 181"/>
                  <a:gd name="T24" fmla="*/ 216 w 501"/>
                  <a:gd name="T25" fmla="*/ 111 h 181"/>
                  <a:gd name="T26" fmla="*/ 189 w 501"/>
                  <a:gd name="T27" fmla="*/ 109 h 181"/>
                  <a:gd name="T28" fmla="*/ 166 w 501"/>
                  <a:gd name="T29" fmla="*/ 106 h 181"/>
                  <a:gd name="T30" fmla="*/ 146 w 501"/>
                  <a:gd name="T31" fmla="*/ 103 h 181"/>
                  <a:gd name="T32" fmla="*/ 131 w 501"/>
                  <a:gd name="T33" fmla="*/ 101 h 181"/>
                  <a:gd name="T34" fmla="*/ 119 w 501"/>
                  <a:gd name="T35" fmla="*/ 100 h 181"/>
                  <a:gd name="T36" fmla="*/ 107 w 501"/>
                  <a:gd name="T37" fmla="*/ 96 h 181"/>
                  <a:gd name="T38" fmla="*/ 95 w 501"/>
                  <a:gd name="T39" fmla="*/ 89 h 181"/>
                  <a:gd name="T40" fmla="*/ 85 w 501"/>
                  <a:gd name="T41" fmla="*/ 82 h 181"/>
                  <a:gd name="T42" fmla="*/ 74 w 501"/>
                  <a:gd name="T43" fmla="*/ 72 h 181"/>
                  <a:gd name="T44" fmla="*/ 62 w 501"/>
                  <a:gd name="T45" fmla="*/ 63 h 181"/>
                  <a:gd name="T46" fmla="*/ 52 w 501"/>
                  <a:gd name="T47" fmla="*/ 55 h 181"/>
                  <a:gd name="T48" fmla="*/ 41 w 501"/>
                  <a:gd name="T49" fmla="*/ 45 h 181"/>
                  <a:gd name="T50" fmla="*/ 33 w 501"/>
                  <a:gd name="T51" fmla="*/ 36 h 181"/>
                  <a:gd name="T52" fmla="*/ 26 w 501"/>
                  <a:gd name="T53" fmla="*/ 27 h 181"/>
                  <a:gd name="T54" fmla="*/ 18 w 501"/>
                  <a:gd name="T55" fmla="*/ 18 h 181"/>
                  <a:gd name="T56" fmla="*/ 12 w 501"/>
                  <a:gd name="T57" fmla="*/ 11 h 181"/>
                  <a:gd name="T58" fmla="*/ 7 w 501"/>
                  <a:gd name="T59" fmla="*/ 4 h 181"/>
                  <a:gd name="T60" fmla="*/ 3 w 501"/>
                  <a:gd name="T61" fmla="*/ 2 h 181"/>
                  <a:gd name="T62" fmla="*/ 0 w 501"/>
                  <a:gd name="T63" fmla="*/ 0 h 181"/>
                  <a:gd name="T64" fmla="*/ 0 w 501"/>
                  <a:gd name="T65" fmla="*/ 1 h 181"/>
                  <a:gd name="T66" fmla="*/ 6 w 501"/>
                  <a:gd name="T67" fmla="*/ 180 h 181"/>
                  <a:gd name="T68" fmla="*/ 500 w 501"/>
                  <a:gd name="T69" fmla="*/ 176 h 181"/>
                  <a:gd name="T70" fmla="*/ 498 w 501"/>
                  <a:gd name="T71" fmla="*/ 134 h 1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1"/>
                  <a:gd name="T109" fmla="*/ 0 h 181"/>
                  <a:gd name="T110" fmla="*/ 501 w 501"/>
                  <a:gd name="T111" fmla="*/ 181 h 18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1" h="181">
                    <a:moveTo>
                      <a:pt x="498" y="134"/>
                    </a:moveTo>
                    <a:lnTo>
                      <a:pt x="495" y="133"/>
                    </a:lnTo>
                    <a:lnTo>
                      <a:pt x="485" y="133"/>
                    </a:lnTo>
                    <a:lnTo>
                      <a:pt x="469" y="132"/>
                    </a:lnTo>
                    <a:lnTo>
                      <a:pt x="451" y="130"/>
                    </a:lnTo>
                    <a:lnTo>
                      <a:pt x="428" y="128"/>
                    </a:lnTo>
                    <a:lnTo>
                      <a:pt x="399" y="125"/>
                    </a:lnTo>
                    <a:lnTo>
                      <a:pt x="371" y="124"/>
                    </a:lnTo>
                    <a:lnTo>
                      <a:pt x="339" y="121"/>
                    </a:lnTo>
                    <a:lnTo>
                      <a:pt x="308" y="119"/>
                    </a:lnTo>
                    <a:lnTo>
                      <a:pt x="276" y="116"/>
                    </a:lnTo>
                    <a:lnTo>
                      <a:pt x="245" y="113"/>
                    </a:lnTo>
                    <a:lnTo>
                      <a:pt x="216" y="111"/>
                    </a:lnTo>
                    <a:lnTo>
                      <a:pt x="189" y="109"/>
                    </a:lnTo>
                    <a:lnTo>
                      <a:pt x="166" y="106"/>
                    </a:lnTo>
                    <a:lnTo>
                      <a:pt x="146" y="103"/>
                    </a:lnTo>
                    <a:lnTo>
                      <a:pt x="131" y="101"/>
                    </a:lnTo>
                    <a:lnTo>
                      <a:pt x="119" y="100"/>
                    </a:lnTo>
                    <a:lnTo>
                      <a:pt x="107" y="96"/>
                    </a:lnTo>
                    <a:lnTo>
                      <a:pt x="95" y="89"/>
                    </a:lnTo>
                    <a:lnTo>
                      <a:pt x="85" y="82"/>
                    </a:lnTo>
                    <a:lnTo>
                      <a:pt x="74" y="72"/>
                    </a:lnTo>
                    <a:lnTo>
                      <a:pt x="62" y="63"/>
                    </a:lnTo>
                    <a:lnTo>
                      <a:pt x="52" y="55"/>
                    </a:lnTo>
                    <a:lnTo>
                      <a:pt x="41" y="45"/>
                    </a:lnTo>
                    <a:lnTo>
                      <a:pt x="33" y="36"/>
                    </a:lnTo>
                    <a:lnTo>
                      <a:pt x="26" y="27"/>
                    </a:lnTo>
                    <a:lnTo>
                      <a:pt x="18" y="18"/>
                    </a:lnTo>
                    <a:lnTo>
                      <a:pt x="12" y="11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80"/>
                    </a:lnTo>
                    <a:lnTo>
                      <a:pt x="500" y="176"/>
                    </a:lnTo>
                    <a:lnTo>
                      <a:pt x="498" y="13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11" name="Freeform 75"/>
              <p:cNvSpPr>
                <a:spLocks/>
              </p:cNvSpPr>
              <p:nvPr/>
            </p:nvSpPr>
            <p:spPr bwMode="auto">
              <a:xfrm>
                <a:off x="1869" y="1785"/>
                <a:ext cx="506" cy="184"/>
              </a:xfrm>
              <a:custGeom>
                <a:avLst/>
                <a:gdLst>
                  <a:gd name="T0" fmla="*/ 504 w 506"/>
                  <a:gd name="T1" fmla="*/ 134 h 184"/>
                  <a:gd name="T2" fmla="*/ 504 w 506"/>
                  <a:gd name="T3" fmla="*/ 134 h 184"/>
                  <a:gd name="T4" fmla="*/ 501 w 506"/>
                  <a:gd name="T5" fmla="*/ 133 h 184"/>
                  <a:gd name="T6" fmla="*/ 492 w 506"/>
                  <a:gd name="T7" fmla="*/ 133 h 184"/>
                  <a:gd name="T8" fmla="*/ 476 w 506"/>
                  <a:gd name="T9" fmla="*/ 132 h 184"/>
                  <a:gd name="T10" fmla="*/ 456 w 506"/>
                  <a:gd name="T11" fmla="*/ 130 h 184"/>
                  <a:gd name="T12" fmla="*/ 431 w 506"/>
                  <a:gd name="T13" fmla="*/ 128 h 184"/>
                  <a:gd name="T14" fmla="*/ 404 w 506"/>
                  <a:gd name="T15" fmla="*/ 126 h 184"/>
                  <a:gd name="T16" fmla="*/ 375 w 506"/>
                  <a:gd name="T17" fmla="*/ 124 h 184"/>
                  <a:gd name="T18" fmla="*/ 344 w 506"/>
                  <a:gd name="T19" fmla="*/ 121 h 184"/>
                  <a:gd name="T20" fmla="*/ 312 w 506"/>
                  <a:gd name="T21" fmla="*/ 119 h 184"/>
                  <a:gd name="T22" fmla="*/ 279 w 506"/>
                  <a:gd name="T23" fmla="*/ 117 h 184"/>
                  <a:gd name="T24" fmla="*/ 248 w 506"/>
                  <a:gd name="T25" fmla="*/ 115 h 184"/>
                  <a:gd name="T26" fmla="*/ 219 w 506"/>
                  <a:gd name="T27" fmla="*/ 112 h 184"/>
                  <a:gd name="T28" fmla="*/ 190 w 506"/>
                  <a:gd name="T29" fmla="*/ 108 h 184"/>
                  <a:gd name="T30" fmla="*/ 168 w 506"/>
                  <a:gd name="T31" fmla="*/ 108 h 184"/>
                  <a:gd name="T32" fmla="*/ 148 w 506"/>
                  <a:gd name="T33" fmla="*/ 105 h 184"/>
                  <a:gd name="T34" fmla="*/ 133 w 506"/>
                  <a:gd name="T35" fmla="*/ 103 h 184"/>
                  <a:gd name="T36" fmla="*/ 121 w 506"/>
                  <a:gd name="T37" fmla="*/ 101 h 184"/>
                  <a:gd name="T38" fmla="*/ 109 w 506"/>
                  <a:gd name="T39" fmla="*/ 97 h 184"/>
                  <a:gd name="T40" fmla="*/ 96 w 506"/>
                  <a:gd name="T41" fmla="*/ 90 h 184"/>
                  <a:gd name="T42" fmla="*/ 86 w 506"/>
                  <a:gd name="T43" fmla="*/ 83 h 184"/>
                  <a:gd name="T44" fmla="*/ 75 w 506"/>
                  <a:gd name="T45" fmla="*/ 74 h 184"/>
                  <a:gd name="T46" fmla="*/ 63 w 506"/>
                  <a:gd name="T47" fmla="*/ 65 h 184"/>
                  <a:gd name="T48" fmla="*/ 53 w 506"/>
                  <a:gd name="T49" fmla="*/ 54 h 184"/>
                  <a:gd name="T50" fmla="*/ 43 w 506"/>
                  <a:gd name="T51" fmla="*/ 45 h 184"/>
                  <a:gd name="T52" fmla="*/ 33 w 506"/>
                  <a:gd name="T53" fmla="*/ 36 h 184"/>
                  <a:gd name="T54" fmla="*/ 27 w 506"/>
                  <a:gd name="T55" fmla="*/ 26 h 184"/>
                  <a:gd name="T56" fmla="*/ 18 w 506"/>
                  <a:gd name="T57" fmla="*/ 18 h 184"/>
                  <a:gd name="T58" fmla="*/ 13 w 506"/>
                  <a:gd name="T59" fmla="*/ 11 h 184"/>
                  <a:gd name="T60" fmla="*/ 7 w 506"/>
                  <a:gd name="T61" fmla="*/ 4 h 184"/>
                  <a:gd name="T62" fmla="*/ 3 w 506"/>
                  <a:gd name="T63" fmla="*/ 2 h 184"/>
                  <a:gd name="T64" fmla="*/ 1 w 506"/>
                  <a:gd name="T65" fmla="*/ 0 h 184"/>
                  <a:gd name="T66" fmla="*/ 0 w 506"/>
                  <a:gd name="T67" fmla="*/ 1 h 184"/>
                  <a:gd name="T68" fmla="*/ 6 w 506"/>
                  <a:gd name="T69" fmla="*/ 183 h 184"/>
                  <a:gd name="T70" fmla="*/ 505 w 506"/>
                  <a:gd name="T71" fmla="*/ 178 h 184"/>
                  <a:gd name="T72" fmla="*/ 504 w 506"/>
                  <a:gd name="T73" fmla="*/ 134 h 1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6"/>
                  <a:gd name="T112" fmla="*/ 0 h 184"/>
                  <a:gd name="T113" fmla="*/ 506 w 506"/>
                  <a:gd name="T114" fmla="*/ 184 h 1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6" h="184">
                    <a:moveTo>
                      <a:pt x="504" y="134"/>
                    </a:moveTo>
                    <a:lnTo>
                      <a:pt x="504" y="134"/>
                    </a:lnTo>
                    <a:lnTo>
                      <a:pt x="501" y="133"/>
                    </a:lnTo>
                    <a:lnTo>
                      <a:pt x="492" y="133"/>
                    </a:lnTo>
                    <a:lnTo>
                      <a:pt x="476" y="132"/>
                    </a:lnTo>
                    <a:lnTo>
                      <a:pt x="456" y="130"/>
                    </a:lnTo>
                    <a:lnTo>
                      <a:pt x="431" y="128"/>
                    </a:lnTo>
                    <a:lnTo>
                      <a:pt x="404" y="126"/>
                    </a:lnTo>
                    <a:lnTo>
                      <a:pt x="375" y="124"/>
                    </a:lnTo>
                    <a:lnTo>
                      <a:pt x="344" y="121"/>
                    </a:lnTo>
                    <a:lnTo>
                      <a:pt x="312" y="119"/>
                    </a:lnTo>
                    <a:lnTo>
                      <a:pt x="279" y="117"/>
                    </a:lnTo>
                    <a:lnTo>
                      <a:pt x="248" y="115"/>
                    </a:lnTo>
                    <a:lnTo>
                      <a:pt x="219" y="112"/>
                    </a:lnTo>
                    <a:lnTo>
                      <a:pt x="190" y="108"/>
                    </a:lnTo>
                    <a:lnTo>
                      <a:pt x="168" y="108"/>
                    </a:lnTo>
                    <a:lnTo>
                      <a:pt x="148" y="105"/>
                    </a:lnTo>
                    <a:lnTo>
                      <a:pt x="133" y="103"/>
                    </a:lnTo>
                    <a:lnTo>
                      <a:pt x="121" y="101"/>
                    </a:lnTo>
                    <a:lnTo>
                      <a:pt x="109" y="97"/>
                    </a:lnTo>
                    <a:lnTo>
                      <a:pt x="96" y="90"/>
                    </a:lnTo>
                    <a:lnTo>
                      <a:pt x="86" y="83"/>
                    </a:lnTo>
                    <a:lnTo>
                      <a:pt x="75" y="74"/>
                    </a:lnTo>
                    <a:lnTo>
                      <a:pt x="63" y="65"/>
                    </a:lnTo>
                    <a:lnTo>
                      <a:pt x="53" y="54"/>
                    </a:lnTo>
                    <a:lnTo>
                      <a:pt x="43" y="45"/>
                    </a:lnTo>
                    <a:lnTo>
                      <a:pt x="33" y="36"/>
                    </a:lnTo>
                    <a:lnTo>
                      <a:pt x="27" y="26"/>
                    </a:lnTo>
                    <a:lnTo>
                      <a:pt x="18" y="18"/>
                    </a:lnTo>
                    <a:lnTo>
                      <a:pt x="13" y="11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183"/>
                    </a:lnTo>
                    <a:lnTo>
                      <a:pt x="505" y="178"/>
                    </a:lnTo>
                    <a:lnTo>
                      <a:pt x="504" y="13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12" name="Freeform 76"/>
              <p:cNvSpPr>
                <a:spLocks/>
              </p:cNvSpPr>
              <p:nvPr/>
            </p:nvSpPr>
            <p:spPr bwMode="auto">
              <a:xfrm>
                <a:off x="1431" y="1536"/>
                <a:ext cx="2633" cy="700"/>
              </a:xfrm>
              <a:custGeom>
                <a:avLst/>
                <a:gdLst>
                  <a:gd name="T0" fmla="*/ 2632 w 2633"/>
                  <a:gd name="T1" fmla="*/ 523 h 700"/>
                  <a:gd name="T2" fmla="*/ 2598 w 2633"/>
                  <a:gd name="T3" fmla="*/ 402 h 700"/>
                  <a:gd name="T4" fmla="*/ 2555 w 2633"/>
                  <a:gd name="T5" fmla="*/ 396 h 700"/>
                  <a:gd name="T6" fmla="*/ 2518 w 2633"/>
                  <a:gd name="T7" fmla="*/ 390 h 700"/>
                  <a:gd name="T8" fmla="*/ 2487 w 2633"/>
                  <a:gd name="T9" fmla="*/ 386 h 700"/>
                  <a:gd name="T10" fmla="*/ 2457 w 2633"/>
                  <a:gd name="T11" fmla="*/ 382 h 700"/>
                  <a:gd name="T12" fmla="*/ 2424 w 2633"/>
                  <a:gd name="T13" fmla="*/ 379 h 700"/>
                  <a:gd name="T14" fmla="*/ 2391 w 2633"/>
                  <a:gd name="T15" fmla="*/ 376 h 700"/>
                  <a:gd name="T16" fmla="*/ 2355 w 2633"/>
                  <a:gd name="T17" fmla="*/ 375 h 700"/>
                  <a:gd name="T18" fmla="*/ 2310 w 2633"/>
                  <a:gd name="T19" fmla="*/ 370 h 700"/>
                  <a:gd name="T20" fmla="*/ 2261 w 2633"/>
                  <a:gd name="T21" fmla="*/ 367 h 700"/>
                  <a:gd name="T22" fmla="*/ 2201 w 2633"/>
                  <a:gd name="T23" fmla="*/ 361 h 700"/>
                  <a:gd name="T24" fmla="*/ 2068 w 2633"/>
                  <a:gd name="T25" fmla="*/ 304 h 700"/>
                  <a:gd name="T26" fmla="*/ 1945 w 2633"/>
                  <a:gd name="T27" fmla="*/ 262 h 700"/>
                  <a:gd name="T28" fmla="*/ 1829 w 2633"/>
                  <a:gd name="T29" fmla="*/ 235 h 700"/>
                  <a:gd name="T30" fmla="*/ 1720 w 2633"/>
                  <a:gd name="T31" fmla="*/ 220 h 700"/>
                  <a:gd name="T32" fmla="*/ 1620 w 2633"/>
                  <a:gd name="T33" fmla="*/ 216 h 700"/>
                  <a:gd name="T34" fmla="*/ 1533 w 2633"/>
                  <a:gd name="T35" fmla="*/ 220 h 700"/>
                  <a:gd name="T36" fmla="*/ 1454 w 2633"/>
                  <a:gd name="T37" fmla="*/ 229 h 700"/>
                  <a:gd name="T38" fmla="*/ 1387 w 2633"/>
                  <a:gd name="T39" fmla="*/ 243 h 700"/>
                  <a:gd name="T40" fmla="*/ 1329 w 2633"/>
                  <a:gd name="T41" fmla="*/ 258 h 700"/>
                  <a:gd name="T42" fmla="*/ 1287 w 2633"/>
                  <a:gd name="T43" fmla="*/ 273 h 700"/>
                  <a:gd name="T44" fmla="*/ 1244 w 2633"/>
                  <a:gd name="T45" fmla="*/ 290 h 700"/>
                  <a:gd name="T46" fmla="*/ 1169 w 2633"/>
                  <a:gd name="T47" fmla="*/ 316 h 700"/>
                  <a:gd name="T48" fmla="*/ 1086 w 2633"/>
                  <a:gd name="T49" fmla="*/ 339 h 700"/>
                  <a:gd name="T50" fmla="*/ 1009 w 2633"/>
                  <a:gd name="T51" fmla="*/ 359 h 700"/>
                  <a:gd name="T52" fmla="*/ 951 w 2633"/>
                  <a:gd name="T53" fmla="*/ 373 h 700"/>
                  <a:gd name="T54" fmla="*/ 924 w 2633"/>
                  <a:gd name="T55" fmla="*/ 379 h 700"/>
                  <a:gd name="T56" fmla="*/ 912 w 2633"/>
                  <a:gd name="T57" fmla="*/ 381 h 700"/>
                  <a:gd name="T58" fmla="*/ 885 w 2633"/>
                  <a:gd name="T59" fmla="*/ 388 h 700"/>
                  <a:gd name="T60" fmla="*/ 845 w 2633"/>
                  <a:gd name="T61" fmla="*/ 396 h 700"/>
                  <a:gd name="T62" fmla="*/ 795 w 2633"/>
                  <a:gd name="T63" fmla="*/ 405 h 700"/>
                  <a:gd name="T64" fmla="*/ 740 w 2633"/>
                  <a:gd name="T65" fmla="*/ 410 h 700"/>
                  <a:gd name="T66" fmla="*/ 682 w 2633"/>
                  <a:gd name="T67" fmla="*/ 411 h 700"/>
                  <a:gd name="T68" fmla="*/ 625 w 2633"/>
                  <a:gd name="T69" fmla="*/ 407 h 700"/>
                  <a:gd name="T70" fmla="*/ 574 w 2633"/>
                  <a:gd name="T71" fmla="*/ 394 h 700"/>
                  <a:gd name="T72" fmla="*/ 526 w 2633"/>
                  <a:gd name="T73" fmla="*/ 370 h 700"/>
                  <a:gd name="T74" fmla="*/ 489 w 2633"/>
                  <a:gd name="T75" fmla="*/ 335 h 700"/>
                  <a:gd name="T76" fmla="*/ 316 w 2633"/>
                  <a:gd name="T77" fmla="*/ 41 h 700"/>
                  <a:gd name="T78" fmla="*/ 305 w 2633"/>
                  <a:gd name="T79" fmla="*/ 27 h 700"/>
                  <a:gd name="T80" fmla="*/ 276 w 2633"/>
                  <a:gd name="T81" fmla="*/ 8 h 700"/>
                  <a:gd name="T82" fmla="*/ 228 w 2633"/>
                  <a:gd name="T83" fmla="*/ 1 h 700"/>
                  <a:gd name="T84" fmla="*/ 188 w 2633"/>
                  <a:gd name="T85" fmla="*/ 2 h 700"/>
                  <a:gd name="T86" fmla="*/ 147 w 2633"/>
                  <a:gd name="T87" fmla="*/ 2 h 700"/>
                  <a:gd name="T88" fmla="*/ 111 w 2633"/>
                  <a:gd name="T89" fmla="*/ 2 h 700"/>
                  <a:gd name="T90" fmla="*/ 83 w 2633"/>
                  <a:gd name="T91" fmla="*/ 3 h 700"/>
                  <a:gd name="T92" fmla="*/ 72 w 2633"/>
                  <a:gd name="T93" fmla="*/ 5 h 700"/>
                  <a:gd name="T94" fmla="*/ 57 w 2633"/>
                  <a:gd name="T95" fmla="*/ 126 h 700"/>
                  <a:gd name="T96" fmla="*/ 46 w 2633"/>
                  <a:gd name="T97" fmla="*/ 247 h 700"/>
                  <a:gd name="T98" fmla="*/ 33 w 2633"/>
                  <a:gd name="T99" fmla="*/ 368 h 700"/>
                  <a:gd name="T100" fmla="*/ 21 w 2633"/>
                  <a:gd name="T101" fmla="*/ 489 h 700"/>
                  <a:gd name="T102" fmla="*/ 6 w 2633"/>
                  <a:gd name="T103" fmla="*/ 610 h 700"/>
                  <a:gd name="T104" fmla="*/ 0 w 2633"/>
                  <a:gd name="T105" fmla="*/ 659 h 700"/>
                  <a:gd name="T106" fmla="*/ 3 w 2633"/>
                  <a:gd name="T107" fmla="*/ 671 h 700"/>
                  <a:gd name="T108" fmla="*/ 28 w 2633"/>
                  <a:gd name="T109" fmla="*/ 679 h 7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33"/>
                  <a:gd name="T166" fmla="*/ 0 h 700"/>
                  <a:gd name="T167" fmla="*/ 2633 w 2633"/>
                  <a:gd name="T168" fmla="*/ 700 h 7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33" h="700">
                    <a:moveTo>
                      <a:pt x="201" y="695"/>
                    </a:moveTo>
                    <a:lnTo>
                      <a:pt x="198" y="621"/>
                    </a:lnTo>
                    <a:lnTo>
                      <a:pt x="2632" y="523"/>
                    </a:lnTo>
                    <a:lnTo>
                      <a:pt x="2630" y="407"/>
                    </a:lnTo>
                    <a:lnTo>
                      <a:pt x="2613" y="404"/>
                    </a:lnTo>
                    <a:lnTo>
                      <a:pt x="2598" y="402"/>
                    </a:lnTo>
                    <a:lnTo>
                      <a:pt x="2583" y="399"/>
                    </a:lnTo>
                    <a:lnTo>
                      <a:pt x="2569" y="398"/>
                    </a:lnTo>
                    <a:lnTo>
                      <a:pt x="2555" y="396"/>
                    </a:lnTo>
                    <a:lnTo>
                      <a:pt x="2543" y="394"/>
                    </a:lnTo>
                    <a:lnTo>
                      <a:pt x="2530" y="393"/>
                    </a:lnTo>
                    <a:lnTo>
                      <a:pt x="2518" y="390"/>
                    </a:lnTo>
                    <a:lnTo>
                      <a:pt x="2509" y="388"/>
                    </a:lnTo>
                    <a:lnTo>
                      <a:pt x="2497" y="387"/>
                    </a:lnTo>
                    <a:lnTo>
                      <a:pt x="2487" y="386"/>
                    </a:lnTo>
                    <a:lnTo>
                      <a:pt x="2476" y="385"/>
                    </a:lnTo>
                    <a:lnTo>
                      <a:pt x="2465" y="384"/>
                    </a:lnTo>
                    <a:lnTo>
                      <a:pt x="2457" y="382"/>
                    </a:lnTo>
                    <a:lnTo>
                      <a:pt x="2445" y="381"/>
                    </a:lnTo>
                    <a:lnTo>
                      <a:pt x="2435" y="381"/>
                    </a:lnTo>
                    <a:lnTo>
                      <a:pt x="2424" y="379"/>
                    </a:lnTo>
                    <a:lnTo>
                      <a:pt x="2414" y="379"/>
                    </a:lnTo>
                    <a:lnTo>
                      <a:pt x="2403" y="377"/>
                    </a:lnTo>
                    <a:lnTo>
                      <a:pt x="2391" y="376"/>
                    </a:lnTo>
                    <a:lnTo>
                      <a:pt x="2379" y="376"/>
                    </a:lnTo>
                    <a:lnTo>
                      <a:pt x="2367" y="374"/>
                    </a:lnTo>
                    <a:lnTo>
                      <a:pt x="2355" y="375"/>
                    </a:lnTo>
                    <a:lnTo>
                      <a:pt x="2340" y="372"/>
                    </a:lnTo>
                    <a:lnTo>
                      <a:pt x="2326" y="371"/>
                    </a:lnTo>
                    <a:lnTo>
                      <a:pt x="2310" y="370"/>
                    </a:lnTo>
                    <a:lnTo>
                      <a:pt x="2294" y="370"/>
                    </a:lnTo>
                    <a:lnTo>
                      <a:pt x="2279" y="368"/>
                    </a:lnTo>
                    <a:lnTo>
                      <a:pt x="2261" y="367"/>
                    </a:lnTo>
                    <a:lnTo>
                      <a:pt x="2241" y="365"/>
                    </a:lnTo>
                    <a:lnTo>
                      <a:pt x="2222" y="363"/>
                    </a:lnTo>
                    <a:lnTo>
                      <a:pt x="2201" y="361"/>
                    </a:lnTo>
                    <a:lnTo>
                      <a:pt x="2155" y="340"/>
                    </a:lnTo>
                    <a:lnTo>
                      <a:pt x="2111" y="320"/>
                    </a:lnTo>
                    <a:lnTo>
                      <a:pt x="2068" y="304"/>
                    </a:lnTo>
                    <a:lnTo>
                      <a:pt x="2027" y="289"/>
                    </a:lnTo>
                    <a:lnTo>
                      <a:pt x="1985" y="275"/>
                    </a:lnTo>
                    <a:lnTo>
                      <a:pt x="1945" y="262"/>
                    </a:lnTo>
                    <a:lnTo>
                      <a:pt x="1905" y="253"/>
                    </a:lnTo>
                    <a:lnTo>
                      <a:pt x="1866" y="243"/>
                    </a:lnTo>
                    <a:lnTo>
                      <a:pt x="1829" y="235"/>
                    </a:lnTo>
                    <a:lnTo>
                      <a:pt x="1792" y="230"/>
                    </a:lnTo>
                    <a:lnTo>
                      <a:pt x="1755" y="224"/>
                    </a:lnTo>
                    <a:lnTo>
                      <a:pt x="1720" y="220"/>
                    </a:lnTo>
                    <a:lnTo>
                      <a:pt x="1686" y="218"/>
                    </a:lnTo>
                    <a:lnTo>
                      <a:pt x="1653" y="217"/>
                    </a:lnTo>
                    <a:lnTo>
                      <a:pt x="1620" y="216"/>
                    </a:lnTo>
                    <a:lnTo>
                      <a:pt x="1592" y="216"/>
                    </a:lnTo>
                    <a:lnTo>
                      <a:pt x="1561" y="218"/>
                    </a:lnTo>
                    <a:lnTo>
                      <a:pt x="1533" y="220"/>
                    </a:lnTo>
                    <a:lnTo>
                      <a:pt x="1506" y="223"/>
                    </a:lnTo>
                    <a:lnTo>
                      <a:pt x="1480" y="225"/>
                    </a:lnTo>
                    <a:lnTo>
                      <a:pt x="1454" y="229"/>
                    </a:lnTo>
                    <a:lnTo>
                      <a:pt x="1430" y="233"/>
                    </a:lnTo>
                    <a:lnTo>
                      <a:pt x="1408" y="239"/>
                    </a:lnTo>
                    <a:lnTo>
                      <a:pt x="1387" y="243"/>
                    </a:lnTo>
                    <a:lnTo>
                      <a:pt x="1367" y="247"/>
                    </a:lnTo>
                    <a:lnTo>
                      <a:pt x="1347" y="252"/>
                    </a:lnTo>
                    <a:lnTo>
                      <a:pt x="1329" y="258"/>
                    </a:lnTo>
                    <a:lnTo>
                      <a:pt x="1313" y="262"/>
                    </a:lnTo>
                    <a:lnTo>
                      <a:pt x="1300" y="268"/>
                    </a:lnTo>
                    <a:lnTo>
                      <a:pt x="1287" y="273"/>
                    </a:lnTo>
                    <a:lnTo>
                      <a:pt x="1273" y="279"/>
                    </a:lnTo>
                    <a:lnTo>
                      <a:pt x="1264" y="283"/>
                    </a:lnTo>
                    <a:lnTo>
                      <a:pt x="1244" y="290"/>
                    </a:lnTo>
                    <a:lnTo>
                      <a:pt x="1221" y="298"/>
                    </a:lnTo>
                    <a:lnTo>
                      <a:pt x="1195" y="307"/>
                    </a:lnTo>
                    <a:lnTo>
                      <a:pt x="1169" y="316"/>
                    </a:lnTo>
                    <a:lnTo>
                      <a:pt x="1142" y="323"/>
                    </a:lnTo>
                    <a:lnTo>
                      <a:pt x="1113" y="331"/>
                    </a:lnTo>
                    <a:lnTo>
                      <a:pt x="1086" y="339"/>
                    </a:lnTo>
                    <a:lnTo>
                      <a:pt x="1060" y="347"/>
                    </a:lnTo>
                    <a:lnTo>
                      <a:pt x="1034" y="353"/>
                    </a:lnTo>
                    <a:lnTo>
                      <a:pt x="1009" y="359"/>
                    </a:lnTo>
                    <a:lnTo>
                      <a:pt x="987" y="364"/>
                    </a:lnTo>
                    <a:lnTo>
                      <a:pt x="967" y="369"/>
                    </a:lnTo>
                    <a:lnTo>
                      <a:pt x="951" y="373"/>
                    </a:lnTo>
                    <a:lnTo>
                      <a:pt x="938" y="375"/>
                    </a:lnTo>
                    <a:lnTo>
                      <a:pt x="929" y="377"/>
                    </a:lnTo>
                    <a:lnTo>
                      <a:pt x="924" y="379"/>
                    </a:lnTo>
                    <a:lnTo>
                      <a:pt x="923" y="379"/>
                    </a:lnTo>
                    <a:lnTo>
                      <a:pt x="919" y="380"/>
                    </a:lnTo>
                    <a:lnTo>
                      <a:pt x="912" y="381"/>
                    </a:lnTo>
                    <a:lnTo>
                      <a:pt x="904" y="383"/>
                    </a:lnTo>
                    <a:lnTo>
                      <a:pt x="896" y="386"/>
                    </a:lnTo>
                    <a:lnTo>
                      <a:pt x="885" y="388"/>
                    </a:lnTo>
                    <a:lnTo>
                      <a:pt x="873" y="390"/>
                    </a:lnTo>
                    <a:lnTo>
                      <a:pt x="861" y="394"/>
                    </a:lnTo>
                    <a:lnTo>
                      <a:pt x="845" y="396"/>
                    </a:lnTo>
                    <a:lnTo>
                      <a:pt x="830" y="400"/>
                    </a:lnTo>
                    <a:lnTo>
                      <a:pt x="813" y="402"/>
                    </a:lnTo>
                    <a:lnTo>
                      <a:pt x="795" y="405"/>
                    </a:lnTo>
                    <a:lnTo>
                      <a:pt x="778" y="408"/>
                    </a:lnTo>
                    <a:lnTo>
                      <a:pt x="760" y="410"/>
                    </a:lnTo>
                    <a:lnTo>
                      <a:pt x="740" y="410"/>
                    </a:lnTo>
                    <a:lnTo>
                      <a:pt x="722" y="412"/>
                    </a:lnTo>
                    <a:lnTo>
                      <a:pt x="702" y="411"/>
                    </a:lnTo>
                    <a:lnTo>
                      <a:pt x="682" y="411"/>
                    </a:lnTo>
                    <a:lnTo>
                      <a:pt x="663" y="411"/>
                    </a:lnTo>
                    <a:lnTo>
                      <a:pt x="644" y="410"/>
                    </a:lnTo>
                    <a:lnTo>
                      <a:pt x="625" y="407"/>
                    </a:lnTo>
                    <a:lnTo>
                      <a:pt x="607" y="403"/>
                    </a:lnTo>
                    <a:lnTo>
                      <a:pt x="590" y="399"/>
                    </a:lnTo>
                    <a:lnTo>
                      <a:pt x="574" y="394"/>
                    </a:lnTo>
                    <a:lnTo>
                      <a:pt x="557" y="387"/>
                    </a:lnTo>
                    <a:lnTo>
                      <a:pt x="541" y="379"/>
                    </a:lnTo>
                    <a:lnTo>
                      <a:pt x="526" y="370"/>
                    </a:lnTo>
                    <a:lnTo>
                      <a:pt x="513" y="359"/>
                    </a:lnTo>
                    <a:lnTo>
                      <a:pt x="500" y="348"/>
                    </a:lnTo>
                    <a:lnTo>
                      <a:pt x="489" y="335"/>
                    </a:lnTo>
                    <a:lnTo>
                      <a:pt x="480" y="318"/>
                    </a:lnTo>
                    <a:lnTo>
                      <a:pt x="472" y="302"/>
                    </a:lnTo>
                    <a:lnTo>
                      <a:pt x="316" y="41"/>
                    </a:lnTo>
                    <a:lnTo>
                      <a:pt x="313" y="38"/>
                    </a:lnTo>
                    <a:lnTo>
                      <a:pt x="310" y="33"/>
                    </a:lnTo>
                    <a:lnTo>
                      <a:pt x="305" y="27"/>
                    </a:lnTo>
                    <a:lnTo>
                      <a:pt x="298" y="21"/>
                    </a:lnTo>
                    <a:lnTo>
                      <a:pt x="288" y="13"/>
                    </a:lnTo>
                    <a:lnTo>
                      <a:pt x="276" y="8"/>
                    </a:lnTo>
                    <a:lnTo>
                      <a:pt x="259" y="4"/>
                    </a:lnTo>
                    <a:lnTo>
                      <a:pt x="239" y="2"/>
                    </a:lnTo>
                    <a:lnTo>
                      <a:pt x="228" y="1"/>
                    </a:lnTo>
                    <a:lnTo>
                      <a:pt x="217" y="1"/>
                    </a:lnTo>
                    <a:lnTo>
                      <a:pt x="202" y="1"/>
                    </a:lnTo>
                    <a:lnTo>
                      <a:pt x="188" y="2"/>
                    </a:lnTo>
                    <a:lnTo>
                      <a:pt x="174" y="0"/>
                    </a:lnTo>
                    <a:lnTo>
                      <a:pt x="162" y="1"/>
                    </a:lnTo>
                    <a:lnTo>
                      <a:pt x="147" y="2"/>
                    </a:lnTo>
                    <a:lnTo>
                      <a:pt x="134" y="1"/>
                    </a:lnTo>
                    <a:lnTo>
                      <a:pt x="121" y="1"/>
                    </a:lnTo>
                    <a:lnTo>
                      <a:pt x="111" y="2"/>
                    </a:lnTo>
                    <a:lnTo>
                      <a:pt x="100" y="2"/>
                    </a:lnTo>
                    <a:lnTo>
                      <a:pt x="91" y="3"/>
                    </a:lnTo>
                    <a:lnTo>
                      <a:pt x="83" y="3"/>
                    </a:lnTo>
                    <a:lnTo>
                      <a:pt x="77" y="4"/>
                    </a:lnTo>
                    <a:lnTo>
                      <a:pt x="73" y="5"/>
                    </a:lnTo>
                    <a:lnTo>
                      <a:pt x="72" y="5"/>
                    </a:lnTo>
                    <a:lnTo>
                      <a:pt x="66" y="45"/>
                    </a:lnTo>
                    <a:lnTo>
                      <a:pt x="62" y="86"/>
                    </a:lnTo>
                    <a:lnTo>
                      <a:pt x="57" y="126"/>
                    </a:lnTo>
                    <a:lnTo>
                      <a:pt x="53" y="166"/>
                    </a:lnTo>
                    <a:lnTo>
                      <a:pt x="48" y="207"/>
                    </a:lnTo>
                    <a:lnTo>
                      <a:pt x="46" y="247"/>
                    </a:lnTo>
                    <a:lnTo>
                      <a:pt x="41" y="288"/>
                    </a:lnTo>
                    <a:lnTo>
                      <a:pt x="36" y="329"/>
                    </a:lnTo>
                    <a:lnTo>
                      <a:pt x="33" y="368"/>
                    </a:lnTo>
                    <a:lnTo>
                      <a:pt x="28" y="409"/>
                    </a:lnTo>
                    <a:lnTo>
                      <a:pt x="24" y="450"/>
                    </a:lnTo>
                    <a:lnTo>
                      <a:pt x="21" y="489"/>
                    </a:lnTo>
                    <a:lnTo>
                      <a:pt x="15" y="530"/>
                    </a:lnTo>
                    <a:lnTo>
                      <a:pt x="11" y="570"/>
                    </a:lnTo>
                    <a:lnTo>
                      <a:pt x="6" y="610"/>
                    </a:lnTo>
                    <a:lnTo>
                      <a:pt x="1" y="651"/>
                    </a:lnTo>
                    <a:lnTo>
                      <a:pt x="1" y="656"/>
                    </a:lnTo>
                    <a:lnTo>
                      <a:pt x="0" y="659"/>
                    </a:lnTo>
                    <a:lnTo>
                      <a:pt x="0" y="664"/>
                    </a:lnTo>
                    <a:lnTo>
                      <a:pt x="2" y="668"/>
                    </a:lnTo>
                    <a:lnTo>
                      <a:pt x="3" y="671"/>
                    </a:lnTo>
                    <a:lnTo>
                      <a:pt x="9" y="674"/>
                    </a:lnTo>
                    <a:lnTo>
                      <a:pt x="16" y="677"/>
                    </a:lnTo>
                    <a:lnTo>
                      <a:pt x="28" y="679"/>
                    </a:lnTo>
                    <a:lnTo>
                      <a:pt x="163" y="699"/>
                    </a:lnTo>
                    <a:lnTo>
                      <a:pt x="201" y="695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13" name="Freeform 77"/>
              <p:cNvSpPr>
                <a:spLocks/>
              </p:cNvSpPr>
              <p:nvPr/>
            </p:nvSpPr>
            <p:spPr bwMode="auto">
              <a:xfrm>
                <a:off x="1428" y="1539"/>
                <a:ext cx="2640" cy="703"/>
              </a:xfrm>
              <a:custGeom>
                <a:avLst/>
                <a:gdLst>
                  <a:gd name="T0" fmla="*/ 2639 w 2640"/>
                  <a:gd name="T1" fmla="*/ 523 h 703"/>
                  <a:gd name="T2" fmla="*/ 2607 w 2640"/>
                  <a:gd name="T3" fmla="*/ 401 h 703"/>
                  <a:gd name="T4" fmla="*/ 2563 w 2640"/>
                  <a:gd name="T5" fmla="*/ 395 h 703"/>
                  <a:gd name="T6" fmla="*/ 2527 w 2640"/>
                  <a:gd name="T7" fmla="*/ 390 h 703"/>
                  <a:gd name="T8" fmla="*/ 2495 w 2640"/>
                  <a:gd name="T9" fmla="*/ 385 h 703"/>
                  <a:gd name="T10" fmla="*/ 2464 w 2640"/>
                  <a:gd name="T11" fmla="*/ 381 h 703"/>
                  <a:gd name="T12" fmla="*/ 2432 w 2640"/>
                  <a:gd name="T13" fmla="*/ 378 h 703"/>
                  <a:gd name="T14" fmla="*/ 2399 w 2640"/>
                  <a:gd name="T15" fmla="*/ 374 h 703"/>
                  <a:gd name="T16" fmla="*/ 2362 w 2640"/>
                  <a:gd name="T17" fmla="*/ 373 h 703"/>
                  <a:gd name="T18" fmla="*/ 2318 w 2640"/>
                  <a:gd name="T19" fmla="*/ 369 h 703"/>
                  <a:gd name="T20" fmla="*/ 2268 w 2640"/>
                  <a:gd name="T21" fmla="*/ 366 h 703"/>
                  <a:gd name="T22" fmla="*/ 2208 w 2640"/>
                  <a:gd name="T23" fmla="*/ 361 h 703"/>
                  <a:gd name="T24" fmla="*/ 2076 w 2640"/>
                  <a:gd name="T25" fmla="*/ 303 h 703"/>
                  <a:gd name="T26" fmla="*/ 1952 w 2640"/>
                  <a:gd name="T27" fmla="*/ 262 h 703"/>
                  <a:gd name="T28" fmla="*/ 1836 w 2640"/>
                  <a:gd name="T29" fmla="*/ 234 h 703"/>
                  <a:gd name="T30" fmla="*/ 1727 w 2640"/>
                  <a:gd name="T31" fmla="*/ 219 h 703"/>
                  <a:gd name="T32" fmla="*/ 1627 w 2640"/>
                  <a:gd name="T33" fmla="*/ 216 h 703"/>
                  <a:gd name="T34" fmla="*/ 1539 w 2640"/>
                  <a:gd name="T35" fmla="*/ 219 h 703"/>
                  <a:gd name="T36" fmla="*/ 1460 w 2640"/>
                  <a:gd name="T37" fmla="*/ 228 h 703"/>
                  <a:gd name="T38" fmla="*/ 1391 w 2640"/>
                  <a:gd name="T39" fmla="*/ 243 h 703"/>
                  <a:gd name="T40" fmla="*/ 1334 w 2640"/>
                  <a:gd name="T41" fmla="*/ 258 h 703"/>
                  <a:gd name="T42" fmla="*/ 1290 w 2640"/>
                  <a:gd name="T43" fmla="*/ 273 h 703"/>
                  <a:gd name="T44" fmla="*/ 1248 w 2640"/>
                  <a:gd name="T45" fmla="*/ 290 h 703"/>
                  <a:gd name="T46" fmla="*/ 1174 w 2640"/>
                  <a:gd name="T47" fmla="*/ 316 h 703"/>
                  <a:gd name="T48" fmla="*/ 1090 w 2640"/>
                  <a:gd name="T49" fmla="*/ 340 h 703"/>
                  <a:gd name="T50" fmla="*/ 1013 w 2640"/>
                  <a:gd name="T51" fmla="*/ 360 h 703"/>
                  <a:gd name="T52" fmla="*/ 955 w 2640"/>
                  <a:gd name="T53" fmla="*/ 374 h 703"/>
                  <a:gd name="T54" fmla="*/ 928 w 2640"/>
                  <a:gd name="T55" fmla="*/ 379 h 703"/>
                  <a:gd name="T56" fmla="*/ 916 w 2640"/>
                  <a:gd name="T57" fmla="*/ 381 h 703"/>
                  <a:gd name="T58" fmla="*/ 889 w 2640"/>
                  <a:gd name="T59" fmla="*/ 389 h 703"/>
                  <a:gd name="T60" fmla="*/ 849 w 2640"/>
                  <a:gd name="T61" fmla="*/ 397 h 703"/>
                  <a:gd name="T62" fmla="*/ 799 w 2640"/>
                  <a:gd name="T63" fmla="*/ 405 h 703"/>
                  <a:gd name="T64" fmla="*/ 744 w 2640"/>
                  <a:gd name="T65" fmla="*/ 411 h 703"/>
                  <a:gd name="T66" fmla="*/ 686 w 2640"/>
                  <a:gd name="T67" fmla="*/ 412 h 703"/>
                  <a:gd name="T68" fmla="*/ 628 w 2640"/>
                  <a:gd name="T69" fmla="*/ 408 h 703"/>
                  <a:gd name="T70" fmla="*/ 576 w 2640"/>
                  <a:gd name="T71" fmla="*/ 395 h 703"/>
                  <a:gd name="T72" fmla="*/ 529 w 2640"/>
                  <a:gd name="T73" fmla="*/ 372 h 703"/>
                  <a:gd name="T74" fmla="*/ 492 w 2640"/>
                  <a:gd name="T75" fmla="*/ 335 h 703"/>
                  <a:gd name="T76" fmla="*/ 318 w 2640"/>
                  <a:gd name="T77" fmla="*/ 41 h 703"/>
                  <a:gd name="T78" fmla="*/ 308 w 2640"/>
                  <a:gd name="T79" fmla="*/ 27 h 703"/>
                  <a:gd name="T80" fmla="*/ 278 w 2640"/>
                  <a:gd name="T81" fmla="*/ 8 h 703"/>
                  <a:gd name="T82" fmla="*/ 230 w 2640"/>
                  <a:gd name="T83" fmla="*/ 1 h 703"/>
                  <a:gd name="T84" fmla="*/ 190 w 2640"/>
                  <a:gd name="T85" fmla="*/ 1 h 703"/>
                  <a:gd name="T86" fmla="*/ 149 w 2640"/>
                  <a:gd name="T87" fmla="*/ 1 h 703"/>
                  <a:gd name="T88" fmla="*/ 113 w 2640"/>
                  <a:gd name="T89" fmla="*/ 2 h 703"/>
                  <a:gd name="T90" fmla="*/ 84 w 2640"/>
                  <a:gd name="T91" fmla="*/ 3 h 703"/>
                  <a:gd name="T92" fmla="*/ 74 w 2640"/>
                  <a:gd name="T93" fmla="*/ 4 h 703"/>
                  <a:gd name="T94" fmla="*/ 59 w 2640"/>
                  <a:gd name="T95" fmla="*/ 126 h 703"/>
                  <a:gd name="T96" fmla="*/ 47 w 2640"/>
                  <a:gd name="T97" fmla="*/ 248 h 703"/>
                  <a:gd name="T98" fmla="*/ 34 w 2640"/>
                  <a:gd name="T99" fmla="*/ 370 h 703"/>
                  <a:gd name="T100" fmla="*/ 21 w 2640"/>
                  <a:gd name="T101" fmla="*/ 491 h 703"/>
                  <a:gd name="T102" fmla="*/ 7 w 2640"/>
                  <a:gd name="T103" fmla="*/ 613 h 703"/>
                  <a:gd name="T104" fmla="*/ 0 w 2640"/>
                  <a:gd name="T105" fmla="*/ 662 h 703"/>
                  <a:gd name="T106" fmla="*/ 4 w 2640"/>
                  <a:gd name="T107" fmla="*/ 674 h 703"/>
                  <a:gd name="T108" fmla="*/ 29 w 2640"/>
                  <a:gd name="T109" fmla="*/ 682 h 7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40"/>
                  <a:gd name="T166" fmla="*/ 0 h 703"/>
                  <a:gd name="T167" fmla="*/ 2640 w 2640"/>
                  <a:gd name="T168" fmla="*/ 703 h 70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40" h="703">
                    <a:moveTo>
                      <a:pt x="202" y="699"/>
                    </a:moveTo>
                    <a:lnTo>
                      <a:pt x="200" y="623"/>
                    </a:lnTo>
                    <a:lnTo>
                      <a:pt x="2639" y="523"/>
                    </a:lnTo>
                    <a:lnTo>
                      <a:pt x="2638" y="407"/>
                    </a:lnTo>
                    <a:lnTo>
                      <a:pt x="2622" y="403"/>
                    </a:lnTo>
                    <a:lnTo>
                      <a:pt x="2607" y="401"/>
                    </a:lnTo>
                    <a:lnTo>
                      <a:pt x="2592" y="398"/>
                    </a:lnTo>
                    <a:lnTo>
                      <a:pt x="2578" y="397"/>
                    </a:lnTo>
                    <a:lnTo>
                      <a:pt x="2563" y="395"/>
                    </a:lnTo>
                    <a:lnTo>
                      <a:pt x="2551" y="393"/>
                    </a:lnTo>
                    <a:lnTo>
                      <a:pt x="2539" y="392"/>
                    </a:lnTo>
                    <a:lnTo>
                      <a:pt x="2527" y="390"/>
                    </a:lnTo>
                    <a:lnTo>
                      <a:pt x="2517" y="387"/>
                    </a:lnTo>
                    <a:lnTo>
                      <a:pt x="2506" y="386"/>
                    </a:lnTo>
                    <a:lnTo>
                      <a:pt x="2495" y="385"/>
                    </a:lnTo>
                    <a:lnTo>
                      <a:pt x="2484" y="384"/>
                    </a:lnTo>
                    <a:lnTo>
                      <a:pt x="2474" y="383"/>
                    </a:lnTo>
                    <a:lnTo>
                      <a:pt x="2464" y="381"/>
                    </a:lnTo>
                    <a:lnTo>
                      <a:pt x="2453" y="380"/>
                    </a:lnTo>
                    <a:lnTo>
                      <a:pt x="2443" y="380"/>
                    </a:lnTo>
                    <a:lnTo>
                      <a:pt x="2432" y="378"/>
                    </a:lnTo>
                    <a:lnTo>
                      <a:pt x="2422" y="378"/>
                    </a:lnTo>
                    <a:lnTo>
                      <a:pt x="2410" y="377"/>
                    </a:lnTo>
                    <a:lnTo>
                      <a:pt x="2399" y="374"/>
                    </a:lnTo>
                    <a:lnTo>
                      <a:pt x="2387" y="374"/>
                    </a:lnTo>
                    <a:lnTo>
                      <a:pt x="2374" y="372"/>
                    </a:lnTo>
                    <a:lnTo>
                      <a:pt x="2362" y="373"/>
                    </a:lnTo>
                    <a:lnTo>
                      <a:pt x="2348" y="371"/>
                    </a:lnTo>
                    <a:lnTo>
                      <a:pt x="2334" y="370"/>
                    </a:lnTo>
                    <a:lnTo>
                      <a:pt x="2318" y="369"/>
                    </a:lnTo>
                    <a:lnTo>
                      <a:pt x="2302" y="369"/>
                    </a:lnTo>
                    <a:lnTo>
                      <a:pt x="2286" y="366"/>
                    </a:lnTo>
                    <a:lnTo>
                      <a:pt x="2268" y="366"/>
                    </a:lnTo>
                    <a:lnTo>
                      <a:pt x="2248" y="365"/>
                    </a:lnTo>
                    <a:lnTo>
                      <a:pt x="2230" y="362"/>
                    </a:lnTo>
                    <a:lnTo>
                      <a:pt x="2208" y="361"/>
                    </a:lnTo>
                    <a:lnTo>
                      <a:pt x="2162" y="340"/>
                    </a:lnTo>
                    <a:lnTo>
                      <a:pt x="2119" y="320"/>
                    </a:lnTo>
                    <a:lnTo>
                      <a:pt x="2076" y="303"/>
                    </a:lnTo>
                    <a:lnTo>
                      <a:pt x="2034" y="288"/>
                    </a:lnTo>
                    <a:lnTo>
                      <a:pt x="1991" y="274"/>
                    </a:lnTo>
                    <a:lnTo>
                      <a:pt x="1952" y="262"/>
                    </a:lnTo>
                    <a:lnTo>
                      <a:pt x="1912" y="252"/>
                    </a:lnTo>
                    <a:lnTo>
                      <a:pt x="1873" y="243"/>
                    </a:lnTo>
                    <a:lnTo>
                      <a:pt x="1836" y="234"/>
                    </a:lnTo>
                    <a:lnTo>
                      <a:pt x="1799" y="229"/>
                    </a:lnTo>
                    <a:lnTo>
                      <a:pt x="1762" y="224"/>
                    </a:lnTo>
                    <a:lnTo>
                      <a:pt x="1727" y="219"/>
                    </a:lnTo>
                    <a:lnTo>
                      <a:pt x="1693" y="217"/>
                    </a:lnTo>
                    <a:lnTo>
                      <a:pt x="1659" y="215"/>
                    </a:lnTo>
                    <a:lnTo>
                      <a:pt x="1627" y="216"/>
                    </a:lnTo>
                    <a:lnTo>
                      <a:pt x="1597" y="215"/>
                    </a:lnTo>
                    <a:lnTo>
                      <a:pt x="1567" y="217"/>
                    </a:lnTo>
                    <a:lnTo>
                      <a:pt x="1539" y="219"/>
                    </a:lnTo>
                    <a:lnTo>
                      <a:pt x="1511" y="222"/>
                    </a:lnTo>
                    <a:lnTo>
                      <a:pt x="1484" y="224"/>
                    </a:lnTo>
                    <a:lnTo>
                      <a:pt x="1460" y="228"/>
                    </a:lnTo>
                    <a:lnTo>
                      <a:pt x="1435" y="232"/>
                    </a:lnTo>
                    <a:lnTo>
                      <a:pt x="1413" y="238"/>
                    </a:lnTo>
                    <a:lnTo>
                      <a:pt x="1391" y="243"/>
                    </a:lnTo>
                    <a:lnTo>
                      <a:pt x="1371" y="247"/>
                    </a:lnTo>
                    <a:lnTo>
                      <a:pt x="1351" y="252"/>
                    </a:lnTo>
                    <a:lnTo>
                      <a:pt x="1334" y="258"/>
                    </a:lnTo>
                    <a:lnTo>
                      <a:pt x="1319" y="262"/>
                    </a:lnTo>
                    <a:lnTo>
                      <a:pt x="1305" y="268"/>
                    </a:lnTo>
                    <a:lnTo>
                      <a:pt x="1290" y="273"/>
                    </a:lnTo>
                    <a:lnTo>
                      <a:pt x="1279" y="278"/>
                    </a:lnTo>
                    <a:lnTo>
                      <a:pt x="1268" y="283"/>
                    </a:lnTo>
                    <a:lnTo>
                      <a:pt x="1248" y="290"/>
                    </a:lnTo>
                    <a:lnTo>
                      <a:pt x="1225" y="298"/>
                    </a:lnTo>
                    <a:lnTo>
                      <a:pt x="1200" y="307"/>
                    </a:lnTo>
                    <a:lnTo>
                      <a:pt x="1174" y="316"/>
                    </a:lnTo>
                    <a:lnTo>
                      <a:pt x="1146" y="323"/>
                    </a:lnTo>
                    <a:lnTo>
                      <a:pt x="1118" y="331"/>
                    </a:lnTo>
                    <a:lnTo>
                      <a:pt x="1090" y="340"/>
                    </a:lnTo>
                    <a:lnTo>
                      <a:pt x="1063" y="348"/>
                    </a:lnTo>
                    <a:lnTo>
                      <a:pt x="1037" y="354"/>
                    </a:lnTo>
                    <a:lnTo>
                      <a:pt x="1013" y="360"/>
                    </a:lnTo>
                    <a:lnTo>
                      <a:pt x="990" y="364"/>
                    </a:lnTo>
                    <a:lnTo>
                      <a:pt x="971" y="369"/>
                    </a:lnTo>
                    <a:lnTo>
                      <a:pt x="955" y="374"/>
                    </a:lnTo>
                    <a:lnTo>
                      <a:pt x="942" y="375"/>
                    </a:lnTo>
                    <a:lnTo>
                      <a:pt x="932" y="377"/>
                    </a:lnTo>
                    <a:lnTo>
                      <a:pt x="928" y="379"/>
                    </a:lnTo>
                    <a:lnTo>
                      <a:pt x="925" y="380"/>
                    </a:lnTo>
                    <a:lnTo>
                      <a:pt x="923" y="381"/>
                    </a:lnTo>
                    <a:lnTo>
                      <a:pt x="916" y="381"/>
                    </a:lnTo>
                    <a:lnTo>
                      <a:pt x="908" y="384"/>
                    </a:lnTo>
                    <a:lnTo>
                      <a:pt x="900" y="386"/>
                    </a:lnTo>
                    <a:lnTo>
                      <a:pt x="889" y="389"/>
                    </a:lnTo>
                    <a:lnTo>
                      <a:pt x="877" y="390"/>
                    </a:lnTo>
                    <a:lnTo>
                      <a:pt x="865" y="395"/>
                    </a:lnTo>
                    <a:lnTo>
                      <a:pt x="849" y="397"/>
                    </a:lnTo>
                    <a:lnTo>
                      <a:pt x="834" y="401"/>
                    </a:lnTo>
                    <a:lnTo>
                      <a:pt x="816" y="403"/>
                    </a:lnTo>
                    <a:lnTo>
                      <a:pt x="799" y="405"/>
                    </a:lnTo>
                    <a:lnTo>
                      <a:pt x="782" y="409"/>
                    </a:lnTo>
                    <a:lnTo>
                      <a:pt x="764" y="409"/>
                    </a:lnTo>
                    <a:lnTo>
                      <a:pt x="744" y="411"/>
                    </a:lnTo>
                    <a:lnTo>
                      <a:pt x="725" y="412"/>
                    </a:lnTo>
                    <a:lnTo>
                      <a:pt x="706" y="413"/>
                    </a:lnTo>
                    <a:lnTo>
                      <a:pt x="686" y="412"/>
                    </a:lnTo>
                    <a:lnTo>
                      <a:pt x="667" y="413"/>
                    </a:lnTo>
                    <a:lnTo>
                      <a:pt x="648" y="412"/>
                    </a:lnTo>
                    <a:lnTo>
                      <a:pt x="628" y="408"/>
                    </a:lnTo>
                    <a:lnTo>
                      <a:pt x="610" y="405"/>
                    </a:lnTo>
                    <a:lnTo>
                      <a:pt x="593" y="400"/>
                    </a:lnTo>
                    <a:lnTo>
                      <a:pt x="576" y="395"/>
                    </a:lnTo>
                    <a:lnTo>
                      <a:pt x="560" y="388"/>
                    </a:lnTo>
                    <a:lnTo>
                      <a:pt x="544" y="380"/>
                    </a:lnTo>
                    <a:lnTo>
                      <a:pt x="529" y="372"/>
                    </a:lnTo>
                    <a:lnTo>
                      <a:pt x="515" y="361"/>
                    </a:lnTo>
                    <a:lnTo>
                      <a:pt x="503" y="349"/>
                    </a:lnTo>
                    <a:lnTo>
                      <a:pt x="492" y="335"/>
                    </a:lnTo>
                    <a:lnTo>
                      <a:pt x="483" y="319"/>
                    </a:lnTo>
                    <a:lnTo>
                      <a:pt x="474" y="303"/>
                    </a:lnTo>
                    <a:lnTo>
                      <a:pt x="318" y="41"/>
                    </a:lnTo>
                    <a:lnTo>
                      <a:pt x="316" y="38"/>
                    </a:lnTo>
                    <a:lnTo>
                      <a:pt x="313" y="34"/>
                    </a:lnTo>
                    <a:lnTo>
                      <a:pt x="308" y="27"/>
                    </a:lnTo>
                    <a:lnTo>
                      <a:pt x="301" y="21"/>
                    </a:lnTo>
                    <a:lnTo>
                      <a:pt x="290" y="13"/>
                    </a:lnTo>
                    <a:lnTo>
                      <a:pt x="278" y="8"/>
                    </a:lnTo>
                    <a:lnTo>
                      <a:pt x="261" y="4"/>
                    </a:lnTo>
                    <a:lnTo>
                      <a:pt x="241" y="1"/>
                    </a:lnTo>
                    <a:lnTo>
                      <a:pt x="230" y="1"/>
                    </a:lnTo>
                    <a:lnTo>
                      <a:pt x="219" y="1"/>
                    </a:lnTo>
                    <a:lnTo>
                      <a:pt x="204" y="1"/>
                    </a:lnTo>
                    <a:lnTo>
                      <a:pt x="190" y="1"/>
                    </a:lnTo>
                    <a:lnTo>
                      <a:pt x="176" y="0"/>
                    </a:lnTo>
                    <a:lnTo>
                      <a:pt x="164" y="1"/>
                    </a:lnTo>
                    <a:lnTo>
                      <a:pt x="149" y="1"/>
                    </a:lnTo>
                    <a:lnTo>
                      <a:pt x="136" y="1"/>
                    </a:lnTo>
                    <a:lnTo>
                      <a:pt x="123" y="1"/>
                    </a:lnTo>
                    <a:lnTo>
                      <a:pt x="113" y="2"/>
                    </a:lnTo>
                    <a:lnTo>
                      <a:pt x="102" y="2"/>
                    </a:lnTo>
                    <a:lnTo>
                      <a:pt x="92" y="3"/>
                    </a:lnTo>
                    <a:lnTo>
                      <a:pt x="84" y="3"/>
                    </a:lnTo>
                    <a:lnTo>
                      <a:pt x="78" y="4"/>
                    </a:lnTo>
                    <a:lnTo>
                      <a:pt x="75" y="5"/>
                    </a:lnTo>
                    <a:lnTo>
                      <a:pt x="74" y="4"/>
                    </a:lnTo>
                    <a:lnTo>
                      <a:pt x="68" y="45"/>
                    </a:lnTo>
                    <a:lnTo>
                      <a:pt x="64" y="86"/>
                    </a:lnTo>
                    <a:lnTo>
                      <a:pt x="59" y="126"/>
                    </a:lnTo>
                    <a:lnTo>
                      <a:pt x="55" y="167"/>
                    </a:lnTo>
                    <a:lnTo>
                      <a:pt x="50" y="208"/>
                    </a:lnTo>
                    <a:lnTo>
                      <a:pt x="47" y="248"/>
                    </a:lnTo>
                    <a:lnTo>
                      <a:pt x="42" y="289"/>
                    </a:lnTo>
                    <a:lnTo>
                      <a:pt x="37" y="329"/>
                    </a:lnTo>
                    <a:lnTo>
                      <a:pt x="34" y="370"/>
                    </a:lnTo>
                    <a:lnTo>
                      <a:pt x="30" y="411"/>
                    </a:lnTo>
                    <a:lnTo>
                      <a:pt x="25" y="450"/>
                    </a:lnTo>
                    <a:lnTo>
                      <a:pt x="21" y="491"/>
                    </a:lnTo>
                    <a:lnTo>
                      <a:pt x="17" y="532"/>
                    </a:lnTo>
                    <a:lnTo>
                      <a:pt x="12" y="572"/>
                    </a:lnTo>
                    <a:lnTo>
                      <a:pt x="7" y="613"/>
                    </a:lnTo>
                    <a:lnTo>
                      <a:pt x="2" y="654"/>
                    </a:lnTo>
                    <a:lnTo>
                      <a:pt x="2" y="658"/>
                    </a:lnTo>
                    <a:lnTo>
                      <a:pt x="0" y="662"/>
                    </a:lnTo>
                    <a:lnTo>
                      <a:pt x="1" y="667"/>
                    </a:lnTo>
                    <a:lnTo>
                      <a:pt x="3" y="671"/>
                    </a:lnTo>
                    <a:lnTo>
                      <a:pt x="4" y="674"/>
                    </a:lnTo>
                    <a:lnTo>
                      <a:pt x="10" y="676"/>
                    </a:lnTo>
                    <a:lnTo>
                      <a:pt x="17" y="679"/>
                    </a:lnTo>
                    <a:lnTo>
                      <a:pt x="29" y="682"/>
                    </a:lnTo>
                    <a:lnTo>
                      <a:pt x="165" y="702"/>
                    </a:lnTo>
                    <a:lnTo>
                      <a:pt x="202" y="699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14" name="Freeform 78"/>
              <p:cNvSpPr>
                <a:spLocks/>
              </p:cNvSpPr>
              <p:nvPr/>
            </p:nvSpPr>
            <p:spPr bwMode="auto">
              <a:xfrm>
                <a:off x="2777" y="1750"/>
                <a:ext cx="854" cy="195"/>
              </a:xfrm>
              <a:custGeom>
                <a:avLst/>
                <a:gdLst>
                  <a:gd name="T0" fmla="*/ 853 w 854"/>
                  <a:gd name="T1" fmla="*/ 149 h 195"/>
                  <a:gd name="T2" fmla="*/ 838 w 854"/>
                  <a:gd name="T3" fmla="*/ 185 h 195"/>
                  <a:gd name="T4" fmla="*/ 836 w 854"/>
                  <a:gd name="T5" fmla="*/ 190 h 195"/>
                  <a:gd name="T6" fmla="*/ 688 w 854"/>
                  <a:gd name="T7" fmla="*/ 194 h 195"/>
                  <a:gd name="T8" fmla="*/ 52 w 854"/>
                  <a:gd name="T9" fmla="*/ 97 h 195"/>
                  <a:gd name="T10" fmla="*/ 0 w 854"/>
                  <a:gd name="T11" fmla="*/ 38 h 195"/>
                  <a:gd name="T12" fmla="*/ 1 w 854"/>
                  <a:gd name="T13" fmla="*/ 37 h 195"/>
                  <a:gd name="T14" fmla="*/ 4 w 854"/>
                  <a:gd name="T15" fmla="*/ 37 h 195"/>
                  <a:gd name="T16" fmla="*/ 9 w 854"/>
                  <a:gd name="T17" fmla="*/ 34 h 195"/>
                  <a:gd name="T18" fmla="*/ 17 w 854"/>
                  <a:gd name="T19" fmla="*/ 31 h 195"/>
                  <a:gd name="T20" fmla="*/ 25 w 854"/>
                  <a:gd name="T21" fmla="*/ 29 h 195"/>
                  <a:gd name="T22" fmla="*/ 37 w 854"/>
                  <a:gd name="T23" fmla="*/ 26 h 195"/>
                  <a:gd name="T24" fmla="*/ 50 w 854"/>
                  <a:gd name="T25" fmla="*/ 24 h 195"/>
                  <a:gd name="T26" fmla="*/ 64 w 854"/>
                  <a:gd name="T27" fmla="*/ 20 h 195"/>
                  <a:gd name="T28" fmla="*/ 81 w 854"/>
                  <a:gd name="T29" fmla="*/ 17 h 195"/>
                  <a:gd name="T30" fmla="*/ 98 w 854"/>
                  <a:gd name="T31" fmla="*/ 13 h 195"/>
                  <a:gd name="T32" fmla="*/ 119 w 854"/>
                  <a:gd name="T33" fmla="*/ 9 h 195"/>
                  <a:gd name="T34" fmla="*/ 141 w 854"/>
                  <a:gd name="T35" fmla="*/ 7 h 195"/>
                  <a:gd name="T36" fmla="*/ 163 w 854"/>
                  <a:gd name="T37" fmla="*/ 5 h 195"/>
                  <a:gd name="T38" fmla="*/ 188 w 854"/>
                  <a:gd name="T39" fmla="*/ 2 h 195"/>
                  <a:gd name="T40" fmla="*/ 215 w 854"/>
                  <a:gd name="T41" fmla="*/ 2 h 195"/>
                  <a:gd name="T42" fmla="*/ 242 w 854"/>
                  <a:gd name="T43" fmla="*/ 1 h 195"/>
                  <a:gd name="T44" fmla="*/ 271 w 854"/>
                  <a:gd name="T45" fmla="*/ 0 h 195"/>
                  <a:gd name="T46" fmla="*/ 303 w 854"/>
                  <a:gd name="T47" fmla="*/ 1 h 195"/>
                  <a:gd name="T48" fmla="*/ 334 w 854"/>
                  <a:gd name="T49" fmla="*/ 3 h 195"/>
                  <a:gd name="T50" fmla="*/ 367 w 854"/>
                  <a:gd name="T51" fmla="*/ 5 h 195"/>
                  <a:gd name="T52" fmla="*/ 402 w 854"/>
                  <a:gd name="T53" fmla="*/ 7 h 195"/>
                  <a:gd name="T54" fmla="*/ 438 w 854"/>
                  <a:gd name="T55" fmla="*/ 13 h 195"/>
                  <a:gd name="T56" fmla="*/ 476 w 854"/>
                  <a:gd name="T57" fmla="*/ 19 h 195"/>
                  <a:gd name="T58" fmla="*/ 512 w 854"/>
                  <a:gd name="T59" fmla="*/ 27 h 195"/>
                  <a:gd name="T60" fmla="*/ 551 w 854"/>
                  <a:gd name="T61" fmla="*/ 36 h 195"/>
                  <a:gd name="T62" fmla="*/ 592 w 854"/>
                  <a:gd name="T63" fmla="*/ 47 h 195"/>
                  <a:gd name="T64" fmla="*/ 633 w 854"/>
                  <a:gd name="T65" fmla="*/ 60 h 195"/>
                  <a:gd name="T66" fmla="*/ 675 w 854"/>
                  <a:gd name="T67" fmla="*/ 74 h 195"/>
                  <a:gd name="T68" fmla="*/ 719 w 854"/>
                  <a:gd name="T69" fmla="*/ 88 h 195"/>
                  <a:gd name="T70" fmla="*/ 762 w 854"/>
                  <a:gd name="T71" fmla="*/ 108 h 195"/>
                  <a:gd name="T72" fmla="*/ 807 w 854"/>
                  <a:gd name="T73" fmla="*/ 127 h 195"/>
                  <a:gd name="T74" fmla="*/ 853 w 854"/>
                  <a:gd name="T75" fmla="*/ 149 h 1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4"/>
                  <a:gd name="T115" fmla="*/ 0 h 195"/>
                  <a:gd name="T116" fmla="*/ 854 w 854"/>
                  <a:gd name="T117" fmla="*/ 195 h 19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4" h="195">
                    <a:moveTo>
                      <a:pt x="853" y="149"/>
                    </a:moveTo>
                    <a:lnTo>
                      <a:pt x="838" y="185"/>
                    </a:lnTo>
                    <a:lnTo>
                      <a:pt x="836" y="190"/>
                    </a:lnTo>
                    <a:lnTo>
                      <a:pt x="688" y="194"/>
                    </a:lnTo>
                    <a:lnTo>
                      <a:pt x="52" y="97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4" y="37"/>
                    </a:lnTo>
                    <a:lnTo>
                      <a:pt x="9" y="34"/>
                    </a:lnTo>
                    <a:lnTo>
                      <a:pt x="17" y="31"/>
                    </a:lnTo>
                    <a:lnTo>
                      <a:pt x="25" y="29"/>
                    </a:lnTo>
                    <a:lnTo>
                      <a:pt x="37" y="26"/>
                    </a:lnTo>
                    <a:lnTo>
                      <a:pt x="50" y="24"/>
                    </a:lnTo>
                    <a:lnTo>
                      <a:pt x="64" y="20"/>
                    </a:lnTo>
                    <a:lnTo>
                      <a:pt x="81" y="17"/>
                    </a:lnTo>
                    <a:lnTo>
                      <a:pt x="98" y="13"/>
                    </a:lnTo>
                    <a:lnTo>
                      <a:pt x="119" y="9"/>
                    </a:lnTo>
                    <a:lnTo>
                      <a:pt x="141" y="7"/>
                    </a:lnTo>
                    <a:lnTo>
                      <a:pt x="163" y="5"/>
                    </a:lnTo>
                    <a:lnTo>
                      <a:pt x="188" y="2"/>
                    </a:lnTo>
                    <a:lnTo>
                      <a:pt x="215" y="2"/>
                    </a:lnTo>
                    <a:lnTo>
                      <a:pt x="242" y="1"/>
                    </a:lnTo>
                    <a:lnTo>
                      <a:pt x="271" y="0"/>
                    </a:lnTo>
                    <a:lnTo>
                      <a:pt x="303" y="1"/>
                    </a:lnTo>
                    <a:lnTo>
                      <a:pt x="334" y="3"/>
                    </a:lnTo>
                    <a:lnTo>
                      <a:pt x="367" y="5"/>
                    </a:lnTo>
                    <a:lnTo>
                      <a:pt x="402" y="7"/>
                    </a:lnTo>
                    <a:lnTo>
                      <a:pt x="438" y="13"/>
                    </a:lnTo>
                    <a:lnTo>
                      <a:pt x="476" y="19"/>
                    </a:lnTo>
                    <a:lnTo>
                      <a:pt x="512" y="27"/>
                    </a:lnTo>
                    <a:lnTo>
                      <a:pt x="551" y="36"/>
                    </a:lnTo>
                    <a:lnTo>
                      <a:pt x="592" y="47"/>
                    </a:lnTo>
                    <a:lnTo>
                      <a:pt x="633" y="60"/>
                    </a:lnTo>
                    <a:lnTo>
                      <a:pt x="675" y="74"/>
                    </a:lnTo>
                    <a:lnTo>
                      <a:pt x="719" y="88"/>
                    </a:lnTo>
                    <a:lnTo>
                      <a:pt x="762" y="108"/>
                    </a:lnTo>
                    <a:lnTo>
                      <a:pt x="807" y="127"/>
                    </a:lnTo>
                    <a:lnTo>
                      <a:pt x="853" y="149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15" name="Freeform 79"/>
              <p:cNvSpPr>
                <a:spLocks/>
              </p:cNvSpPr>
              <p:nvPr/>
            </p:nvSpPr>
            <p:spPr bwMode="auto">
              <a:xfrm>
                <a:off x="2775" y="1753"/>
                <a:ext cx="862" cy="196"/>
              </a:xfrm>
              <a:custGeom>
                <a:avLst/>
                <a:gdLst>
                  <a:gd name="T0" fmla="*/ 861 w 862"/>
                  <a:gd name="T1" fmla="*/ 148 h 196"/>
                  <a:gd name="T2" fmla="*/ 845 w 862"/>
                  <a:gd name="T3" fmla="*/ 185 h 196"/>
                  <a:gd name="T4" fmla="*/ 844 w 862"/>
                  <a:gd name="T5" fmla="*/ 190 h 196"/>
                  <a:gd name="T6" fmla="*/ 693 w 862"/>
                  <a:gd name="T7" fmla="*/ 195 h 196"/>
                  <a:gd name="T8" fmla="*/ 53 w 862"/>
                  <a:gd name="T9" fmla="*/ 101 h 196"/>
                  <a:gd name="T10" fmla="*/ 0 w 862"/>
                  <a:gd name="T11" fmla="*/ 39 h 196"/>
                  <a:gd name="T12" fmla="*/ 2 w 862"/>
                  <a:gd name="T13" fmla="*/ 38 h 196"/>
                  <a:gd name="T14" fmla="*/ 4 w 862"/>
                  <a:gd name="T15" fmla="*/ 38 h 196"/>
                  <a:gd name="T16" fmla="*/ 9 w 862"/>
                  <a:gd name="T17" fmla="*/ 36 h 196"/>
                  <a:gd name="T18" fmla="*/ 17 w 862"/>
                  <a:gd name="T19" fmla="*/ 33 h 196"/>
                  <a:gd name="T20" fmla="*/ 25 w 862"/>
                  <a:gd name="T21" fmla="*/ 30 h 196"/>
                  <a:gd name="T22" fmla="*/ 38 w 862"/>
                  <a:gd name="T23" fmla="*/ 28 h 196"/>
                  <a:gd name="T24" fmla="*/ 50 w 862"/>
                  <a:gd name="T25" fmla="*/ 24 h 196"/>
                  <a:gd name="T26" fmla="*/ 65 w 862"/>
                  <a:gd name="T27" fmla="*/ 21 h 196"/>
                  <a:gd name="T28" fmla="*/ 82 w 862"/>
                  <a:gd name="T29" fmla="*/ 17 h 196"/>
                  <a:gd name="T30" fmla="*/ 100 w 862"/>
                  <a:gd name="T31" fmla="*/ 14 h 196"/>
                  <a:gd name="T32" fmla="*/ 120 w 862"/>
                  <a:gd name="T33" fmla="*/ 10 h 196"/>
                  <a:gd name="T34" fmla="*/ 143 w 862"/>
                  <a:gd name="T35" fmla="*/ 7 h 196"/>
                  <a:gd name="T36" fmla="*/ 165 w 862"/>
                  <a:gd name="T37" fmla="*/ 5 h 196"/>
                  <a:gd name="T38" fmla="*/ 190 w 862"/>
                  <a:gd name="T39" fmla="*/ 2 h 196"/>
                  <a:gd name="T40" fmla="*/ 216 w 862"/>
                  <a:gd name="T41" fmla="*/ 1 h 196"/>
                  <a:gd name="T42" fmla="*/ 245 w 862"/>
                  <a:gd name="T43" fmla="*/ 1 h 196"/>
                  <a:gd name="T44" fmla="*/ 274 w 862"/>
                  <a:gd name="T45" fmla="*/ 0 h 196"/>
                  <a:gd name="T46" fmla="*/ 306 w 862"/>
                  <a:gd name="T47" fmla="*/ 0 h 196"/>
                  <a:gd name="T48" fmla="*/ 337 w 862"/>
                  <a:gd name="T49" fmla="*/ 2 h 196"/>
                  <a:gd name="T50" fmla="*/ 371 w 862"/>
                  <a:gd name="T51" fmla="*/ 4 h 196"/>
                  <a:gd name="T52" fmla="*/ 406 w 862"/>
                  <a:gd name="T53" fmla="*/ 7 h 196"/>
                  <a:gd name="T54" fmla="*/ 443 w 862"/>
                  <a:gd name="T55" fmla="*/ 12 h 196"/>
                  <a:gd name="T56" fmla="*/ 479 w 862"/>
                  <a:gd name="T57" fmla="*/ 18 h 196"/>
                  <a:gd name="T58" fmla="*/ 517 w 862"/>
                  <a:gd name="T59" fmla="*/ 25 h 196"/>
                  <a:gd name="T60" fmla="*/ 557 w 862"/>
                  <a:gd name="T61" fmla="*/ 35 h 196"/>
                  <a:gd name="T62" fmla="*/ 598 w 862"/>
                  <a:gd name="T63" fmla="*/ 45 h 196"/>
                  <a:gd name="T64" fmla="*/ 639 w 862"/>
                  <a:gd name="T65" fmla="*/ 59 h 196"/>
                  <a:gd name="T66" fmla="*/ 682 w 862"/>
                  <a:gd name="T67" fmla="*/ 72 h 196"/>
                  <a:gd name="T68" fmla="*/ 725 w 862"/>
                  <a:gd name="T69" fmla="*/ 88 h 196"/>
                  <a:gd name="T70" fmla="*/ 769 w 862"/>
                  <a:gd name="T71" fmla="*/ 106 h 196"/>
                  <a:gd name="T72" fmla="*/ 814 w 862"/>
                  <a:gd name="T73" fmla="*/ 126 h 196"/>
                  <a:gd name="T74" fmla="*/ 861 w 862"/>
                  <a:gd name="T75" fmla="*/ 148 h 1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62"/>
                  <a:gd name="T115" fmla="*/ 0 h 196"/>
                  <a:gd name="T116" fmla="*/ 862 w 862"/>
                  <a:gd name="T117" fmla="*/ 196 h 19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62" h="196">
                    <a:moveTo>
                      <a:pt x="861" y="148"/>
                    </a:moveTo>
                    <a:lnTo>
                      <a:pt x="845" y="185"/>
                    </a:lnTo>
                    <a:lnTo>
                      <a:pt x="844" y="190"/>
                    </a:lnTo>
                    <a:lnTo>
                      <a:pt x="693" y="195"/>
                    </a:lnTo>
                    <a:lnTo>
                      <a:pt x="53" y="101"/>
                    </a:lnTo>
                    <a:lnTo>
                      <a:pt x="0" y="39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9" y="36"/>
                    </a:lnTo>
                    <a:lnTo>
                      <a:pt x="17" y="33"/>
                    </a:lnTo>
                    <a:lnTo>
                      <a:pt x="25" y="30"/>
                    </a:lnTo>
                    <a:lnTo>
                      <a:pt x="38" y="28"/>
                    </a:lnTo>
                    <a:lnTo>
                      <a:pt x="50" y="24"/>
                    </a:lnTo>
                    <a:lnTo>
                      <a:pt x="65" y="21"/>
                    </a:lnTo>
                    <a:lnTo>
                      <a:pt x="82" y="17"/>
                    </a:lnTo>
                    <a:lnTo>
                      <a:pt x="100" y="14"/>
                    </a:lnTo>
                    <a:lnTo>
                      <a:pt x="120" y="10"/>
                    </a:lnTo>
                    <a:lnTo>
                      <a:pt x="143" y="7"/>
                    </a:lnTo>
                    <a:lnTo>
                      <a:pt x="165" y="5"/>
                    </a:lnTo>
                    <a:lnTo>
                      <a:pt x="190" y="2"/>
                    </a:lnTo>
                    <a:lnTo>
                      <a:pt x="216" y="1"/>
                    </a:lnTo>
                    <a:lnTo>
                      <a:pt x="245" y="1"/>
                    </a:lnTo>
                    <a:lnTo>
                      <a:pt x="274" y="0"/>
                    </a:lnTo>
                    <a:lnTo>
                      <a:pt x="306" y="0"/>
                    </a:lnTo>
                    <a:lnTo>
                      <a:pt x="337" y="2"/>
                    </a:lnTo>
                    <a:lnTo>
                      <a:pt x="371" y="4"/>
                    </a:lnTo>
                    <a:lnTo>
                      <a:pt x="406" y="7"/>
                    </a:lnTo>
                    <a:lnTo>
                      <a:pt x="443" y="12"/>
                    </a:lnTo>
                    <a:lnTo>
                      <a:pt x="479" y="18"/>
                    </a:lnTo>
                    <a:lnTo>
                      <a:pt x="517" y="25"/>
                    </a:lnTo>
                    <a:lnTo>
                      <a:pt x="557" y="35"/>
                    </a:lnTo>
                    <a:lnTo>
                      <a:pt x="598" y="45"/>
                    </a:lnTo>
                    <a:lnTo>
                      <a:pt x="639" y="59"/>
                    </a:lnTo>
                    <a:lnTo>
                      <a:pt x="682" y="72"/>
                    </a:lnTo>
                    <a:lnTo>
                      <a:pt x="725" y="88"/>
                    </a:lnTo>
                    <a:lnTo>
                      <a:pt x="769" y="106"/>
                    </a:lnTo>
                    <a:lnTo>
                      <a:pt x="814" y="126"/>
                    </a:lnTo>
                    <a:lnTo>
                      <a:pt x="861" y="148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16" name="Freeform 80"/>
              <p:cNvSpPr>
                <a:spLocks/>
              </p:cNvSpPr>
              <p:nvPr/>
            </p:nvSpPr>
            <p:spPr bwMode="auto">
              <a:xfrm>
                <a:off x="1596" y="2054"/>
                <a:ext cx="2482" cy="188"/>
              </a:xfrm>
              <a:custGeom>
                <a:avLst/>
                <a:gdLst>
                  <a:gd name="T0" fmla="*/ 50 w 2482"/>
                  <a:gd name="T1" fmla="*/ 183 h 188"/>
                  <a:gd name="T2" fmla="*/ 150 w 2482"/>
                  <a:gd name="T3" fmla="*/ 185 h 188"/>
                  <a:gd name="T4" fmla="*/ 251 w 2482"/>
                  <a:gd name="T5" fmla="*/ 184 h 188"/>
                  <a:gd name="T6" fmla="*/ 350 w 2482"/>
                  <a:gd name="T7" fmla="*/ 187 h 188"/>
                  <a:gd name="T8" fmla="*/ 450 w 2482"/>
                  <a:gd name="T9" fmla="*/ 185 h 188"/>
                  <a:gd name="T10" fmla="*/ 551 w 2482"/>
                  <a:gd name="T11" fmla="*/ 185 h 188"/>
                  <a:gd name="T12" fmla="*/ 651 w 2482"/>
                  <a:gd name="T13" fmla="*/ 184 h 188"/>
                  <a:gd name="T14" fmla="*/ 752 w 2482"/>
                  <a:gd name="T15" fmla="*/ 183 h 188"/>
                  <a:gd name="T16" fmla="*/ 851 w 2482"/>
                  <a:gd name="T17" fmla="*/ 180 h 188"/>
                  <a:gd name="T18" fmla="*/ 953 w 2482"/>
                  <a:gd name="T19" fmla="*/ 180 h 188"/>
                  <a:gd name="T20" fmla="*/ 1052 w 2482"/>
                  <a:gd name="T21" fmla="*/ 177 h 188"/>
                  <a:gd name="T22" fmla="*/ 1152 w 2482"/>
                  <a:gd name="T23" fmla="*/ 176 h 188"/>
                  <a:gd name="T24" fmla="*/ 1252 w 2482"/>
                  <a:gd name="T25" fmla="*/ 176 h 188"/>
                  <a:gd name="T26" fmla="*/ 1351 w 2482"/>
                  <a:gd name="T27" fmla="*/ 176 h 188"/>
                  <a:gd name="T28" fmla="*/ 1449 w 2482"/>
                  <a:gd name="T29" fmla="*/ 174 h 188"/>
                  <a:gd name="T30" fmla="*/ 1547 w 2482"/>
                  <a:gd name="T31" fmla="*/ 176 h 188"/>
                  <a:gd name="T32" fmla="*/ 1644 w 2482"/>
                  <a:gd name="T33" fmla="*/ 176 h 188"/>
                  <a:gd name="T34" fmla="*/ 1728 w 2482"/>
                  <a:gd name="T35" fmla="*/ 178 h 188"/>
                  <a:gd name="T36" fmla="*/ 1801 w 2482"/>
                  <a:gd name="T37" fmla="*/ 178 h 188"/>
                  <a:gd name="T38" fmla="*/ 1862 w 2482"/>
                  <a:gd name="T39" fmla="*/ 179 h 188"/>
                  <a:gd name="T40" fmla="*/ 1914 w 2482"/>
                  <a:gd name="T41" fmla="*/ 178 h 188"/>
                  <a:gd name="T42" fmla="*/ 1955 w 2482"/>
                  <a:gd name="T43" fmla="*/ 178 h 188"/>
                  <a:gd name="T44" fmla="*/ 1989 w 2482"/>
                  <a:gd name="T45" fmla="*/ 178 h 188"/>
                  <a:gd name="T46" fmla="*/ 2014 w 2482"/>
                  <a:gd name="T47" fmla="*/ 178 h 188"/>
                  <a:gd name="T48" fmla="*/ 2034 w 2482"/>
                  <a:gd name="T49" fmla="*/ 177 h 188"/>
                  <a:gd name="T50" fmla="*/ 2047 w 2482"/>
                  <a:gd name="T51" fmla="*/ 175 h 188"/>
                  <a:gd name="T52" fmla="*/ 2057 w 2482"/>
                  <a:gd name="T53" fmla="*/ 175 h 188"/>
                  <a:gd name="T54" fmla="*/ 2061 w 2482"/>
                  <a:gd name="T55" fmla="*/ 176 h 188"/>
                  <a:gd name="T56" fmla="*/ 2063 w 2482"/>
                  <a:gd name="T57" fmla="*/ 174 h 188"/>
                  <a:gd name="T58" fmla="*/ 2062 w 2482"/>
                  <a:gd name="T59" fmla="*/ 176 h 188"/>
                  <a:gd name="T60" fmla="*/ 2069 w 2482"/>
                  <a:gd name="T61" fmla="*/ 175 h 188"/>
                  <a:gd name="T62" fmla="*/ 2085 w 2482"/>
                  <a:gd name="T63" fmla="*/ 175 h 188"/>
                  <a:gd name="T64" fmla="*/ 2109 w 2482"/>
                  <a:gd name="T65" fmla="*/ 176 h 188"/>
                  <a:gd name="T66" fmla="*/ 2134 w 2482"/>
                  <a:gd name="T67" fmla="*/ 175 h 188"/>
                  <a:gd name="T68" fmla="*/ 2164 w 2482"/>
                  <a:gd name="T69" fmla="*/ 175 h 188"/>
                  <a:gd name="T70" fmla="*/ 2191 w 2482"/>
                  <a:gd name="T71" fmla="*/ 176 h 188"/>
                  <a:gd name="T72" fmla="*/ 2216 w 2482"/>
                  <a:gd name="T73" fmla="*/ 175 h 188"/>
                  <a:gd name="T74" fmla="*/ 2233 w 2482"/>
                  <a:gd name="T75" fmla="*/ 174 h 188"/>
                  <a:gd name="T76" fmla="*/ 2245 w 2482"/>
                  <a:gd name="T77" fmla="*/ 172 h 188"/>
                  <a:gd name="T78" fmla="*/ 2270 w 2482"/>
                  <a:gd name="T79" fmla="*/ 169 h 188"/>
                  <a:gd name="T80" fmla="*/ 2302 w 2482"/>
                  <a:gd name="T81" fmla="*/ 162 h 188"/>
                  <a:gd name="T82" fmla="*/ 2340 w 2482"/>
                  <a:gd name="T83" fmla="*/ 152 h 188"/>
                  <a:gd name="T84" fmla="*/ 2380 w 2482"/>
                  <a:gd name="T85" fmla="*/ 140 h 188"/>
                  <a:gd name="T86" fmla="*/ 2418 w 2482"/>
                  <a:gd name="T87" fmla="*/ 123 h 188"/>
                  <a:gd name="T88" fmla="*/ 2451 w 2482"/>
                  <a:gd name="T89" fmla="*/ 101 h 188"/>
                  <a:gd name="T90" fmla="*/ 2465 w 2482"/>
                  <a:gd name="T91" fmla="*/ 52 h 188"/>
                  <a:gd name="T92" fmla="*/ 2479 w 2482"/>
                  <a:gd name="T93" fmla="*/ 0 h 188"/>
                  <a:gd name="T94" fmla="*/ 33 w 2482"/>
                  <a:gd name="T95" fmla="*/ 110 h 188"/>
                  <a:gd name="T96" fmla="*/ 32 w 2482"/>
                  <a:gd name="T97" fmla="*/ 134 h 188"/>
                  <a:gd name="T98" fmla="*/ 29 w 2482"/>
                  <a:gd name="T99" fmla="*/ 157 h 188"/>
                  <a:gd name="T100" fmla="*/ 16 w 2482"/>
                  <a:gd name="T101" fmla="*/ 176 h 18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82"/>
                  <a:gd name="T154" fmla="*/ 0 h 188"/>
                  <a:gd name="T155" fmla="*/ 2482 w 2482"/>
                  <a:gd name="T156" fmla="*/ 188 h 18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82" h="188">
                    <a:moveTo>
                      <a:pt x="0" y="182"/>
                    </a:moveTo>
                    <a:lnTo>
                      <a:pt x="50" y="183"/>
                    </a:lnTo>
                    <a:lnTo>
                      <a:pt x="100" y="184"/>
                    </a:lnTo>
                    <a:lnTo>
                      <a:pt x="150" y="185"/>
                    </a:lnTo>
                    <a:lnTo>
                      <a:pt x="200" y="186"/>
                    </a:lnTo>
                    <a:lnTo>
                      <a:pt x="251" y="184"/>
                    </a:lnTo>
                    <a:lnTo>
                      <a:pt x="301" y="185"/>
                    </a:lnTo>
                    <a:lnTo>
                      <a:pt x="350" y="187"/>
                    </a:lnTo>
                    <a:lnTo>
                      <a:pt x="401" y="186"/>
                    </a:lnTo>
                    <a:lnTo>
                      <a:pt x="450" y="185"/>
                    </a:lnTo>
                    <a:lnTo>
                      <a:pt x="501" y="185"/>
                    </a:lnTo>
                    <a:lnTo>
                      <a:pt x="551" y="185"/>
                    </a:lnTo>
                    <a:lnTo>
                      <a:pt x="601" y="184"/>
                    </a:lnTo>
                    <a:lnTo>
                      <a:pt x="651" y="184"/>
                    </a:lnTo>
                    <a:lnTo>
                      <a:pt x="700" y="182"/>
                    </a:lnTo>
                    <a:lnTo>
                      <a:pt x="752" y="183"/>
                    </a:lnTo>
                    <a:lnTo>
                      <a:pt x="801" y="182"/>
                    </a:lnTo>
                    <a:lnTo>
                      <a:pt x="851" y="180"/>
                    </a:lnTo>
                    <a:lnTo>
                      <a:pt x="903" y="180"/>
                    </a:lnTo>
                    <a:lnTo>
                      <a:pt x="953" y="180"/>
                    </a:lnTo>
                    <a:lnTo>
                      <a:pt x="1003" y="179"/>
                    </a:lnTo>
                    <a:lnTo>
                      <a:pt x="1052" y="177"/>
                    </a:lnTo>
                    <a:lnTo>
                      <a:pt x="1102" y="176"/>
                    </a:lnTo>
                    <a:lnTo>
                      <a:pt x="1152" y="176"/>
                    </a:lnTo>
                    <a:lnTo>
                      <a:pt x="1203" y="175"/>
                    </a:lnTo>
                    <a:lnTo>
                      <a:pt x="1252" y="176"/>
                    </a:lnTo>
                    <a:lnTo>
                      <a:pt x="1301" y="176"/>
                    </a:lnTo>
                    <a:lnTo>
                      <a:pt x="1351" y="176"/>
                    </a:lnTo>
                    <a:lnTo>
                      <a:pt x="1399" y="175"/>
                    </a:lnTo>
                    <a:lnTo>
                      <a:pt x="1449" y="174"/>
                    </a:lnTo>
                    <a:lnTo>
                      <a:pt x="1498" y="175"/>
                    </a:lnTo>
                    <a:lnTo>
                      <a:pt x="1547" y="176"/>
                    </a:lnTo>
                    <a:lnTo>
                      <a:pt x="1597" y="175"/>
                    </a:lnTo>
                    <a:lnTo>
                      <a:pt x="1644" y="176"/>
                    </a:lnTo>
                    <a:lnTo>
                      <a:pt x="1689" y="177"/>
                    </a:lnTo>
                    <a:lnTo>
                      <a:pt x="1728" y="178"/>
                    </a:lnTo>
                    <a:lnTo>
                      <a:pt x="1767" y="179"/>
                    </a:lnTo>
                    <a:lnTo>
                      <a:pt x="1801" y="178"/>
                    </a:lnTo>
                    <a:lnTo>
                      <a:pt x="1832" y="179"/>
                    </a:lnTo>
                    <a:lnTo>
                      <a:pt x="1862" y="179"/>
                    </a:lnTo>
                    <a:lnTo>
                      <a:pt x="1888" y="180"/>
                    </a:lnTo>
                    <a:lnTo>
                      <a:pt x="1914" y="178"/>
                    </a:lnTo>
                    <a:lnTo>
                      <a:pt x="1936" y="178"/>
                    </a:lnTo>
                    <a:lnTo>
                      <a:pt x="1955" y="178"/>
                    </a:lnTo>
                    <a:lnTo>
                      <a:pt x="1973" y="178"/>
                    </a:lnTo>
                    <a:lnTo>
                      <a:pt x="1989" y="178"/>
                    </a:lnTo>
                    <a:lnTo>
                      <a:pt x="2002" y="178"/>
                    </a:lnTo>
                    <a:lnTo>
                      <a:pt x="2014" y="178"/>
                    </a:lnTo>
                    <a:lnTo>
                      <a:pt x="2024" y="177"/>
                    </a:lnTo>
                    <a:lnTo>
                      <a:pt x="2034" y="177"/>
                    </a:lnTo>
                    <a:lnTo>
                      <a:pt x="2042" y="176"/>
                    </a:lnTo>
                    <a:lnTo>
                      <a:pt x="2047" y="175"/>
                    </a:lnTo>
                    <a:lnTo>
                      <a:pt x="2053" y="176"/>
                    </a:lnTo>
                    <a:lnTo>
                      <a:pt x="2057" y="175"/>
                    </a:lnTo>
                    <a:lnTo>
                      <a:pt x="2060" y="176"/>
                    </a:lnTo>
                    <a:lnTo>
                      <a:pt x="2061" y="176"/>
                    </a:lnTo>
                    <a:lnTo>
                      <a:pt x="2062" y="175"/>
                    </a:lnTo>
                    <a:lnTo>
                      <a:pt x="2063" y="174"/>
                    </a:lnTo>
                    <a:lnTo>
                      <a:pt x="2062" y="175"/>
                    </a:lnTo>
                    <a:lnTo>
                      <a:pt x="2062" y="176"/>
                    </a:lnTo>
                    <a:lnTo>
                      <a:pt x="2064" y="176"/>
                    </a:lnTo>
                    <a:lnTo>
                      <a:pt x="2069" y="175"/>
                    </a:lnTo>
                    <a:lnTo>
                      <a:pt x="2077" y="176"/>
                    </a:lnTo>
                    <a:lnTo>
                      <a:pt x="2085" y="175"/>
                    </a:lnTo>
                    <a:lnTo>
                      <a:pt x="2096" y="176"/>
                    </a:lnTo>
                    <a:lnTo>
                      <a:pt x="2109" y="176"/>
                    </a:lnTo>
                    <a:lnTo>
                      <a:pt x="2121" y="176"/>
                    </a:lnTo>
                    <a:lnTo>
                      <a:pt x="2134" y="175"/>
                    </a:lnTo>
                    <a:lnTo>
                      <a:pt x="2150" y="177"/>
                    </a:lnTo>
                    <a:lnTo>
                      <a:pt x="2164" y="175"/>
                    </a:lnTo>
                    <a:lnTo>
                      <a:pt x="2178" y="176"/>
                    </a:lnTo>
                    <a:lnTo>
                      <a:pt x="2191" y="176"/>
                    </a:lnTo>
                    <a:lnTo>
                      <a:pt x="2203" y="176"/>
                    </a:lnTo>
                    <a:lnTo>
                      <a:pt x="2216" y="175"/>
                    </a:lnTo>
                    <a:lnTo>
                      <a:pt x="2225" y="175"/>
                    </a:lnTo>
                    <a:lnTo>
                      <a:pt x="2233" y="174"/>
                    </a:lnTo>
                    <a:lnTo>
                      <a:pt x="2237" y="172"/>
                    </a:lnTo>
                    <a:lnTo>
                      <a:pt x="2245" y="172"/>
                    </a:lnTo>
                    <a:lnTo>
                      <a:pt x="2257" y="170"/>
                    </a:lnTo>
                    <a:lnTo>
                      <a:pt x="2270" y="169"/>
                    </a:lnTo>
                    <a:lnTo>
                      <a:pt x="2286" y="165"/>
                    </a:lnTo>
                    <a:lnTo>
                      <a:pt x="2302" y="162"/>
                    </a:lnTo>
                    <a:lnTo>
                      <a:pt x="2321" y="159"/>
                    </a:lnTo>
                    <a:lnTo>
                      <a:pt x="2340" y="152"/>
                    </a:lnTo>
                    <a:lnTo>
                      <a:pt x="2359" y="147"/>
                    </a:lnTo>
                    <a:lnTo>
                      <a:pt x="2380" y="140"/>
                    </a:lnTo>
                    <a:lnTo>
                      <a:pt x="2400" y="131"/>
                    </a:lnTo>
                    <a:lnTo>
                      <a:pt x="2418" y="123"/>
                    </a:lnTo>
                    <a:lnTo>
                      <a:pt x="2437" y="113"/>
                    </a:lnTo>
                    <a:lnTo>
                      <a:pt x="2451" y="101"/>
                    </a:lnTo>
                    <a:lnTo>
                      <a:pt x="2466" y="89"/>
                    </a:lnTo>
                    <a:lnTo>
                      <a:pt x="2465" y="52"/>
                    </a:lnTo>
                    <a:lnTo>
                      <a:pt x="2481" y="47"/>
                    </a:lnTo>
                    <a:lnTo>
                      <a:pt x="2479" y="0"/>
                    </a:lnTo>
                    <a:lnTo>
                      <a:pt x="34" y="97"/>
                    </a:lnTo>
                    <a:lnTo>
                      <a:pt x="33" y="110"/>
                    </a:lnTo>
                    <a:lnTo>
                      <a:pt x="32" y="121"/>
                    </a:lnTo>
                    <a:lnTo>
                      <a:pt x="32" y="134"/>
                    </a:lnTo>
                    <a:lnTo>
                      <a:pt x="32" y="146"/>
                    </a:lnTo>
                    <a:lnTo>
                      <a:pt x="29" y="157"/>
                    </a:lnTo>
                    <a:lnTo>
                      <a:pt x="24" y="167"/>
                    </a:lnTo>
                    <a:lnTo>
                      <a:pt x="16" y="176"/>
                    </a:lnTo>
                    <a:lnTo>
                      <a:pt x="0" y="182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17" name="Freeform 81"/>
              <p:cNvSpPr>
                <a:spLocks/>
              </p:cNvSpPr>
              <p:nvPr/>
            </p:nvSpPr>
            <p:spPr bwMode="auto">
              <a:xfrm>
                <a:off x="1594" y="2056"/>
                <a:ext cx="2490" cy="191"/>
              </a:xfrm>
              <a:custGeom>
                <a:avLst/>
                <a:gdLst>
                  <a:gd name="T0" fmla="*/ 0 w 2490"/>
                  <a:gd name="T1" fmla="*/ 186 h 191"/>
                  <a:gd name="T2" fmla="*/ 100 w 2490"/>
                  <a:gd name="T3" fmla="*/ 188 h 191"/>
                  <a:gd name="T4" fmla="*/ 200 w 2490"/>
                  <a:gd name="T5" fmla="*/ 190 h 191"/>
                  <a:gd name="T6" fmla="*/ 301 w 2490"/>
                  <a:gd name="T7" fmla="*/ 189 h 191"/>
                  <a:gd name="T8" fmla="*/ 402 w 2490"/>
                  <a:gd name="T9" fmla="*/ 189 h 191"/>
                  <a:gd name="T10" fmla="*/ 502 w 2490"/>
                  <a:gd name="T11" fmla="*/ 188 h 191"/>
                  <a:gd name="T12" fmla="*/ 602 w 2490"/>
                  <a:gd name="T13" fmla="*/ 187 h 191"/>
                  <a:gd name="T14" fmla="*/ 703 w 2490"/>
                  <a:gd name="T15" fmla="*/ 185 h 191"/>
                  <a:gd name="T16" fmla="*/ 804 w 2490"/>
                  <a:gd name="T17" fmla="*/ 185 h 191"/>
                  <a:gd name="T18" fmla="*/ 904 w 2490"/>
                  <a:gd name="T19" fmla="*/ 183 h 191"/>
                  <a:gd name="T20" fmla="*/ 1006 w 2490"/>
                  <a:gd name="T21" fmla="*/ 181 h 191"/>
                  <a:gd name="T22" fmla="*/ 1105 w 2490"/>
                  <a:gd name="T23" fmla="*/ 179 h 191"/>
                  <a:gd name="T24" fmla="*/ 1205 w 2490"/>
                  <a:gd name="T25" fmla="*/ 178 h 191"/>
                  <a:gd name="T26" fmla="*/ 1305 w 2490"/>
                  <a:gd name="T27" fmla="*/ 177 h 191"/>
                  <a:gd name="T28" fmla="*/ 1403 w 2490"/>
                  <a:gd name="T29" fmla="*/ 177 h 191"/>
                  <a:gd name="T30" fmla="*/ 1503 w 2490"/>
                  <a:gd name="T31" fmla="*/ 177 h 191"/>
                  <a:gd name="T32" fmla="*/ 1600 w 2490"/>
                  <a:gd name="T33" fmla="*/ 178 h 191"/>
                  <a:gd name="T34" fmla="*/ 1693 w 2490"/>
                  <a:gd name="T35" fmla="*/ 179 h 191"/>
                  <a:gd name="T36" fmla="*/ 1772 w 2490"/>
                  <a:gd name="T37" fmla="*/ 180 h 191"/>
                  <a:gd name="T38" fmla="*/ 1838 w 2490"/>
                  <a:gd name="T39" fmla="*/ 181 h 191"/>
                  <a:gd name="T40" fmla="*/ 1895 w 2490"/>
                  <a:gd name="T41" fmla="*/ 182 h 191"/>
                  <a:gd name="T42" fmla="*/ 1941 w 2490"/>
                  <a:gd name="T43" fmla="*/ 180 h 191"/>
                  <a:gd name="T44" fmla="*/ 1979 w 2490"/>
                  <a:gd name="T45" fmla="*/ 181 h 191"/>
                  <a:gd name="T46" fmla="*/ 2008 w 2490"/>
                  <a:gd name="T47" fmla="*/ 180 h 191"/>
                  <a:gd name="T48" fmla="*/ 2031 w 2490"/>
                  <a:gd name="T49" fmla="*/ 179 h 191"/>
                  <a:gd name="T50" fmla="*/ 2047 w 2490"/>
                  <a:gd name="T51" fmla="*/ 178 h 191"/>
                  <a:gd name="T52" fmla="*/ 2059 w 2490"/>
                  <a:gd name="T53" fmla="*/ 177 h 191"/>
                  <a:gd name="T54" fmla="*/ 2064 w 2490"/>
                  <a:gd name="T55" fmla="*/ 178 h 191"/>
                  <a:gd name="T56" fmla="*/ 2069 w 2490"/>
                  <a:gd name="T57" fmla="*/ 177 h 191"/>
                  <a:gd name="T58" fmla="*/ 2069 w 2490"/>
                  <a:gd name="T59" fmla="*/ 177 h 191"/>
                  <a:gd name="T60" fmla="*/ 2071 w 2490"/>
                  <a:gd name="T61" fmla="*/ 178 h 191"/>
                  <a:gd name="T62" fmla="*/ 2082 w 2490"/>
                  <a:gd name="T63" fmla="*/ 177 h 191"/>
                  <a:gd name="T64" fmla="*/ 2102 w 2490"/>
                  <a:gd name="T65" fmla="*/ 178 h 191"/>
                  <a:gd name="T66" fmla="*/ 2128 w 2490"/>
                  <a:gd name="T67" fmla="*/ 178 h 191"/>
                  <a:gd name="T68" fmla="*/ 2155 w 2490"/>
                  <a:gd name="T69" fmla="*/ 179 h 191"/>
                  <a:gd name="T70" fmla="*/ 2184 w 2490"/>
                  <a:gd name="T71" fmla="*/ 178 h 191"/>
                  <a:gd name="T72" fmla="*/ 2210 w 2490"/>
                  <a:gd name="T73" fmla="*/ 177 h 191"/>
                  <a:gd name="T74" fmla="*/ 2232 w 2490"/>
                  <a:gd name="T75" fmla="*/ 176 h 191"/>
                  <a:gd name="T76" fmla="*/ 2244 w 2490"/>
                  <a:gd name="T77" fmla="*/ 173 h 191"/>
                  <a:gd name="T78" fmla="*/ 2262 w 2490"/>
                  <a:gd name="T79" fmla="*/ 172 h 191"/>
                  <a:gd name="T80" fmla="*/ 2293 w 2490"/>
                  <a:gd name="T81" fmla="*/ 167 h 191"/>
                  <a:gd name="T82" fmla="*/ 2328 w 2490"/>
                  <a:gd name="T83" fmla="*/ 160 h 191"/>
                  <a:gd name="T84" fmla="*/ 2367 w 2490"/>
                  <a:gd name="T85" fmla="*/ 148 h 191"/>
                  <a:gd name="T86" fmla="*/ 2407 w 2490"/>
                  <a:gd name="T87" fmla="*/ 133 h 191"/>
                  <a:gd name="T88" fmla="*/ 2445 w 2490"/>
                  <a:gd name="T89" fmla="*/ 114 h 191"/>
                  <a:gd name="T90" fmla="*/ 2473 w 2490"/>
                  <a:gd name="T91" fmla="*/ 89 h 191"/>
                  <a:gd name="T92" fmla="*/ 2489 w 2490"/>
                  <a:gd name="T93" fmla="*/ 48 h 191"/>
                  <a:gd name="T94" fmla="*/ 34 w 2490"/>
                  <a:gd name="T95" fmla="*/ 101 h 191"/>
                  <a:gd name="T96" fmla="*/ 31 w 2490"/>
                  <a:gd name="T97" fmla="*/ 125 h 191"/>
                  <a:gd name="T98" fmla="*/ 32 w 2490"/>
                  <a:gd name="T99" fmla="*/ 149 h 191"/>
                  <a:gd name="T100" fmla="*/ 24 w 2490"/>
                  <a:gd name="T101" fmla="*/ 170 h 191"/>
                  <a:gd name="T102" fmla="*/ 0 w 2490"/>
                  <a:gd name="T103" fmla="*/ 186 h 1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490"/>
                  <a:gd name="T157" fmla="*/ 0 h 191"/>
                  <a:gd name="T158" fmla="*/ 2490 w 2490"/>
                  <a:gd name="T159" fmla="*/ 191 h 19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490" h="191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7"/>
                    </a:lnTo>
                    <a:lnTo>
                      <a:pt x="100" y="188"/>
                    </a:lnTo>
                    <a:lnTo>
                      <a:pt x="150" y="189"/>
                    </a:lnTo>
                    <a:lnTo>
                      <a:pt x="200" y="190"/>
                    </a:lnTo>
                    <a:lnTo>
                      <a:pt x="251" y="189"/>
                    </a:lnTo>
                    <a:lnTo>
                      <a:pt x="301" y="189"/>
                    </a:lnTo>
                    <a:lnTo>
                      <a:pt x="350" y="190"/>
                    </a:lnTo>
                    <a:lnTo>
                      <a:pt x="402" y="189"/>
                    </a:lnTo>
                    <a:lnTo>
                      <a:pt x="452" y="189"/>
                    </a:lnTo>
                    <a:lnTo>
                      <a:pt x="502" y="188"/>
                    </a:lnTo>
                    <a:lnTo>
                      <a:pt x="553" y="188"/>
                    </a:lnTo>
                    <a:lnTo>
                      <a:pt x="602" y="187"/>
                    </a:lnTo>
                    <a:lnTo>
                      <a:pt x="653" y="186"/>
                    </a:lnTo>
                    <a:lnTo>
                      <a:pt x="703" y="185"/>
                    </a:lnTo>
                    <a:lnTo>
                      <a:pt x="753" y="186"/>
                    </a:lnTo>
                    <a:lnTo>
                      <a:pt x="804" y="185"/>
                    </a:lnTo>
                    <a:lnTo>
                      <a:pt x="854" y="183"/>
                    </a:lnTo>
                    <a:lnTo>
                      <a:pt x="904" y="183"/>
                    </a:lnTo>
                    <a:lnTo>
                      <a:pt x="955" y="181"/>
                    </a:lnTo>
                    <a:lnTo>
                      <a:pt x="1006" y="181"/>
                    </a:lnTo>
                    <a:lnTo>
                      <a:pt x="1056" y="180"/>
                    </a:lnTo>
                    <a:lnTo>
                      <a:pt x="1105" y="179"/>
                    </a:lnTo>
                    <a:lnTo>
                      <a:pt x="1156" y="179"/>
                    </a:lnTo>
                    <a:lnTo>
                      <a:pt x="1205" y="178"/>
                    </a:lnTo>
                    <a:lnTo>
                      <a:pt x="1256" y="177"/>
                    </a:lnTo>
                    <a:lnTo>
                      <a:pt x="1305" y="177"/>
                    </a:lnTo>
                    <a:lnTo>
                      <a:pt x="1355" y="178"/>
                    </a:lnTo>
                    <a:lnTo>
                      <a:pt x="1403" y="177"/>
                    </a:lnTo>
                    <a:lnTo>
                      <a:pt x="1454" y="177"/>
                    </a:lnTo>
                    <a:lnTo>
                      <a:pt x="1503" y="177"/>
                    </a:lnTo>
                    <a:lnTo>
                      <a:pt x="1552" y="178"/>
                    </a:lnTo>
                    <a:lnTo>
                      <a:pt x="1600" y="178"/>
                    </a:lnTo>
                    <a:lnTo>
                      <a:pt x="1648" y="179"/>
                    </a:lnTo>
                    <a:lnTo>
                      <a:pt x="1693" y="179"/>
                    </a:lnTo>
                    <a:lnTo>
                      <a:pt x="1732" y="180"/>
                    </a:lnTo>
                    <a:lnTo>
                      <a:pt x="1772" y="180"/>
                    </a:lnTo>
                    <a:lnTo>
                      <a:pt x="1807" y="181"/>
                    </a:lnTo>
                    <a:lnTo>
                      <a:pt x="1838" y="181"/>
                    </a:lnTo>
                    <a:lnTo>
                      <a:pt x="1868" y="180"/>
                    </a:lnTo>
                    <a:lnTo>
                      <a:pt x="1895" y="182"/>
                    </a:lnTo>
                    <a:lnTo>
                      <a:pt x="1919" y="181"/>
                    </a:lnTo>
                    <a:lnTo>
                      <a:pt x="1941" y="180"/>
                    </a:lnTo>
                    <a:lnTo>
                      <a:pt x="1961" y="180"/>
                    </a:lnTo>
                    <a:lnTo>
                      <a:pt x="1979" y="181"/>
                    </a:lnTo>
                    <a:lnTo>
                      <a:pt x="1994" y="179"/>
                    </a:lnTo>
                    <a:lnTo>
                      <a:pt x="2008" y="180"/>
                    </a:lnTo>
                    <a:lnTo>
                      <a:pt x="2020" y="180"/>
                    </a:lnTo>
                    <a:lnTo>
                      <a:pt x="2031" y="179"/>
                    </a:lnTo>
                    <a:lnTo>
                      <a:pt x="2040" y="179"/>
                    </a:lnTo>
                    <a:lnTo>
                      <a:pt x="2047" y="178"/>
                    </a:lnTo>
                    <a:lnTo>
                      <a:pt x="2053" y="177"/>
                    </a:lnTo>
                    <a:lnTo>
                      <a:pt x="2059" y="177"/>
                    </a:lnTo>
                    <a:lnTo>
                      <a:pt x="2063" y="178"/>
                    </a:lnTo>
                    <a:lnTo>
                      <a:pt x="2064" y="178"/>
                    </a:lnTo>
                    <a:lnTo>
                      <a:pt x="2066" y="177"/>
                    </a:lnTo>
                    <a:lnTo>
                      <a:pt x="2069" y="177"/>
                    </a:lnTo>
                    <a:lnTo>
                      <a:pt x="2069" y="176"/>
                    </a:lnTo>
                    <a:lnTo>
                      <a:pt x="2069" y="177"/>
                    </a:lnTo>
                    <a:lnTo>
                      <a:pt x="2068" y="178"/>
                    </a:lnTo>
                    <a:lnTo>
                      <a:pt x="2071" y="178"/>
                    </a:lnTo>
                    <a:lnTo>
                      <a:pt x="2075" y="177"/>
                    </a:lnTo>
                    <a:lnTo>
                      <a:pt x="2082" y="177"/>
                    </a:lnTo>
                    <a:lnTo>
                      <a:pt x="2091" y="178"/>
                    </a:lnTo>
                    <a:lnTo>
                      <a:pt x="2102" y="178"/>
                    </a:lnTo>
                    <a:lnTo>
                      <a:pt x="2114" y="178"/>
                    </a:lnTo>
                    <a:lnTo>
                      <a:pt x="2128" y="178"/>
                    </a:lnTo>
                    <a:lnTo>
                      <a:pt x="2140" y="177"/>
                    </a:lnTo>
                    <a:lnTo>
                      <a:pt x="2155" y="179"/>
                    </a:lnTo>
                    <a:lnTo>
                      <a:pt x="2169" y="177"/>
                    </a:lnTo>
                    <a:lnTo>
                      <a:pt x="2184" y="178"/>
                    </a:lnTo>
                    <a:lnTo>
                      <a:pt x="2198" y="177"/>
                    </a:lnTo>
                    <a:lnTo>
                      <a:pt x="2210" y="177"/>
                    </a:lnTo>
                    <a:lnTo>
                      <a:pt x="2222" y="175"/>
                    </a:lnTo>
                    <a:lnTo>
                      <a:pt x="2232" y="176"/>
                    </a:lnTo>
                    <a:lnTo>
                      <a:pt x="2240" y="175"/>
                    </a:lnTo>
                    <a:lnTo>
                      <a:pt x="2244" y="173"/>
                    </a:lnTo>
                    <a:lnTo>
                      <a:pt x="2252" y="173"/>
                    </a:lnTo>
                    <a:lnTo>
                      <a:pt x="2262" y="172"/>
                    </a:lnTo>
                    <a:lnTo>
                      <a:pt x="2276" y="170"/>
                    </a:lnTo>
                    <a:lnTo>
                      <a:pt x="2293" y="167"/>
                    </a:lnTo>
                    <a:lnTo>
                      <a:pt x="2309" y="163"/>
                    </a:lnTo>
                    <a:lnTo>
                      <a:pt x="2328" y="160"/>
                    </a:lnTo>
                    <a:lnTo>
                      <a:pt x="2347" y="153"/>
                    </a:lnTo>
                    <a:lnTo>
                      <a:pt x="2367" y="148"/>
                    </a:lnTo>
                    <a:lnTo>
                      <a:pt x="2388" y="141"/>
                    </a:lnTo>
                    <a:lnTo>
                      <a:pt x="2407" y="133"/>
                    </a:lnTo>
                    <a:lnTo>
                      <a:pt x="2425" y="124"/>
                    </a:lnTo>
                    <a:lnTo>
                      <a:pt x="2445" y="114"/>
                    </a:lnTo>
                    <a:lnTo>
                      <a:pt x="2459" y="102"/>
                    </a:lnTo>
                    <a:lnTo>
                      <a:pt x="2473" y="89"/>
                    </a:lnTo>
                    <a:lnTo>
                      <a:pt x="2472" y="52"/>
                    </a:lnTo>
                    <a:lnTo>
                      <a:pt x="2489" y="48"/>
                    </a:lnTo>
                    <a:lnTo>
                      <a:pt x="2487" y="0"/>
                    </a:lnTo>
                    <a:lnTo>
                      <a:pt x="34" y="101"/>
                    </a:lnTo>
                    <a:lnTo>
                      <a:pt x="33" y="113"/>
                    </a:lnTo>
                    <a:lnTo>
                      <a:pt x="31" y="125"/>
                    </a:lnTo>
                    <a:lnTo>
                      <a:pt x="32" y="138"/>
                    </a:lnTo>
                    <a:lnTo>
                      <a:pt x="32" y="149"/>
                    </a:lnTo>
                    <a:lnTo>
                      <a:pt x="29" y="161"/>
                    </a:lnTo>
                    <a:lnTo>
                      <a:pt x="24" y="170"/>
                    </a:lnTo>
                    <a:lnTo>
                      <a:pt x="15" y="179"/>
                    </a:lnTo>
                    <a:lnTo>
                      <a:pt x="0" y="186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18" name="Freeform 82"/>
              <p:cNvSpPr>
                <a:spLocks/>
              </p:cNvSpPr>
              <p:nvPr/>
            </p:nvSpPr>
            <p:spPr bwMode="auto">
              <a:xfrm>
                <a:off x="3528" y="2187"/>
                <a:ext cx="140" cy="114"/>
              </a:xfrm>
              <a:custGeom>
                <a:avLst/>
                <a:gdLst>
                  <a:gd name="T0" fmla="*/ 79 w 140"/>
                  <a:gd name="T1" fmla="*/ 26 h 114"/>
                  <a:gd name="T2" fmla="*/ 72 w 140"/>
                  <a:gd name="T3" fmla="*/ 38 h 114"/>
                  <a:gd name="T4" fmla="*/ 61 w 140"/>
                  <a:gd name="T5" fmla="*/ 44 h 114"/>
                  <a:gd name="T6" fmla="*/ 51 w 140"/>
                  <a:gd name="T7" fmla="*/ 53 h 114"/>
                  <a:gd name="T8" fmla="*/ 35 w 140"/>
                  <a:gd name="T9" fmla="*/ 56 h 114"/>
                  <a:gd name="T10" fmla="*/ 22 w 140"/>
                  <a:gd name="T11" fmla="*/ 59 h 114"/>
                  <a:gd name="T12" fmla="*/ 12 w 140"/>
                  <a:gd name="T13" fmla="*/ 60 h 114"/>
                  <a:gd name="T14" fmla="*/ 3 w 140"/>
                  <a:gd name="T15" fmla="*/ 60 h 114"/>
                  <a:gd name="T16" fmla="*/ 1 w 140"/>
                  <a:gd name="T17" fmla="*/ 59 h 114"/>
                  <a:gd name="T18" fmla="*/ 0 w 140"/>
                  <a:gd name="T19" fmla="*/ 113 h 114"/>
                  <a:gd name="T20" fmla="*/ 2 w 140"/>
                  <a:gd name="T21" fmla="*/ 112 h 114"/>
                  <a:gd name="T22" fmla="*/ 7 w 140"/>
                  <a:gd name="T23" fmla="*/ 112 h 114"/>
                  <a:gd name="T24" fmla="*/ 12 w 140"/>
                  <a:gd name="T25" fmla="*/ 113 h 114"/>
                  <a:gd name="T26" fmla="*/ 20 w 140"/>
                  <a:gd name="T27" fmla="*/ 112 h 114"/>
                  <a:gd name="T28" fmla="*/ 29 w 140"/>
                  <a:gd name="T29" fmla="*/ 111 h 114"/>
                  <a:gd name="T30" fmla="*/ 39 w 140"/>
                  <a:gd name="T31" fmla="*/ 109 h 114"/>
                  <a:gd name="T32" fmla="*/ 50 w 140"/>
                  <a:gd name="T33" fmla="*/ 106 h 114"/>
                  <a:gd name="T34" fmla="*/ 61 w 140"/>
                  <a:gd name="T35" fmla="*/ 103 h 114"/>
                  <a:gd name="T36" fmla="*/ 74 w 140"/>
                  <a:gd name="T37" fmla="*/ 99 h 114"/>
                  <a:gd name="T38" fmla="*/ 85 w 140"/>
                  <a:gd name="T39" fmla="*/ 94 h 114"/>
                  <a:gd name="T40" fmla="*/ 97 w 140"/>
                  <a:gd name="T41" fmla="*/ 87 h 114"/>
                  <a:gd name="T42" fmla="*/ 109 w 140"/>
                  <a:gd name="T43" fmla="*/ 78 h 114"/>
                  <a:gd name="T44" fmla="*/ 118 w 140"/>
                  <a:gd name="T45" fmla="*/ 68 h 114"/>
                  <a:gd name="T46" fmla="*/ 127 w 140"/>
                  <a:gd name="T47" fmla="*/ 58 h 114"/>
                  <a:gd name="T48" fmla="*/ 132 w 140"/>
                  <a:gd name="T49" fmla="*/ 46 h 114"/>
                  <a:gd name="T50" fmla="*/ 139 w 140"/>
                  <a:gd name="T51" fmla="*/ 30 h 114"/>
                  <a:gd name="T52" fmla="*/ 139 w 140"/>
                  <a:gd name="T53" fmla="*/ 26 h 114"/>
                  <a:gd name="T54" fmla="*/ 138 w 140"/>
                  <a:gd name="T55" fmla="*/ 21 h 114"/>
                  <a:gd name="T56" fmla="*/ 135 w 140"/>
                  <a:gd name="T57" fmla="*/ 16 h 114"/>
                  <a:gd name="T58" fmla="*/ 132 w 140"/>
                  <a:gd name="T59" fmla="*/ 12 h 114"/>
                  <a:gd name="T60" fmla="*/ 128 w 140"/>
                  <a:gd name="T61" fmla="*/ 6 h 114"/>
                  <a:gd name="T62" fmla="*/ 125 w 140"/>
                  <a:gd name="T63" fmla="*/ 2 h 114"/>
                  <a:gd name="T64" fmla="*/ 120 w 140"/>
                  <a:gd name="T65" fmla="*/ 0 h 114"/>
                  <a:gd name="T66" fmla="*/ 113 w 140"/>
                  <a:gd name="T67" fmla="*/ 0 h 114"/>
                  <a:gd name="T68" fmla="*/ 108 w 140"/>
                  <a:gd name="T69" fmla="*/ 1 h 114"/>
                  <a:gd name="T70" fmla="*/ 101 w 140"/>
                  <a:gd name="T71" fmla="*/ 3 h 114"/>
                  <a:gd name="T72" fmla="*/ 97 w 140"/>
                  <a:gd name="T73" fmla="*/ 3 h 114"/>
                  <a:gd name="T74" fmla="*/ 91 w 140"/>
                  <a:gd name="T75" fmla="*/ 6 h 114"/>
                  <a:gd name="T76" fmla="*/ 88 w 140"/>
                  <a:gd name="T77" fmla="*/ 10 h 114"/>
                  <a:gd name="T78" fmla="*/ 84 w 140"/>
                  <a:gd name="T79" fmla="*/ 13 h 114"/>
                  <a:gd name="T80" fmla="*/ 81 w 140"/>
                  <a:gd name="T81" fmla="*/ 19 h 114"/>
                  <a:gd name="T82" fmla="*/ 79 w 140"/>
                  <a:gd name="T83" fmla="*/ 26 h 1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0"/>
                  <a:gd name="T127" fmla="*/ 0 h 114"/>
                  <a:gd name="T128" fmla="*/ 140 w 140"/>
                  <a:gd name="T129" fmla="*/ 114 h 1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0" h="114">
                    <a:moveTo>
                      <a:pt x="79" y="26"/>
                    </a:moveTo>
                    <a:lnTo>
                      <a:pt x="72" y="38"/>
                    </a:lnTo>
                    <a:lnTo>
                      <a:pt x="61" y="44"/>
                    </a:lnTo>
                    <a:lnTo>
                      <a:pt x="51" y="53"/>
                    </a:lnTo>
                    <a:lnTo>
                      <a:pt x="35" y="56"/>
                    </a:lnTo>
                    <a:lnTo>
                      <a:pt x="22" y="59"/>
                    </a:lnTo>
                    <a:lnTo>
                      <a:pt x="12" y="60"/>
                    </a:lnTo>
                    <a:lnTo>
                      <a:pt x="3" y="60"/>
                    </a:lnTo>
                    <a:lnTo>
                      <a:pt x="1" y="59"/>
                    </a:lnTo>
                    <a:lnTo>
                      <a:pt x="0" y="113"/>
                    </a:lnTo>
                    <a:lnTo>
                      <a:pt x="2" y="112"/>
                    </a:lnTo>
                    <a:lnTo>
                      <a:pt x="7" y="112"/>
                    </a:lnTo>
                    <a:lnTo>
                      <a:pt x="12" y="113"/>
                    </a:lnTo>
                    <a:lnTo>
                      <a:pt x="20" y="112"/>
                    </a:lnTo>
                    <a:lnTo>
                      <a:pt x="29" y="111"/>
                    </a:lnTo>
                    <a:lnTo>
                      <a:pt x="39" y="109"/>
                    </a:lnTo>
                    <a:lnTo>
                      <a:pt x="50" y="106"/>
                    </a:lnTo>
                    <a:lnTo>
                      <a:pt x="61" y="103"/>
                    </a:lnTo>
                    <a:lnTo>
                      <a:pt x="74" y="99"/>
                    </a:lnTo>
                    <a:lnTo>
                      <a:pt x="85" y="94"/>
                    </a:lnTo>
                    <a:lnTo>
                      <a:pt x="97" y="87"/>
                    </a:lnTo>
                    <a:lnTo>
                      <a:pt x="109" y="78"/>
                    </a:lnTo>
                    <a:lnTo>
                      <a:pt x="118" y="68"/>
                    </a:lnTo>
                    <a:lnTo>
                      <a:pt x="127" y="58"/>
                    </a:lnTo>
                    <a:lnTo>
                      <a:pt x="132" y="46"/>
                    </a:lnTo>
                    <a:lnTo>
                      <a:pt x="139" y="30"/>
                    </a:lnTo>
                    <a:lnTo>
                      <a:pt x="139" y="26"/>
                    </a:lnTo>
                    <a:lnTo>
                      <a:pt x="138" y="21"/>
                    </a:lnTo>
                    <a:lnTo>
                      <a:pt x="135" y="16"/>
                    </a:lnTo>
                    <a:lnTo>
                      <a:pt x="132" y="12"/>
                    </a:lnTo>
                    <a:lnTo>
                      <a:pt x="128" y="6"/>
                    </a:lnTo>
                    <a:lnTo>
                      <a:pt x="125" y="2"/>
                    </a:lnTo>
                    <a:lnTo>
                      <a:pt x="120" y="0"/>
                    </a:lnTo>
                    <a:lnTo>
                      <a:pt x="113" y="0"/>
                    </a:lnTo>
                    <a:lnTo>
                      <a:pt x="108" y="1"/>
                    </a:lnTo>
                    <a:lnTo>
                      <a:pt x="101" y="3"/>
                    </a:lnTo>
                    <a:lnTo>
                      <a:pt x="97" y="3"/>
                    </a:lnTo>
                    <a:lnTo>
                      <a:pt x="91" y="6"/>
                    </a:lnTo>
                    <a:lnTo>
                      <a:pt x="88" y="10"/>
                    </a:lnTo>
                    <a:lnTo>
                      <a:pt x="84" y="13"/>
                    </a:lnTo>
                    <a:lnTo>
                      <a:pt x="81" y="19"/>
                    </a:lnTo>
                    <a:lnTo>
                      <a:pt x="79" y="26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19" name="Freeform 83"/>
              <p:cNvSpPr>
                <a:spLocks/>
              </p:cNvSpPr>
              <p:nvPr/>
            </p:nvSpPr>
            <p:spPr bwMode="auto">
              <a:xfrm>
                <a:off x="3527" y="2188"/>
                <a:ext cx="147" cy="119"/>
              </a:xfrm>
              <a:custGeom>
                <a:avLst/>
                <a:gdLst>
                  <a:gd name="T0" fmla="*/ 82 w 147"/>
                  <a:gd name="T1" fmla="*/ 27 h 119"/>
                  <a:gd name="T2" fmla="*/ 82 w 147"/>
                  <a:gd name="T3" fmla="*/ 27 h 119"/>
                  <a:gd name="T4" fmla="*/ 75 w 147"/>
                  <a:gd name="T5" fmla="*/ 40 h 119"/>
                  <a:gd name="T6" fmla="*/ 64 w 147"/>
                  <a:gd name="T7" fmla="*/ 47 h 119"/>
                  <a:gd name="T8" fmla="*/ 53 w 147"/>
                  <a:gd name="T9" fmla="*/ 54 h 119"/>
                  <a:gd name="T10" fmla="*/ 36 w 147"/>
                  <a:gd name="T11" fmla="*/ 59 h 119"/>
                  <a:gd name="T12" fmla="*/ 23 w 147"/>
                  <a:gd name="T13" fmla="*/ 61 h 119"/>
                  <a:gd name="T14" fmla="*/ 12 w 147"/>
                  <a:gd name="T15" fmla="*/ 62 h 119"/>
                  <a:gd name="T16" fmla="*/ 3 w 147"/>
                  <a:gd name="T17" fmla="*/ 63 h 119"/>
                  <a:gd name="T18" fmla="*/ 1 w 147"/>
                  <a:gd name="T19" fmla="*/ 62 h 119"/>
                  <a:gd name="T20" fmla="*/ 0 w 147"/>
                  <a:gd name="T21" fmla="*/ 118 h 119"/>
                  <a:gd name="T22" fmla="*/ 1 w 147"/>
                  <a:gd name="T23" fmla="*/ 117 h 119"/>
                  <a:gd name="T24" fmla="*/ 6 w 147"/>
                  <a:gd name="T25" fmla="*/ 118 h 119"/>
                  <a:gd name="T26" fmla="*/ 10 w 147"/>
                  <a:gd name="T27" fmla="*/ 117 h 119"/>
                  <a:gd name="T28" fmla="*/ 20 w 147"/>
                  <a:gd name="T29" fmla="*/ 117 h 119"/>
                  <a:gd name="T30" fmla="*/ 28 w 147"/>
                  <a:gd name="T31" fmla="*/ 115 h 119"/>
                  <a:gd name="T32" fmla="*/ 40 w 147"/>
                  <a:gd name="T33" fmla="*/ 115 h 119"/>
                  <a:gd name="T34" fmla="*/ 51 w 147"/>
                  <a:gd name="T35" fmla="*/ 111 h 119"/>
                  <a:gd name="T36" fmla="*/ 64 w 147"/>
                  <a:gd name="T37" fmla="*/ 108 h 119"/>
                  <a:gd name="T38" fmla="*/ 77 w 147"/>
                  <a:gd name="T39" fmla="*/ 104 h 119"/>
                  <a:gd name="T40" fmla="*/ 89 w 147"/>
                  <a:gd name="T41" fmla="*/ 99 h 119"/>
                  <a:gd name="T42" fmla="*/ 101 w 147"/>
                  <a:gd name="T43" fmla="*/ 92 h 119"/>
                  <a:gd name="T44" fmla="*/ 113 w 147"/>
                  <a:gd name="T45" fmla="*/ 82 h 119"/>
                  <a:gd name="T46" fmla="*/ 123 w 147"/>
                  <a:gd name="T47" fmla="*/ 72 h 119"/>
                  <a:gd name="T48" fmla="*/ 132 w 147"/>
                  <a:gd name="T49" fmla="*/ 62 h 119"/>
                  <a:gd name="T50" fmla="*/ 139 w 147"/>
                  <a:gd name="T51" fmla="*/ 48 h 119"/>
                  <a:gd name="T52" fmla="*/ 145 w 147"/>
                  <a:gd name="T53" fmla="*/ 32 h 119"/>
                  <a:gd name="T54" fmla="*/ 146 w 147"/>
                  <a:gd name="T55" fmla="*/ 28 h 119"/>
                  <a:gd name="T56" fmla="*/ 145 w 147"/>
                  <a:gd name="T57" fmla="*/ 22 h 119"/>
                  <a:gd name="T58" fmla="*/ 141 w 147"/>
                  <a:gd name="T59" fmla="*/ 17 h 119"/>
                  <a:gd name="T60" fmla="*/ 138 w 147"/>
                  <a:gd name="T61" fmla="*/ 13 h 119"/>
                  <a:gd name="T62" fmla="*/ 133 w 147"/>
                  <a:gd name="T63" fmla="*/ 7 h 119"/>
                  <a:gd name="T64" fmla="*/ 129 w 147"/>
                  <a:gd name="T65" fmla="*/ 2 h 119"/>
                  <a:gd name="T66" fmla="*/ 125 w 147"/>
                  <a:gd name="T67" fmla="*/ 0 h 119"/>
                  <a:gd name="T68" fmla="*/ 118 w 147"/>
                  <a:gd name="T69" fmla="*/ 0 h 119"/>
                  <a:gd name="T70" fmla="*/ 111 w 147"/>
                  <a:gd name="T71" fmla="*/ 2 h 119"/>
                  <a:gd name="T72" fmla="*/ 106 w 147"/>
                  <a:gd name="T73" fmla="*/ 3 h 119"/>
                  <a:gd name="T74" fmla="*/ 101 w 147"/>
                  <a:gd name="T75" fmla="*/ 5 h 119"/>
                  <a:gd name="T76" fmla="*/ 95 w 147"/>
                  <a:gd name="T77" fmla="*/ 7 h 119"/>
                  <a:gd name="T78" fmla="*/ 90 w 147"/>
                  <a:gd name="T79" fmla="*/ 11 h 119"/>
                  <a:gd name="T80" fmla="*/ 88 w 147"/>
                  <a:gd name="T81" fmla="*/ 14 h 119"/>
                  <a:gd name="T82" fmla="*/ 85 w 147"/>
                  <a:gd name="T83" fmla="*/ 20 h 119"/>
                  <a:gd name="T84" fmla="*/ 82 w 147"/>
                  <a:gd name="T85" fmla="*/ 27 h 1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7"/>
                  <a:gd name="T130" fmla="*/ 0 h 119"/>
                  <a:gd name="T131" fmla="*/ 147 w 147"/>
                  <a:gd name="T132" fmla="*/ 119 h 11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7" h="119">
                    <a:moveTo>
                      <a:pt x="82" y="27"/>
                    </a:moveTo>
                    <a:lnTo>
                      <a:pt x="82" y="27"/>
                    </a:lnTo>
                    <a:lnTo>
                      <a:pt x="75" y="40"/>
                    </a:lnTo>
                    <a:lnTo>
                      <a:pt x="64" y="47"/>
                    </a:lnTo>
                    <a:lnTo>
                      <a:pt x="53" y="54"/>
                    </a:lnTo>
                    <a:lnTo>
                      <a:pt x="36" y="59"/>
                    </a:lnTo>
                    <a:lnTo>
                      <a:pt x="23" y="61"/>
                    </a:lnTo>
                    <a:lnTo>
                      <a:pt x="12" y="62"/>
                    </a:lnTo>
                    <a:lnTo>
                      <a:pt x="3" y="63"/>
                    </a:lnTo>
                    <a:lnTo>
                      <a:pt x="1" y="62"/>
                    </a:lnTo>
                    <a:lnTo>
                      <a:pt x="0" y="118"/>
                    </a:lnTo>
                    <a:lnTo>
                      <a:pt x="1" y="117"/>
                    </a:lnTo>
                    <a:lnTo>
                      <a:pt x="6" y="118"/>
                    </a:lnTo>
                    <a:lnTo>
                      <a:pt x="10" y="117"/>
                    </a:lnTo>
                    <a:lnTo>
                      <a:pt x="20" y="117"/>
                    </a:lnTo>
                    <a:lnTo>
                      <a:pt x="28" y="115"/>
                    </a:lnTo>
                    <a:lnTo>
                      <a:pt x="40" y="115"/>
                    </a:lnTo>
                    <a:lnTo>
                      <a:pt x="51" y="111"/>
                    </a:lnTo>
                    <a:lnTo>
                      <a:pt x="64" y="108"/>
                    </a:lnTo>
                    <a:lnTo>
                      <a:pt x="77" y="104"/>
                    </a:lnTo>
                    <a:lnTo>
                      <a:pt x="89" y="99"/>
                    </a:lnTo>
                    <a:lnTo>
                      <a:pt x="101" y="92"/>
                    </a:lnTo>
                    <a:lnTo>
                      <a:pt x="113" y="82"/>
                    </a:lnTo>
                    <a:lnTo>
                      <a:pt x="123" y="72"/>
                    </a:lnTo>
                    <a:lnTo>
                      <a:pt x="132" y="62"/>
                    </a:lnTo>
                    <a:lnTo>
                      <a:pt x="139" y="48"/>
                    </a:lnTo>
                    <a:lnTo>
                      <a:pt x="145" y="32"/>
                    </a:lnTo>
                    <a:lnTo>
                      <a:pt x="146" y="28"/>
                    </a:lnTo>
                    <a:lnTo>
                      <a:pt x="145" y="22"/>
                    </a:lnTo>
                    <a:lnTo>
                      <a:pt x="141" y="17"/>
                    </a:lnTo>
                    <a:lnTo>
                      <a:pt x="138" y="13"/>
                    </a:lnTo>
                    <a:lnTo>
                      <a:pt x="133" y="7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1" y="2"/>
                    </a:lnTo>
                    <a:lnTo>
                      <a:pt x="106" y="3"/>
                    </a:lnTo>
                    <a:lnTo>
                      <a:pt x="101" y="5"/>
                    </a:lnTo>
                    <a:lnTo>
                      <a:pt x="95" y="7"/>
                    </a:lnTo>
                    <a:lnTo>
                      <a:pt x="90" y="11"/>
                    </a:lnTo>
                    <a:lnTo>
                      <a:pt x="88" y="14"/>
                    </a:lnTo>
                    <a:lnTo>
                      <a:pt x="85" y="20"/>
                    </a:lnTo>
                    <a:lnTo>
                      <a:pt x="82" y="2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20" name="Freeform 84"/>
              <p:cNvSpPr>
                <a:spLocks/>
              </p:cNvSpPr>
              <p:nvPr/>
            </p:nvSpPr>
            <p:spPr bwMode="auto">
              <a:xfrm>
                <a:off x="4079" y="1951"/>
                <a:ext cx="170" cy="148"/>
              </a:xfrm>
              <a:custGeom>
                <a:avLst/>
                <a:gdLst>
                  <a:gd name="T0" fmla="*/ 3 w 170"/>
                  <a:gd name="T1" fmla="*/ 147 h 148"/>
                  <a:gd name="T2" fmla="*/ 9 w 170"/>
                  <a:gd name="T3" fmla="*/ 145 h 148"/>
                  <a:gd name="T4" fmla="*/ 19 w 170"/>
                  <a:gd name="T5" fmla="*/ 143 h 148"/>
                  <a:gd name="T6" fmla="*/ 29 w 170"/>
                  <a:gd name="T7" fmla="*/ 141 h 148"/>
                  <a:gd name="T8" fmla="*/ 44 w 170"/>
                  <a:gd name="T9" fmla="*/ 138 h 148"/>
                  <a:gd name="T10" fmla="*/ 56 w 170"/>
                  <a:gd name="T11" fmla="*/ 135 h 148"/>
                  <a:gd name="T12" fmla="*/ 68 w 170"/>
                  <a:gd name="T13" fmla="*/ 130 h 148"/>
                  <a:gd name="T14" fmla="*/ 84 w 170"/>
                  <a:gd name="T15" fmla="*/ 126 h 148"/>
                  <a:gd name="T16" fmla="*/ 98 w 170"/>
                  <a:gd name="T17" fmla="*/ 122 h 148"/>
                  <a:gd name="T18" fmla="*/ 110 w 170"/>
                  <a:gd name="T19" fmla="*/ 117 h 148"/>
                  <a:gd name="T20" fmla="*/ 126 w 170"/>
                  <a:gd name="T21" fmla="*/ 112 h 148"/>
                  <a:gd name="T22" fmla="*/ 137 w 170"/>
                  <a:gd name="T23" fmla="*/ 107 h 148"/>
                  <a:gd name="T24" fmla="*/ 147 w 170"/>
                  <a:gd name="T25" fmla="*/ 100 h 148"/>
                  <a:gd name="T26" fmla="*/ 155 w 170"/>
                  <a:gd name="T27" fmla="*/ 93 h 148"/>
                  <a:gd name="T28" fmla="*/ 162 w 170"/>
                  <a:gd name="T29" fmla="*/ 89 h 148"/>
                  <a:gd name="T30" fmla="*/ 167 w 170"/>
                  <a:gd name="T31" fmla="*/ 82 h 148"/>
                  <a:gd name="T32" fmla="*/ 169 w 170"/>
                  <a:gd name="T33" fmla="*/ 75 h 148"/>
                  <a:gd name="T34" fmla="*/ 166 w 170"/>
                  <a:gd name="T35" fmla="*/ 67 h 148"/>
                  <a:gd name="T36" fmla="*/ 161 w 170"/>
                  <a:gd name="T37" fmla="*/ 61 h 148"/>
                  <a:gd name="T38" fmla="*/ 153 w 170"/>
                  <a:gd name="T39" fmla="*/ 52 h 148"/>
                  <a:gd name="T40" fmla="*/ 143 w 170"/>
                  <a:gd name="T41" fmla="*/ 47 h 148"/>
                  <a:gd name="T42" fmla="*/ 130 w 170"/>
                  <a:gd name="T43" fmla="*/ 41 h 148"/>
                  <a:gd name="T44" fmla="*/ 115 w 170"/>
                  <a:gd name="T45" fmla="*/ 34 h 148"/>
                  <a:gd name="T46" fmla="*/ 100 w 170"/>
                  <a:gd name="T47" fmla="*/ 27 h 148"/>
                  <a:gd name="T48" fmla="*/ 85 w 170"/>
                  <a:gd name="T49" fmla="*/ 22 h 148"/>
                  <a:gd name="T50" fmla="*/ 70 w 170"/>
                  <a:gd name="T51" fmla="*/ 17 h 148"/>
                  <a:gd name="T52" fmla="*/ 54 w 170"/>
                  <a:gd name="T53" fmla="*/ 12 h 148"/>
                  <a:gd name="T54" fmla="*/ 40 w 170"/>
                  <a:gd name="T55" fmla="*/ 7 h 148"/>
                  <a:gd name="T56" fmla="*/ 27 w 170"/>
                  <a:gd name="T57" fmla="*/ 5 h 148"/>
                  <a:gd name="T58" fmla="*/ 15 w 170"/>
                  <a:gd name="T59" fmla="*/ 2 h 148"/>
                  <a:gd name="T60" fmla="*/ 8 w 170"/>
                  <a:gd name="T61" fmla="*/ 0 h 148"/>
                  <a:gd name="T62" fmla="*/ 2 w 170"/>
                  <a:gd name="T63" fmla="*/ 1 h 148"/>
                  <a:gd name="T64" fmla="*/ 0 w 170"/>
                  <a:gd name="T65" fmla="*/ 0 h 148"/>
                  <a:gd name="T66" fmla="*/ 3 w 170"/>
                  <a:gd name="T67" fmla="*/ 147 h 1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148"/>
                  <a:gd name="T104" fmla="*/ 170 w 170"/>
                  <a:gd name="T105" fmla="*/ 148 h 1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148">
                    <a:moveTo>
                      <a:pt x="3" y="147"/>
                    </a:moveTo>
                    <a:lnTo>
                      <a:pt x="9" y="145"/>
                    </a:lnTo>
                    <a:lnTo>
                      <a:pt x="19" y="143"/>
                    </a:lnTo>
                    <a:lnTo>
                      <a:pt x="29" y="141"/>
                    </a:lnTo>
                    <a:lnTo>
                      <a:pt x="44" y="138"/>
                    </a:lnTo>
                    <a:lnTo>
                      <a:pt x="56" y="135"/>
                    </a:lnTo>
                    <a:lnTo>
                      <a:pt x="68" y="130"/>
                    </a:lnTo>
                    <a:lnTo>
                      <a:pt x="84" y="126"/>
                    </a:lnTo>
                    <a:lnTo>
                      <a:pt x="98" y="122"/>
                    </a:lnTo>
                    <a:lnTo>
                      <a:pt x="110" y="117"/>
                    </a:lnTo>
                    <a:lnTo>
                      <a:pt x="126" y="112"/>
                    </a:lnTo>
                    <a:lnTo>
                      <a:pt x="137" y="107"/>
                    </a:lnTo>
                    <a:lnTo>
                      <a:pt x="147" y="100"/>
                    </a:lnTo>
                    <a:lnTo>
                      <a:pt x="155" y="93"/>
                    </a:lnTo>
                    <a:lnTo>
                      <a:pt x="162" y="89"/>
                    </a:lnTo>
                    <a:lnTo>
                      <a:pt x="167" y="82"/>
                    </a:lnTo>
                    <a:lnTo>
                      <a:pt x="169" y="75"/>
                    </a:lnTo>
                    <a:lnTo>
                      <a:pt x="166" y="67"/>
                    </a:lnTo>
                    <a:lnTo>
                      <a:pt x="161" y="61"/>
                    </a:lnTo>
                    <a:lnTo>
                      <a:pt x="153" y="52"/>
                    </a:lnTo>
                    <a:lnTo>
                      <a:pt x="143" y="47"/>
                    </a:lnTo>
                    <a:lnTo>
                      <a:pt x="130" y="41"/>
                    </a:lnTo>
                    <a:lnTo>
                      <a:pt x="115" y="34"/>
                    </a:lnTo>
                    <a:lnTo>
                      <a:pt x="100" y="27"/>
                    </a:lnTo>
                    <a:lnTo>
                      <a:pt x="85" y="22"/>
                    </a:lnTo>
                    <a:lnTo>
                      <a:pt x="70" y="17"/>
                    </a:lnTo>
                    <a:lnTo>
                      <a:pt x="54" y="12"/>
                    </a:lnTo>
                    <a:lnTo>
                      <a:pt x="40" y="7"/>
                    </a:lnTo>
                    <a:lnTo>
                      <a:pt x="27" y="5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3" y="14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21" name="Freeform 85"/>
              <p:cNvSpPr>
                <a:spLocks/>
              </p:cNvSpPr>
              <p:nvPr/>
            </p:nvSpPr>
            <p:spPr bwMode="auto">
              <a:xfrm>
                <a:off x="4079" y="1951"/>
                <a:ext cx="176" cy="153"/>
              </a:xfrm>
              <a:custGeom>
                <a:avLst/>
                <a:gdLst>
                  <a:gd name="T0" fmla="*/ 3 w 176"/>
                  <a:gd name="T1" fmla="*/ 152 h 153"/>
                  <a:gd name="T2" fmla="*/ 3 w 176"/>
                  <a:gd name="T3" fmla="*/ 152 h 153"/>
                  <a:gd name="T4" fmla="*/ 9 w 176"/>
                  <a:gd name="T5" fmla="*/ 151 h 153"/>
                  <a:gd name="T6" fmla="*/ 19 w 176"/>
                  <a:gd name="T7" fmla="*/ 150 h 153"/>
                  <a:gd name="T8" fmla="*/ 30 w 176"/>
                  <a:gd name="T9" fmla="*/ 146 h 153"/>
                  <a:gd name="T10" fmla="*/ 43 w 176"/>
                  <a:gd name="T11" fmla="*/ 144 h 153"/>
                  <a:gd name="T12" fmla="*/ 57 w 176"/>
                  <a:gd name="T13" fmla="*/ 140 h 153"/>
                  <a:gd name="T14" fmla="*/ 71 w 176"/>
                  <a:gd name="T15" fmla="*/ 137 h 153"/>
                  <a:gd name="T16" fmla="*/ 85 w 176"/>
                  <a:gd name="T17" fmla="*/ 132 h 153"/>
                  <a:gd name="T18" fmla="*/ 101 w 176"/>
                  <a:gd name="T19" fmla="*/ 127 h 153"/>
                  <a:gd name="T20" fmla="*/ 114 w 176"/>
                  <a:gd name="T21" fmla="*/ 122 h 153"/>
                  <a:gd name="T22" fmla="*/ 128 w 176"/>
                  <a:gd name="T23" fmla="*/ 116 h 153"/>
                  <a:gd name="T24" fmla="*/ 141 w 176"/>
                  <a:gd name="T25" fmla="*/ 111 h 153"/>
                  <a:gd name="T26" fmla="*/ 151 w 176"/>
                  <a:gd name="T27" fmla="*/ 104 h 153"/>
                  <a:gd name="T28" fmla="*/ 161 w 176"/>
                  <a:gd name="T29" fmla="*/ 98 h 153"/>
                  <a:gd name="T30" fmla="*/ 168 w 176"/>
                  <a:gd name="T31" fmla="*/ 92 h 153"/>
                  <a:gd name="T32" fmla="*/ 173 w 176"/>
                  <a:gd name="T33" fmla="*/ 85 h 153"/>
                  <a:gd name="T34" fmla="*/ 175 w 176"/>
                  <a:gd name="T35" fmla="*/ 78 h 153"/>
                  <a:gd name="T36" fmla="*/ 172 w 176"/>
                  <a:gd name="T37" fmla="*/ 70 h 153"/>
                  <a:gd name="T38" fmla="*/ 166 w 176"/>
                  <a:gd name="T39" fmla="*/ 63 h 153"/>
                  <a:gd name="T40" fmla="*/ 158 w 176"/>
                  <a:gd name="T41" fmla="*/ 55 h 153"/>
                  <a:gd name="T42" fmla="*/ 148 w 176"/>
                  <a:gd name="T43" fmla="*/ 49 h 153"/>
                  <a:gd name="T44" fmla="*/ 134 w 176"/>
                  <a:gd name="T45" fmla="*/ 43 h 153"/>
                  <a:gd name="T46" fmla="*/ 119 w 176"/>
                  <a:gd name="T47" fmla="*/ 35 h 153"/>
                  <a:gd name="T48" fmla="*/ 103 w 176"/>
                  <a:gd name="T49" fmla="*/ 29 h 153"/>
                  <a:gd name="T50" fmla="*/ 88 w 176"/>
                  <a:gd name="T51" fmla="*/ 23 h 153"/>
                  <a:gd name="T52" fmla="*/ 72 w 176"/>
                  <a:gd name="T53" fmla="*/ 18 h 153"/>
                  <a:gd name="T54" fmla="*/ 56 w 176"/>
                  <a:gd name="T55" fmla="*/ 13 h 153"/>
                  <a:gd name="T56" fmla="*/ 41 w 176"/>
                  <a:gd name="T57" fmla="*/ 8 h 153"/>
                  <a:gd name="T58" fmla="*/ 28 w 176"/>
                  <a:gd name="T59" fmla="*/ 5 h 153"/>
                  <a:gd name="T60" fmla="*/ 16 w 176"/>
                  <a:gd name="T61" fmla="*/ 3 h 153"/>
                  <a:gd name="T62" fmla="*/ 8 w 176"/>
                  <a:gd name="T63" fmla="*/ 0 h 153"/>
                  <a:gd name="T64" fmla="*/ 2 w 176"/>
                  <a:gd name="T65" fmla="*/ 1 h 153"/>
                  <a:gd name="T66" fmla="*/ 0 w 176"/>
                  <a:gd name="T67" fmla="*/ 0 h 153"/>
                  <a:gd name="T68" fmla="*/ 3 w 176"/>
                  <a:gd name="T69" fmla="*/ 152 h 1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6"/>
                  <a:gd name="T106" fmla="*/ 0 h 153"/>
                  <a:gd name="T107" fmla="*/ 176 w 176"/>
                  <a:gd name="T108" fmla="*/ 153 h 1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6" h="153">
                    <a:moveTo>
                      <a:pt x="3" y="152"/>
                    </a:moveTo>
                    <a:lnTo>
                      <a:pt x="3" y="152"/>
                    </a:lnTo>
                    <a:lnTo>
                      <a:pt x="9" y="151"/>
                    </a:lnTo>
                    <a:lnTo>
                      <a:pt x="19" y="150"/>
                    </a:lnTo>
                    <a:lnTo>
                      <a:pt x="30" y="146"/>
                    </a:lnTo>
                    <a:lnTo>
                      <a:pt x="43" y="144"/>
                    </a:lnTo>
                    <a:lnTo>
                      <a:pt x="57" y="140"/>
                    </a:lnTo>
                    <a:lnTo>
                      <a:pt x="71" y="137"/>
                    </a:lnTo>
                    <a:lnTo>
                      <a:pt x="85" y="132"/>
                    </a:lnTo>
                    <a:lnTo>
                      <a:pt x="101" y="127"/>
                    </a:lnTo>
                    <a:lnTo>
                      <a:pt x="114" y="122"/>
                    </a:lnTo>
                    <a:lnTo>
                      <a:pt x="128" y="116"/>
                    </a:lnTo>
                    <a:lnTo>
                      <a:pt x="141" y="111"/>
                    </a:lnTo>
                    <a:lnTo>
                      <a:pt x="151" y="104"/>
                    </a:lnTo>
                    <a:lnTo>
                      <a:pt x="161" y="98"/>
                    </a:lnTo>
                    <a:lnTo>
                      <a:pt x="168" y="92"/>
                    </a:lnTo>
                    <a:lnTo>
                      <a:pt x="173" y="85"/>
                    </a:lnTo>
                    <a:lnTo>
                      <a:pt x="175" y="78"/>
                    </a:lnTo>
                    <a:lnTo>
                      <a:pt x="172" y="70"/>
                    </a:lnTo>
                    <a:lnTo>
                      <a:pt x="166" y="63"/>
                    </a:lnTo>
                    <a:lnTo>
                      <a:pt x="158" y="55"/>
                    </a:lnTo>
                    <a:lnTo>
                      <a:pt x="148" y="49"/>
                    </a:lnTo>
                    <a:lnTo>
                      <a:pt x="134" y="43"/>
                    </a:lnTo>
                    <a:lnTo>
                      <a:pt x="119" y="35"/>
                    </a:lnTo>
                    <a:lnTo>
                      <a:pt x="103" y="29"/>
                    </a:lnTo>
                    <a:lnTo>
                      <a:pt x="88" y="23"/>
                    </a:lnTo>
                    <a:lnTo>
                      <a:pt x="72" y="18"/>
                    </a:lnTo>
                    <a:lnTo>
                      <a:pt x="56" y="13"/>
                    </a:lnTo>
                    <a:lnTo>
                      <a:pt x="41" y="8"/>
                    </a:lnTo>
                    <a:lnTo>
                      <a:pt x="28" y="5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3" y="152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22" name="Freeform 86"/>
              <p:cNvSpPr>
                <a:spLocks/>
              </p:cNvSpPr>
              <p:nvPr/>
            </p:nvSpPr>
            <p:spPr bwMode="auto">
              <a:xfrm>
                <a:off x="4086" y="1952"/>
                <a:ext cx="162" cy="76"/>
              </a:xfrm>
              <a:custGeom>
                <a:avLst/>
                <a:gdLst>
                  <a:gd name="T0" fmla="*/ 161 w 162"/>
                  <a:gd name="T1" fmla="*/ 75 h 76"/>
                  <a:gd name="T2" fmla="*/ 159 w 162"/>
                  <a:gd name="T3" fmla="*/ 69 h 76"/>
                  <a:gd name="T4" fmla="*/ 154 w 162"/>
                  <a:gd name="T5" fmla="*/ 61 h 76"/>
                  <a:gd name="T6" fmla="*/ 147 w 162"/>
                  <a:gd name="T7" fmla="*/ 54 h 76"/>
                  <a:gd name="T8" fmla="*/ 136 w 162"/>
                  <a:gd name="T9" fmla="*/ 47 h 76"/>
                  <a:gd name="T10" fmla="*/ 126 w 162"/>
                  <a:gd name="T11" fmla="*/ 42 h 76"/>
                  <a:gd name="T12" fmla="*/ 111 w 162"/>
                  <a:gd name="T13" fmla="*/ 35 h 76"/>
                  <a:gd name="T14" fmla="*/ 97 w 162"/>
                  <a:gd name="T15" fmla="*/ 30 h 76"/>
                  <a:gd name="T16" fmla="*/ 82 w 162"/>
                  <a:gd name="T17" fmla="*/ 24 h 76"/>
                  <a:gd name="T18" fmla="*/ 67 w 162"/>
                  <a:gd name="T19" fmla="*/ 20 h 76"/>
                  <a:gd name="T20" fmla="*/ 52 w 162"/>
                  <a:gd name="T21" fmla="*/ 14 h 76"/>
                  <a:gd name="T22" fmla="*/ 37 w 162"/>
                  <a:gd name="T23" fmla="*/ 10 h 76"/>
                  <a:gd name="T24" fmla="*/ 26 w 162"/>
                  <a:gd name="T25" fmla="*/ 7 h 76"/>
                  <a:gd name="T26" fmla="*/ 15 w 162"/>
                  <a:gd name="T27" fmla="*/ 5 h 76"/>
                  <a:gd name="T28" fmla="*/ 7 w 162"/>
                  <a:gd name="T29" fmla="*/ 2 h 76"/>
                  <a:gd name="T30" fmla="*/ 1 w 162"/>
                  <a:gd name="T31" fmla="*/ 1 h 76"/>
                  <a:gd name="T32" fmla="*/ 0 w 162"/>
                  <a:gd name="T33" fmla="*/ 0 h 76"/>
                  <a:gd name="T34" fmla="*/ 3 w 162"/>
                  <a:gd name="T35" fmla="*/ 75 h 76"/>
                  <a:gd name="T36" fmla="*/ 161 w 162"/>
                  <a:gd name="T37" fmla="*/ 75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2"/>
                  <a:gd name="T58" fmla="*/ 0 h 76"/>
                  <a:gd name="T59" fmla="*/ 162 w 162"/>
                  <a:gd name="T60" fmla="*/ 76 h 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2" h="76">
                    <a:moveTo>
                      <a:pt x="161" y="75"/>
                    </a:moveTo>
                    <a:lnTo>
                      <a:pt x="159" y="69"/>
                    </a:lnTo>
                    <a:lnTo>
                      <a:pt x="154" y="61"/>
                    </a:lnTo>
                    <a:lnTo>
                      <a:pt x="147" y="54"/>
                    </a:lnTo>
                    <a:lnTo>
                      <a:pt x="136" y="47"/>
                    </a:lnTo>
                    <a:lnTo>
                      <a:pt x="126" y="42"/>
                    </a:lnTo>
                    <a:lnTo>
                      <a:pt x="111" y="35"/>
                    </a:lnTo>
                    <a:lnTo>
                      <a:pt x="97" y="30"/>
                    </a:lnTo>
                    <a:lnTo>
                      <a:pt x="82" y="24"/>
                    </a:lnTo>
                    <a:lnTo>
                      <a:pt x="67" y="20"/>
                    </a:lnTo>
                    <a:lnTo>
                      <a:pt x="52" y="14"/>
                    </a:lnTo>
                    <a:lnTo>
                      <a:pt x="37" y="10"/>
                    </a:lnTo>
                    <a:lnTo>
                      <a:pt x="26" y="7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75"/>
                    </a:lnTo>
                    <a:lnTo>
                      <a:pt x="161" y="75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23" name="Freeform 87"/>
              <p:cNvSpPr>
                <a:spLocks/>
              </p:cNvSpPr>
              <p:nvPr/>
            </p:nvSpPr>
            <p:spPr bwMode="auto">
              <a:xfrm>
                <a:off x="4086" y="1953"/>
                <a:ext cx="168" cy="81"/>
              </a:xfrm>
              <a:custGeom>
                <a:avLst/>
                <a:gdLst>
                  <a:gd name="T0" fmla="*/ 167 w 168"/>
                  <a:gd name="T1" fmla="*/ 77 h 81"/>
                  <a:gd name="T2" fmla="*/ 167 w 168"/>
                  <a:gd name="T3" fmla="*/ 77 h 81"/>
                  <a:gd name="T4" fmla="*/ 165 w 168"/>
                  <a:gd name="T5" fmla="*/ 71 h 81"/>
                  <a:gd name="T6" fmla="*/ 159 w 168"/>
                  <a:gd name="T7" fmla="*/ 63 h 81"/>
                  <a:gd name="T8" fmla="*/ 152 w 168"/>
                  <a:gd name="T9" fmla="*/ 55 h 81"/>
                  <a:gd name="T10" fmla="*/ 141 w 168"/>
                  <a:gd name="T11" fmla="*/ 48 h 81"/>
                  <a:gd name="T12" fmla="*/ 130 w 168"/>
                  <a:gd name="T13" fmla="*/ 43 h 81"/>
                  <a:gd name="T14" fmla="*/ 115 w 168"/>
                  <a:gd name="T15" fmla="*/ 35 h 81"/>
                  <a:gd name="T16" fmla="*/ 99 w 168"/>
                  <a:gd name="T17" fmla="*/ 30 h 81"/>
                  <a:gd name="T18" fmla="*/ 85 w 168"/>
                  <a:gd name="T19" fmla="*/ 24 h 81"/>
                  <a:gd name="T20" fmla="*/ 68 w 168"/>
                  <a:gd name="T21" fmla="*/ 19 h 81"/>
                  <a:gd name="T22" fmla="*/ 53 w 168"/>
                  <a:gd name="T23" fmla="*/ 14 h 81"/>
                  <a:gd name="T24" fmla="*/ 38 w 168"/>
                  <a:gd name="T25" fmla="*/ 10 h 81"/>
                  <a:gd name="T26" fmla="*/ 27 w 168"/>
                  <a:gd name="T27" fmla="*/ 7 h 81"/>
                  <a:gd name="T28" fmla="*/ 15 w 168"/>
                  <a:gd name="T29" fmla="*/ 5 h 81"/>
                  <a:gd name="T30" fmla="*/ 6 w 168"/>
                  <a:gd name="T31" fmla="*/ 2 h 81"/>
                  <a:gd name="T32" fmla="*/ 1 w 168"/>
                  <a:gd name="T33" fmla="*/ 1 h 81"/>
                  <a:gd name="T34" fmla="*/ 0 w 168"/>
                  <a:gd name="T35" fmla="*/ 0 h 81"/>
                  <a:gd name="T36" fmla="*/ 1 w 168"/>
                  <a:gd name="T37" fmla="*/ 80 h 81"/>
                  <a:gd name="T38" fmla="*/ 167 w 168"/>
                  <a:gd name="T39" fmla="*/ 77 h 8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8"/>
                  <a:gd name="T61" fmla="*/ 0 h 81"/>
                  <a:gd name="T62" fmla="*/ 168 w 168"/>
                  <a:gd name="T63" fmla="*/ 81 h 8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8" h="81">
                    <a:moveTo>
                      <a:pt x="167" y="77"/>
                    </a:moveTo>
                    <a:lnTo>
                      <a:pt x="167" y="77"/>
                    </a:lnTo>
                    <a:lnTo>
                      <a:pt x="165" y="71"/>
                    </a:lnTo>
                    <a:lnTo>
                      <a:pt x="159" y="63"/>
                    </a:lnTo>
                    <a:lnTo>
                      <a:pt x="152" y="55"/>
                    </a:lnTo>
                    <a:lnTo>
                      <a:pt x="141" y="48"/>
                    </a:lnTo>
                    <a:lnTo>
                      <a:pt x="130" y="43"/>
                    </a:lnTo>
                    <a:lnTo>
                      <a:pt x="115" y="35"/>
                    </a:lnTo>
                    <a:lnTo>
                      <a:pt x="99" y="30"/>
                    </a:lnTo>
                    <a:lnTo>
                      <a:pt x="85" y="24"/>
                    </a:lnTo>
                    <a:lnTo>
                      <a:pt x="68" y="19"/>
                    </a:lnTo>
                    <a:lnTo>
                      <a:pt x="53" y="14"/>
                    </a:lnTo>
                    <a:lnTo>
                      <a:pt x="38" y="10"/>
                    </a:lnTo>
                    <a:lnTo>
                      <a:pt x="27" y="7"/>
                    </a:lnTo>
                    <a:lnTo>
                      <a:pt x="15" y="5"/>
                    </a:lnTo>
                    <a:lnTo>
                      <a:pt x="6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80"/>
                    </a:lnTo>
                    <a:lnTo>
                      <a:pt x="167" y="7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24" name="Freeform 88"/>
              <p:cNvSpPr>
                <a:spLocks/>
              </p:cNvSpPr>
              <p:nvPr/>
            </p:nvSpPr>
            <p:spPr bwMode="auto">
              <a:xfrm>
                <a:off x="4057" y="1946"/>
                <a:ext cx="198" cy="165"/>
              </a:xfrm>
              <a:custGeom>
                <a:avLst/>
                <a:gdLst>
                  <a:gd name="T0" fmla="*/ 8 w 198"/>
                  <a:gd name="T1" fmla="*/ 164 h 165"/>
                  <a:gd name="T2" fmla="*/ 8 w 198"/>
                  <a:gd name="T3" fmla="*/ 164 h 165"/>
                  <a:gd name="T4" fmla="*/ 17 w 198"/>
                  <a:gd name="T5" fmla="*/ 162 h 165"/>
                  <a:gd name="T6" fmla="*/ 26 w 198"/>
                  <a:gd name="T7" fmla="*/ 159 h 165"/>
                  <a:gd name="T8" fmla="*/ 38 w 198"/>
                  <a:gd name="T9" fmla="*/ 157 h 165"/>
                  <a:gd name="T10" fmla="*/ 51 w 198"/>
                  <a:gd name="T11" fmla="*/ 152 h 165"/>
                  <a:gd name="T12" fmla="*/ 66 w 198"/>
                  <a:gd name="T13" fmla="*/ 150 h 165"/>
                  <a:gd name="T14" fmla="*/ 84 w 198"/>
                  <a:gd name="T15" fmla="*/ 145 h 165"/>
                  <a:gd name="T16" fmla="*/ 99 w 198"/>
                  <a:gd name="T17" fmla="*/ 140 h 165"/>
                  <a:gd name="T18" fmla="*/ 115 w 198"/>
                  <a:gd name="T19" fmla="*/ 135 h 165"/>
                  <a:gd name="T20" fmla="*/ 130 w 198"/>
                  <a:gd name="T21" fmla="*/ 129 h 165"/>
                  <a:gd name="T22" fmla="*/ 146 w 198"/>
                  <a:gd name="T23" fmla="*/ 122 h 165"/>
                  <a:gd name="T24" fmla="*/ 160 w 198"/>
                  <a:gd name="T25" fmla="*/ 117 h 165"/>
                  <a:gd name="T26" fmla="*/ 172 w 198"/>
                  <a:gd name="T27" fmla="*/ 110 h 165"/>
                  <a:gd name="T28" fmla="*/ 182 w 198"/>
                  <a:gd name="T29" fmla="*/ 104 h 165"/>
                  <a:gd name="T30" fmla="*/ 190 w 198"/>
                  <a:gd name="T31" fmla="*/ 97 h 165"/>
                  <a:gd name="T32" fmla="*/ 195 w 198"/>
                  <a:gd name="T33" fmla="*/ 89 h 165"/>
                  <a:gd name="T34" fmla="*/ 197 w 198"/>
                  <a:gd name="T35" fmla="*/ 83 h 165"/>
                  <a:gd name="T36" fmla="*/ 194 w 198"/>
                  <a:gd name="T37" fmla="*/ 74 h 165"/>
                  <a:gd name="T38" fmla="*/ 188 w 198"/>
                  <a:gd name="T39" fmla="*/ 66 h 165"/>
                  <a:gd name="T40" fmla="*/ 178 w 198"/>
                  <a:gd name="T41" fmla="*/ 58 h 165"/>
                  <a:gd name="T42" fmla="*/ 165 w 198"/>
                  <a:gd name="T43" fmla="*/ 52 h 165"/>
                  <a:gd name="T44" fmla="*/ 150 w 198"/>
                  <a:gd name="T45" fmla="*/ 45 h 165"/>
                  <a:gd name="T46" fmla="*/ 133 w 198"/>
                  <a:gd name="T47" fmla="*/ 37 h 165"/>
                  <a:gd name="T48" fmla="*/ 116 w 198"/>
                  <a:gd name="T49" fmla="*/ 31 h 165"/>
                  <a:gd name="T50" fmla="*/ 98 w 198"/>
                  <a:gd name="T51" fmla="*/ 25 h 165"/>
                  <a:gd name="T52" fmla="*/ 80 w 198"/>
                  <a:gd name="T53" fmla="*/ 19 h 165"/>
                  <a:gd name="T54" fmla="*/ 62 w 198"/>
                  <a:gd name="T55" fmla="*/ 14 h 165"/>
                  <a:gd name="T56" fmla="*/ 46 w 198"/>
                  <a:gd name="T57" fmla="*/ 10 h 165"/>
                  <a:gd name="T58" fmla="*/ 31 w 198"/>
                  <a:gd name="T59" fmla="*/ 6 h 165"/>
                  <a:gd name="T60" fmla="*/ 17 w 198"/>
                  <a:gd name="T61" fmla="*/ 3 h 165"/>
                  <a:gd name="T62" fmla="*/ 7 w 198"/>
                  <a:gd name="T63" fmla="*/ 1 h 165"/>
                  <a:gd name="T64" fmla="*/ 1 w 198"/>
                  <a:gd name="T65" fmla="*/ 1 h 165"/>
                  <a:gd name="T66" fmla="*/ 0 w 198"/>
                  <a:gd name="T67" fmla="*/ 0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8"/>
                  <a:gd name="T103" fmla="*/ 0 h 165"/>
                  <a:gd name="T104" fmla="*/ 198 w 198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8" h="165">
                    <a:moveTo>
                      <a:pt x="8" y="164"/>
                    </a:moveTo>
                    <a:lnTo>
                      <a:pt x="8" y="164"/>
                    </a:lnTo>
                    <a:lnTo>
                      <a:pt x="17" y="162"/>
                    </a:lnTo>
                    <a:lnTo>
                      <a:pt x="26" y="159"/>
                    </a:lnTo>
                    <a:lnTo>
                      <a:pt x="38" y="157"/>
                    </a:lnTo>
                    <a:lnTo>
                      <a:pt x="51" y="152"/>
                    </a:lnTo>
                    <a:lnTo>
                      <a:pt x="66" y="150"/>
                    </a:lnTo>
                    <a:lnTo>
                      <a:pt x="84" y="145"/>
                    </a:lnTo>
                    <a:lnTo>
                      <a:pt x="99" y="140"/>
                    </a:lnTo>
                    <a:lnTo>
                      <a:pt x="115" y="135"/>
                    </a:lnTo>
                    <a:lnTo>
                      <a:pt x="130" y="129"/>
                    </a:lnTo>
                    <a:lnTo>
                      <a:pt x="146" y="122"/>
                    </a:lnTo>
                    <a:lnTo>
                      <a:pt x="160" y="117"/>
                    </a:lnTo>
                    <a:lnTo>
                      <a:pt x="172" y="110"/>
                    </a:lnTo>
                    <a:lnTo>
                      <a:pt x="182" y="104"/>
                    </a:lnTo>
                    <a:lnTo>
                      <a:pt x="190" y="97"/>
                    </a:lnTo>
                    <a:lnTo>
                      <a:pt x="195" y="89"/>
                    </a:lnTo>
                    <a:lnTo>
                      <a:pt x="197" y="83"/>
                    </a:lnTo>
                    <a:lnTo>
                      <a:pt x="194" y="74"/>
                    </a:lnTo>
                    <a:lnTo>
                      <a:pt x="188" y="66"/>
                    </a:lnTo>
                    <a:lnTo>
                      <a:pt x="178" y="58"/>
                    </a:lnTo>
                    <a:lnTo>
                      <a:pt x="165" y="52"/>
                    </a:lnTo>
                    <a:lnTo>
                      <a:pt x="150" y="45"/>
                    </a:lnTo>
                    <a:lnTo>
                      <a:pt x="133" y="37"/>
                    </a:lnTo>
                    <a:lnTo>
                      <a:pt x="116" y="31"/>
                    </a:lnTo>
                    <a:lnTo>
                      <a:pt x="98" y="25"/>
                    </a:lnTo>
                    <a:lnTo>
                      <a:pt x="80" y="19"/>
                    </a:lnTo>
                    <a:lnTo>
                      <a:pt x="62" y="14"/>
                    </a:lnTo>
                    <a:lnTo>
                      <a:pt x="46" y="10"/>
                    </a:lnTo>
                    <a:lnTo>
                      <a:pt x="31" y="6"/>
                    </a:lnTo>
                    <a:lnTo>
                      <a:pt x="17" y="3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25" name="Line 89"/>
              <p:cNvSpPr>
                <a:spLocks noChangeShapeType="1"/>
              </p:cNvSpPr>
              <p:nvPr/>
            </p:nvSpPr>
            <p:spPr bwMode="auto">
              <a:xfrm>
                <a:off x="4085" y="1957"/>
                <a:ext cx="3" cy="142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26" name="Line 90"/>
              <p:cNvSpPr>
                <a:spLocks noChangeShapeType="1"/>
              </p:cNvSpPr>
              <p:nvPr/>
            </p:nvSpPr>
            <p:spPr bwMode="auto">
              <a:xfrm flipH="1">
                <a:off x="1676" y="1544"/>
                <a:ext cx="10" cy="6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27" name="Freeform 91"/>
              <p:cNvSpPr>
                <a:spLocks/>
              </p:cNvSpPr>
              <p:nvPr/>
            </p:nvSpPr>
            <p:spPr bwMode="auto">
              <a:xfrm>
                <a:off x="1621" y="1541"/>
                <a:ext cx="60" cy="629"/>
              </a:xfrm>
              <a:custGeom>
                <a:avLst/>
                <a:gdLst>
                  <a:gd name="T0" fmla="*/ 59 w 60"/>
                  <a:gd name="T1" fmla="*/ 0 h 629"/>
                  <a:gd name="T2" fmla="*/ 59 w 60"/>
                  <a:gd name="T3" fmla="*/ 0 h 629"/>
                  <a:gd name="T4" fmla="*/ 58 w 60"/>
                  <a:gd name="T5" fmla="*/ 3 h 629"/>
                  <a:gd name="T6" fmla="*/ 57 w 60"/>
                  <a:gd name="T7" fmla="*/ 14 h 629"/>
                  <a:gd name="T8" fmla="*/ 59 w 60"/>
                  <a:gd name="T9" fmla="*/ 27 h 629"/>
                  <a:gd name="T10" fmla="*/ 59 w 60"/>
                  <a:gd name="T11" fmla="*/ 43 h 629"/>
                  <a:gd name="T12" fmla="*/ 59 w 60"/>
                  <a:gd name="T13" fmla="*/ 59 h 629"/>
                  <a:gd name="T14" fmla="*/ 59 w 60"/>
                  <a:gd name="T15" fmla="*/ 74 h 629"/>
                  <a:gd name="T16" fmla="*/ 59 w 60"/>
                  <a:gd name="T17" fmla="*/ 84 h 629"/>
                  <a:gd name="T18" fmla="*/ 59 w 60"/>
                  <a:gd name="T19" fmla="*/ 87 h 629"/>
                  <a:gd name="T20" fmla="*/ 0 w 60"/>
                  <a:gd name="T21" fmla="*/ 87 h 629"/>
                  <a:gd name="T22" fmla="*/ 6 w 60"/>
                  <a:gd name="T23" fmla="*/ 628 h 6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629"/>
                  <a:gd name="T38" fmla="*/ 60 w 60"/>
                  <a:gd name="T39" fmla="*/ 629 h 6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629">
                    <a:moveTo>
                      <a:pt x="59" y="0"/>
                    </a:moveTo>
                    <a:lnTo>
                      <a:pt x="59" y="0"/>
                    </a:lnTo>
                    <a:lnTo>
                      <a:pt x="58" y="3"/>
                    </a:lnTo>
                    <a:lnTo>
                      <a:pt x="57" y="14"/>
                    </a:lnTo>
                    <a:lnTo>
                      <a:pt x="59" y="27"/>
                    </a:lnTo>
                    <a:lnTo>
                      <a:pt x="59" y="43"/>
                    </a:lnTo>
                    <a:lnTo>
                      <a:pt x="59" y="59"/>
                    </a:lnTo>
                    <a:lnTo>
                      <a:pt x="59" y="74"/>
                    </a:lnTo>
                    <a:lnTo>
                      <a:pt x="59" y="84"/>
                    </a:lnTo>
                    <a:lnTo>
                      <a:pt x="59" y="87"/>
                    </a:lnTo>
                    <a:lnTo>
                      <a:pt x="0" y="87"/>
                    </a:lnTo>
                    <a:lnTo>
                      <a:pt x="6" y="628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28" name="Freeform 92"/>
              <p:cNvSpPr>
                <a:spLocks/>
              </p:cNvSpPr>
              <p:nvPr/>
            </p:nvSpPr>
            <p:spPr bwMode="auto">
              <a:xfrm>
                <a:off x="2775" y="1791"/>
                <a:ext cx="862" cy="158"/>
              </a:xfrm>
              <a:custGeom>
                <a:avLst/>
                <a:gdLst>
                  <a:gd name="T0" fmla="*/ 861 w 862"/>
                  <a:gd name="T1" fmla="*/ 109 h 158"/>
                  <a:gd name="T2" fmla="*/ 845 w 862"/>
                  <a:gd name="T3" fmla="*/ 151 h 158"/>
                  <a:gd name="T4" fmla="*/ 693 w 862"/>
                  <a:gd name="T5" fmla="*/ 157 h 158"/>
                  <a:gd name="T6" fmla="*/ 51 w 862"/>
                  <a:gd name="T7" fmla="*/ 62 h 158"/>
                  <a:gd name="T8" fmla="*/ 49 w 862"/>
                  <a:gd name="T9" fmla="*/ 59 h 158"/>
                  <a:gd name="T10" fmla="*/ 44 w 862"/>
                  <a:gd name="T11" fmla="*/ 52 h 158"/>
                  <a:gd name="T12" fmla="*/ 35 w 862"/>
                  <a:gd name="T13" fmla="*/ 43 h 158"/>
                  <a:gd name="T14" fmla="*/ 25 w 862"/>
                  <a:gd name="T15" fmla="*/ 31 h 158"/>
                  <a:gd name="T16" fmla="*/ 15 w 862"/>
                  <a:gd name="T17" fmla="*/ 20 h 158"/>
                  <a:gd name="T18" fmla="*/ 7 w 862"/>
                  <a:gd name="T19" fmla="*/ 10 h 158"/>
                  <a:gd name="T20" fmla="*/ 2 w 862"/>
                  <a:gd name="T21" fmla="*/ 3 h 158"/>
                  <a:gd name="T22" fmla="*/ 0 w 862"/>
                  <a:gd name="T23" fmla="*/ 0 h 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62"/>
                  <a:gd name="T37" fmla="*/ 0 h 158"/>
                  <a:gd name="T38" fmla="*/ 862 w 862"/>
                  <a:gd name="T39" fmla="*/ 158 h 1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62" h="158">
                    <a:moveTo>
                      <a:pt x="861" y="109"/>
                    </a:moveTo>
                    <a:lnTo>
                      <a:pt x="845" y="151"/>
                    </a:lnTo>
                    <a:lnTo>
                      <a:pt x="693" y="157"/>
                    </a:lnTo>
                    <a:lnTo>
                      <a:pt x="51" y="62"/>
                    </a:lnTo>
                    <a:lnTo>
                      <a:pt x="49" y="59"/>
                    </a:lnTo>
                    <a:lnTo>
                      <a:pt x="44" y="52"/>
                    </a:lnTo>
                    <a:lnTo>
                      <a:pt x="35" y="43"/>
                    </a:lnTo>
                    <a:lnTo>
                      <a:pt x="25" y="31"/>
                    </a:lnTo>
                    <a:lnTo>
                      <a:pt x="15" y="20"/>
                    </a:lnTo>
                    <a:lnTo>
                      <a:pt x="7" y="10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29" name="Freeform 93"/>
              <p:cNvSpPr>
                <a:spLocks/>
              </p:cNvSpPr>
              <p:nvPr/>
            </p:nvSpPr>
            <p:spPr bwMode="auto">
              <a:xfrm>
                <a:off x="2753" y="1799"/>
                <a:ext cx="896" cy="171"/>
              </a:xfrm>
              <a:custGeom>
                <a:avLst/>
                <a:gdLst>
                  <a:gd name="T0" fmla="*/ 895 w 896"/>
                  <a:gd name="T1" fmla="*/ 101 h 171"/>
                  <a:gd name="T2" fmla="*/ 868 w 896"/>
                  <a:gd name="T3" fmla="*/ 165 h 171"/>
                  <a:gd name="T4" fmla="*/ 710 w 896"/>
                  <a:gd name="T5" fmla="*/ 170 h 171"/>
                  <a:gd name="T6" fmla="*/ 60 w 896"/>
                  <a:gd name="T7" fmla="*/ 74 h 171"/>
                  <a:gd name="T8" fmla="*/ 0 w 896"/>
                  <a:gd name="T9" fmla="*/ 0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6"/>
                  <a:gd name="T16" fmla="*/ 0 h 171"/>
                  <a:gd name="T17" fmla="*/ 896 w 896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6" h="171">
                    <a:moveTo>
                      <a:pt x="895" y="101"/>
                    </a:moveTo>
                    <a:lnTo>
                      <a:pt x="868" y="165"/>
                    </a:lnTo>
                    <a:lnTo>
                      <a:pt x="710" y="170"/>
                    </a:lnTo>
                    <a:lnTo>
                      <a:pt x="60" y="7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30" name="Freeform 94"/>
              <p:cNvSpPr>
                <a:spLocks/>
              </p:cNvSpPr>
              <p:nvPr/>
            </p:nvSpPr>
            <p:spPr bwMode="auto">
              <a:xfrm>
                <a:off x="1457" y="1682"/>
                <a:ext cx="58" cy="263"/>
              </a:xfrm>
              <a:custGeom>
                <a:avLst/>
                <a:gdLst>
                  <a:gd name="T0" fmla="*/ 28 w 58"/>
                  <a:gd name="T1" fmla="*/ 0 h 263"/>
                  <a:gd name="T2" fmla="*/ 57 w 58"/>
                  <a:gd name="T3" fmla="*/ 0 h 263"/>
                  <a:gd name="T4" fmla="*/ 55 w 58"/>
                  <a:gd name="T5" fmla="*/ 11 h 263"/>
                  <a:gd name="T6" fmla="*/ 52 w 58"/>
                  <a:gd name="T7" fmla="*/ 39 h 263"/>
                  <a:gd name="T8" fmla="*/ 48 w 58"/>
                  <a:gd name="T9" fmla="*/ 80 h 263"/>
                  <a:gd name="T10" fmla="*/ 44 w 58"/>
                  <a:gd name="T11" fmla="*/ 128 h 263"/>
                  <a:gd name="T12" fmla="*/ 38 w 58"/>
                  <a:gd name="T13" fmla="*/ 175 h 263"/>
                  <a:gd name="T14" fmla="*/ 34 w 58"/>
                  <a:gd name="T15" fmla="*/ 215 h 263"/>
                  <a:gd name="T16" fmla="*/ 31 w 58"/>
                  <a:gd name="T17" fmla="*/ 245 h 263"/>
                  <a:gd name="T18" fmla="*/ 29 w 58"/>
                  <a:gd name="T19" fmla="*/ 255 h 263"/>
                  <a:gd name="T20" fmla="*/ 32 w 58"/>
                  <a:gd name="T21" fmla="*/ 256 h 263"/>
                  <a:gd name="T22" fmla="*/ 35 w 58"/>
                  <a:gd name="T23" fmla="*/ 257 h 263"/>
                  <a:gd name="T24" fmla="*/ 39 w 58"/>
                  <a:gd name="T25" fmla="*/ 257 h 263"/>
                  <a:gd name="T26" fmla="*/ 45 w 58"/>
                  <a:gd name="T27" fmla="*/ 257 h 263"/>
                  <a:gd name="T28" fmla="*/ 48 w 58"/>
                  <a:gd name="T29" fmla="*/ 257 h 263"/>
                  <a:gd name="T30" fmla="*/ 50 w 58"/>
                  <a:gd name="T31" fmla="*/ 258 h 263"/>
                  <a:gd name="T32" fmla="*/ 51 w 58"/>
                  <a:gd name="T33" fmla="*/ 257 h 263"/>
                  <a:gd name="T34" fmla="*/ 51 w 58"/>
                  <a:gd name="T35" fmla="*/ 262 h 263"/>
                  <a:gd name="T36" fmla="*/ 0 w 58"/>
                  <a:gd name="T37" fmla="*/ 261 h 2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263"/>
                  <a:gd name="T59" fmla="*/ 58 w 58"/>
                  <a:gd name="T60" fmla="*/ 263 h 2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263">
                    <a:moveTo>
                      <a:pt x="28" y="0"/>
                    </a:moveTo>
                    <a:lnTo>
                      <a:pt x="57" y="0"/>
                    </a:lnTo>
                    <a:lnTo>
                      <a:pt x="55" y="11"/>
                    </a:lnTo>
                    <a:lnTo>
                      <a:pt x="52" y="39"/>
                    </a:lnTo>
                    <a:lnTo>
                      <a:pt x="48" y="80"/>
                    </a:lnTo>
                    <a:lnTo>
                      <a:pt x="44" y="128"/>
                    </a:lnTo>
                    <a:lnTo>
                      <a:pt x="38" y="175"/>
                    </a:lnTo>
                    <a:lnTo>
                      <a:pt x="34" y="215"/>
                    </a:lnTo>
                    <a:lnTo>
                      <a:pt x="31" y="245"/>
                    </a:lnTo>
                    <a:lnTo>
                      <a:pt x="29" y="255"/>
                    </a:lnTo>
                    <a:lnTo>
                      <a:pt x="32" y="256"/>
                    </a:lnTo>
                    <a:lnTo>
                      <a:pt x="35" y="257"/>
                    </a:lnTo>
                    <a:lnTo>
                      <a:pt x="39" y="257"/>
                    </a:lnTo>
                    <a:lnTo>
                      <a:pt x="45" y="257"/>
                    </a:lnTo>
                    <a:lnTo>
                      <a:pt x="48" y="257"/>
                    </a:lnTo>
                    <a:lnTo>
                      <a:pt x="50" y="258"/>
                    </a:lnTo>
                    <a:lnTo>
                      <a:pt x="51" y="257"/>
                    </a:lnTo>
                    <a:lnTo>
                      <a:pt x="51" y="262"/>
                    </a:lnTo>
                    <a:lnTo>
                      <a:pt x="0" y="26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31" name="Freeform 95"/>
              <p:cNvSpPr>
                <a:spLocks/>
              </p:cNvSpPr>
              <p:nvPr/>
            </p:nvSpPr>
            <p:spPr bwMode="auto">
              <a:xfrm>
                <a:off x="3957" y="2038"/>
                <a:ext cx="67" cy="34"/>
              </a:xfrm>
              <a:custGeom>
                <a:avLst/>
                <a:gdLst>
                  <a:gd name="T0" fmla="*/ 66 w 67"/>
                  <a:gd name="T1" fmla="*/ 19 h 34"/>
                  <a:gd name="T2" fmla="*/ 64 w 67"/>
                  <a:gd name="T3" fmla="*/ 17 h 34"/>
                  <a:gd name="T4" fmla="*/ 61 w 67"/>
                  <a:gd name="T5" fmla="*/ 16 h 34"/>
                  <a:gd name="T6" fmla="*/ 53 w 67"/>
                  <a:gd name="T7" fmla="*/ 14 h 34"/>
                  <a:gd name="T8" fmla="*/ 46 w 67"/>
                  <a:gd name="T9" fmla="*/ 11 h 34"/>
                  <a:gd name="T10" fmla="*/ 38 w 67"/>
                  <a:gd name="T11" fmla="*/ 9 h 34"/>
                  <a:gd name="T12" fmla="*/ 28 w 67"/>
                  <a:gd name="T13" fmla="*/ 8 h 34"/>
                  <a:gd name="T14" fmla="*/ 18 w 67"/>
                  <a:gd name="T15" fmla="*/ 3 h 34"/>
                  <a:gd name="T16" fmla="*/ 9 w 67"/>
                  <a:gd name="T17" fmla="*/ 0 h 34"/>
                  <a:gd name="T18" fmla="*/ 4 w 67"/>
                  <a:gd name="T19" fmla="*/ 0 h 34"/>
                  <a:gd name="T20" fmla="*/ 1 w 67"/>
                  <a:gd name="T21" fmla="*/ 2 h 34"/>
                  <a:gd name="T22" fmla="*/ 0 w 67"/>
                  <a:gd name="T23" fmla="*/ 7 h 34"/>
                  <a:gd name="T24" fmla="*/ 1 w 67"/>
                  <a:gd name="T25" fmla="*/ 14 h 34"/>
                  <a:gd name="T26" fmla="*/ 1 w 67"/>
                  <a:gd name="T27" fmla="*/ 20 h 34"/>
                  <a:gd name="T28" fmla="*/ 2 w 67"/>
                  <a:gd name="T29" fmla="*/ 26 h 34"/>
                  <a:gd name="T30" fmla="*/ 5 w 67"/>
                  <a:gd name="T31" fmla="*/ 31 h 34"/>
                  <a:gd name="T32" fmla="*/ 8 w 67"/>
                  <a:gd name="T33" fmla="*/ 33 h 34"/>
                  <a:gd name="T34" fmla="*/ 16 w 67"/>
                  <a:gd name="T35" fmla="*/ 29 h 34"/>
                  <a:gd name="T36" fmla="*/ 24 w 67"/>
                  <a:gd name="T37" fmla="*/ 28 h 34"/>
                  <a:gd name="T38" fmla="*/ 34 w 67"/>
                  <a:gd name="T39" fmla="*/ 26 h 34"/>
                  <a:gd name="T40" fmla="*/ 43 w 67"/>
                  <a:gd name="T41" fmla="*/ 24 h 34"/>
                  <a:gd name="T42" fmla="*/ 52 w 67"/>
                  <a:gd name="T43" fmla="*/ 23 h 34"/>
                  <a:gd name="T44" fmla="*/ 59 w 67"/>
                  <a:gd name="T45" fmla="*/ 21 h 34"/>
                  <a:gd name="T46" fmla="*/ 65 w 67"/>
                  <a:gd name="T47" fmla="*/ 20 h 34"/>
                  <a:gd name="T48" fmla="*/ 66 w 67"/>
                  <a:gd name="T49" fmla="*/ 19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34"/>
                  <a:gd name="T77" fmla="*/ 67 w 67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34">
                    <a:moveTo>
                      <a:pt x="66" y="19"/>
                    </a:moveTo>
                    <a:lnTo>
                      <a:pt x="64" y="17"/>
                    </a:lnTo>
                    <a:lnTo>
                      <a:pt x="61" y="16"/>
                    </a:lnTo>
                    <a:lnTo>
                      <a:pt x="53" y="14"/>
                    </a:lnTo>
                    <a:lnTo>
                      <a:pt x="46" y="11"/>
                    </a:lnTo>
                    <a:lnTo>
                      <a:pt x="38" y="9"/>
                    </a:lnTo>
                    <a:lnTo>
                      <a:pt x="28" y="8"/>
                    </a:lnTo>
                    <a:lnTo>
                      <a:pt x="18" y="3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4"/>
                    </a:lnTo>
                    <a:lnTo>
                      <a:pt x="1" y="20"/>
                    </a:lnTo>
                    <a:lnTo>
                      <a:pt x="2" y="26"/>
                    </a:lnTo>
                    <a:lnTo>
                      <a:pt x="5" y="31"/>
                    </a:lnTo>
                    <a:lnTo>
                      <a:pt x="8" y="33"/>
                    </a:lnTo>
                    <a:lnTo>
                      <a:pt x="16" y="29"/>
                    </a:lnTo>
                    <a:lnTo>
                      <a:pt x="24" y="28"/>
                    </a:lnTo>
                    <a:lnTo>
                      <a:pt x="34" y="26"/>
                    </a:lnTo>
                    <a:lnTo>
                      <a:pt x="43" y="24"/>
                    </a:lnTo>
                    <a:lnTo>
                      <a:pt x="52" y="23"/>
                    </a:lnTo>
                    <a:lnTo>
                      <a:pt x="59" y="21"/>
                    </a:lnTo>
                    <a:lnTo>
                      <a:pt x="65" y="20"/>
                    </a:lnTo>
                    <a:lnTo>
                      <a:pt x="66" y="19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32" name="Freeform 96"/>
              <p:cNvSpPr>
                <a:spLocks/>
              </p:cNvSpPr>
              <p:nvPr/>
            </p:nvSpPr>
            <p:spPr bwMode="auto">
              <a:xfrm>
                <a:off x="3956" y="2039"/>
                <a:ext cx="73" cy="39"/>
              </a:xfrm>
              <a:custGeom>
                <a:avLst/>
                <a:gdLst>
                  <a:gd name="T0" fmla="*/ 72 w 73"/>
                  <a:gd name="T1" fmla="*/ 20 h 39"/>
                  <a:gd name="T2" fmla="*/ 72 w 73"/>
                  <a:gd name="T3" fmla="*/ 20 h 39"/>
                  <a:gd name="T4" fmla="*/ 71 w 73"/>
                  <a:gd name="T5" fmla="*/ 18 h 39"/>
                  <a:gd name="T6" fmla="*/ 67 w 73"/>
                  <a:gd name="T7" fmla="*/ 16 h 39"/>
                  <a:gd name="T8" fmla="*/ 58 w 73"/>
                  <a:gd name="T9" fmla="*/ 15 h 39"/>
                  <a:gd name="T10" fmla="*/ 51 w 73"/>
                  <a:gd name="T11" fmla="*/ 13 h 39"/>
                  <a:gd name="T12" fmla="*/ 41 w 73"/>
                  <a:gd name="T13" fmla="*/ 10 h 39"/>
                  <a:gd name="T14" fmla="*/ 31 w 73"/>
                  <a:gd name="T15" fmla="*/ 8 h 39"/>
                  <a:gd name="T16" fmla="*/ 19 w 73"/>
                  <a:gd name="T17" fmla="*/ 4 h 39"/>
                  <a:gd name="T18" fmla="*/ 9 w 73"/>
                  <a:gd name="T19" fmla="*/ 0 h 39"/>
                  <a:gd name="T20" fmla="*/ 5 w 73"/>
                  <a:gd name="T21" fmla="*/ 0 h 39"/>
                  <a:gd name="T22" fmla="*/ 2 w 73"/>
                  <a:gd name="T23" fmla="*/ 3 h 39"/>
                  <a:gd name="T24" fmla="*/ 0 w 73"/>
                  <a:gd name="T25" fmla="*/ 9 h 39"/>
                  <a:gd name="T26" fmla="*/ 0 w 73"/>
                  <a:gd name="T27" fmla="*/ 16 h 39"/>
                  <a:gd name="T28" fmla="*/ 0 w 73"/>
                  <a:gd name="T29" fmla="*/ 24 h 39"/>
                  <a:gd name="T30" fmla="*/ 2 w 73"/>
                  <a:gd name="T31" fmla="*/ 31 h 39"/>
                  <a:gd name="T32" fmla="*/ 5 w 73"/>
                  <a:gd name="T33" fmla="*/ 35 h 39"/>
                  <a:gd name="T34" fmla="*/ 9 w 73"/>
                  <a:gd name="T35" fmla="*/ 38 h 39"/>
                  <a:gd name="T36" fmla="*/ 17 w 73"/>
                  <a:gd name="T37" fmla="*/ 34 h 39"/>
                  <a:gd name="T38" fmla="*/ 27 w 73"/>
                  <a:gd name="T39" fmla="*/ 32 h 39"/>
                  <a:gd name="T40" fmla="*/ 36 w 73"/>
                  <a:gd name="T41" fmla="*/ 28 h 39"/>
                  <a:gd name="T42" fmla="*/ 47 w 73"/>
                  <a:gd name="T43" fmla="*/ 26 h 39"/>
                  <a:gd name="T44" fmla="*/ 57 w 73"/>
                  <a:gd name="T45" fmla="*/ 26 h 39"/>
                  <a:gd name="T46" fmla="*/ 64 w 73"/>
                  <a:gd name="T47" fmla="*/ 23 h 39"/>
                  <a:gd name="T48" fmla="*/ 70 w 73"/>
                  <a:gd name="T49" fmla="*/ 22 h 39"/>
                  <a:gd name="T50" fmla="*/ 72 w 73"/>
                  <a:gd name="T51" fmla="*/ 20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3"/>
                  <a:gd name="T79" fmla="*/ 0 h 39"/>
                  <a:gd name="T80" fmla="*/ 73 w 73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3" h="39">
                    <a:moveTo>
                      <a:pt x="72" y="20"/>
                    </a:moveTo>
                    <a:lnTo>
                      <a:pt x="72" y="20"/>
                    </a:lnTo>
                    <a:lnTo>
                      <a:pt x="71" y="18"/>
                    </a:lnTo>
                    <a:lnTo>
                      <a:pt x="67" y="16"/>
                    </a:lnTo>
                    <a:lnTo>
                      <a:pt x="58" y="15"/>
                    </a:lnTo>
                    <a:lnTo>
                      <a:pt x="51" y="13"/>
                    </a:lnTo>
                    <a:lnTo>
                      <a:pt x="41" y="10"/>
                    </a:lnTo>
                    <a:lnTo>
                      <a:pt x="31" y="8"/>
                    </a:lnTo>
                    <a:lnTo>
                      <a:pt x="1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5" y="35"/>
                    </a:lnTo>
                    <a:lnTo>
                      <a:pt x="9" y="38"/>
                    </a:lnTo>
                    <a:lnTo>
                      <a:pt x="17" y="34"/>
                    </a:lnTo>
                    <a:lnTo>
                      <a:pt x="27" y="32"/>
                    </a:lnTo>
                    <a:lnTo>
                      <a:pt x="36" y="28"/>
                    </a:lnTo>
                    <a:lnTo>
                      <a:pt x="47" y="26"/>
                    </a:lnTo>
                    <a:lnTo>
                      <a:pt x="57" y="26"/>
                    </a:lnTo>
                    <a:lnTo>
                      <a:pt x="64" y="23"/>
                    </a:lnTo>
                    <a:lnTo>
                      <a:pt x="70" y="22"/>
                    </a:lnTo>
                    <a:lnTo>
                      <a:pt x="72" y="2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33" name="Freeform 97"/>
              <p:cNvSpPr>
                <a:spLocks/>
              </p:cNvSpPr>
              <p:nvPr/>
            </p:nvSpPr>
            <p:spPr bwMode="auto">
              <a:xfrm>
                <a:off x="2385" y="1798"/>
                <a:ext cx="116" cy="86"/>
              </a:xfrm>
              <a:custGeom>
                <a:avLst/>
                <a:gdLst>
                  <a:gd name="T0" fmla="*/ 5 w 116"/>
                  <a:gd name="T1" fmla="*/ 14 h 86"/>
                  <a:gd name="T2" fmla="*/ 1 w 116"/>
                  <a:gd name="T3" fmla="*/ 15 h 86"/>
                  <a:gd name="T4" fmla="*/ 0 w 116"/>
                  <a:gd name="T5" fmla="*/ 18 h 86"/>
                  <a:gd name="T6" fmla="*/ 2 w 116"/>
                  <a:gd name="T7" fmla="*/ 20 h 86"/>
                  <a:gd name="T8" fmla="*/ 6 w 116"/>
                  <a:gd name="T9" fmla="*/ 22 h 86"/>
                  <a:gd name="T10" fmla="*/ 58 w 116"/>
                  <a:gd name="T11" fmla="*/ 12 h 86"/>
                  <a:gd name="T12" fmla="*/ 83 w 116"/>
                  <a:gd name="T13" fmla="*/ 85 h 86"/>
                  <a:gd name="T14" fmla="*/ 115 w 116"/>
                  <a:gd name="T15" fmla="*/ 77 h 86"/>
                  <a:gd name="T16" fmla="*/ 75 w 116"/>
                  <a:gd name="T17" fmla="*/ 8 h 86"/>
                  <a:gd name="T18" fmla="*/ 84 w 116"/>
                  <a:gd name="T19" fmla="*/ 8 h 86"/>
                  <a:gd name="T20" fmla="*/ 86 w 116"/>
                  <a:gd name="T21" fmla="*/ 5 h 86"/>
                  <a:gd name="T22" fmla="*/ 87 w 116"/>
                  <a:gd name="T23" fmla="*/ 2 h 86"/>
                  <a:gd name="T24" fmla="*/ 86 w 116"/>
                  <a:gd name="T25" fmla="*/ 0 h 86"/>
                  <a:gd name="T26" fmla="*/ 81 w 116"/>
                  <a:gd name="T27" fmla="*/ 0 h 86"/>
                  <a:gd name="T28" fmla="*/ 5 w 116"/>
                  <a:gd name="T29" fmla="*/ 14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6"/>
                  <a:gd name="T46" fmla="*/ 0 h 86"/>
                  <a:gd name="T47" fmla="*/ 116 w 116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6" h="86">
                    <a:moveTo>
                      <a:pt x="5" y="14"/>
                    </a:moveTo>
                    <a:lnTo>
                      <a:pt x="1" y="15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58" y="12"/>
                    </a:lnTo>
                    <a:lnTo>
                      <a:pt x="83" y="85"/>
                    </a:lnTo>
                    <a:lnTo>
                      <a:pt x="115" y="77"/>
                    </a:lnTo>
                    <a:lnTo>
                      <a:pt x="75" y="8"/>
                    </a:lnTo>
                    <a:lnTo>
                      <a:pt x="84" y="8"/>
                    </a:lnTo>
                    <a:lnTo>
                      <a:pt x="86" y="5"/>
                    </a:lnTo>
                    <a:lnTo>
                      <a:pt x="87" y="2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5" y="1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34" name="Freeform 98"/>
              <p:cNvSpPr>
                <a:spLocks/>
              </p:cNvSpPr>
              <p:nvPr/>
            </p:nvSpPr>
            <p:spPr bwMode="auto">
              <a:xfrm>
                <a:off x="2383" y="1799"/>
                <a:ext cx="122" cy="93"/>
              </a:xfrm>
              <a:custGeom>
                <a:avLst/>
                <a:gdLst>
                  <a:gd name="T0" fmla="*/ 6 w 122"/>
                  <a:gd name="T1" fmla="*/ 15 h 93"/>
                  <a:gd name="T2" fmla="*/ 6 w 122"/>
                  <a:gd name="T3" fmla="*/ 15 h 93"/>
                  <a:gd name="T4" fmla="*/ 2 w 122"/>
                  <a:gd name="T5" fmla="*/ 17 h 93"/>
                  <a:gd name="T6" fmla="*/ 0 w 122"/>
                  <a:gd name="T7" fmla="*/ 21 h 93"/>
                  <a:gd name="T8" fmla="*/ 3 w 122"/>
                  <a:gd name="T9" fmla="*/ 23 h 93"/>
                  <a:gd name="T10" fmla="*/ 7 w 122"/>
                  <a:gd name="T11" fmla="*/ 25 h 93"/>
                  <a:gd name="T12" fmla="*/ 62 w 122"/>
                  <a:gd name="T13" fmla="*/ 14 h 93"/>
                  <a:gd name="T14" fmla="*/ 87 w 122"/>
                  <a:gd name="T15" fmla="*/ 92 h 93"/>
                  <a:gd name="T16" fmla="*/ 121 w 122"/>
                  <a:gd name="T17" fmla="*/ 83 h 93"/>
                  <a:gd name="T18" fmla="*/ 80 w 122"/>
                  <a:gd name="T19" fmla="*/ 9 h 93"/>
                  <a:gd name="T20" fmla="*/ 89 w 122"/>
                  <a:gd name="T21" fmla="*/ 8 h 93"/>
                  <a:gd name="T22" fmla="*/ 90 w 122"/>
                  <a:gd name="T23" fmla="*/ 5 h 93"/>
                  <a:gd name="T24" fmla="*/ 92 w 122"/>
                  <a:gd name="T25" fmla="*/ 2 h 93"/>
                  <a:gd name="T26" fmla="*/ 90 w 122"/>
                  <a:gd name="T27" fmla="*/ 0 h 93"/>
                  <a:gd name="T28" fmla="*/ 86 w 122"/>
                  <a:gd name="T29" fmla="*/ 0 h 93"/>
                  <a:gd name="T30" fmla="*/ 6 w 122"/>
                  <a:gd name="T31" fmla="*/ 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93"/>
                  <a:gd name="T50" fmla="*/ 122 w 122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93">
                    <a:moveTo>
                      <a:pt x="6" y="15"/>
                    </a:moveTo>
                    <a:lnTo>
                      <a:pt x="6" y="15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62" y="14"/>
                    </a:lnTo>
                    <a:lnTo>
                      <a:pt x="87" y="92"/>
                    </a:lnTo>
                    <a:lnTo>
                      <a:pt x="121" y="83"/>
                    </a:lnTo>
                    <a:lnTo>
                      <a:pt x="80" y="9"/>
                    </a:lnTo>
                    <a:lnTo>
                      <a:pt x="89" y="8"/>
                    </a:lnTo>
                    <a:lnTo>
                      <a:pt x="90" y="5"/>
                    </a:lnTo>
                    <a:lnTo>
                      <a:pt x="92" y="2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6" y="15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35" name="Freeform 99"/>
              <p:cNvSpPr>
                <a:spLocks/>
              </p:cNvSpPr>
              <p:nvPr/>
            </p:nvSpPr>
            <p:spPr bwMode="auto">
              <a:xfrm>
                <a:off x="2631" y="1940"/>
                <a:ext cx="137" cy="164"/>
              </a:xfrm>
              <a:custGeom>
                <a:avLst/>
                <a:gdLst>
                  <a:gd name="T0" fmla="*/ 111 w 137"/>
                  <a:gd name="T1" fmla="*/ 0 h 164"/>
                  <a:gd name="T2" fmla="*/ 23 w 137"/>
                  <a:gd name="T3" fmla="*/ 10 h 164"/>
                  <a:gd name="T4" fmla="*/ 13 w 137"/>
                  <a:gd name="T5" fmla="*/ 12 h 164"/>
                  <a:gd name="T6" fmla="*/ 6 w 137"/>
                  <a:gd name="T7" fmla="*/ 18 h 164"/>
                  <a:gd name="T8" fmla="*/ 2 w 137"/>
                  <a:gd name="T9" fmla="*/ 27 h 164"/>
                  <a:gd name="T10" fmla="*/ 0 w 137"/>
                  <a:gd name="T11" fmla="*/ 38 h 164"/>
                  <a:gd name="T12" fmla="*/ 1 w 137"/>
                  <a:gd name="T13" fmla="*/ 138 h 164"/>
                  <a:gd name="T14" fmla="*/ 3 w 137"/>
                  <a:gd name="T15" fmla="*/ 145 h 164"/>
                  <a:gd name="T16" fmla="*/ 4 w 137"/>
                  <a:gd name="T17" fmla="*/ 150 h 164"/>
                  <a:gd name="T18" fmla="*/ 7 w 137"/>
                  <a:gd name="T19" fmla="*/ 153 h 164"/>
                  <a:gd name="T20" fmla="*/ 9 w 137"/>
                  <a:gd name="T21" fmla="*/ 158 h 164"/>
                  <a:gd name="T22" fmla="*/ 13 w 137"/>
                  <a:gd name="T23" fmla="*/ 160 h 164"/>
                  <a:gd name="T24" fmla="*/ 17 w 137"/>
                  <a:gd name="T25" fmla="*/ 161 h 164"/>
                  <a:gd name="T26" fmla="*/ 21 w 137"/>
                  <a:gd name="T27" fmla="*/ 163 h 164"/>
                  <a:gd name="T28" fmla="*/ 25 w 137"/>
                  <a:gd name="T29" fmla="*/ 163 h 164"/>
                  <a:gd name="T30" fmla="*/ 115 w 137"/>
                  <a:gd name="T31" fmla="*/ 154 h 164"/>
                  <a:gd name="T32" fmla="*/ 123 w 137"/>
                  <a:gd name="T33" fmla="*/ 152 h 164"/>
                  <a:gd name="T34" fmla="*/ 131 w 137"/>
                  <a:gd name="T35" fmla="*/ 145 h 164"/>
                  <a:gd name="T36" fmla="*/ 134 w 137"/>
                  <a:gd name="T37" fmla="*/ 135 h 164"/>
                  <a:gd name="T38" fmla="*/ 136 w 137"/>
                  <a:gd name="T39" fmla="*/ 125 h 164"/>
                  <a:gd name="T40" fmla="*/ 133 w 137"/>
                  <a:gd name="T41" fmla="*/ 24 h 164"/>
                  <a:gd name="T42" fmla="*/ 133 w 137"/>
                  <a:gd name="T43" fmla="*/ 19 h 164"/>
                  <a:gd name="T44" fmla="*/ 133 w 137"/>
                  <a:gd name="T45" fmla="*/ 14 h 164"/>
                  <a:gd name="T46" fmla="*/ 130 w 137"/>
                  <a:gd name="T47" fmla="*/ 9 h 164"/>
                  <a:gd name="T48" fmla="*/ 127 w 137"/>
                  <a:gd name="T49" fmla="*/ 5 h 164"/>
                  <a:gd name="T50" fmla="*/ 123 w 137"/>
                  <a:gd name="T51" fmla="*/ 3 h 164"/>
                  <a:gd name="T52" fmla="*/ 120 w 137"/>
                  <a:gd name="T53" fmla="*/ 1 h 164"/>
                  <a:gd name="T54" fmla="*/ 116 w 137"/>
                  <a:gd name="T55" fmla="*/ 1 h 164"/>
                  <a:gd name="T56" fmla="*/ 111 w 137"/>
                  <a:gd name="T57" fmla="*/ 0 h 1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7"/>
                  <a:gd name="T88" fmla="*/ 0 h 164"/>
                  <a:gd name="T89" fmla="*/ 137 w 137"/>
                  <a:gd name="T90" fmla="*/ 164 h 1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7" h="164">
                    <a:moveTo>
                      <a:pt x="111" y="0"/>
                    </a:moveTo>
                    <a:lnTo>
                      <a:pt x="23" y="10"/>
                    </a:lnTo>
                    <a:lnTo>
                      <a:pt x="13" y="12"/>
                    </a:lnTo>
                    <a:lnTo>
                      <a:pt x="6" y="18"/>
                    </a:lnTo>
                    <a:lnTo>
                      <a:pt x="2" y="27"/>
                    </a:lnTo>
                    <a:lnTo>
                      <a:pt x="0" y="38"/>
                    </a:lnTo>
                    <a:lnTo>
                      <a:pt x="1" y="138"/>
                    </a:lnTo>
                    <a:lnTo>
                      <a:pt x="3" y="145"/>
                    </a:lnTo>
                    <a:lnTo>
                      <a:pt x="4" y="150"/>
                    </a:lnTo>
                    <a:lnTo>
                      <a:pt x="7" y="153"/>
                    </a:lnTo>
                    <a:lnTo>
                      <a:pt x="9" y="158"/>
                    </a:lnTo>
                    <a:lnTo>
                      <a:pt x="13" y="160"/>
                    </a:lnTo>
                    <a:lnTo>
                      <a:pt x="17" y="161"/>
                    </a:lnTo>
                    <a:lnTo>
                      <a:pt x="21" y="163"/>
                    </a:lnTo>
                    <a:lnTo>
                      <a:pt x="25" y="163"/>
                    </a:lnTo>
                    <a:lnTo>
                      <a:pt x="115" y="154"/>
                    </a:lnTo>
                    <a:lnTo>
                      <a:pt x="123" y="152"/>
                    </a:lnTo>
                    <a:lnTo>
                      <a:pt x="131" y="145"/>
                    </a:lnTo>
                    <a:lnTo>
                      <a:pt x="134" y="135"/>
                    </a:lnTo>
                    <a:lnTo>
                      <a:pt x="136" y="125"/>
                    </a:lnTo>
                    <a:lnTo>
                      <a:pt x="133" y="24"/>
                    </a:lnTo>
                    <a:lnTo>
                      <a:pt x="133" y="19"/>
                    </a:lnTo>
                    <a:lnTo>
                      <a:pt x="133" y="14"/>
                    </a:lnTo>
                    <a:lnTo>
                      <a:pt x="130" y="9"/>
                    </a:lnTo>
                    <a:lnTo>
                      <a:pt x="127" y="5"/>
                    </a:lnTo>
                    <a:lnTo>
                      <a:pt x="123" y="3"/>
                    </a:lnTo>
                    <a:lnTo>
                      <a:pt x="120" y="1"/>
                    </a:lnTo>
                    <a:lnTo>
                      <a:pt x="116" y="1"/>
                    </a:lnTo>
                    <a:lnTo>
                      <a:pt x="111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36" name="Freeform 100"/>
              <p:cNvSpPr>
                <a:spLocks/>
              </p:cNvSpPr>
              <p:nvPr/>
            </p:nvSpPr>
            <p:spPr bwMode="auto">
              <a:xfrm>
                <a:off x="2630" y="1941"/>
                <a:ext cx="143" cy="170"/>
              </a:xfrm>
              <a:custGeom>
                <a:avLst/>
                <a:gdLst>
                  <a:gd name="T0" fmla="*/ 115 w 143"/>
                  <a:gd name="T1" fmla="*/ 0 h 170"/>
                  <a:gd name="T2" fmla="*/ 24 w 143"/>
                  <a:gd name="T3" fmla="*/ 10 h 170"/>
                  <a:gd name="T4" fmla="*/ 13 w 143"/>
                  <a:gd name="T5" fmla="*/ 12 h 170"/>
                  <a:gd name="T6" fmla="*/ 6 w 143"/>
                  <a:gd name="T7" fmla="*/ 19 h 170"/>
                  <a:gd name="T8" fmla="*/ 2 w 143"/>
                  <a:gd name="T9" fmla="*/ 28 h 170"/>
                  <a:gd name="T10" fmla="*/ 0 w 143"/>
                  <a:gd name="T11" fmla="*/ 39 h 170"/>
                  <a:gd name="T12" fmla="*/ 2 w 143"/>
                  <a:gd name="T13" fmla="*/ 144 h 170"/>
                  <a:gd name="T14" fmla="*/ 4 w 143"/>
                  <a:gd name="T15" fmla="*/ 149 h 170"/>
                  <a:gd name="T16" fmla="*/ 5 w 143"/>
                  <a:gd name="T17" fmla="*/ 154 h 170"/>
                  <a:gd name="T18" fmla="*/ 6 w 143"/>
                  <a:gd name="T19" fmla="*/ 159 h 170"/>
                  <a:gd name="T20" fmla="*/ 10 w 143"/>
                  <a:gd name="T21" fmla="*/ 163 h 170"/>
                  <a:gd name="T22" fmla="*/ 14 w 143"/>
                  <a:gd name="T23" fmla="*/ 166 h 170"/>
                  <a:gd name="T24" fmla="*/ 18 w 143"/>
                  <a:gd name="T25" fmla="*/ 167 h 170"/>
                  <a:gd name="T26" fmla="*/ 22 w 143"/>
                  <a:gd name="T27" fmla="*/ 169 h 170"/>
                  <a:gd name="T28" fmla="*/ 27 w 143"/>
                  <a:gd name="T29" fmla="*/ 169 h 170"/>
                  <a:gd name="T30" fmla="*/ 118 w 143"/>
                  <a:gd name="T31" fmla="*/ 160 h 170"/>
                  <a:gd name="T32" fmla="*/ 128 w 143"/>
                  <a:gd name="T33" fmla="*/ 157 h 170"/>
                  <a:gd name="T34" fmla="*/ 135 w 143"/>
                  <a:gd name="T35" fmla="*/ 149 h 170"/>
                  <a:gd name="T36" fmla="*/ 139 w 143"/>
                  <a:gd name="T37" fmla="*/ 140 h 170"/>
                  <a:gd name="T38" fmla="*/ 142 w 143"/>
                  <a:gd name="T39" fmla="*/ 130 h 170"/>
                  <a:gd name="T40" fmla="*/ 138 w 143"/>
                  <a:gd name="T41" fmla="*/ 24 h 170"/>
                  <a:gd name="T42" fmla="*/ 137 w 143"/>
                  <a:gd name="T43" fmla="*/ 19 h 170"/>
                  <a:gd name="T44" fmla="*/ 137 w 143"/>
                  <a:gd name="T45" fmla="*/ 14 h 170"/>
                  <a:gd name="T46" fmla="*/ 135 w 143"/>
                  <a:gd name="T47" fmla="*/ 10 h 170"/>
                  <a:gd name="T48" fmla="*/ 132 w 143"/>
                  <a:gd name="T49" fmla="*/ 5 h 170"/>
                  <a:gd name="T50" fmla="*/ 128 w 143"/>
                  <a:gd name="T51" fmla="*/ 3 h 170"/>
                  <a:gd name="T52" fmla="*/ 124 w 143"/>
                  <a:gd name="T53" fmla="*/ 2 h 170"/>
                  <a:gd name="T54" fmla="*/ 120 w 143"/>
                  <a:gd name="T55" fmla="*/ 1 h 170"/>
                  <a:gd name="T56" fmla="*/ 115 w 143"/>
                  <a:gd name="T57" fmla="*/ 0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3"/>
                  <a:gd name="T88" fmla="*/ 0 h 170"/>
                  <a:gd name="T89" fmla="*/ 143 w 143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3" h="170">
                    <a:moveTo>
                      <a:pt x="115" y="0"/>
                    </a:moveTo>
                    <a:lnTo>
                      <a:pt x="24" y="10"/>
                    </a:lnTo>
                    <a:lnTo>
                      <a:pt x="13" y="12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9"/>
                    </a:lnTo>
                    <a:lnTo>
                      <a:pt x="2" y="144"/>
                    </a:lnTo>
                    <a:lnTo>
                      <a:pt x="4" y="149"/>
                    </a:lnTo>
                    <a:lnTo>
                      <a:pt x="5" y="154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14" y="166"/>
                    </a:lnTo>
                    <a:lnTo>
                      <a:pt x="18" y="167"/>
                    </a:lnTo>
                    <a:lnTo>
                      <a:pt x="22" y="169"/>
                    </a:lnTo>
                    <a:lnTo>
                      <a:pt x="27" y="169"/>
                    </a:lnTo>
                    <a:lnTo>
                      <a:pt x="118" y="160"/>
                    </a:lnTo>
                    <a:lnTo>
                      <a:pt x="128" y="157"/>
                    </a:lnTo>
                    <a:lnTo>
                      <a:pt x="135" y="149"/>
                    </a:lnTo>
                    <a:lnTo>
                      <a:pt x="139" y="140"/>
                    </a:lnTo>
                    <a:lnTo>
                      <a:pt x="142" y="130"/>
                    </a:lnTo>
                    <a:lnTo>
                      <a:pt x="138" y="24"/>
                    </a:lnTo>
                    <a:lnTo>
                      <a:pt x="137" y="19"/>
                    </a:lnTo>
                    <a:lnTo>
                      <a:pt x="137" y="14"/>
                    </a:lnTo>
                    <a:lnTo>
                      <a:pt x="135" y="10"/>
                    </a:lnTo>
                    <a:lnTo>
                      <a:pt x="132" y="5"/>
                    </a:lnTo>
                    <a:lnTo>
                      <a:pt x="128" y="3"/>
                    </a:lnTo>
                    <a:lnTo>
                      <a:pt x="124" y="2"/>
                    </a:lnTo>
                    <a:lnTo>
                      <a:pt x="120" y="1"/>
                    </a:lnTo>
                    <a:lnTo>
                      <a:pt x="115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37" name="Line 101"/>
              <p:cNvSpPr>
                <a:spLocks noChangeShapeType="1"/>
              </p:cNvSpPr>
              <p:nvPr/>
            </p:nvSpPr>
            <p:spPr bwMode="auto">
              <a:xfrm flipH="1" flipV="1">
                <a:off x="4149" y="1680"/>
                <a:ext cx="11" cy="297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38" name="Line 102"/>
              <p:cNvSpPr>
                <a:spLocks noChangeShapeType="1"/>
              </p:cNvSpPr>
              <p:nvPr/>
            </p:nvSpPr>
            <p:spPr bwMode="auto">
              <a:xfrm>
                <a:off x="4158" y="2088"/>
                <a:ext cx="2" cy="268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39" name="Freeform 103"/>
              <p:cNvSpPr>
                <a:spLocks/>
              </p:cNvSpPr>
              <p:nvPr/>
            </p:nvSpPr>
            <p:spPr bwMode="auto">
              <a:xfrm>
                <a:off x="1656" y="1988"/>
                <a:ext cx="600" cy="16"/>
              </a:xfrm>
              <a:custGeom>
                <a:avLst/>
                <a:gdLst>
                  <a:gd name="T0" fmla="*/ 267 w 600"/>
                  <a:gd name="T1" fmla="*/ 15 h 16"/>
                  <a:gd name="T2" fmla="*/ 210 w 600"/>
                  <a:gd name="T3" fmla="*/ 14 h 16"/>
                  <a:gd name="T4" fmla="*/ 155 w 600"/>
                  <a:gd name="T5" fmla="*/ 14 h 16"/>
                  <a:gd name="T6" fmla="*/ 108 w 600"/>
                  <a:gd name="T7" fmla="*/ 14 h 16"/>
                  <a:gd name="T8" fmla="*/ 67 w 600"/>
                  <a:gd name="T9" fmla="*/ 14 h 16"/>
                  <a:gd name="T10" fmla="*/ 35 w 600"/>
                  <a:gd name="T11" fmla="*/ 13 h 16"/>
                  <a:gd name="T12" fmla="*/ 13 w 600"/>
                  <a:gd name="T13" fmla="*/ 11 h 16"/>
                  <a:gd name="T14" fmla="*/ 1 w 600"/>
                  <a:gd name="T15" fmla="*/ 11 h 16"/>
                  <a:gd name="T16" fmla="*/ 1 w 600"/>
                  <a:gd name="T17" fmla="*/ 10 h 16"/>
                  <a:gd name="T18" fmla="*/ 12 w 600"/>
                  <a:gd name="T19" fmla="*/ 8 h 16"/>
                  <a:gd name="T20" fmla="*/ 36 w 600"/>
                  <a:gd name="T21" fmla="*/ 6 h 16"/>
                  <a:gd name="T22" fmla="*/ 67 w 600"/>
                  <a:gd name="T23" fmla="*/ 5 h 16"/>
                  <a:gd name="T24" fmla="*/ 108 w 600"/>
                  <a:gd name="T25" fmla="*/ 3 h 16"/>
                  <a:gd name="T26" fmla="*/ 155 w 600"/>
                  <a:gd name="T27" fmla="*/ 3 h 16"/>
                  <a:gd name="T28" fmla="*/ 209 w 600"/>
                  <a:gd name="T29" fmla="*/ 2 h 16"/>
                  <a:gd name="T30" fmla="*/ 267 w 600"/>
                  <a:gd name="T31" fmla="*/ 0 h 16"/>
                  <a:gd name="T32" fmla="*/ 329 w 600"/>
                  <a:gd name="T33" fmla="*/ 0 h 16"/>
                  <a:gd name="T34" fmla="*/ 387 w 600"/>
                  <a:gd name="T35" fmla="*/ 0 h 16"/>
                  <a:gd name="T36" fmla="*/ 441 w 600"/>
                  <a:gd name="T37" fmla="*/ 1 h 16"/>
                  <a:gd name="T38" fmla="*/ 489 w 600"/>
                  <a:gd name="T39" fmla="*/ 1 h 16"/>
                  <a:gd name="T40" fmla="*/ 530 w 600"/>
                  <a:gd name="T41" fmla="*/ 2 h 16"/>
                  <a:gd name="T42" fmla="*/ 561 w 600"/>
                  <a:gd name="T43" fmla="*/ 3 h 16"/>
                  <a:gd name="T44" fmla="*/ 585 w 600"/>
                  <a:gd name="T45" fmla="*/ 3 h 16"/>
                  <a:gd name="T46" fmla="*/ 597 w 600"/>
                  <a:gd name="T47" fmla="*/ 4 h 16"/>
                  <a:gd name="T48" fmla="*/ 597 w 600"/>
                  <a:gd name="T49" fmla="*/ 5 h 16"/>
                  <a:gd name="T50" fmla="*/ 586 w 600"/>
                  <a:gd name="T51" fmla="*/ 8 h 16"/>
                  <a:gd name="T52" fmla="*/ 561 w 600"/>
                  <a:gd name="T53" fmla="*/ 9 h 16"/>
                  <a:gd name="T54" fmla="*/ 530 w 600"/>
                  <a:gd name="T55" fmla="*/ 11 h 16"/>
                  <a:gd name="T56" fmla="*/ 488 w 600"/>
                  <a:gd name="T57" fmla="*/ 13 h 16"/>
                  <a:gd name="T58" fmla="*/ 441 w 600"/>
                  <a:gd name="T59" fmla="*/ 12 h 16"/>
                  <a:gd name="T60" fmla="*/ 387 w 600"/>
                  <a:gd name="T61" fmla="*/ 14 h 16"/>
                  <a:gd name="T62" fmla="*/ 330 w 600"/>
                  <a:gd name="T63" fmla="*/ 14 h 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00"/>
                  <a:gd name="T97" fmla="*/ 0 h 16"/>
                  <a:gd name="T98" fmla="*/ 600 w 600"/>
                  <a:gd name="T99" fmla="*/ 16 h 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00" h="16">
                    <a:moveTo>
                      <a:pt x="299" y="14"/>
                    </a:moveTo>
                    <a:lnTo>
                      <a:pt x="267" y="15"/>
                    </a:lnTo>
                    <a:lnTo>
                      <a:pt x="239" y="15"/>
                    </a:lnTo>
                    <a:lnTo>
                      <a:pt x="210" y="14"/>
                    </a:lnTo>
                    <a:lnTo>
                      <a:pt x="181" y="15"/>
                    </a:lnTo>
                    <a:lnTo>
                      <a:pt x="155" y="14"/>
                    </a:lnTo>
                    <a:lnTo>
                      <a:pt x="132" y="15"/>
                    </a:lnTo>
                    <a:lnTo>
                      <a:pt x="108" y="14"/>
                    </a:lnTo>
                    <a:lnTo>
                      <a:pt x="87" y="14"/>
                    </a:lnTo>
                    <a:lnTo>
                      <a:pt x="67" y="14"/>
                    </a:lnTo>
                    <a:lnTo>
                      <a:pt x="50" y="12"/>
                    </a:lnTo>
                    <a:lnTo>
                      <a:pt x="35" y="13"/>
                    </a:lnTo>
                    <a:lnTo>
                      <a:pt x="22" y="12"/>
                    </a:lnTo>
                    <a:lnTo>
                      <a:pt x="13" y="11"/>
                    </a:lnTo>
                    <a:lnTo>
                      <a:pt x="5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12" y="8"/>
                    </a:lnTo>
                    <a:lnTo>
                      <a:pt x="23" y="6"/>
                    </a:lnTo>
                    <a:lnTo>
                      <a:pt x="36" y="6"/>
                    </a:lnTo>
                    <a:lnTo>
                      <a:pt x="50" y="6"/>
                    </a:lnTo>
                    <a:lnTo>
                      <a:pt x="67" y="5"/>
                    </a:lnTo>
                    <a:lnTo>
                      <a:pt x="87" y="5"/>
                    </a:lnTo>
                    <a:lnTo>
                      <a:pt x="108" y="3"/>
                    </a:lnTo>
                    <a:lnTo>
                      <a:pt x="131" y="2"/>
                    </a:lnTo>
                    <a:lnTo>
                      <a:pt x="155" y="3"/>
                    </a:lnTo>
                    <a:lnTo>
                      <a:pt x="182" y="2"/>
                    </a:lnTo>
                    <a:lnTo>
                      <a:pt x="209" y="2"/>
                    </a:lnTo>
                    <a:lnTo>
                      <a:pt x="238" y="1"/>
                    </a:lnTo>
                    <a:lnTo>
                      <a:pt x="267" y="0"/>
                    </a:lnTo>
                    <a:lnTo>
                      <a:pt x="298" y="0"/>
                    </a:lnTo>
                    <a:lnTo>
                      <a:pt x="329" y="0"/>
                    </a:lnTo>
                    <a:lnTo>
                      <a:pt x="359" y="0"/>
                    </a:lnTo>
                    <a:lnTo>
                      <a:pt x="387" y="0"/>
                    </a:lnTo>
                    <a:lnTo>
                      <a:pt x="415" y="0"/>
                    </a:lnTo>
                    <a:lnTo>
                      <a:pt x="441" y="1"/>
                    </a:lnTo>
                    <a:lnTo>
                      <a:pt x="466" y="1"/>
                    </a:lnTo>
                    <a:lnTo>
                      <a:pt x="489" y="1"/>
                    </a:lnTo>
                    <a:lnTo>
                      <a:pt x="510" y="1"/>
                    </a:lnTo>
                    <a:lnTo>
                      <a:pt x="530" y="2"/>
                    </a:lnTo>
                    <a:lnTo>
                      <a:pt x="547" y="2"/>
                    </a:lnTo>
                    <a:lnTo>
                      <a:pt x="561" y="3"/>
                    </a:lnTo>
                    <a:lnTo>
                      <a:pt x="575" y="3"/>
                    </a:lnTo>
                    <a:lnTo>
                      <a:pt x="585" y="3"/>
                    </a:lnTo>
                    <a:lnTo>
                      <a:pt x="593" y="3"/>
                    </a:lnTo>
                    <a:lnTo>
                      <a:pt x="597" y="4"/>
                    </a:lnTo>
                    <a:lnTo>
                      <a:pt x="599" y="5"/>
                    </a:lnTo>
                    <a:lnTo>
                      <a:pt x="597" y="5"/>
                    </a:lnTo>
                    <a:lnTo>
                      <a:pt x="593" y="6"/>
                    </a:lnTo>
                    <a:lnTo>
                      <a:pt x="586" y="8"/>
                    </a:lnTo>
                    <a:lnTo>
                      <a:pt x="575" y="10"/>
                    </a:lnTo>
                    <a:lnTo>
                      <a:pt x="561" y="9"/>
                    </a:lnTo>
                    <a:lnTo>
                      <a:pt x="547" y="10"/>
                    </a:lnTo>
                    <a:lnTo>
                      <a:pt x="530" y="11"/>
                    </a:lnTo>
                    <a:lnTo>
                      <a:pt x="510" y="10"/>
                    </a:lnTo>
                    <a:lnTo>
                      <a:pt x="488" y="13"/>
                    </a:lnTo>
                    <a:lnTo>
                      <a:pt x="466" y="12"/>
                    </a:lnTo>
                    <a:lnTo>
                      <a:pt x="441" y="12"/>
                    </a:lnTo>
                    <a:lnTo>
                      <a:pt x="414" y="13"/>
                    </a:lnTo>
                    <a:lnTo>
                      <a:pt x="387" y="14"/>
                    </a:lnTo>
                    <a:lnTo>
                      <a:pt x="360" y="13"/>
                    </a:lnTo>
                    <a:lnTo>
                      <a:pt x="330" y="14"/>
                    </a:lnTo>
                    <a:lnTo>
                      <a:pt x="299" y="1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40" name="Freeform 104"/>
              <p:cNvSpPr>
                <a:spLocks/>
              </p:cNvSpPr>
              <p:nvPr/>
            </p:nvSpPr>
            <p:spPr bwMode="auto">
              <a:xfrm>
                <a:off x="1654" y="1990"/>
                <a:ext cx="608" cy="19"/>
              </a:xfrm>
              <a:custGeom>
                <a:avLst/>
                <a:gdLst>
                  <a:gd name="T0" fmla="*/ 302 w 608"/>
                  <a:gd name="T1" fmla="*/ 16 h 19"/>
                  <a:gd name="T2" fmla="*/ 242 w 608"/>
                  <a:gd name="T3" fmla="*/ 16 h 19"/>
                  <a:gd name="T4" fmla="*/ 184 w 608"/>
                  <a:gd name="T5" fmla="*/ 17 h 19"/>
                  <a:gd name="T6" fmla="*/ 133 w 608"/>
                  <a:gd name="T7" fmla="*/ 18 h 19"/>
                  <a:gd name="T8" fmla="*/ 89 w 608"/>
                  <a:gd name="T9" fmla="*/ 18 h 19"/>
                  <a:gd name="T10" fmla="*/ 50 w 608"/>
                  <a:gd name="T11" fmla="*/ 17 h 19"/>
                  <a:gd name="T12" fmla="*/ 21 w 608"/>
                  <a:gd name="T13" fmla="*/ 16 h 19"/>
                  <a:gd name="T14" fmla="*/ 5 w 608"/>
                  <a:gd name="T15" fmla="*/ 15 h 19"/>
                  <a:gd name="T16" fmla="*/ 0 w 608"/>
                  <a:gd name="T17" fmla="*/ 13 h 19"/>
                  <a:gd name="T18" fmla="*/ 4 w 608"/>
                  <a:gd name="T19" fmla="*/ 11 h 19"/>
                  <a:gd name="T20" fmla="*/ 23 w 608"/>
                  <a:gd name="T21" fmla="*/ 10 h 19"/>
                  <a:gd name="T22" fmla="*/ 51 w 608"/>
                  <a:gd name="T23" fmla="*/ 9 h 19"/>
                  <a:gd name="T24" fmla="*/ 88 w 608"/>
                  <a:gd name="T25" fmla="*/ 8 h 19"/>
                  <a:gd name="T26" fmla="*/ 132 w 608"/>
                  <a:gd name="T27" fmla="*/ 5 h 19"/>
                  <a:gd name="T28" fmla="*/ 184 w 608"/>
                  <a:gd name="T29" fmla="*/ 4 h 19"/>
                  <a:gd name="T30" fmla="*/ 240 w 608"/>
                  <a:gd name="T31" fmla="*/ 2 h 19"/>
                  <a:gd name="T32" fmla="*/ 302 w 608"/>
                  <a:gd name="T33" fmla="*/ 2 h 19"/>
                  <a:gd name="T34" fmla="*/ 363 w 608"/>
                  <a:gd name="T35" fmla="*/ 1 h 19"/>
                  <a:gd name="T36" fmla="*/ 420 w 608"/>
                  <a:gd name="T37" fmla="*/ 0 h 19"/>
                  <a:gd name="T38" fmla="*/ 472 w 608"/>
                  <a:gd name="T39" fmla="*/ 1 h 19"/>
                  <a:gd name="T40" fmla="*/ 517 w 608"/>
                  <a:gd name="T41" fmla="*/ 2 h 19"/>
                  <a:gd name="T42" fmla="*/ 554 w 608"/>
                  <a:gd name="T43" fmla="*/ 2 h 19"/>
                  <a:gd name="T44" fmla="*/ 582 w 608"/>
                  <a:gd name="T45" fmla="*/ 3 h 19"/>
                  <a:gd name="T46" fmla="*/ 600 w 608"/>
                  <a:gd name="T47" fmla="*/ 4 h 19"/>
                  <a:gd name="T48" fmla="*/ 607 w 608"/>
                  <a:gd name="T49" fmla="*/ 6 h 19"/>
                  <a:gd name="T50" fmla="*/ 600 w 608"/>
                  <a:gd name="T51" fmla="*/ 6 h 19"/>
                  <a:gd name="T52" fmla="*/ 582 w 608"/>
                  <a:gd name="T53" fmla="*/ 10 h 19"/>
                  <a:gd name="T54" fmla="*/ 554 w 608"/>
                  <a:gd name="T55" fmla="*/ 11 h 19"/>
                  <a:gd name="T56" fmla="*/ 517 w 608"/>
                  <a:gd name="T57" fmla="*/ 12 h 19"/>
                  <a:gd name="T58" fmla="*/ 471 w 608"/>
                  <a:gd name="T59" fmla="*/ 13 h 19"/>
                  <a:gd name="T60" fmla="*/ 419 w 608"/>
                  <a:gd name="T61" fmla="*/ 15 h 19"/>
                  <a:gd name="T62" fmla="*/ 364 w 608"/>
                  <a:gd name="T63" fmla="*/ 15 h 19"/>
                  <a:gd name="T64" fmla="*/ 302 w 608"/>
                  <a:gd name="T65" fmla="*/ 16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8"/>
                  <a:gd name="T100" fmla="*/ 0 h 19"/>
                  <a:gd name="T101" fmla="*/ 608 w 608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8" h="19">
                    <a:moveTo>
                      <a:pt x="302" y="16"/>
                    </a:moveTo>
                    <a:lnTo>
                      <a:pt x="302" y="16"/>
                    </a:lnTo>
                    <a:lnTo>
                      <a:pt x="270" y="17"/>
                    </a:lnTo>
                    <a:lnTo>
                      <a:pt x="242" y="16"/>
                    </a:lnTo>
                    <a:lnTo>
                      <a:pt x="213" y="17"/>
                    </a:lnTo>
                    <a:lnTo>
                      <a:pt x="184" y="17"/>
                    </a:lnTo>
                    <a:lnTo>
                      <a:pt x="158" y="18"/>
                    </a:lnTo>
                    <a:lnTo>
                      <a:pt x="133" y="18"/>
                    </a:lnTo>
                    <a:lnTo>
                      <a:pt x="110" y="16"/>
                    </a:lnTo>
                    <a:lnTo>
                      <a:pt x="89" y="18"/>
                    </a:lnTo>
                    <a:lnTo>
                      <a:pt x="68" y="17"/>
                    </a:lnTo>
                    <a:lnTo>
                      <a:pt x="50" y="17"/>
                    </a:lnTo>
                    <a:lnTo>
                      <a:pt x="34" y="17"/>
                    </a:lnTo>
                    <a:lnTo>
                      <a:pt x="21" y="16"/>
                    </a:lnTo>
                    <a:lnTo>
                      <a:pt x="13" y="14"/>
                    </a:lnTo>
                    <a:lnTo>
                      <a:pt x="5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12" y="12"/>
                    </a:lnTo>
                    <a:lnTo>
                      <a:pt x="23" y="10"/>
                    </a:lnTo>
                    <a:lnTo>
                      <a:pt x="36" y="9"/>
                    </a:lnTo>
                    <a:lnTo>
                      <a:pt x="51" y="9"/>
                    </a:lnTo>
                    <a:lnTo>
                      <a:pt x="68" y="8"/>
                    </a:lnTo>
                    <a:lnTo>
                      <a:pt x="88" y="8"/>
                    </a:lnTo>
                    <a:lnTo>
                      <a:pt x="109" y="6"/>
                    </a:lnTo>
                    <a:lnTo>
                      <a:pt x="132" y="5"/>
                    </a:lnTo>
                    <a:lnTo>
                      <a:pt x="157" y="5"/>
                    </a:lnTo>
                    <a:lnTo>
                      <a:pt x="184" y="4"/>
                    </a:lnTo>
                    <a:lnTo>
                      <a:pt x="212" y="4"/>
                    </a:lnTo>
                    <a:lnTo>
                      <a:pt x="240" y="2"/>
                    </a:lnTo>
                    <a:lnTo>
                      <a:pt x="271" y="2"/>
                    </a:lnTo>
                    <a:lnTo>
                      <a:pt x="302" y="2"/>
                    </a:lnTo>
                    <a:lnTo>
                      <a:pt x="333" y="1"/>
                    </a:lnTo>
                    <a:lnTo>
                      <a:pt x="363" y="1"/>
                    </a:lnTo>
                    <a:lnTo>
                      <a:pt x="391" y="1"/>
                    </a:lnTo>
                    <a:lnTo>
                      <a:pt x="420" y="0"/>
                    </a:lnTo>
                    <a:lnTo>
                      <a:pt x="446" y="2"/>
                    </a:lnTo>
                    <a:lnTo>
                      <a:pt x="472" y="1"/>
                    </a:lnTo>
                    <a:lnTo>
                      <a:pt x="495" y="2"/>
                    </a:lnTo>
                    <a:lnTo>
                      <a:pt x="517" y="2"/>
                    </a:lnTo>
                    <a:lnTo>
                      <a:pt x="537" y="2"/>
                    </a:lnTo>
                    <a:lnTo>
                      <a:pt x="554" y="2"/>
                    </a:lnTo>
                    <a:lnTo>
                      <a:pt x="569" y="3"/>
                    </a:lnTo>
                    <a:lnTo>
                      <a:pt x="582" y="3"/>
                    </a:lnTo>
                    <a:lnTo>
                      <a:pt x="593" y="3"/>
                    </a:lnTo>
                    <a:lnTo>
                      <a:pt x="600" y="4"/>
                    </a:lnTo>
                    <a:lnTo>
                      <a:pt x="605" y="5"/>
                    </a:lnTo>
                    <a:lnTo>
                      <a:pt x="607" y="6"/>
                    </a:lnTo>
                    <a:lnTo>
                      <a:pt x="605" y="6"/>
                    </a:lnTo>
                    <a:lnTo>
                      <a:pt x="600" y="6"/>
                    </a:lnTo>
                    <a:lnTo>
                      <a:pt x="593" y="8"/>
                    </a:lnTo>
                    <a:lnTo>
                      <a:pt x="582" y="10"/>
                    </a:lnTo>
                    <a:lnTo>
                      <a:pt x="569" y="9"/>
                    </a:lnTo>
                    <a:lnTo>
                      <a:pt x="554" y="11"/>
                    </a:lnTo>
                    <a:lnTo>
                      <a:pt x="536" y="10"/>
                    </a:lnTo>
                    <a:lnTo>
                      <a:pt x="517" y="12"/>
                    </a:lnTo>
                    <a:lnTo>
                      <a:pt x="494" y="12"/>
                    </a:lnTo>
                    <a:lnTo>
                      <a:pt x="471" y="13"/>
                    </a:lnTo>
                    <a:lnTo>
                      <a:pt x="446" y="13"/>
                    </a:lnTo>
                    <a:lnTo>
                      <a:pt x="419" y="15"/>
                    </a:lnTo>
                    <a:lnTo>
                      <a:pt x="392" y="15"/>
                    </a:lnTo>
                    <a:lnTo>
                      <a:pt x="364" y="15"/>
                    </a:lnTo>
                    <a:lnTo>
                      <a:pt x="334" y="16"/>
                    </a:lnTo>
                    <a:lnTo>
                      <a:pt x="302" y="16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41" name="Freeform 105"/>
              <p:cNvSpPr>
                <a:spLocks/>
              </p:cNvSpPr>
              <p:nvPr/>
            </p:nvSpPr>
            <p:spPr bwMode="auto">
              <a:xfrm>
                <a:off x="1725" y="1774"/>
                <a:ext cx="71" cy="12"/>
              </a:xfrm>
              <a:custGeom>
                <a:avLst/>
                <a:gdLst>
                  <a:gd name="T0" fmla="*/ 36 w 71"/>
                  <a:gd name="T1" fmla="*/ 10 h 12"/>
                  <a:gd name="T2" fmla="*/ 28 w 71"/>
                  <a:gd name="T3" fmla="*/ 11 h 12"/>
                  <a:gd name="T4" fmla="*/ 21 w 71"/>
                  <a:gd name="T5" fmla="*/ 8 h 12"/>
                  <a:gd name="T6" fmla="*/ 16 w 71"/>
                  <a:gd name="T7" fmla="*/ 9 h 12"/>
                  <a:gd name="T8" fmla="*/ 11 w 71"/>
                  <a:gd name="T9" fmla="*/ 7 h 12"/>
                  <a:gd name="T10" fmla="*/ 5 w 71"/>
                  <a:gd name="T11" fmla="*/ 6 h 12"/>
                  <a:gd name="T12" fmla="*/ 3 w 71"/>
                  <a:gd name="T13" fmla="*/ 6 h 12"/>
                  <a:gd name="T14" fmla="*/ 1 w 71"/>
                  <a:gd name="T15" fmla="*/ 6 h 12"/>
                  <a:gd name="T16" fmla="*/ 0 w 71"/>
                  <a:gd name="T17" fmla="*/ 4 h 12"/>
                  <a:gd name="T18" fmla="*/ 2 w 71"/>
                  <a:gd name="T19" fmla="*/ 3 h 12"/>
                  <a:gd name="T20" fmla="*/ 3 w 71"/>
                  <a:gd name="T21" fmla="*/ 4 h 12"/>
                  <a:gd name="T22" fmla="*/ 7 w 71"/>
                  <a:gd name="T23" fmla="*/ 3 h 12"/>
                  <a:gd name="T24" fmla="*/ 10 w 71"/>
                  <a:gd name="T25" fmla="*/ 2 h 12"/>
                  <a:gd name="T26" fmla="*/ 16 w 71"/>
                  <a:gd name="T27" fmla="*/ 2 h 12"/>
                  <a:gd name="T28" fmla="*/ 22 w 71"/>
                  <a:gd name="T29" fmla="*/ 0 h 12"/>
                  <a:gd name="T30" fmla="*/ 28 w 71"/>
                  <a:gd name="T31" fmla="*/ 0 h 12"/>
                  <a:gd name="T32" fmla="*/ 35 w 71"/>
                  <a:gd name="T33" fmla="*/ 0 h 12"/>
                  <a:gd name="T34" fmla="*/ 42 w 71"/>
                  <a:gd name="T35" fmla="*/ 1 h 12"/>
                  <a:gd name="T36" fmla="*/ 49 w 71"/>
                  <a:gd name="T37" fmla="*/ 2 h 12"/>
                  <a:gd name="T38" fmla="*/ 56 w 71"/>
                  <a:gd name="T39" fmla="*/ 3 h 12"/>
                  <a:gd name="T40" fmla="*/ 60 w 71"/>
                  <a:gd name="T41" fmla="*/ 4 h 12"/>
                  <a:gd name="T42" fmla="*/ 65 w 71"/>
                  <a:gd name="T43" fmla="*/ 5 h 12"/>
                  <a:gd name="T44" fmla="*/ 67 w 71"/>
                  <a:gd name="T45" fmla="*/ 5 h 12"/>
                  <a:gd name="T46" fmla="*/ 69 w 71"/>
                  <a:gd name="T47" fmla="*/ 6 h 12"/>
                  <a:gd name="T48" fmla="*/ 70 w 71"/>
                  <a:gd name="T49" fmla="*/ 7 h 12"/>
                  <a:gd name="T50" fmla="*/ 69 w 71"/>
                  <a:gd name="T51" fmla="*/ 7 h 12"/>
                  <a:gd name="T52" fmla="*/ 67 w 71"/>
                  <a:gd name="T53" fmla="*/ 8 h 12"/>
                  <a:gd name="T54" fmla="*/ 64 w 71"/>
                  <a:gd name="T55" fmla="*/ 10 h 12"/>
                  <a:gd name="T56" fmla="*/ 59 w 71"/>
                  <a:gd name="T57" fmla="*/ 9 h 12"/>
                  <a:gd name="T58" fmla="*/ 55 w 71"/>
                  <a:gd name="T59" fmla="*/ 9 h 12"/>
                  <a:gd name="T60" fmla="*/ 49 w 71"/>
                  <a:gd name="T61" fmla="*/ 8 h 12"/>
                  <a:gd name="T62" fmla="*/ 42 w 71"/>
                  <a:gd name="T63" fmla="*/ 10 h 12"/>
                  <a:gd name="T64" fmla="*/ 36 w 71"/>
                  <a:gd name="T65" fmla="*/ 10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12"/>
                  <a:gd name="T101" fmla="*/ 71 w 71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12">
                    <a:moveTo>
                      <a:pt x="36" y="10"/>
                    </a:moveTo>
                    <a:lnTo>
                      <a:pt x="28" y="11"/>
                    </a:lnTo>
                    <a:lnTo>
                      <a:pt x="21" y="8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2"/>
                    </a:lnTo>
                    <a:lnTo>
                      <a:pt x="56" y="3"/>
                    </a:lnTo>
                    <a:lnTo>
                      <a:pt x="60" y="4"/>
                    </a:lnTo>
                    <a:lnTo>
                      <a:pt x="65" y="5"/>
                    </a:lnTo>
                    <a:lnTo>
                      <a:pt x="67" y="5"/>
                    </a:lnTo>
                    <a:lnTo>
                      <a:pt x="69" y="6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7" y="8"/>
                    </a:lnTo>
                    <a:lnTo>
                      <a:pt x="64" y="10"/>
                    </a:lnTo>
                    <a:lnTo>
                      <a:pt x="59" y="9"/>
                    </a:lnTo>
                    <a:lnTo>
                      <a:pt x="55" y="9"/>
                    </a:lnTo>
                    <a:lnTo>
                      <a:pt x="49" y="8"/>
                    </a:lnTo>
                    <a:lnTo>
                      <a:pt x="42" y="10"/>
                    </a:lnTo>
                    <a:lnTo>
                      <a:pt x="36" y="1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42" name="Freeform 106"/>
              <p:cNvSpPr>
                <a:spLocks/>
              </p:cNvSpPr>
              <p:nvPr/>
            </p:nvSpPr>
            <p:spPr bwMode="auto">
              <a:xfrm>
                <a:off x="1723" y="1777"/>
                <a:ext cx="78" cy="13"/>
              </a:xfrm>
              <a:custGeom>
                <a:avLst/>
                <a:gdLst>
                  <a:gd name="T0" fmla="*/ 39 w 78"/>
                  <a:gd name="T1" fmla="*/ 12 h 13"/>
                  <a:gd name="T2" fmla="*/ 39 w 78"/>
                  <a:gd name="T3" fmla="*/ 12 h 13"/>
                  <a:gd name="T4" fmla="*/ 31 w 78"/>
                  <a:gd name="T5" fmla="*/ 11 h 13"/>
                  <a:gd name="T6" fmla="*/ 23 w 78"/>
                  <a:gd name="T7" fmla="*/ 10 h 13"/>
                  <a:gd name="T8" fmla="*/ 17 w 78"/>
                  <a:gd name="T9" fmla="*/ 11 h 13"/>
                  <a:gd name="T10" fmla="*/ 12 w 78"/>
                  <a:gd name="T11" fmla="*/ 10 h 13"/>
                  <a:gd name="T12" fmla="*/ 6 w 78"/>
                  <a:gd name="T13" fmla="*/ 10 h 13"/>
                  <a:gd name="T14" fmla="*/ 3 w 78"/>
                  <a:gd name="T15" fmla="*/ 9 h 13"/>
                  <a:gd name="T16" fmla="*/ 1 w 78"/>
                  <a:gd name="T17" fmla="*/ 9 h 13"/>
                  <a:gd name="T18" fmla="*/ 0 w 78"/>
                  <a:gd name="T19" fmla="*/ 7 h 13"/>
                  <a:gd name="T20" fmla="*/ 1 w 78"/>
                  <a:gd name="T21" fmla="*/ 6 h 13"/>
                  <a:gd name="T22" fmla="*/ 3 w 78"/>
                  <a:gd name="T23" fmla="*/ 5 h 13"/>
                  <a:gd name="T24" fmla="*/ 6 w 78"/>
                  <a:gd name="T25" fmla="*/ 4 h 13"/>
                  <a:gd name="T26" fmla="*/ 11 w 78"/>
                  <a:gd name="T27" fmla="*/ 3 h 13"/>
                  <a:gd name="T28" fmla="*/ 17 w 78"/>
                  <a:gd name="T29" fmla="*/ 3 h 13"/>
                  <a:gd name="T30" fmla="*/ 24 w 78"/>
                  <a:gd name="T31" fmla="*/ 1 h 13"/>
                  <a:gd name="T32" fmla="*/ 31 w 78"/>
                  <a:gd name="T33" fmla="*/ 1 h 13"/>
                  <a:gd name="T34" fmla="*/ 39 w 78"/>
                  <a:gd name="T35" fmla="*/ 1 h 13"/>
                  <a:gd name="T36" fmla="*/ 47 w 78"/>
                  <a:gd name="T37" fmla="*/ 0 h 13"/>
                  <a:gd name="T38" fmla="*/ 54 w 78"/>
                  <a:gd name="T39" fmla="*/ 3 h 13"/>
                  <a:gd name="T40" fmla="*/ 60 w 78"/>
                  <a:gd name="T41" fmla="*/ 3 h 13"/>
                  <a:gd name="T42" fmla="*/ 66 w 78"/>
                  <a:gd name="T43" fmla="*/ 3 h 13"/>
                  <a:gd name="T44" fmla="*/ 71 w 78"/>
                  <a:gd name="T45" fmla="*/ 3 h 13"/>
                  <a:gd name="T46" fmla="*/ 74 w 78"/>
                  <a:gd name="T47" fmla="*/ 4 h 13"/>
                  <a:gd name="T48" fmla="*/ 76 w 78"/>
                  <a:gd name="T49" fmla="*/ 6 h 13"/>
                  <a:gd name="T50" fmla="*/ 77 w 78"/>
                  <a:gd name="T51" fmla="*/ 6 h 13"/>
                  <a:gd name="T52" fmla="*/ 76 w 78"/>
                  <a:gd name="T53" fmla="*/ 7 h 13"/>
                  <a:gd name="T54" fmla="*/ 74 w 78"/>
                  <a:gd name="T55" fmla="*/ 8 h 13"/>
                  <a:gd name="T56" fmla="*/ 70 w 78"/>
                  <a:gd name="T57" fmla="*/ 9 h 13"/>
                  <a:gd name="T58" fmla="*/ 66 w 78"/>
                  <a:gd name="T59" fmla="*/ 9 h 13"/>
                  <a:gd name="T60" fmla="*/ 60 w 78"/>
                  <a:gd name="T61" fmla="*/ 10 h 13"/>
                  <a:gd name="T62" fmla="*/ 54 w 78"/>
                  <a:gd name="T63" fmla="*/ 11 h 13"/>
                  <a:gd name="T64" fmla="*/ 47 w 78"/>
                  <a:gd name="T65" fmla="*/ 12 h 13"/>
                  <a:gd name="T66" fmla="*/ 39 w 78"/>
                  <a:gd name="T67" fmla="*/ 12 h 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"/>
                  <a:gd name="T103" fmla="*/ 0 h 13"/>
                  <a:gd name="T104" fmla="*/ 78 w 78"/>
                  <a:gd name="T105" fmla="*/ 13 h 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" h="13">
                    <a:moveTo>
                      <a:pt x="39" y="12"/>
                    </a:moveTo>
                    <a:lnTo>
                      <a:pt x="39" y="12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7" y="11"/>
                    </a:lnTo>
                    <a:lnTo>
                      <a:pt x="12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11" y="3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31" y="1"/>
                    </a:lnTo>
                    <a:lnTo>
                      <a:pt x="39" y="1"/>
                    </a:lnTo>
                    <a:lnTo>
                      <a:pt x="47" y="0"/>
                    </a:lnTo>
                    <a:lnTo>
                      <a:pt x="54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1" y="3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6" y="7"/>
                    </a:lnTo>
                    <a:lnTo>
                      <a:pt x="74" y="8"/>
                    </a:lnTo>
                    <a:lnTo>
                      <a:pt x="70" y="9"/>
                    </a:lnTo>
                    <a:lnTo>
                      <a:pt x="66" y="9"/>
                    </a:lnTo>
                    <a:lnTo>
                      <a:pt x="60" y="10"/>
                    </a:lnTo>
                    <a:lnTo>
                      <a:pt x="54" y="11"/>
                    </a:lnTo>
                    <a:lnTo>
                      <a:pt x="47" y="12"/>
                    </a:lnTo>
                    <a:lnTo>
                      <a:pt x="39" y="12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43" name="Freeform 107"/>
              <p:cNvSpPr>
                <a:spLocks/>
              </p:cNvSpPr>
              <p:nvPr/>
            </p:nvSpPr>
            <p:spPr bwMode="auto">
              <a:xfrm>
                <a:off x="2680" y="2137"/>
                <a:ext cx="862" cy="102"/>
              </a:xfrm>
              <a:custGeom>
                <a:avLst/>
                <a:gdLst>
                  <a:gd name="T0" fmla="*/ 729 w 862"/>
                  <a:gd name="T1" fmla="*/ 1 h 102"/>
                  <a:gd name="T2" fmla="*/ 723 w 862"/>
                  <a:gd name="T3" fmla="*/ 2 h 102"/>
                  <a:gd name="T4" fmla="*/ 710 w 862"/>
                  <a:gd name="T5" fmla="*/ 1 h 102"/>
                  <a:gd name="T6" fmla="*/ 692 w 862"/>
                  <a:gd name="T7" fmla="*/ 2 h 102"/>
                  <a:gd name="T8" fmla="*/ 670 w 862"/>
                  <a:gd name="T9" fmla="*/ 0 h 102"/>
                  <a:gd name="T10" fmla="*/ 640 w 862"/>
                  <a:gd name="T11" fmla="*/ 1 h 102"/>
                  <a:gd name="T12" fmla="*/ 603 w 862"/>
                  <a:gd name="T13" fmla="*/ 2 h 102"/>
                  <a:gd name="T14" fmla="*/ 563 w 862"/>
                  <a:gd name="T15" fmla="*/ 5 h 102"/>
                  <a:gd name="T16" fmla="*/ 516 w 862"/>
                  <a:gd name="T17" fmla="*/ 9 h 102"/>
                  <a:gd name="T18" fmla="*/ 464 w 862"/>
                  <a:gd name="T19" fmla="*/ 15 h 102"/>
                  <a:gd name="T20" fmla="*/ 406 w 862"/>
                  <a:gd name="T21" fmla="*/ 21 h 102"/>
                  <a:gd name="T22" fmla="*/ 345 w 862"/>
                  <a:gd name="T23" fmla="*/ 29 h 102"/>
                  <a:gd name="T24" fmla="*/ 277 w 862"/>
                  <a:gd name="T25" fmla="*/ 40 h 102"/>
                  <a:gd name="T26" fmla="*/ 204 w 862"/>
                  <a:gd name="T27" fmla="*/ 55 h 102"/>
                  <a:gd name="T28" fmla="*/ 126 w 862"/>
                  <a:gd name="T29" fmla="*/ 69 h 102"/>
                  <a:gd name="T30" fmla="*/ 44 w 862"/>
                  <a:gd name="T31" fmla="*/ 87 h 102"/>
                  <a:gd name="T32" fmla="*/ 2 w 862"/>
                  <a:gd name="T33" fmla="*/ 98 h 102"/>
                  <a:gd name="T34" fmla="*/ 9 w 862"/>
                  <a:gd name="T35" fmla="*/ 99 h 102"/>
                  <a:gd name="T36" fmla="*/ 24 w 862"/>
                  <a:gd name="T37" fmla="*/ 98 h 102"/>
                  <a:gd name="T38" fmla="*/ 44 w 862"/>
                  <a:gd name="T39" fmla="*/ 97 h 102"/>
                  <a:gd name="T40" fmla="*/ 70 w 862"/>
                  <a:gd name="T41" fmla="*/ 97 h 102"/>
                  <a:gd name="T42" fmla="*/ 104 w 862"/>
                  <a:gd name="T43" fmla="*/ 98 h 102"/>
                  <a:gd name="T44" fmla="*/ 144 w 862"/>
                  <a:gd name="T45" fmla="*/ 97 h 102"/>
                  <a:gd name="T46" fmla="*/ 188 w 862"/>
                  <a:gd name="T47" fmla="*/ 96 h 102"/>
                  <a:gd name="T48" fmla="*/ 237 w 862"/>
                  <a:gd name="T49" fmla="*/ 94 h 102"/>
                  <a:gd name="T50" fmla="*/ 290 w 862"/>
                  <a:gd name="T51" fmla="*/ 94 h 102"/>
                  <a:gd name="T52" fmla="*/ 350 w 862"/>
                  <a:gd name="T53" fmla="*/ 95 h 102"/>
                  <a:gd name="T54" fmla="*/ 411 w 862"/>
                  <a:gd name="T55" fmla="*/ 93 h 102"/>
                  <a:gd name="T56" fmla="*/ 476 w 862"/>
                  <a:gd name="T57" fmla="*/ 94 h 102"/>
                  <a:gd name="T58" fmla="*/ 547 w 862"/>
                  <a:gd name="T59" fmla="*/ 95 h 102"/>
                  <a:gd name="T60" fmla="*/ 618 w 862"/>
                  <a:gd name="T61" fmla="*/ 96 h 102"/>
                  <a:gd name="T62" fmla="*/ 693 w 862"/>
                  <a:gd name="T63" fmla="*/ 99 h 102"/>
                  <a:gd name="T64" fmla="*/ 737 w 862"/>
                  <a:gd name="T65" fmla="*/ 100 h 102"/>
                  <a:gd name="T66" fmla="*/ 754 w 862"/>
                  <a:gd name="T67" fmla="*/ 99 h 102"/>
                  <a:gd name="T68" fmla="*/ 775 w 862"/>
                  <a:gd name="T69" fmla="*/ 100 h 102"/>
                  <a:gd name="T70" fmla="*/ 796 w 862"/>
                  <a:gd name="T71" fmla="*/ 96 h 102"/>
                  <a:gd name="T72" fmla="*/ 817 w 862"/>
                  <a:gd name="T73" fmla="*/ 92 h 102"/>
                  <a:gd name="T74" fmla="*/ 837 w 862"/>
                  <a:gd name="T75" fmla="*/ 85 h 102"/>
                  <a:gd name="T76" fmla="*/ 852 w 862"/>
                  <a:gd name="T77" fmla="*/ 77 h 102"/>
                  <a:gd name="T78" fmla="*/ 858 w 862"/>
                  <a:gd name="T79" fmla="*/ 66 h 102"/>
                  <a:gd name="T80" fmla="*/ 860 w 862"/>
                  <a:gd name="T81" fmla="*/ 56 h 102"/>
                  <a:gd name="T82" fmla="*/ 861 w 862"/>
                  <a:gd name="T83" fmla="*/ 49 h 102"/>
                  <a:gd name="T84" fmla="*/ 856 w 862"/>
                  <a:gd name="T85" fmla="*/ 42 h 102"/>
                  <a:gd name="T86" fmla="*/ 844 w 862"/>
                  <a:gd name="T87" fmla="*/ 33 h 102"/>
                  <a:gd name="T88" fmla="*/ 826 w 862"/>
                  <a:gd name="T89" fmla="*/ 23 h 102"/>
                  <a:gd name="T90" fmla="*/ 805 w 862"/>
                  <a:gd name="T91" fmla="*/ 14 h 102"/>
                  <a:gd name="T92" fmla="*/ 778 w 862"/>
                  <a:gd name="T93" fmla="*/ 8 h 102"/>
                  <a:gd name="T94" fmla="*/ 747 w 862"/>
                  <a:gd name="T95" fmla="*/ 3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62"/>
                  <a:gd name="T145" fmla="*/ 0 h 102"/>
                  <a:gd name="T146" fmla="*/ 862 w 862"/>
                  <a:gd name="T147" fmla="*/ 102 h 10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62" h="102">
                    <a:moveTo>
                      <a:pt x="729" y="1"/>
                    </a:moveTo>
                    <a:lnTo>
                      <a:pt x="729" y="1"/>
                    </a:lnTo>
                    <a:lnTo>
                      <a:pt x="726" y="1"/>
                    </a:lnTo>
                    <a:lnTo>
                      <a:pt x="723" y="2"/>
                    </a:lnTo>
                    <a:lnTo>
                      <a:pt x="717" y="0"/>
                    </a:lnTo>
                    <a:lnTo>
                      <a:pt x="710" y="1"/>
                    </a:lnTo>
                    <a:lnTo>
                      <a:pt x="702" y="2"/>
                    </a:lnTo>
                    <a:lnTo>
                      <a:pt x="692" y="2"/>
                    </a:lnTo>
                    <a:lnTo>
                      <a:pt x="681" y="0"/>
                    </a:lnTo>
                    <a:lnTo>
                      <a:pt x="670" y="0"/>
                    </a:lnTo>
                    <a:lnTo>
                      <a:pt x="656" y="1"/>
                    </a:lnTo>
                    <a:lnTo>
                      <a:pt x="640" y="1"/>
                    </a:lnTo>
                    <a:lnTo>
                      <a:pt x="622" y="2"/>
                    </a:lnTo>
                    <a:lnTo>
                      <a:pt x="603" y="2"/>
                    </a:lnTo>
                    <a:lnTo>
                      <a:pt x="584" y="4"/>
                    </a:lnTo>
                    <a:lnTo>
                      <a:pt x="563" y="5"/>
                    </a:lnTo>
                    <a:lnTo>
                      <a:pt x="540" y="7"/>
                    </a:lnTo>
                    <a:lnTo>
                      <a:pt x="516" y="9"/>
                    </a:lnTo>
                    <a:lnTo>
                      <a:pt x="491" y="11"/>
                    </a:lnTo>
                    <a:lnTo>
                      <a:pt x="464" y="15"/>
                    </a:lnTo>
                    <a:lnTo>
                      <a:pt x="435" y="17"/>
                    </a:lnTo>
                    <a:lnTo>
                      <a:pt x="406" y="21"/>
                    </a:lnTo>
                    <a:lnTo>
                      <a:pt x="377" y="24"/>
                    </a:lnTo>
                    <a:lnTo>
                      <a:pt x="345" y="29"/>
                    </a:lnTo>
                    <a:lnTo>
                      <a:pt x="311" y="34"/>
                    </a:lnTo>
                    <a:lnTo>
                      <a:pt x="277" y="40"/>
                    </a:lnTo>
                    <a:lnTo>
                      <a:pt x="241" y="47"/>
                    </a:lnTo>
                    <a:lnTo>
                      <a:pt x="204" y="55"/>
                    </a:lnTo>
                    <a:lnTo>
                      <a:pt x="165" y="61"/>
                    </a:lnTo>
                    <a:lnTo>
                      <a:pt x="126" y="69"/>
                    </a:lnTo>
                    <a:lnTo>
                      <a:pt x="85" y="77"/>
                    </a:lnTo>
                    <a:lnTo>
                      <a:pt x="44" y="87"/>
                    </a:lnTo>
                    <a:lnTo>
                      <a:pt x="0" y="97"/>
                    </a:lnTo>
                    <a:lnTo>
                      <a:pt x="2" y="98"/>
                    </a:lnTo>
                    <a:lnTo>
                      <a:pt x="4" y="99"/>
                    </a:lnTo>
                    <a:lnTo>
                      <a:pt x="9" y="99"/>
                    </a:lnTo>
                    <a:lnTo>
                      <a:pt x="15" y="98"/>
                    </a:lnTo>
                    <a:lnTo>
                      <a:pt x="24" y="98"/>
                    </a:lnTo>
                    <a:lnTo>
                      <a:pt x="33" y="99"/>
                    </a:lnTo>
                    <a:lnTo>
                      <a:pt x="44" y="97"/>
                    </a:lnTo>
                    <a:lnTo>
                      <a:pt x="57" y="98"/>
                    </a:lnTo>
                    <a:lnTo>
                      <a:pt x="70" y="97"/>
                    </a:lnTo>
                    <a:lnTo>
                      <a:pt x="86" y="97"/>
                    </a:lnTo>
                    <a:lnTo>
                      <a:pt x="104" y="98"/>
                    </a:lnTo>
                    <a:lnTo>
                      <a:pt x="123" y="96"/>
                    </a:lnTo>
                    <a:lnTo>
                      <a:pt x="144" y="97"/>
                    </a:lnTo>
                    <a:lnTo>
                      <a:pt x="165" y="95"/>
                    </a:lnTo>
                    <a:lnTo>
                      <a:pt x="188" y="96"/>
                    </a:lnTo>
                    <a:lnTo>
                      <a:pt x="212" y="94"/>
                    </a:lnTo>
                    <a:lnTo>
                      <a:pt x="237" y="94"/>
                    </a:lnTo>
                    <a:lnTo>
                      <a:pt x="263" y="95"/>
                    </a:lnTo>
                    <a:lnTo>
                      <a:pt x="290" y="94"/>
                    </a:lnTo>
                    <a:lnTo>
                      <a:pt x="319" y="94"/>
                    </a:lnTo>
                    <a:lnTo>
                      <a:pt x="350" y="95"/>
                    </a:lnTo>
                    <a:lnTo>
                      <a:pt x="379" y="93"/>
                    </a:lnTo>
                    <a:lnTo>
                      <a:pt x="411" y="93"/>
                    </a:lnTo>
                    <a:lnTo>
                      <a:pt x="443" y="95"/>
                    </a:lnTo>
                    <a:lnTo>
                      <a:pt x="476" y="94"/>
                    </a:lnTo>
                    <a:lnTo>
                      <a:pt x="511" y="94"/>
                    </a:lnTo>
                    <a:lnTo>
                      <a:pt x="547" y="95"/>
                    </a:lnTo>
                    <a:lnTo>
                      <a:pt x="583" y="96"/>
                    </a:lnTo>
                    <a:lnTo>
                      <a:pt x="618" y="96"/>
                    </a:lnTo>
                    <a:lnTo>
                      <a:pt x="655" y="97"/>
                    </a:lnTo>
                    <a:lnTo>
                      <a:pt x="693" y="99"/>
                    </a:lnTo>
                    <a:lnTo>
                      <a:pt x="732" y="101"/>
                    </a:lnTo>
                    <a:lnTo>
                      <a:pt x="737" y="100"/>
                    </a:lnTo>
                    <a:lnTo>
                      <a:pt x="744" y="100"/>
                    </a:lnTo>
                    <a:lnTo>
                      <a:pt x="754" y="99"/>
                    </a:lnTo>
                    <a:lnTo>
                      <a:pt x="763" y="100"/>
                    </a:lnTo>
                    <a:lnTo>
                      <a:pt x="775" y="100"/>
                    </a:lnTo>
                    <a:lnTo>
                      <a:pt x="784" y="98"/>
                    </a:lnTo>
                    <a:lnTo>
                      <a:pt x="796" y="96"/>
                    </a:lnTo>
                    <a:lnTo>
                      <a:pt x="807" y="95"/>
                    </a:lnTo>
                    <a:lnTo>
                      <a:pt x="817" y="92"/>
                    </a:lnTo>
                    <a:lnTo>
                      <a:pt x="828" y="89"/>
                    </a:lnTo>
                    <a:lnTo>
                      <a:pt x="837" y="85"/>
                    </a:lnTo>
                    <a:lnTo>
                      <a:pt x="845" y="81"/>
                    </a:lnTo>
                    <a:lnTo>
                      <a:pt x="852" y="77"/>
                    </a:lnTo>
                    <a:lnTo>
                      <a:pt x="856" y="70"/>
                    </a:lnTo>
                    <a:lnTo>
                      <a:pt x="858" y="66"/>
                    </a:lnTo>
                    <a:lnTo>
                      <a:pt x="857" y="58"/>
                    </a:lnTo>
                    <a:lnTo>
                      <a:pt x="860" y="56"/>
                    </a:lnTo>
                    <a:lnTo>
                      <a:pt x="861" y="52"/>
                    </a:lnTo>
                    <a:lnTo>
                      <a:pt x="861" y="49"/>
                    </a:lnTo>
                    <a:lnTo>
                      <a:pt x="859" y="46"/>
                    </a:lnTo>
                    <a:lnTo>
                      <a:pt x="856" y="42"/>
                    </a:lnTo>
                    <a:lnTo>
                      <a:pt x="851" y="37"/>
                    </a:lnTo>
                    <a:lnTo>
                      <a:pt x="844" y="33"/>
                    </a:lnTo>
                    <a:lnTo>
                      <a:pt x="836" y="29"/>
                    </a:lnTo>
                    <a:lnTo>
                      <a:pt x="826" y="23"/>
                    </a:lnTo>
                    <a:lnTo>
                      <a:pt x="817" y="18"/>
                    </a:lnTo>
                    <a:lnTo>
                      <a:pt x="805" y="14"/>
                    </a:lnTo>
                    <a:lnTo>
                      <a:pt x="793" y="10"/>
                    </a:lnTo>
                    <a:lnTo>
                      <a:pt x="778" y="8"/>
                    </a:lnTo>
                    <a:lnTo>
                      <a:pt x="763" y="5"/>
                    </a:lnTo>
                    <a:lnTo>
                      <a:pt x="747" y="3"/>
                    </a:lnTo>
                    <a:lnTo>
                      <a:pt x="729" y="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44" name="Freeform 108"/>
              <p:cNvSpPr>
                <a:spLocks/>
              </p:cNvSpPr>
              <p:nvPr/>
            </p:nvSpPr>
            <p:spPr bwMode="auto">
              <a:xfrm>
                <a:off x="2678" y="2139"/>
                <a:ext cx="870" cy="104"/>
              </a:xfrm>
              <a:custGeom>
                <a:avLst/>
                <a:gdLst>
                  <a:gd name="T0" fmla="*/ 736 w 870"/>
                  <a:gd name="T1" fmla="*/ 1 h 104"/>
                  <a:gd name="T2" fmla="*/ 729 w 870"/>
                  <a:gd name="T3" fmla="*/ 2 h 104"/>
                  <a:gd name="T4" fmla="*/ 716 w 870"/>
                  <a:gd name="T5" fmla="*/ 1 h 104"/>
                  <a:gd name="T6" fmla="*/ 699 w 870"/>
                  <a:gd name="T7" fmla="*/ 1 h 104"/>
                  <a:gd name="T8" fmla="*/ 675 w 870"/>
                  <a:gd name="T9" fmla="*/ 0 h 104"/>
                  <a:gd name="T10" fmla="*/ 645 w 870"/>
                  <a:gd name="T11" fmla="*/ 1 h 104"/>
                  <a:gd name="T12" fmla="*/ 609 w 870"/>
                  <a:gd name="T13" fmla="*/ 3 h 104"/>
                  <a:gd name="T14" fmla="*/ 568 w 870"/>
                  <a:gd name="T15" fmla="*/ 5 h 104"/>
                  <a:gd name="T16" fmla="*/ 520 w 870"/>
                  <a:gd name="T17" fmla="*/ 10 h 104"/>
                  <a:gd name="T18" fmla="*/ 468 w 870"/>
                  <a:gd name="T19" fmla="*/ 16 h 104"/>
                  <a:gd name="T20" fmla="*/ 411 w 870"/>
                  <a:gd name="T21" fmla="*/ 22 h 104"/>
                  <a:gd name="T22" fmla="*/ 347 w 870"/>
                  <a:gd name="T23" fmla="*/ 31 h 104"/>
                  <a:gd name="T24" fmla="*/ 279 w 870"/>
                  <a:gd name="T25" fmla="*/ 42 h 104"/>
                  <a:gd name="T26" fmla="*/ 206 w 870"/>
                  <a:gd name="T27" fmla="*/ 56 h 104"/>
                  <a:gd name="T28" fmla="*/ 128 w 870"/>
                  <a:gd name="T29" fmla="*/ 72 h 104"/>
                  <a:gd name="T30" fmla="*/ 44 w 870"/>
                  <a:gd name="T31" fmla="*/ 91 h 104"/>
                  <a:gd name="T32" fmla="*/ 2 w 870"/>
                  <a:gd name="T33" fmla="*/ 102 h 104"/>
                  <a:gd name="T34" fmla="*/ 9 w 870"/>
                  <a:gd name="T35" fmla="*/ 102 h 104"/>
                  <a:gd name="T36" fmla="*/ 24 w 870"/>
                  <a:gd name="T37" fmla="*/ 102 h 104"/>
                  <a:gd name="T38" fmla="*/ 44 w 870"/>
                  <a:gd name="T39" fmla="*/ 101 h 104"/>
                  <a:gd name="T40" fmla="*/ 71 w 870"/>
                  <a:gd name="T41" fmla="*/ 101 h 104"/>
                  <a:gd name="T42" fmla="*/ 106 w 870"/>
                  <a:gd name="T43" fmla="*/ 101 h 104"/>
                  <a:gd name="T44" fmla="*/ 145 w 870"/>
                  <a:gd name="T45" fmla="*/ 99 h 104"/>
                  <a:gd name="T46" fmla="*/ 189 w 870"/>
                  <a:gd name="T47" fmla="*/ 99 h 104"/>
                  <a:gd name="T48" fmla="*/ 240 w 870"/>
                  <a:gd name="T49" fmla="*/ 98 h 104"/>
                  <a:gd name="T50" fmla="*/ 293 w 870"/>
                  <a:gd name="T51" fmla="*/ 97 h 104"/>
                  <a:gd name="T52" fmla="*/ 351 w 870"/>
                  <a:gd name="T53" fmla="*/ 97 h 104"/>
                  <a:gd name="T54" fmla="*/ 415 w 870"/>
                  <a:gd name="T55" fmla="*/ 96 h 104"/>
                  <a:gd name="T56" fmla="*/ 480 w 870"/>
                  <a:gd name="T57" fmla="*/ 96 h 104"/>
                  <a:gd name="T58" fmla="*/ 550 w 870"/>
                  <a:gd name="T59" fmla="*/ 97 h 104"/>
                  <a:gd name="T60" fmla="*/ 623 w 870"/>
                  <a:gd name="T61" fmla="*/ 98 h 104"/>
                  <a:gd name="T62" fmla="*/ 699 w 870"/>
                  <a:gd name="T63" fmla="*/ 101 h 104"/>
                  <a:gd name="T64" fmla="*/ 742 w 870"/>
                  <a:gd name="T65" fmla="*/ 102 h 104"/>
                  <a:gd name="T66" fmla="*/ 759 w 870"/>
                  <a:gd name="T67" fmla="*/ 101 h 104"/>
                  <a:gd name="T68" fmla="*/ 780 w 870"/>
                  <a:gd name="T69" fmla="*/ 101 h 104"/>
                  <a:gd name="T70" fmla="*/ 803 w 870"/>
                  <a:gd name="T71" fmla="*/ 97 h 104"/>
                  <a:gd name="T72" fmla="*/ 825 w 870"/>
                  <a:gd name="T73" fmla="*/ 93 h 104"/>
                  <a:gd name="T74" fmla="*/ 844 w 870"/>
                  <a:gd name="T75" fmla="*/ 86 h 104"/>
                  <a:gd name="T76" fmla="*/ 859 w 870"/>
                  <a:gd name="T77" fmla="*/ 78 h 104"/>
                  <a:gd name="T78" fmla="*/ 865 w 870"/>
                  <a:gd name="T79" fmla="*/ 67 h 104"/>
                  <a:gd name="T80" fmla="*/ 868 w 870"/>
                  <a:gd name="T81" fmla="*/ 57 h 104"/>
                  <a:gd name="T82" fmla="*/ 869 w 870"/>
                  <a:gd name="T83" fmla="*/ 50 h 104"/>
                  <a:gd name="T84" fmla="*/ 864 w 870"/>
                  <a:gd name="T85" fmla="*/ 42 h 104"/>
                  <a:gd name="T86" fmla="*/ 852 w 870"/>
                  <a:gd name="T87" fmla="*/ 33 h 104"/>
                  <a:gd name="T88" fmla="*/ 833 w 870"/>
                  <a:gd name="T89" fmla="*/ 23 h 104"/>
                  <a:gd name="T90" fmla="*/ 812 w 870"/>
                  <a:gd name="T91" fmla="*/ 15 h 104"/>
                  <a:gd name="T92" fmla="*/ 784 w 870"/>
                  <a:gd name="T93" fmla="*/ 8 h 104"/>
                  <a:gd name="T94" fmla="*/ 754 w 870"/>
                  <a:gd name="T95" fmla="*/ 4 h 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70"/>
                  <a:gd name="T145" fmla="*/ 0 h 104"/>
                  <a:gd name="T146" fmla="*/ 870 w 870"/>
                  <a:gd name="T147" fmla="*/ 104 h 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70" h="104">
                    <a:moveTo>
                      <a:pt x="736" y="1"/>
                    </a:moveTo>
                    <a:lnTo>
                      <a:pt x="736" y="1"/>
                    </a:lnTo>
                    <a:lnTo>
                      <a:pt x="732" y="1"/>
                    </a:lnTo>
                    <a:lnTo>
                      <a:pt x="729" y="2"/>
                    </a:lnTo>
                    <a:lnTo>
                      <a:pt x="724" y="1"/>
                    </a:lnTo>
                    <a:lnTo>
                      <a:pt x="716" y="1"/>
                    </a:lnTo>
                    <a:lnTo>
                      <a:pt x="709" y="1"/>
                    </a:lnTo>
                    <a:lnTo>
                      <a:pt x="699" y="1"/>
                    </a:lnTo>
                    <a:lnTo>
                      <a:pt x="688" y="1"/>
                    </a:lnTo>
                    <a:lnTo>
                      <a:pt x="675" y="0"/>
                    </a:lnTo>
                    <a:lnTo>
                      <a:pt x="660" y="1"/>
                    </a:lnTo>
                    <a:lnTo>
                      <a:pt x="645" y="1"/>
                    </a:lnTo>
                    <a:lnTo>
                      <a:pt x="627" y="3"/>
                    </a:lnTo>
                    <a:lnTo>
                      <a:pt x="609" y="3"/>
                    </a:lnTo>
                    <a:lnTo>
                      <a:pt x="589" y="5"/>
                    </a:lnTo>
                    <a:lnTo>
                      <a:pt x="568" y="5"/>
                    </a:lnTo>
                    <a:lnTo>
                      <a:pt x="544" y="7"/>
                    </a:lnTo>
                    <a:lnTo>
                      <a:pt x="520" y="10"/>
                    </a:lnTo>
                    <a:lnTo>
                      <a:pt x="495" y="12"/>
                    </a:lnTo>
                    <a:lnTo>
                      <a:pt x="468" y="16"/>
                    </a:lnTo>
                    <a:lnTo>
                      <a:pt x="440" y="18"/>
                    </a:lnTo>
                    <a:lnTo>
                      <a:pt x="411" y="22"/>
                    </a:lnTo>
                    <a:lnTo>
                      <a:pt x="380" y="26"/>
                    </a:lnTo>
                    <a:lnTo>
                      <a:pt x="347" y="31"/>
                    </a:lnTo>
                    <a:lnTo>
                      <a:pt x="314" y="36"/>
                    </a:lnTo>
                    <a:lnTo>
                      <a:pt x="279" y="42"/>
                    </a:lnTo>
                    <a:lnTo>
                      <a:pt x="243" y="50"/>
                    </a:lnTo>
                    <a:lnTo>
                      <a:pt x="206" y="56"/>
                    </a:lnTo>
                    <a:lnTo>
                      <a:pt x="167" y="64"/>
                    </a:lnTo>
                    <a:lnTo>
                      <a:pt x="128" y="72"/>
                    </a:lnTo>
                    <a:lnTo>
                      <a:pt x="85" y="80"/>
                    </a:lnTo>
                    <a:lnTo>
                      <a:pt x="44" y="91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9" y="102"/>
                    </a:lnTo>
                    <a:lnTo>
                      <a:pt x="15" y="101"/>
                    </a:lnTo>
                    <a:lnTo>
                      <a:pt x="24" y="102"/>
                    </a:lnTo>
                    <a:lnTo>
                      <a:pt x="33" y="103"/>
                    </a:lnTo>
                    <a:lnTo>
                      <a:pt x="44" y="101"/>
                    </a:lnTo>
                    <a:lnTo>
                      <a:pt x="57" y="100"/>
                    </a:lnTo>
                    <a:lnTo>
                      <a:pt x="71" y="101"/>
                    </a:lnTo>
                    <a:lnTo>
                      <a:pt x="88" y="100"/>
                    </a:lnTo>
                    <a:lnTo>
                      <a:pt x="106" y="101"/>
                    </a:lnTo>
                    <a:lnTo>
                      <a:pt x="124" y="100"/>
                    </a:lnTo>
                    <a:lnTo>
                      <a:pt x="145" y="99"/>
                    </a:lnTo>
                    <a:lnTo>
                      <a:pt x="166" y="99"/>
                    </a:lnTo>
                    <a:lnTo>
                      <a:pt x="189" y="99"/>
                    </a:lnTo>
                    <a:lnTo>
                      <a:pt x="213" y="98"/>
                    </a:lnTo>
                    <a:lnTo>
                      <a:pt x="240" y="98"/>
                    </a:lnTo>
                    <a:lnTo>
                      <a:pt x="265" y="97"/>
                    </a:lnTo>
                    <a:lnTo>
                      <a:pt x="293" y="97"/>
                    </a:lnTo>
                    <a:lnTo>
                      <a:pt x="322" y="97"/>
                    </a:lnTo>
                    <a:lnTo>
                      <a:pt x="351" y="97"/>
                    </a:lnTo>
                    <a:lnTo>
                      <a:pt x="383" y="96"/>
                    </a:lnTo>
                    <a:lnTo>
                      <a:pt x="415" y="96"/>
                    </a:lnTo>
                    <a:lnTo>
                      <a:pt x="447" y="96"/>
                    </a:lnTo>
                    <a:lnTo>
                      <a:pt x="480" y="96"/>
                    </a:lnTo>
                    <a:lnTo>
                      <a:pt x="515" y="97"/>
                    </a:lnTo>
                    <a:lnTo>
                      <a:pt x="550" y="97"/>
                    </a:lnTo>
                    <a:lnTo>
                      <a:pt x="586" y="98"/>
                    </a:lnTo>
                    <a:lnTo>
                      <a:pt x="623" y="98"/>
                    </a:lnTo>
                    <a:lnTo>
                      <a:pt x="660" y="99"/>
                    </a:lnTo>
                    <a:lnTo>
                      <a:pt x="699" y="101"/>
                    </a:lnTo>
                    <a:lnTo>
                      <a:pt x="737" y="102"/>
                    </a:lnTo>
                    <a:lnTo>
                      <a:pt x="742" y="102"/>
                    </a:lnTo>
                    <a:lnTo>
                      <a:pt x="750" y="102"/>
                    </a:lnTo>
                    <a:lnTo>
                      <a:pt x="759" y="101"/>
                    </a:lnTo>
                    <a:lnTo>
                      <a:pt x="769" y="100"/>
                    </a:lnTo>
                    <a:lnTo>
                      <a:pt x="780" y="101"/>
                    </a:lnTo>
                    <a:lnTo>
                      <a:pt x="792" y="99"/>
                    </a:lnTo>
                    <a:lnTo>
                      <a:pt x="803" y="97"/>
                    </a:lnTo>
                    <a:lnTo>
                      <a:pt x="815" y="96"/>
                    </a:lnTo>
                    <a:lnTo>
                      <a:pt x="825" y="93"/>
                    </a:lnTo>
                    <a:lnTo>
                      <a:pt x="835" y="91"/>
                    </a:lnTo>
                    <a:lnTo>
                      <a:pt x="844" y="86"/>
                    </a:lnTo>
                    <a:lnTo>
                      <a:pt x="852" y="81"/>
                    </a:lnTo>
                    <a:lnTo>
                      <a:pt x="859" y="78"/>
                    </a:lnTo>
                    <a:lnTo>
                      <a:pt x="863" y="71"/>
                    </a:lnTo>
                    <a:lnTo>
                      <a:pt x="865" y="67"/>
                    </a:lnTo>
                    <a:lnTo>
                      <a:pt x="865" y="59"/>
                    </a:lnTo>
                    <a:lnTo>
                      <a:pt x="868" y="57"/>
                    </a:lnTo>
                    <a:lnTo>
                      <a:pt x="869" y="53"/>
                    </a:lnTo>
                    <a:lnTo>
                      <a:pt x="869" y="50"/>
                    </a:lnTo>
                    <a:lnTo>
                      <a:pt x="867" y="47"/>
                    </a:lnTo>
                    <a:lnTo>
                      <a:pt x="864" y="42"/>
                    </a:lnTo>
                    <a:lnTo>
                      <a:pt x="858" y="37"/>
                    </a:lnTo>
                    <a:lnTo>
                      <a:pt x="852" y="33"/>
                    </a:lnTo>
                    <a:lnTo>
                      <a:pt x="843" y="29"/>
                    </a:lnTo>
                    <a:lnTo>
                      <a:pt x="833" y="23"/>
                    </a:lnTo>
                    <a:lnTo>
                      <a:pt x="824" y="18"/>
                    </a:lnTo>
                    <a:lnTo>
                      <a:pt x="812" y="15"/>
                    </a:lnTo>
                    <a:lnTo>
                      <a:pt x="799" y="10"/>
                    </a:lnTo>
                    <a:lnTo>
                      <a:pt x="784" y="8"/>
                    </a:lnTo>
                    <a:lnTo>
                      <a:pt x="769" y="5"/>
                    </a:lnTo>
                    <a:lnTo>
                      <a:pt x="754" y="4"/>
                    </a:lnTo>
                    <a:lnTo>
                      <a:pt x="736" y="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45" name="Freeform 109"/>
              <p:cNvSpPr>
                <a:spLocks/>
              </p:cNvSpPr>
              <p:nvPr/>
            </p:nvSpPr>
            <p:spPr bwMode="auto">
              <a:xfrm>
                <a:off x="2940" y="2144"/>
                <a:ext cx="524" cy="62"/>
              </a:xfrm>
              <a:custGeom>
                <a:avLst/>
                <a:gdLst>
                  <a:gd name="T0" fmla="*/ 443 w 524"/>
                  <a:gd name="T1" fmla="*/ 1 h 62"/>
                  <a:gd name="T2" fmla="*/ 440 w 524"/>
                  <a:gd name="T3" fmla="*/ 2 h 62"/>
                  <a:gd name="T4" fmla="*/ 432 w 524"/>
                  <a:gd name="T5" fmla="*/ 2 h 62"/>
                  <a:gd name="T6" fmla="*/ 421 w 524"/>
                  <a:gd name="T7" fmla="*/ 1 h 62"/>
                  <a:gd name="T8" fmla="*/ 408 w 524"/>
                  <a:gd name="T9" fmla="*/ 1 h 62"/>
                  <a:gd name="T10" fmla="*/ 389 w 524"/>
                  <a:gd name="T11" fmla="*/ 1 h 62"/>
                  <a:gd name="T12" fmla="*/ 367 w 524"/>
                  <a:gd name="T13" fmla="*/ 2 h 62"/>
                  <a:gd name="T14" fmla="*/ 343 w 524"/>
                  <a:gd name="T15" fmla="*/ 3 h 62"/>
                  <a:gd name="T16" fmla="*/ 315 w 524"/>
                  <a:gd name="T17" fmla="*/ 5 h 62"/>
                  <a:gd name="T18" fmla="*/ 283 w 524"/>
                  <a:gd name="T19" fmla="*/ 8 h 62"/>
                  <a:gd name="T20" fmla="*/ 247 w 524"/>
                  <a:gd name="T21" fmla="*/ 12 h 62"/>
                  <a:gd name="T22" fmla="*/ 210 w 524"/>
                  <a:gd name="T23" fmla="*/ 18 h 62"/>
                  <a:gd name="T24" fmla="*/ 170 w 524"/>
                  <a:gd name="T25" fmla="*/ 24 h 62"/>
                  <a:gd name="T26" fmla="*/ 125 w 524"/>
                  <a:gd name="T27" fmla="*/ 32 h 62"/>
                  <a:gd name="T28" fmla="*/ 78 w 524"/>
                  <a:gd name="T29" fmla="*/ 41 h 62"/>
                  <a:gd name="T30" fmla="*/ 27 w 524"/>
                  <a:gd name="T31" fmla="*/ 52 h 62"/>
                  <a:gd name="T32" fmla="*/ 1 w 524"/>
                  <a:gd name="T33" fmla="*/ 59 h 62"/>
                  <a:gd name="T34" fmla="*/ 6 w 524"/>
                  <a:gd name="T35" fmla="*/ 59 h 62"/>
                  <a:gd name="T36" fmla="*/ 14 w 524"/>
                  <a:gd name="T37" fmla="*/ 58 h 62"/>
                  <a:gd name="T38" fmla="*/ 28 w 524"/>
                  <a:gd name="T39" fmla="*/ 60 h 62"/>
                  <a:gd name="T40" fmla="*/ 44 w 524"/>
                  <a:gd name="T41" fmla="*/ 58 h 62"/>
                  <a:gd name="T42" fmla="*/ 65 w 524"/>
                  <a:gd name="T43" fmla="*/ 59 h 62"/>
                  <a:gd name="T44" fmla="*/ 88 w 524"/>
                  <a:gd name="T45" fmla="*/ 58 h 62"/>
                  <a:gd name="T46" fmla="*/ 114 w 524"/>
                  <a:gd name="T47" fmla="*/ 58 h 62"/>
                  <a:gd name="T48" fmla="*/ 145 w 524"/>
                  <a:gd name="T49" fmla="*/ 58 h 62"/>
                  <a:gd name="T50" fmla="*/ 177 w 524"/>
                  <a:gd name="T51" fmla="*/ 57 h 62"/>
                  <a:gd name="T52" fmla="*/ 213 w 524"/>
                  <a:gd name="T53" fmla="*/ 56 h 62"/>
                  <a:gd name="T54" fmla="*/ 251 w 524"/>
                  <a:gd name="T55" fmla="*/ 57 h 62"/>
                  <a:gd name="T56" fmla="*/ 291 w 524"/>
                  <a:gd name="T57" fmla="*/ 58 h 62"/>
                  <a:gd name="T58" fmla="*/ 333 w 524"/>
                  <a:gd name="T59" fmla="*/ 58 h 62"/>
                  <a:gd name="T60" fmla="*/ 376 w 524"/>
                  <a:gd name="T61" fmla="*/ 60 h 62"/>
                  <a:gd name="T62" fmla="*/ 422 w 524"/>
                  <a:gd name="T63" fmla="*/ 60 h 62"/>
                  <a:gd name="T64" fmla="*/ 453 w 524"/>
                  <a:gd name="T65" fmla="*/ 60 h 62"/>
                  <a:gd name="T66" fmla="*/ 477 w 524"/>
                  <a:gd name="T67" fmla="*/ 60 h 62"/>
                  <a:gd name="T68" fmla="*/ 503 w 524"/>
                  <a:gd name="T69" fmla="*/ 54 h 62"/>
                  <a:gd name="T70" fmla="*/ 520 w 524"/>
                  <a:gd name="T71" fmla="*/ 43 h 62"/>
                  <a:gd name="T72" fmla="*/ 523 w 524"/>
                  <a:gd name="T73" fmla="*/ 33 h 62"/>
                  <a:gd name="T74" fmla="*/ 517 w 524"/>
                  <a:gd name="T75" fmla="*/ 24 h 62"/>
                  <a:gd name="T76" fmla="*/ 496 w 524"/>
                  <a:gd name="T77" fmla="*/ 12 h 62"/>
                  <a:gd name="T78" fmla="*/ 464 w 524"/>
                  <a:gd name="T79" fmla="*/ 4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24"/>
                  <a:gd name="T121" fmla="*/ 0 h 62"/>
                  <a:gd name="T122" fmla="*/ 524 w 524"/>
                  <a:gd name="T123" fmla="*/ 62 h 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24" h="62">
                    <a:moveTo>
                      <a:pt x="444" y="1"/>
                    </a:moveTo>
                    <a:lnTo>
                      <a:pt x="443" y="1"/>
                    </a:lnTo>
                    <a:lnTo>
                      <a:pt x="442" y="1"/>
                    </a:lnTo>
                    <a:lnTo>
                      <a:pt x="440" y="2"/>
                    </a:lnTo>
                    <a:lnTo>
                      <a:pt x="436" y="2"/>
                    </a:lnTo>
                    <a:lnTo>
                      <a:pt x="432" y="2"/>
                    </a:lnTo>
                    <a:lnTo>
                      <a:pt x="427" y="1"/>
                    </a:lnTo>
                    <a:lnTo>
                      <a:pt x="421" y="1"/>
                    </a:lnTo>
                    <a:lnTo>
                      <a:pt x="414" y="0"/>
                    </a:lnTo>
                    <a:lnTo>
                      <a:pt x="408" y="1"/>
                    </a:lnTo>
                    <a:lnTo>
                      <a:pt x="399" y="0"/>
                    </a:lnTo>
                    <a:lnTo>
                      <a:pt x="389" y="1"/>
                    </a:lnTo>
                    <a:lnTo>
                      <a:pt x="379" y="3"/>
                    </a:lnTo>
                    <a:lnTo>
                      <a:pt x="367" y="2"/>
                    </a:lnTo>
                    <a:lnTo>
                      <a:pt x="356" y="2"/>
                    </a:lnTo>
                    <a:lnTo>
                      <a:pt x="343" y="3"/>
                    </a:lnTo>
                    <a:lnTo>
                      <a:pt x="328" y="5"/>
                    </a:lnTo>
                    <a:lnTo>
                      <a:pt x="315" y="5"/>
                    </a:lnTo>
                    <a:lnTo>
                      <a:pt x="299" y="7"/>
                    </a:lnTo>
                    <a:lnTo>
                      <a:pt x="283" y="8"/>
                    </a:lnTo>
                    <a:lnTo>
                      <a:pt x="265" y="11"/>
                    </a:lnTo>
                    <a:lnTo>
                      <a:pt x="247" y="12"/>
                    </a:lnTo>
                    <a:lnTo>
                      <a:pt x="230" y="15"/>
                    </a:lnTo>
                    <a:lnTo>
                      <a:pt x="210" y="18"/>
                    </a:lnTo>
                    <a:lnTo>
                      <a:pt x="190" y="21"/>
                    </a:lnTo>
                    <a:lnTo>
                      <a:pt x="170" y="24"/>
                    </a:lnTo>
                    <a:lnTo>
                      <a:pt x="147" y="27"/>
                    </a:lnTo>
                    <a:lnTo>
                      <a:pt x="125" y="32"/>
                    </a:lnTo>
                    <a:lnTo>
                      <a:pt x="101" y="37"/>
                    </a:lnTo>
                    <a:lnTo>
                      <a:pt x="78" y="41"/>
                    </a:lnTo>
                    <a:lnTo>
                      <a:pt x="53" y="46"/>
                    </a:lnTo>
                    <a:lnTo>
                      <a:pt x="27" y="52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10" y="59"/>
                    </a:lnTo>
                    <a:lnTo>
                      <a:pt x="14" y="58"/>
                    </a:lnTo>
                    <a:lnTo>
                      <a:pt x="21" y="59"/>
                    </a:lnTo>
                    <a:lnTo>
                      <a:pt x="28" y="60"/>
                    </a:lnTo>
                    <a:lnTo>
                      <a:pt x="36" y="58"/>
                    </a:lnTo>
                    <a:lnTo>
                      <a:pt x="44" y="58"/>
                    </a:lnTo>
                    <a:lnTo>
                      <a:pt x="53" y="58"/>
                    </a:lnTo>
                    <a:lnTo>
                      <a:pt x="65" y="59"/>
                    </a:lnTo>
                    <a:lnTo>
                      <a:pt x="75" y="58"/>
                    </a:lnTo>
                    <a:lnTo>
                      <a:pt x="88" y="58"/>
                    </a:lnTo>
                    <a:lnTo>
                      <a:pt x="102" y="57"/>
                    </a:lnTo>
                    <a:lnTo>
                      <a:pt x="114" y="58"/>
                    </a:lnTo>
                    <a:lnTo>
                      <a:pt x="130" y="57"/>
                    </a:lnTo>
                    <a:lnTo>
                      <a:pt x="145" y="58"/>
                    </a:lnTo>
                    <a:lnTo>
                      <a:pt x="160" y="58"/>
                    </a:lnTo>
                    <a:lnTo>
                      <a:pt x="177" y="57"/>
                    </a:lnTo>
                    <a:lnTo>
                      <a:pt x="194" y="56"/>
                    </a:lnTo>
                    <a:lnTo>
                      <a:pt x="213" y="56"/>
                    </a:lnTo>
                    <a:lnTo>
                      <a:pt x="232" y="57"/>
                    </a:lnTo>
                    <a:lnTo>
                      <a:pt x="251" y="57"/>
                    </a:lnTo>
                    <a:lnTo>
                      <a:pt x="271" y="56"/>
                    </a:lnTo>
                    <a:lnTo>
                      <a:pt x="291" y="58"/>
                    </a:lnTo>
                    <a:lnTo>
                      <a:pt x="312" y="56"/>
                    </a:lnTo>
                    <a:lnTo>
                      <a:pt x="333" y="58"/>
                    </a:lnTo>
                    <a:lnTo>
                      <a:pt x="354" y="58"/>
                    </a:lnTo>
                    <a:lnTo>
                      <a:pt x="376" y="60"/>
                    </a:lnTo>
                    <a:lnTo>
                      <a:pt x="398" y="59"/>
                    </a:lnTo>
                    <a:lnTo>
                      <a:pt x="422" y="60"/>
                    </a:lnTo>
                    <a:lnTo>
                      <a:pt x="445" y="61"/>
                    </a:lnTo>
                    <a:lnTo>
                      <a:pt x="453" y="60"/>
                    </a:lnTo>
                    <a:lnTo>
                      <a:pt x="464" y="61"/>
                    </a:lnTo>
                    <a:lnTo>
                      <a:pt x="477" y="60"/>
                    </a:lnTo>
                    <a:lnTo>
                      <a:pt x="491" y="57"/>
                    </a:lnTo>
                    <a:lnTo>
                      <a:pt x="503" y="54"/>
                    </a:lnTo>
                    <a:lnTo>
                      <a:pt x="514" y="48"/>
                    </a:lnTo>
                    <a:lnTo>
                      <a:pt x="520" y="43"/>
                    </a:lnTo>
                    <a:lnTo>
                      <a:pt x="521" y="36"/>
                    </a:lnTo>
                    <a:lnTo>
                      <a:pt x="523" y="33"/>
                    </a:lnTo>
                    <a:lnTo>
                      <a:pt x="522" y="29"/>
                    </a:lnTo>
                    <a:lnTo>
                      <a:pt x="517" y="24"/>
                    </a:lnTo>
                    <a:lnTo>
                      <a:pt x="507" y="17"/>
                    </a:lnTo>
                    <a:lnTo>
                      <a:pt x="496" y="12"/>
                    </a:lnTo>
                    <a:lnTo>
                      <a:pt x="481" y="7"/>
                    </a:lnTo>
                    <a:lnTo>
                      <a:pt x="464" y="4"/>
                    </a:lnTo>
                    <a:lnTo>
                      <a:pt x="444" y="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46" name="Freeform 110"/>
              <p:cNvSpPr>
                <a:spLocks/>
              </p:cNvSpPr>
              <p:nvPr/>
            </p:nvSpPr>
            <p:spPr bwMode="auto">
              <a:xfrm>
                <a:off x="2938" y="2146"/>
                <a:ext cx="531" cy="64"/>
              </a:xfrm>
              <a:custGeom>
                <a:avLst/>
                <a:gdLst>
                  <a:gd name="T0" fmla="*/ 450 w 531"/>
                  <a:gd name="T1" fmla="*/ 1 h 64"/>
                  <a:gd name="T2" fmla="*/ 449 w 531"/>
                  <a:gd name="T3" fmla="*/ 1 h 64"/>
                  <a:gd name="T4" fmla="*/ 443 w 531"/>
                  <a:gd name="T5" fmla="*/ 1 h 64"/>
                  <a:gd name="T6" fmla="*/ 433 w 531"/>
                  <a:gd name="T7" fmla="*/ 0 h 64"/>
                  <a:gd name="T8" fmla="*/ 421 w 531"/>
                  <a:gd name="T9" fmla="*/ 1 h 64"/>
                  <a:gd name="T10" fmla="*/ 405 w 531"/>
                  <a:gd name="T11" fmla="*/ 1 h 64"/>
                  <a:gd name="T12" fmla="*/ 384 w 531"/>
                  <a:gd name="T13" fmla="*/ 3 h 64"/>
                  <a:gd name="T14" fmla="*/ 360 w 531"/>
                  <a:gd name="T15" fmla="*/ 2 h 64"/>
                  <a:gd name="T16" fmla="*/ 333 w 531"/>
                  <a:gd name="T17" fmla="*/ 5 h 64"/>
                  <a:gd name="T18" fmla="*/ 302 w 531"/>
                  <a:gd name="T19" fmla="*/ 8 h 64"/>
                  <a:gd name="T20" fmla="*/ 269 w 531"/>
                  <a:gd name="T21" fmla="*/ 12 h 64"/>
                  <a:gd name="T22" fmla="*/ 233 w 531"/>
                  <a:gd name="T23" fmla="*/ 17 h 64"/>
                  <a:gd name="T24" fmla="*/ 193 w 531"/>
                  <a:gd name="T25" fmla="*/ 22 h 64"/>
                  <a:gd name="T26" fmla="*/ 150 w 531"/>
                  <a:gd name="T27" fmla="*/ 30 h 64"/>
                  <a:gd name="T28" fmla="*/ 103 w 531"/>
                  <a:gd name="T29" fmla="*/ 38 h 64"/>
                  <a:gd name="T30" fmla="*/ 53 w 531"/>
                  <a:gd name="T31" fmla="*/ 49 h 64"/>
                  <a:gd name="T32" fmla="*/ 0 w 531"/>
                  <a:gd name="T33" fmla="*/ 62 h 64"/>
                  <a:gd name="T34" fmla="*/ 4 w 531"/>
                  <a:gd name="T35" fmla="*/ 63 h 64"/>
                  <a:gd name="T36" fmla="*/ 10 w 531"/>
                  <a:gd name="T37" fmla="*/ 63 h 64"/>
                  <a:gd name="T38" fmla="*/ 21 w 531"/>
                  <a:gd name="T39" fmla="*/ 62 h 64"/>
                  <a:gd name="T40" fmla="*/ 36 w 531"/>
                  <a:gd name="T41" fmla="*/ 62 h 64"/>
                  <a:gd name="T42" fmla="*/ 55 w 531"/>
                  <a:gd name="T43" fmla="*/ 61 h 64"/>
                  <a:gd name="T44" fmla="*/ 77 w 531"/>
                  <a:gd name="T45" fmla="*/ 61 h 64"/>
                  <a:gd name="T46" fmla="*/ 103 w 531"/>
                  <a:gd name="T47" fmla="*/ 60 h 64"/>
                  <a:gd name="T48" fmla="*/ 131 w 531"/>
                  <a:gd name="T49" fmla="*/ 60 h 64"/>
                  <a:gd name="T50" fmla="*/ 163 w 531"/>
                  <a:gd name="T51" fmla="*/ 60 h 64"/>
                  <a:gd name="T52" fmla="*/ 197 w 531"/>
                  <a:gd name="T53" fmla="*/ 58 h 64"/>
                  <a:gd name="T54" fmla="*/ 235 w 531"/>
                  <a:gd name="T55" fmla="*/ 59 h 64"/>
                  <a:gd name="T56" fmla="*/ 274 w 531"/>
                  <a:gd name="T57" fmla="*/ 58 h 64"/>
                  <a:gd name="T58" fmla="*/ 316 w 531"/>
                  <a:gd name="T59" fmla="*/ 60 h 64"/>
                  <a:gd name="T60" fmla="*/ 358 w 531"/>
                  <a:gd name="T61" fmla="*/ 60 h 64"/>
                  <a:gd name="T62" fmla="*/ 403 w 531"/>
                  <a:gd name="T63" fmla="*/ 62 h 64"/>
                  <a:gd name="T64" fmla="*/ 450 w 531"/>
                  <a:gd name="T65" fmla="*/ 63 h 64"/>
                  <a:gd name="T66" fmla="*/ 471 w 531"/>
                  <a:gd name="T67" fmla="*/ 62 h 64"/>
                  <a:gd name="T68" fmla="*/ 497 w 531"/>
                  <a:gd name="T69" fmla="*/ 58 h 64"/>
                  <a:gd name="T70" fmla="*/ 521 w 531"/>
                  <a:gd name="T71" fmla="*/ 51 h 64"/>
                  <a:gd name="T72" fmla="*/ 528 w 531"/>
                  <a:gd name="T73" fmla="*/ 36 h 64"/>
                  <a:gd name="T74" fmla="*/ 529 w 531"/>
                  <a:gd name="T75" fmla="*/ 29 h 64"/>
                  <a:gd name="T76" fmla="*/ 514 w 531"/>
                  <a:gd name="T77" fmla="*/ 17 h 64"/>
                  <a:gd name="T78" fmla="*/ 488 w 531"/>
                  <a:gd name="T79" fmla="*/ 6 h 64"/>
                  <a:gd name="T80" fmla="*/ 450 w 531"/>
                  <a:gd name="T81" fmla="*/ 1 h 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1"/>
                  <a:gd name="T124" fmla="*/ 0 h 64"/>
                  <a:gd name="T125" fmla="*/ 531 w 531"/>
                  <a:gd name="T126" fmla="*/ 64 h 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1" h="64">
                    <a:moveTo>
                      <a:pt x="450" y="1"/>
                    </a:moveTo>
                    <a:lnTo>
                      <a:pt x="450" y="1"/>
                    </a:lnTo>
                    <a:lnTo>
                      <a:pt x="449" y="0"/>
                    </a:lnTo>
                    <a:lnTo>
                      <a:pt x="449" y="1"/>
                    </a:lnTo>
                    <a:lnTo>
                      <a:pt x="447" y="1"/>
                    </a:lnTo>
                    <a:lnTo>
                      <a:pt x="443" y="1"/>
                    </a:lnTo>
                    <a:lnTo>
                      <a:pt x="439" y="2"/>
                    </a:lnTo>
                    <a:lnTo>
                      <a:pt x="433" y="0"/>
                    </a:lnTo>
                    <a:lnTo>
                      <a:pt x="428" y="0"/>
                    </a:lnTo>
                    <a:lnTo>
                      <a:pt x="421" y="1"/>
                    </a:lnTo>
                    <a:lnTo>
                      <a:pt x="414" y="2"/>
                    </a:lnTo>
                    <a:lnTo>
                      <a:pt x="405" y="1"/>
                    </a:lnTo>
                    <a:lnTo>
                      <a:pt x="395" y="1"/>
                    </a:lnTo>
                    <a:lnTo>
                      <a:pt x="384" y="3"/>
                    </a:lnTo>
                    <a:lnTo>
                      <a:pt x="373" y="2"/>
                    </a:lnTo>
                    <a:lnTo>
                      <a:pt x="360" y="2"/>
                    </a:lnTo>
                    <a:lnTo>
                      <a:pt x="347" y="5"/>
                    </a:lnTo>
                    <a:lnTo>
                      <a:pt x="333" y="5"/>
                    </a:lnTo>
                    <a:lnTo>
                      <a:pt x="319" y="7"/>
                    </a:lnTo>
                    <a:lnTo>
                      <a:pt x="302" y="8"/>
                    </a:lnTo>
                    <a:lnTo>
                      <a:pt x="287" y="9"/>
                    </a:lnTo>
                    <a:lnTo>
                      <a:pt x="269" y="12"/>
                    </a:lnTo>
                    <a:lnTo>
                      <a:pt x="251" y="13"/>
                    </a:lnTo>
                    <a:lnTo>
                      <a:pt x="233" y="17"/>
                    </a:lnTo>
                    <a:lnTo>
                      <a:pt x="213" y="20"/>
                    </a:lnTo>
                    <a:lnTo>
                      <a:pt x="193" y="22"/>
                    </a:lnTo>
                    <a:lnTo>
                      <a:pt x="171" y="27"/>
                    </a:lnTo>
                    <a:lnTo>
                      <a:pt x="150" y="30"/>
                    </a:lnTo>
                    <a:lnTo>
                      <a:pt x="126" y="34"/>
                    </a:lnTo>
                    <a:lnTo>
                      <a:pt x="103" y="38"/>
                    </a:lnTo>
                    <a:lnTo>
                      <a:pt x="79" y="45"/>
                    </a:lnTo>
                    <a:lnTo>
                      <a:pt x="53" y="49"/>
                    </a:lnTo>
                    <a:lnTo>
                      <a:pt x="27" y="56"/>
                    </a:lnTo>
                    <a:lnTo>
                      <a:pt x="0" y="62"/>
                    </a:lnTo>
                    <a:lnTo>
                      <a:pt x="1" y="63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10" y="63"/>
                    </a:lnTo>
                    <a:lnTo>
                      <a:pt x="14" y="62"/>
                    </a:lnTo>
                    <a:lnTo>
                      <a:pt x="21" y="62"/>
                    </a:lnTo>
                    <a:lnTo>
                      <a:pt x="28" y="62"/>
                    </a:lnTo>
                    <a:lnTo>
                      <a:pt x="36" y="62"/>
                    </a:lnTo>
                    <a:lnTo>
                      <a:pt x="45" y="62"/>
                    </a:lnTo>
                    <a:lnTo>
                      <a:pt x="55" y="61"/>
                    </a:lnTo>
                    <a:lnTo>
                      <a:pt x="66" y="62"/>
                    </a:lnTo>
                    <a:lnTo>
                      <a:pt x="77" y="61"/>
                    </a:lnTo>
                    <a:lnTo>
                      <a:pt x="89" y="61"/>
                    </a:lnTo>
                    <a:lnTo>
                      <a:pt x="103" y="60"/>
                    </a:lnTo>
                    <a:lnTo>
                      <a:pt x="116" y="60"/>
                    </a:lnTo>
                    <a:lnTo>
                      <a:pt x="131" y="60"/>
                    </a:lnTo>
                    <a:lnTo>
                      <a:pt x="147" y="60"/>
                    </a:lnTo>
                    <a:lnTo>
                      <a:pt x="163" y="60"/>
                    </a:lnTo>
                    <a:lnTo>
                      <a:pt x="179" y="59"/>
                    </a:lnTo>
                    <a:lnTo>
                      <a:pt x="197" y="58"/>
                    </a:lnTo>
                    <a:lnTo>
                      <a:pt x="215" y="59"/>
                    </a:lnTo>
                    <a:lnTo>
                      <a:pt x="235" y="59"/>
                    </a:lnTo>
                    <a:lnTo>
                      <a:pt x="254" y="59"/>
                    </a:lnTo>
                    <a:lnTo>
                      <a:pt x="274" y="58"/>
                    </a:lnTo>
                    <a:lnTo>
                      <a:pt x="294" y="60"/>
                    </a:lnTo>
                    <a:lnTo>
                      <a:pt x="316" y="60"/>
                    </a:lnTo>
                    <a:lnTo>
                      <a:pt x="336" y="60"/>
                    </a:lnTo>
                    <a:lnTo>
                      <a:pt x="358" y="60"/>
                    </a:lnTo>
                    <a:lnTo>
                      <a:pt x="382" y="60"/>
                    </a:lnTo>
                    <a:lnTo>
                      <a:pt x="403" y="62"/>
                    </a:lnTo>
                    <a:lnTo>
                      <a:pt x="427" y="61"/>
                    </a:lnTo>
                    <a:lnTo>
                      <a:pt x="450" y="63"/>
                    </a:lnTo>
                    <a:lnTo>
                      <a:pt x="459" y="62"/>
                    </a:lnTo>
                    <a:lnTo>
                      <a:pt x="471" y="62"/>
                    </a:lnTo>
                    <a:lnTo>
                      <a:pt x="484" y="61"/>
                    </a:lnTo>
                    <a:lnTo>
                      <a:pt x="497" y="58"/>
                    </a:lnTo>
                    <a:lnTo>
                      <a:pt x="511" y="55"/>
                    </a:lnTo>
                    <a:lnTo>
                      <a:pt x="521" y="51"/>
                    </a:lnTo>
                    <a:lnTo>
                      <a:pt x="527" y="45"/>
                    </a:lnTo>
                    <a:lnTo>
                      <a:pt x="528" y="36"/>
                    </a:lnTo>
                    <a:lnTo>
                      <a:pt x="530" y="33"/>
                    </a:lnTo>
                    <a:lnTo>
                      <a:pt x="529" y="29"/>
                    </a:lnTo>
                    <a:lnTo>
                      <a:pt x="525" y="24"/>
                    </a:lnTo>
                    <a:lnTo>
                      <a:pt x="514" y="17"/>
                    </a:lnTo>
                    <a:lnTo>
                      <a:pt x="503" y="12"/>
                    </a:lnTo>
                    <a:lnTo>
                      <a:pt x="488" y="6"/>
                    </a:lnTo>
                    <a:lnTo>
                      <a:pt x="470" y="3"/>
                    </a:lnTo>
                    <a:lnTo>
                      <a:pt x="450" y="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47" name="Freeform 111"/>
              <p:cNvSpPr>
                <a:spLocks/>
              </p:cNvSpPr>
              <p:nvPr/>
            </p:nvSpPr>
            <p:spPr bwMode="auto">
              <a:xfrm>
                <a:off x="1621" y="1980"/>
                <a:ext cx="317" cy="34"/>
              </a:xfrm>
              <a:custGeom>
                <a:avLst/>
                <a:gdLst>
                  <a:gd name="T0" fmla="*/ 268 w 317"/>
                  <a:gd name="T1" fmla="*/ 4 h 34"/>
                  <a:gd name="T2" fmla="*/ 265 w 317"/>
                  <a:gd name="T3" fmla="*/ 5 h 34"/>
                  <a:gd name="T4" fmla="*/ 262 w 317"/>
                  <a:gd name="T5" fmla="*/ 2 h 34"/>
                  <a:gd name="T6" fmla="*/ 257 w 317"/>
                  <a:gd name="T7" fmla="*/ 0 h 34"/>
                  <a:gd name="T8" fmla="*/ 249 w 317"/>
                  <a:gd name="T9" fmla="*/ 1 h 34"/>
                  <a:gd name="T10" fmla="*/ 240 w 317"/>
                  <a:gd name="T11" fmla="*/ 1 h 34"/>
                  <a:gd name="T12" fmla="*/ 228 w 317"/>
                  <a:gd name="T13" fmla="*/ 1 h 34"/>
                  <a:gd name="T14" fmla="*/ 213 w 317"/>
                  <a:gd name="T15" fmla="*/ 1 h 34"/>
                  <a:gd name="T16" fmla="*/ 197 w 317"/>
                  <a:gd name="T17" fmla="*/ 0 h 34"/>
                  <a:gd name="T18" fmla="*/ 179 w 317"/>
                  <a:gd name="T19" fmla="*/ 2 h 34"/>
                  <a:gd name="T20" fmla="*/ 157 w 317"/>
                  <a:gd name="T21" fmla="*/ 2 h 34"/>
                  <a:gd name="T22" fmla="*/ 136 w 317"/>
                  <a:gd name="T23" fmla="*/ 4 h 34"/>
                  <a:gd name="T24" fmla="*/ 112 w 317"/>
                  <a:gd name="T25" fmla="*/ 6 h 34"/>
                  <a:gd name="T26" fmla="*/ 86 w 317"/>
                  <a:gd name="T27" fmla="*/ 7 h 34"/>
                  <a:gd name="T28" fmla="*/ 59 w 317"/>
                  <a:gd name="T29" fmla="*/ 11 h 34"/>
                  <a:gd name="T30" fmla="*/ 30 w 317"/>
                  <a:gd name="T31" fmla="*/ 16 h 34"/>
                  <a:gd name="T32" fmla="*/ 0 w 317"/>
                  <a:gd name="T33" fmla="*/ 21 h 34"/>
                  <a:gd name="T34" fmla="*/ 1 w 317"/>
                  <a:gd name="T35" fmla="*/ 22 h 34"/>
                  <a:gd name="T36" fmla="*/ 4 w 317"/>
                  <a:gd name="T37" fmla="*/ 22 h 34"/>
                  <a:gd name="T38" fmla="*/ 11 w 317"/>
                  <a:gd name="T39" fmla="*/ 25 h 34"/>
                  <a:gd name="T40" fmla="*/ 20 w 317"/>
                  <a:gd name="T41" fmla="*/ 25 h 34"/>
                  <a:gd name="T42" fmla="*/ 31 w 317"/>
                  <a:gd name="T43" fmla="*/ 25 h 34"/>
                  <a:gd name="T44" fmla="*/ 43 w 317"/>
                  <a:gd name="T45" fmla="*/ 27 h 34"/>
                  <a:gd name="T46" fmla="*/ 59 w 317"/>
                  <a:gd name="T47" fmla="*/ 28 h 34"/>
                  <a:gd name="T48" fmla="*/ 76 w 317"/>
                  <a:gd name="T49" fmla="*/ 29 h 34"/>
                  <a:gd name="T50" fmla="*/ 95 w 317"/>
                  <a:gd name="T51" fmla="*/ 30 h 34"/>
                  <a:gd name="T52" fmla="*/ 116 w 317"/>
                  <a:gd name="T53" fmla="*/ 31 h 34"/>
                  <a:gd name="T54" fmla="*/ 137 w 317"/>
                  <a:gd name="T55" fmla="*/ 32 h 34"/>
                  <a:gd name="T56" fmla="*/ 161 w 317"/>
                  <a:gd name="T57" fmla="*/ 32 h 34"/>
                  <a:gd name="T58" fmla="*/ 185 w 317"/>
                  <a:gd name="T59" fmla="*/ 33 h 34"/>
                  <a:gd name="T60" fmla="*/ 212 w 317"/>
                  <a:gd name="T61" fmla="*/ 33 h 34"/>
                  <a:gd name="T62" fmla="*/ 239 w 317"/>
                  <a:gd name="T63" fmla="*/ 32 h 34"/>
                  <a:gd name="T64" fmla="*/ 268 w 317"/>
                  <a:gd name="T65" fmla="*/ 31 h 34"/>
                  <a:gd name="T66" fmla="*/ 273 w 317"/>
                  <a:gd name="T67" fmla="*/ 31 h 34"/>
                  <a:gd name="T68" fmla="*/ 280 w 317"/>
                  <a:gd name="T69" fmla="*/ 31 h 34"/>
                  <a:gd name="T70" fmla="*/ 287 w 317"/>
                  <a:gd name="T71" fmla="*/ 31 h 34"/>
                  <a:gd name="T72" fmla="*/ 296 w 317"/>
                  <a:gd name="T73" fmla="*/ 29 h 34"/>
                  <a:gd name="T74" fmla="*/ 303 w 317"/>
                  <a:gd name="T75" fmla="*/ 27 h 34"/>
                  <a:gd name="T76" fmla="*/ 310 w 317"/>
                  <a:gd name="T77" fmla="*/ 24 h 34"/>
                  <a:gd name="T78" fmla="*/ 313 w 317"/>
                  <a:gd name="T79" fmla="*/ 22 h 34"/>
                  <a:gd name="T80" fmla="*/ 314 w 317"/>
                  <a:gd name="T81" fmla="*/ 17 h 34"/>
                  <a:gd name="T82" fmla="*/ 316 w 317"/>
                  <a:gd name="T83" fmla="*/ 15 h 34"/>
                  <a:gd name="T84" fmla="*/ 314 w 317"/>
                  <a:gd name="T85" fmla="*/ 12 h 34"/>
                  <a:gd name="T86" fmla="*/ 311 w 317"/>
                  <a:gd name="T87" fmla="*/ 11 h 34"/>
                  <a:gd name="T88" fmla="*/ 306 w 317"/>
                  <a:gd name="T89" fmla="*/ 9 h 34"/>
                  <a:gd name="T90" fmla="*/ 298 w 317"/>
                  <a:gd name="T91" fmla="*/ 7 h 34"/>
                  <a:gd name="T92" fmla="*/ 290 w 317"/>
                  <a:gd name="T93" fmla="*/ 6 h 34"/>
                  <a:gd name="T94" fmla="*/ 279 w 317"/>
                  <a:gd name="T95" fmla="*/ 5 h 34"/>
                  <a:gd name="T96" fmla="*/ 268 w 317"/>
                  <a:gd name="T97" fmla="*/ 4 h 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7"/>
                  <a:gd name="T148" fmla="*/ 0 h 34"/>
                  <a:gd name="T149" fmla="*/ 317 w 317"/>
                  <a:gd name="T150" fmla="*/ 34 h 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7" h="34">
                    <a:moveTo>
                      <a:pt x="268" y="4"/>
                    </a:moveTo>
                    <a:lnTo>
                      <a:pt x="265" y="5"/>
                    </a:lnTo>
                    <a:lnTo>
                      <a:pt x="262" y="2"/>
                    </a:lnTo>
                    <a:lnTo>
                      <a:pt x="257" y="0"/>
                    </a:lnTo>
                    <a:lnTo>
                      <a:pt x="249" y="1"/>
                    </a:lnTo>
                    <a:lnTo>
                      <a:pt x="240" y="1"/>
                    </a:lnTo>
                    <a:lnTo>
                      <a:pt x="228" y="1"/>
                    </a:lnTo>
                    <a:lnTo>
                      <a:pt x="213" y="1"/>
                    </a:lnTo>
                    <a:lnTo>
                      <a:pt x="197" y="0"/>
                    </a:lnTo>
                    <a:lnTo>
                      <a:pt x="179" y="2"/>
                    </a:lnTo>
                    <a:lnTo>
                      <a:pt x="157" y="2"/>
                    </a:lnTo>
                    <a:lnTo>
                      <a:pt x="136" y="4"/>
                    </a:lnTo>
                    <a:lnTo>
                      <a:pt x="112" y="6"/>
                    </a:lnTo>
                    <a:lnTo>
                      <a:pt x="86" y="7"/>
                    </a:lnTo>
                    <a:lnTo>
                      <a:pt x="59" y="11"/>
                    </a:lnTo>
                    <a:lnTo>
                      <a:pt x="30" y="16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4" y="22"/>
                    </a:lnTo>
                    <a:lnTo>
                      <a:pt x="11" y="25"/>
                    </a:lnTo>
                    <a:lnTo>
                      <a:pt x="20" y="25"/>
                    </a:lnTo>
                    <a:lnTo>
                      <a:pt x="31" y="25"/>
                    </a:lnTo>
                    <a:lnTo>
                      <a:pt x="43" y="27"/>
                    </a:lnTo>
                    <a:lnTo>
                      <a:pt x="59" y="28"/>
                    </a:lnTo>
                    <a:lnTo>
                      <a:pt x="76" y="29"/>
                    </a:lnTo>
                    <a:lnTo>
                      <a:pt x="95" y="30"/>
                    </a:lnTo>
                    <a:lnTo>
                      <a:pt x="116" y="31"/>
                    </a:lnTo>
                    <a:lnTo>
                      <a:pt x="137" y="32"/>
                    </a:lnTo>
                    <a:lnTo>
                      <a:pt x="161" y="32"/>
                    </a:lnTo>
                    <a:lnTo>
                      <a:pt x="185" y="33"/>
                    </a:lnTo>
                    <a:lnTo>
                      <a:pt x="212" y="33"/>
                    </a:lnTo>
                    <a:lnTo>
                      <a:pt x="239" y="32"/>
                    </a:lnTo>
                    <a:lnTo>
                      <a:pt x="268" y="31"/>
                    </a:lnTo>
                    <a:lnTo>
                      <a:pt x="273" y="31"/>
                    </a:lnTo>
                    <a:lnTo>
                      <a:pt x="280" y="31"/>
                    </a:lnTo>
                    <a:lnTo>
                      <a:pt x="287" y="31"/>
                    </a:lnTo>
                    <a:lnTo>
                      <a:pt x="296" y="29"/>
                    </a:lnTo>
                    <a:lnTo>
                      <a:pt x="303" y="27"/>
                    </a:lnTo>
                    <a:lnTo>
                      <a:pt x="310" y="24"/>
                    </a:lnTo>
                    <a:lnTo>
                      <a:pt x="313" y="22"/>
                    </a:lnTo>
                    <a:lnTo>
                      <a:pt x="314" y="17"/>
                    </a:lnTo>
                    <a:lnTo>
                      <a:pt x="316" y="15"/>
                    </a:lnTo>
                    <a:lnTo>
                      <a:pt x="314" y="12"/>
                    </a:lnTo>
                    <a:lnTo>
                      <a:pt x="311" y="11"/>
                    </a:lnTo>
                    <a:lnTo>
                      <a:pt x="306" y="9"/>
                    </a:lnTo>
                    <a:lnTo>
                      <a:pt x="298" y="7"/>
                    </a:lnTo>
                    <a:lnTo>
                      <a:pt x="290" y="6"/>
                    </a:lnTo>
                    <a:lnTo>
                      <a:pt x="279" y="5"/>
                    </a:lnTo>
                    <a:lnTo>
                      <a:pt x="268" y="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48" name="Freeform 112"/>
              <p:cNvSpPr>
                <a:spLocks/>
              </p:cNvSpPr>
              <p:nvPr/>
            </p:nvSpPr>
            <p:spPr bwMode="auto">
              <a:xfrm>
                <a:off x="1618" y="1983"/>
                <a:ext cx="326" cy="35"/>
              </a:xfrm>
              <a:custGeom>
                <a:avLst/>
                <a:gdLst>
                  <a:gd name="T0" fmla="*/ 275 w 326"/>
                  <a:gd name="T1" fmla="*/ 3 h 35"/>
                  <a:gd name="T2" fmla="*/ 275 w 326"/>
                  <a:gd name="T3" fmla="*/ 3 h 35"/>
                  <a:gd name="T4" fmla="*/ 273 w 326"/>
                  <a:gd name="T5" fmla="*/ 3 h 35"/>
                  <a:gd name="T6" fmla="*/ 269 w 326"/>
                  <a:gd name="T7" fmla="*/ 2 h 35"/>
                  <a:gd name="T8" fmla="*/ 264 w 326"/>
                  <a:gd name="T9" fmla="*/ 0 h 35"/>
                  <a:gd name="T10" fmla="*/ 256 w 326"/>
                  <a:gd name="T11" fmla="*/ 1 h 35"/>
                  <a:gd name="T12" fmla="*/ 246 w 326"/>
                  <a:gd name="T13" fmla="*/ 0 h 35"/>
                  <a:gd name="T14" fmla="*/ 233 w 326"/>
                  <a:gd name="T15" fmla="*/ 1 h 35"/>
                  <a:gd name="T16" fmla="*/ 219 w 326"/>
                  <a:gd name="T17" fmla="*/ 0 h 35"/>
                  <a:gd name="T18" fmla="*/ 202 w 326"/>
                  <a:gd name="T19" fmla="*/ 1 h 35"/>
                  <a:gd name="T20" fmla="*/ 184 w 326"/>
                  <a:gd name="T21" fmla="*/ 2 h 35"/>
                  <a:gd name="T22" fmla="*/ 163 w 326"/>
                  <a:gd name="T23" fmla="*/ 2 h 35"/>
                  <a:gd name="T24" fmla="*/ 140 w 326"/>
                  <a:gd name="T25" fmla="*/ 4 h 35"/>
                  <a:gd name="T26" fmla="*/ 116 w 326"/>
                  <a:gd name="T27" fmla="*/ 7 h 35"/>
                  <a:gd name="T28" fmla="*/ 90 w 326"/>
                  <a:gd name="T29" fmla="*/ 9 h 35"/>
                  <a:gd name="T30" fmla="*/ 61 w 326"/>
                  <a:gd name="T31" fmla="*/ 14 h 35"/>
                  <a:gd name="T32" fmla="*/ 32 w 326"/>
                  <a:gd name="T33" fmla="*/ 18 h 35"/>
                  <a:gd name="T34" fmla="*/ 0 w 326"/>
                  <a:gd name="T35" fmla="*/ 24 h 35"/>
                  <a:gd name="T36" fmla="*/ 1 w 326"/>
                  <a:gd name="T37" fmla="*/ 25 h 35"/>
                  <a:gd name="T38" fmla="*/ 4 w 326"/>
                  <a:gd name="T39" fmla="*/ 24 h 35"/>
                  <a:gd name="T40" fmla="*/ 12 w 326"/>
                  <a:gd name="T41" fmla="*/ 27 h 35"/>
                  <a:gd name="T42" fmla="*/ 21 w 326"/>
                  <a:gd name="T43" fmla="*/ 27 h 35"/>
                  <a:gd name="T44" fmla="*/ 33 w 326"/>
                  <a:gd name="T45" fmla="*/ 28 h 35"/>
                  <a:gd name="T46" fmla="*/ 45 w 326"/>
                  <a:gd name="T47" fmla="*/ 29 h 35"/>
                  <a:gd name="T48" fmla="*/ 61 w 326"/>
                  <a:gd name="T49" fmla="*/ 30 h 35"/>
                  <a:gd name="T50" fmla="*/ 79 w 326"/>
                  <a:gd name="T51" fmla="*/ 31 h 35"/>
                  <a:gd name="T52" fmla="*/ 98 w 326"/>
                  <a:gd name="T53" fmla="*/ 33 h 35"/>
                  <a:gd name="T54" fmla="*/ 120 w 326"/>
                  <a:gd name="T55" fmla="*/ 31 h 35"/>
                  <a:gd name="T56" fmla="*/ 141 w 326"/>
                  <a:gd name="T57" fmla="*/ 34 h 35"/>
                  <a:gd name="T58" fmla="*/ 165 w 326"/>
                  <a:gd name="T59" fmla="*/ 33 h 35"/>
                  <a:gd name="T60" fmla="*/ 191 w 326"/>
                  <a:gd name="T61" fmla="*/ 34 h 35"/>
                  <a:gd name="T62" fmla="*/ 218 w 326"/>
                  <a:gd name="T63" fmla="*/ 34 h 35"/>
                  <a:gd name="T64" fmla="*/ 246 w 326"/>
                  <a:gd name="T65" fmla="*/ 32 h 35"/>
                  <a:gd name="T66" fmla="*/ 274 w 326"/>
                  <a:gd name="T67" fmla="*/ 31 h 35"/>
                  <a:gd name="T68" fmla="*/ 279 w 326"/>
                  <a:gd name="T69" fmla="*/ 32 h 35"/>
                  <a:gd name="T70" fmla="*/ 285 w 326"/>
                  <a:gd name="T71" fmla="*/ 31 h 35"/>
                  <a:gd name="T72" fmla="*/ 296 w 326"/>
                  <a:gd name="T73" fmla="*/ 31 h 35"/>
                  <a:gd name="T74" fmla="*/ 304 w 326"/>
                  <a:gd name="T75" fmla="*/ 29 h 35"/>
                  <a:gd name="T76" fmla="*/ 312 w 326"/>
                  <a:gd name="T77" fmla="*/ 27 h 35"/>
                  <a:gd name="T78" fmla="*/ 318 w 326"/>
                  <a:gd name="T79" fmla="*/ 24 h 35"/>
                  <a:gd name="T80" fmla="*/ 322 w 326"/>
                  <a:gd name="T81" fmla="*/ 21 h 35"/>
                  <a:gd name="T82" fmla="*/ 323 w 326"/>
                  <a:gd name="T83" fmla="*/ 16 h 35"/>
                  <a:gd name="T84" fmla="*/ 325 w 326"/>
                  <a:gd name="T85" fmla="*/ 15 h 35"/>
                  <a:gd name="T86" fmla="*/ 323 w 326"/>
                  <a:gd name="T87" fmla="*/ 11 h 35"/>
                  <a:gd name="T88" fmla="*/ 320 w 326"/>
                  <a:gd name="T89" fmla="*/ 10 h 35"/>
                  <a:gd name="T90" fmla="*/ 314 w 326"/>
                  <a:gd name="T91" fmla="*/ 8 h 35"/>
                  <a:gd name="T92" fmla="*/ 307 w 326"/>
                  <a:gd name="T93" fmla="*/ 7 h 35"/>
                  <a:gd name="T94" fmla="*/ 297 w 326"/>
                  <a:gd name="T95" fmla="*/ 5 h 35"/>
                  <a:gd name="T96" fmla="*/ 287 w 326"/>
                  <a:gd name="T97" fmla="*/ 4 h 35"/>
                  <a:gd name="T98" fmla="*/ 275 w 326"/>
                  <a:gd name="T99" fmla="*/ 3 h 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6"/>
                  <a:gd name="T151" fmla="*/ 0 h 35"/>
                  <a:gd name="T152" fmla="*/ 326 w 326"/>
                  <a:gd name="T153" fmla="*/ 35 h 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6" h="35">
                    <a:moveTo>
                      <a:pt x="275" y="3"/>
                    </a:moveTo>
                    <a:lnTo>
                      <a:pt x="275" y="3"/>
                    </a:lnTo>
                    <a:lnTo>
                      <a:pt x="273" y="3"/>
                    </a:lnTo>
                    <a:lnTo>
                      <a:pt x="269" y="2"/>
                    </a:lnTo>
                    <a:lnTo>
                      <a:pt x="264" y="0"/>
                    </a:lnTo>
                    <a:lnTo>
                      <a:pt x="256" y="1"/>
                    </a:lnTo>
                    <a:lnTo>
                      <a:pt x="246" y="0"/>
                    </a:lnTo>
                    <a:lnTo>
                      <a:pt x="233" y="1"/>
                    </a:lnTo>
                    <a:lnTo>
                      <a:pt x="219" y="0"/>
                    </a:lnTo>
                    <a:lnTo>
                      <a:pt x="202" y="1"/>
                    </a:lnTo>
                    <a:lnTo>
                      <a:pt x="184" y="2"/>
                    </a:lnTo>
                    <a:lnTo>
                      <a:pt x="163" y="2"/>
                    </a:lnTo>
                    <a:lnTo>
                      <a:pt x="140" y="4"/>
                    </a:lnTo>
                    <a:lnTo>
                      <a:pt x="116" y="7"/>
                    </a:lnTo>
                    <a:lnTo>
                      <a:pt x="90" y="9"/>
                    </a:lnTo>
                    <a:lnTo>
                      <a:pt x="61" y="14"/>
                    </a:lnTo>
                    <a:lnTo>
                      <a:pt x="32" y="18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4" y="24"/>
                    </a:lnTo>
                    <a:lnTo>
                      <a:pt x="12" y="27"/>
                    </a:lnTo>
                    <a:lnTo>
                      <a:pt x="21" y="27"/>
                    </a:lnTo>
                    <a:lnTo>
                      <a:pt x="33" y="28"/>
                    </a:lnTo>
                    <a:lnTo>
                      <a:pt x="45" y="29"/>
                    </a:lnTo>
                    <a:lnTo>
                      <a:pt x="61" y="30"/>
                    </a:lnTo>
                    <a:lnTo>
                      <a:pt x="79" y="31"/>
                    </a:lnTo>
                    <a:lnTo>
                      <a:pt x="98" y="33"/>
                    </a:lnTo>
                    <a:lnTo>
                      <a:pt x="120" y="31"/>
                    </a:lnTo>
                    <a:lnTo>
                      <a:pt x="141" y="34"/>
                    </a:lnTo>
                    <a:lnTo>
                      <a:pt x="165" y="33"/>
                    </a:lnTo>
                    <a:lnTo>
                      <a:pt x="191" y="34"/>
                    </a:lnTo>
                    <a:lnTo>
                      <a:pt x="218" y="34"/>
                    </a:lnTo>
                    <a:lnTo>
                      <a:pt x="246" y="32"/>
                    </a:lnTo>
                    <a:lnTo>
                      <a:pt x="274" y="31"/>
                    </a:lnTo>
                    <a:lnTo>
                      <a:pt x="279" y="32"/>
                    </a:lnTo>
                    <a:lnTo>
                      <a:pt x="285" y="31"/>
                    </a:lnTo>
                    <a:lnTo>
                      <a:pt x="296" y="31"/>
                    </a:lnTo>
                    <a:lnTo>
                      <a:pt x="304" y="29"/>
                    </a:lnTo>
                    <a:lnTo>
                      <a:pt x="312" y="27"/>
                    </a:lnTo>
                    <a:lnTo>
                      <a:pt x="318" y="24"/>
                    </a:lnTo>
                    <a:lnTo>
                      <a:pt x="322" y="21"/>
                    </a:lnTo>
                    <a:lnTo>
                      <a:pt x="323" y="16"/>
                    </a:lnTo>
                    <a:lnTo>
                      <a:pt x="325" y="15"/>
                    </a:lnTo>
                    <a:lnTo>
                      <a:pt x="323" y="11"/>
                    </a:lnTo>
                    <a:lnTo>
                      <a:pt x="320" y="10"/>
                    </a:lnTo>
                    <a:lnTo>
                      <a:pt x="314" y="8"/>
                    </a:lnTo>
                    <a:lnTo>
                      <a:pt x="307" y="7"/>
                    </a:lnTo>
                    <a:lnTo>
                      <a:pt x="297" y="5"/>
                    </a:lnTo>
                    <a:lnTo>
                      <a:pt x="287" y="4"/>
                    </a:lnTo>
                    <a:lnTo>
                      <a:pt x="275" y="3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49" name="Freeform 113"/>
              <p:cNvSpPr>
                <a:spLocks/>
              </p:cNvSpPr>
              <p:nvPr/>
            </p:nvSpPr>
            <p:spPr bwMode="auto">
              <a:xfrm>
                <a:off x="3176" y="1760"/>
                <a:ext cx="93" cy="152"/>
              </a:xfrm>
              <a:custGeom>
                <a:avLst/>
                <a:gdLst>
                  <a:gd name="T0" fmla="*/ 92 w 93"/>
                  <a:gd name="T1" fmla="*/ 151 h 152"/>
                  <a:gd name="T2" fmla="*/ 71 w 93"/>
                  <a:gd name="T3" fmla="*/ 148 h 152"/>
                  <a:gd name="T4" fmla="*/ 0 w 93"/>
                  <a:gd name="T5" fmla="*/ 0 h 152"/>
                  <a:gd name="T6" fmla="*/ 22 w 93"/>
                  <a:gd name="T7" fmla="*/ 3 h 152"/>
                  <a:gd name="T8" fmla="*/ 92 w 93"/>
                  <a:gd name="T9" fmla="*/ 15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52"/>
                  <a:gd name="T17" fmla="*/ 93 w 93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52">
                    <a:moveTo>
                      <a:pt x="92" y="151"/>
                    </a:moveTo>
                    <a:lnTo>
                      <a:pt x="71" y="148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92" y="15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50" name="Freeform 114"/>
              <p:cNvSpPr>
                <a:spLocks/>
              </p:cNvSpPr>
              <p:nvPr/>
            </p:nvSpPr>
            <p:spPr bwMode="auto">
              <a:xfrm>
                <a:off x="3176" y="1760"/>
                <a:ext cx="95" cy="159"/>
              </a:xfrm>
              <a:custGeom>
                <a:avLst/>
                <a:gdLst>
                  <a:gd name="T0" fmla="*/ 94 w 95"/>
                  <a:gd name="T1" fmla="*/ 158 h 159"/>
                  <a:gd name="T2" fmla="*/ 73 w 95"/>
                  <a:gd name="T3" fmla="*/ 155 h 159"/>
                  <a:gd name="T4" fmla="*/ 0 w 95"/>
                  <a:gd name="T5" fmla="*/ 0 h 159"/>
                  <a:gd name="T6" fmla="*/ 23 w 95"/>
                  <a:gd name="T7" fmla="*/ 3 h 159"/>
                  <a:gd name="T8" fmla="*/ 94 w 95"/>
                  <a:gd name="T9" fmla="*/ 158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59"/>
                  <a:gd name="T17" fmla="*/ 95 w 95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59">
                    <a:moveTo>
                      <a:pt x="94" y="158"/>
                    </a:moveTo>
                    <a:lnTo>
                      <a:pt x="73" y="155"/>
                    </a:lnTo>
                    <a:lnTo>
                      <a:pt x="0" y="0"/>
                    </a:lnTo>
                    <a:lnTo>
                      <a:pt x="23" y="3"/>
                    </a:lnTo>
                    <a:lnTo>
                      <a:pt x="94" y="158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51" name="Freeform 115"/>
              <p:cNvSpPr>
                <a:spLocks/>
              </p:cNvSpPr>
              <p:nvPr/>
            </p:nvSpPr>
            <p:spPr bwMode="auto">
              <a:xfrm>
                <a:off x="3179" y="1759"/>
                <a:ext cx="86" cy="152"/>
              </a:xfrm>
              <a:custGeom>
                <a:avLst/>
                <a:gdLst>
                  <a:gd name="T0" fmla="*/ 85 w 86"/>
                  <a:gd name="T1" fmla="*/ 151 h 152"/>
                  <a:gd name="T2" fmla="*/ 71 w 86"/>
                  <a:gd name="T3" fmla="*/ 149 h 152"/>
                  <a:gd name="T4" fmla="*/ 0 w 86"/>
                  <a:gd name="T5" fmla="*/ 0 h 152"/>
                  <a:gd name="T6" fmla="*/ 15 w 86"/>
                  <a:gd name="T7" fmla="*/ 3 h 152"/>
                  <a:gd name="T8" fmla="*/ 85 w 86"/>
                  <a:gd name="T9" fmla="*/ 15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52"/>
                  <a:gd name="T17" fmla="*/ 86 w 8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52">
                    <a:moveTo>
                      <a:pt x="85" y="151"/>
                    </a:moveTo>
                    <a:lnTo>
                      <a:pt x="71" y="149"/>
                    </a:lnTo>
                    <a:lnTo>
                      <a:pt x="0" y="0"/>
                    </a:lnTo>
                    <a:lnTo>
                      <a:pt x="15" y="3"/>
                    </a:lnTo>
                    <a:lnTo>
                      <a:pt x="85" y="15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52" name="Freeform 116"/>
              <p:cNvSpPr>
                <a:spLocks/>
              </p:cNvSpPr>
              <p:nvPr/>
            </p:nvSpPr>
            <p:spPr bwMode="auto">
              <a:xfrm>
                <a:off x="3179" y="1759"/>
                <a:ext cx="87" cy="160"/>
              </a:xfrm>
              <a:custGeom>
                <a:avLst/>
                <a:gdLst>
                  <a:gd name="T0" fmla="*/ 86 w 87"/>
                  <a:gd name="T1" fmla="*/ 159 h 160"/>
                  <a:gd name="T2" fmla="*/ 73 w 87"/>
                  <a:gd name="T3" fmla="*/ 156 h 160"/>
                  <a:gd name="T4" fmla="*/ 0 w 87"/>
                  <a:gd name="T5" fmla="*/ 0 h 160"/>
                  <a:gd name="T6" fmla="*/ 16 w 87"/>
                  <a:gd name="T7" fmla="*/ 3 h 160"/>
                  <a:gd name="T8" fmla="*/ 86 w 87"/>
                  <a:gd name="T9" fmla="*/ 159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60"/>
                  <a:gd name="T17" fmla="*/ 87 w 87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60">
                    <a:moveTo>
                      <a:pt x="86" y="159"/>
                    </a:moveTo>
                    <a:lnTo>
                      <a:pt x="73" y="156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86" y="159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53" name="Freeform 117"/>
              <p:cNvSpPr>
                <a:spLocks/>
              </p:cNvSpPr>
              <p:nvPr/>
            </p:nvSpPr>
            <p:spPr bwMode="auto">
              <a:xfrm>
                <a:off x="2691" y="2184"/>
                <a:ext cx="850" cy="55"/>
              </a:xfrm>
              <a:custGeom>
                <a:avLst/>
                <a:gdLst>
                  <a:gd name="T0" fmla="*/ 849 w 850"/>
                  <a:gd name="T1" fmla="*/ 13 h 55"/>
                  <a:gd name="T2" fmla="*/ 849 w 850"/>
                  <a:gd name="T3" fmla="*/ 13 h 55"/>
                  <a:gd name="T4" fmla="*/ 844 w 850"/>
                  <a:gd name="T5" fmla="*/ 13 h 55"/>
                  <a:gd name="T6" fmla="*/ 836 w 850"/>
                  <a:gd name="T7" fmla="*/ 12 h 55"/>
                  <a:gd name="T8" fmla="*/ 823 w 850"/>
                  <a:gd name="T9" fmla="*/ 11 h 55"/>
                  <a:gd name="T10" fmla="*/ 809 w 850"/>
                  <a:gd name="T11" fmla="*/ 7 h 55"/>
                  <a:gd name="T12" fmla="*/ 795 w 850"/>
                  <a:gd name="T13" fmla="*/ 4 h 55"/>
                  <a:gd name="T14" fmla="*/ 784 w 850"/>
                  <a:gd name="T15" fmla="*/ 1 h 55"/>
                  <a:gd name="T16" fmla="*/ 776 w 850"/>
                  <a:gd name="T17" fmla="*/ 1 h 55"/>
                  <a:gd name="T18" fmla="*/ 773 w 850"/>
                  <a:gd name="T19" fmla="*/ 0 h 55"/>
                  <a:gd name="T20" fmla="*/ 771 w 850"/>
                  <a:gd name="T21" fmla="*/ 0 h 55"/>
                  <a:gd name="T22" fmla="*/ 769 w 850"/>
                  <a:gd name="T23" fmla="*/ 1 h 55"/>
                  <a:gd name="T24" fmla="*/ 761 w 850"/>
                  <a:gd name="T25" fmla="*/ 0 h 55"/>
                  <a:gd name="T26" fmla="*/ 752 w 850"/>
                  <a:gd name="T27" fmla="*/ 1 h 55"/>
                  <a:gd name="T28" fmla="*/ 740 w 850"/>
                  <a:gd name="T29" fmla="*/ 1 h 55"/>
                  <a:gd name="T30" fmla="*/ 726 w 850"/>
                  <a:gd name="T31" fmla="*/ 2 h 55"/>
                  <a:gd name="T32" fmla="*/ 710 w 850"/>
                  <a:gd name="T33" fmla="*/ 3 h 55"/>
                  <a:gd name="T34" fmla="*/ 693 w 850"/>
                  <a:gd name="T35" fmla="*/ 4 h 55"/>
                  <a:gd name="T36" fmla="*/ 673 w 850"/>
                  <a:gd name="T37" fmla="*/ 4 h 55"/>
                  <a:gd name="T38" fmla="*/ 653 w 850"/>
                  <a:gd name="T39" fmla="*/ 5 h 55"/>
                  <a:gd name="T40" fmla="*/ 630 w 850"/>
                  <a:gd name="T41" fmla="*/ 5 h 55"/>
                  <a:gd name="T42" fmla="*/ 608 w 850"/>
                  <a:gd name="T43" fmla="*/ 7 h 55"/>
                  <a:gd name="T44" fmla="*/ 585 w 850"/>
                  <a:gd name="T45" fmla="*/ 7 h 55"/>
                  <a:gd name="T46" fmla="*/ 560 w 850"/>
                  <a:gd name="T47" fmla="*/ 9 h 55"/>
                  <a:gd name="T48" fmla="*/ 536 w 850"/>
                  <a:gd name="T49" fmla="*/ 11 h 55"/>
                  <a:gd name="T50" fmla="*/ 512 w 850"/>
                  <a:gd name="T51" fmla="*/ 11 h 55"/>
                  <a:gd name="T52" fmla="*/ 487 w 850"/>
                  <a:gd name="T53" fmla="*/ 12 h 55"/>
                  <a:gd name="T54" fmla="*/ 463 w 850"/>
                  <a:gd name="T55" fmla="*/ 13 h 55"/>
                  <a:gd name="T56" fmla="*/ 438 w 850"/>
                  <a:gd name="T57" fmla="*/ 15 h 55"/>
                  <a:gd name="T58" fmla="*/ 414 w 850"/>
                  <a:gd name="T59" fmla="*/ 15 h 55"/>
                  <a:gd name="T60" fmla="*/ 390 w 850"/>
                  <a:gd name="T61" fmla="*/ 15 h 55"/>
                  <a:gd name="T62" fmla="*/ 369 w 850"/>
                  <a:gd name="T63" fmla="*/ 19 h 55"/>
                  <a:gd name="T64" fmla="*/ 348 w 850"/>
                  <a:gd name="T65" fmla="*/ 18 h 55"/>
                  <a:gd name="T66" fmla="*/ 329 w 850"/>
                  <a:gd name="T67" fmla="*/ 19 h 55"/>
                  <a:gd name="T68" fmla="*/ 312 w 850"/>
                  <a:gd name="T69" fmla="*/ 21 h 55"/>
                  <a:gd name="T70" fmla="*/ 295 w 850"/>
                  <a:gd name="T71" fmla="*/ 22 h 55"/>
                  <a:gd name="T72" fmla="*/ 280 w 850"/>
                  <a:gd name="T73" fmla="*/ 23 h 55"/>
                  <a:gd name="T74" fmla="*/ 268 w 850"/>
                  <a:gd name="T75" fmla="*/ 23 h 55"/>
                  <a:gd name="T76" fmla="*/ 259 w 850"/>
                  <a:gd name="T77" fmla="*/ 23 h 55"/>
                  <a:gd name="T78" fmla="*/ 252 w 850"/>
                  <a:gd name="T79" fmla="*/ 24 h 55"/>
                  <a:gd name="T80" fmla="*/ 247 w 850"/>
                  <a:gd name="T81" fmla="*/ 24 h 55"/>
                  <a:gd name="T82" fmla="*/ 246 w 850"/>
                  <a:gd name="T83" fmla="*/ 25 h 55"/>
                  <a:gd name="T84" fmla="*/ 243 w 850"/>
                  <a:gd name="T85" fmla="*/ 26 h 55"/>
                  <a:gd name="T86" fmla="*/ 236 w 850"/>
                  <a:gd name="T87" fmla="*/ 27 h 55"/>
                  <a:gd name="T88" fmla="*/ 223 w 850"/>
                  <a:gd name="T89" fmla="*/ 29 h 55"/>
                  <a:gd name="T90" fmla="*/ 207 w 850"/>
                  <a:gd name="T91" fmla="*/ 31 h 55"/>
                  <a:gd name="T92" fmla="*/ 189 w 850"/>
                  <a:gd name="T93" fmla="*/ 33 h 55"/>
                  <a:gd name="T94" fmla="*/ 167 w 850"/>
                  <a:gd name="T95" fmla="*/ 36 h 55"/>
                  <a:gd name="T96" fmla="*/ 146 w 850"/>
                  <a:gd name="T97" fmla="*/ 39 h 55"/>
                  <a:gd name="T98" fmla="*/ 123 w 850"/>
                  <a:gd name="T99" fmla="*/ 41 h 55"/>
                  <a:gd name="T100" fmla="*/ 101 w 850"/>
                  <a:gd name="T101" fmla="*/ 42 h 55"/>
                  <a:gd name="T102" fmla="*/ 78 w 850"/>
                  <a:gd name="T103" fmla="*/ 46 h 55"/>
                  <a:gd name="T104" fmla="*/ 57 w 850"/>
                  <a:gd name="T105" fmla="*/ 48 h 55"/>
                  <a:gd name="T106" fmla="*/ 39 w 850"/>
                  <a:gd name="T107" fmla="*/ 50 h 55"/>
                  <a:gd name="T108" fmla="*/ 23 w 850"/>
                  <a:gd name="T109" fmla="*/ 51 h 55"/>
                  <a:gd name="T110" fmla="*/ 11 w 850"/>
                  <a:gd name="T111" fmla="*/ 53 h 55"/>
                  <a:gd name="T112" fmla="*/ 3 w 850"/>
                  <a:gd name="T113" fmla="*/ 54 h 55"/>
                  <a:gd name="T114" fmla="*/ 0 w 850"/>
                  <a:gd name="T115" fmla="*/ 54 h 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50"/>
                  <a:gd name="T175" fmla="*/ 0 h 55"/>
                  <a:gd name="T176" fmla="*/ 850 w 850"/>
                  <a:gd name="T177" fmla="*/ 55 h 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50" h="55">
                    <a:moveTo>
                      <a:pt x="849" y="13"/>
                    </a:moveTo>
                    <a:lnTo>
                      <a:pt x="849" y="13"/>
                    </a:lnTo>
                    <a:lnTo>
                      <a:pt x="844" y="13"/>
                    </a:lnTo>
                    <a:lnTo>
                      <a:pt x="836" y="12"/>
                    </a:lnTo>
                    <a:lnTo>
                      <a:pt x="823" y="11"/>
                    </a:lnTo>
                    <a:lnTo>
                      <a:pt x="809" y="7"/>
                    </a:lnTo>
                    <a:lnTo>
                      <a:pt x="795" y="4"/>
                    </a:lnTo>
                    <a:lnTo>
                      <a:pt x="784" y="1"/>
                    </a:lnTo>
                    <a:lnTo>
                      <a:pt x="776" y="1"/>
                    </a:lnTo>
                    <a:lnTo>
                      <a:pt x="773" y="0"/>
                    </a:lnTo>
                    <a:lnTo>
                      <a:pt x="771" y="0"/>
                    </a:lnTo>
                    <a:lnTo>
                      <a:pt x="769" y="1"/>
                    </a:lnTo>
                    <a:lnTo>
                      <a:pt x="761" y="0"/>
                    </a:lnTo>
                    <a:lnTo>
                      <a:pt x="752" y="1"/>
                    </a:lnTo>
                    <a:lnTo>
                      <a:pt x="740" y="1"/>
                    </a:lnTo>
                    <a:lnTo>
                      <a:pt x="726" y="2"/>
                    </a:lnTo>
                    <a:lnTo>
                      <a:pt x="710" y="3"/>
                    </a:lnTo>
                    <a:lnTo>
                      <a:pt x="693" y="4"/>
                    </a:lnTo>
                    <a:lnTo>
                      <a:pt x="673" y="4"/>
                    </a:lnTo>
                    <a:lnTo>
                      <a:pt x="653" y="5"/>
                    </a:lnTo>
                    <a:lnTo>
                      <a:pt x="630" y="5"/>
                    </a:lnTo>
                    <a:lnTo>
                      <a:pt x="608" y="7"/>
                    </a:lnTo>
                    <a:lnTo>
                      <a:pt x="585" y="7"/>
                    </a:lnTo>
                    <a:lnTo>
                      <a:pt x="560" y="9"/>
                    </a:lnTo>
                    <a:lnTo>
                      <a:pt x="536" y="11"/>
                    </a:lnTo>
                    <a:lnTo>
                      <a:pt x="512" y="11"/>
                    </a:lnTo>
                    <a:lnTo>
                      <a:pt x="487" y="12"/>
                    </a:lnTo>
                    <a:lnTo>
                      <a:pt x="463" y="13"/>
                    </a:lnTo>
                    <a:lnTo>
                      <a:pt x="438" y="15"/>
                    </a:lnTo>
                    <a:lnTo>
                      <a:pt x="414" y="15"/>
                    </a:lnTo>
                    <a:lnTo>
                      <a:pt x="390" y="15"/>
                    </a:lnTo>
                    <a:lnTo>
                      <a:pt x="369" y="19"/>
                    </a:lnTo>
                    <a:lnTo>
                      <a:pt x="348" y="18"/>
                    </a:lnTo>
                    <a:lnTo>
                      <a:pt x="329" y="19"/>
                    </a:lnTo>
                    <a:lnTo>
                      <a:pt x="312" y="21"/>
                    </a:lnTo>
                    <a:lnTo>
                      <a:pt x="295" y="22"/>
                    </a:lnTo>
                    <a:lnTo>
                      <a:pt x="280" y="23"/>
                    </a:lnTo>
                    <a:lnTo>
                      <a:pt x="268" y="23"/>
                    </a:lnTo>
                    <a:lnTo>
                      <a:pt x="259" y="23"/>
                    </a:lnTo>
                    <a:lnTo>
                      <a:pt x="252" y="24"/>
                    </a:lnTo>
                    <a:lnTo>
                      <a:pt x="247" y="24"/>
                    </a:lnTo>
                    <a:lnTo>
                      <a:pt x="246" y="25"/>
                    </a:lnTo>
                    <a:lnTo>
                      <a:pt x="243" y="26"/>
                    </a:lnTo>
                    <a:lnTo>
                      <a:pt x="236" y="27"/>
                    </a:lnTo>
                    <a:lnTo>
                      <a:pt x="223" y="29"/>
                    </a:lnTo>
                    <a:lnTo>
                      <a:pt x="207" y="31"/>
                    </a:lnTo>
                    <a:lnTo>
                      <a:pt x="189" y="33"/>
                    </a:lnTo>
                    <a:lnTo>
                      <a:pt x="167" y="36"/>
                    </a:lnTo>
                    <a:lnTo>
                      <a:pt x="146" y="39"/>
                    </a:lnTo>
                    <a:lnTo>
                      <a:pt x="123" y="41"/>
                    </a:lnTo>
                    <a:lnTo>
                      <a:pt x="101" y="42"/>
                    </a:lnTo>
                    <a:lnTo>
                      <a:pt x="78" y="46"/>
                    </a:lnTo>
                    <a:lnTo>
                      <a:pt x="57" y="48"/>
                    </a:lnTo>
                    <a:lnTo>
                      <a:pt x="39" y="50"/>
                    </a:lnTo>
                    <a:lnTo>
                      <a:pt x="23" y="51"/>
                    </a:lnTo>
                    <a:lnTo>
                      <a:pt x="11" y="53"/>
                    </a:lnTo>
                    <a:lnTo>
                      <a:pt x="3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54" name="Line 118"/>
              <p:cNvSpPr>
                <a:spLocks noChangeShapeType="1"/>
              </p:cNvSpPr>
              <p:nvPr/>
            </p:nvSpPr>
            <p:spPr bwMode="auto">
              <a:xfrm>
                <a:off x="2484" y="1887"/>
                <a:ext cx="0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55" name="Freeform 119"/>
              <p:cNvSpPr>
                <a:spLocks/>
              </p:cNvSpPr>
              <p:nvPr/>
            </p:nvSpPr>
            <p:spPr bwMode="auto">
              <a:xfrm>
                <a:off x="2354" y="1885"/>
                <a:ext cx="131" cy="348"/>
              </a:xfrm>
              <a:custGeom>
                <a:avLst/>
                <a:gdLst>
                  <a:gd name="T0" fmla="*/ 126 w 131"/>
                  <a:gd name="T1" fmla="*/ 0 h 348"/>
                  <a:gd name="T2" fmla="*/ 0 w 131"/>
                  <a:gd name="T3" fmla="*/ 33 h 348"/>
                  <a:gd name="T4" fmla="*/ 4 w 131"/>
                  <a:gd name="T5" fmla="*/ 347 h 348"/>
                  <a:gd name="T6" fmla="*/ 130 w 131"/>
                  <a:gd name="T7" fmla="*/ 347 h 348"/>
                  <a:gd name="T8" fmla="*/ 127 w 131"/>
                  <a:gd name="T9" fmla="*/ 1 h 348"/>
                  <a:gd name="T10" fmla="*/ 126 w 131"/>
                  <a:gd name="T11" fmla="*/ 0 h 3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"/>
                  <a:gd name="T19" fmla="*/ 0 h 348"/>
                  <a:gd name="T20" fmla="*/ 131 w 131"/>
                  <a:gd name="T21" fmla="*/ 348 h 3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" h="348">
                    <a:moveTo>
                      <a:pt x="126" y="0"/>
                    </a:moveTo>
                    <a:lnTo>
                      <a:pt x="0" y="33"/>
                    </a:lnTo>
                    <a:lnTo>
                      <a:pt x="4" y="347"/>
                    </a:lnTo>
                    <a:lnTo>
                      <a:pt x="130" y="347"/>
                    </a:lnTo>
                    <a:lnTo>
                      <a:pt x="127" y="1"/>
                    </a:lnTo>
                    <a:lnTo>
                      <a:pt x="12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56" name="Freeform 120"/>
              <p:cNvSpPr>
                <a:spLocks/>
              </p:cNvSpPr>
              <p:nvPr/>
            </p:nvSpPr>
            <p:spPr bwMode="auto">
              <a:xfrm>
                <a:off x="2353" y="1886"/>
                <a:ext cx="135" cy="354"/>
              </a:xfrm>
              <a:custGeom>
                <a:avLst/>
                <a:gdLst>
                  <a:gd name="T0" fmla="*/ 130 w 135"/>
                  <a:gd name="T1" fmla="*/ 0 h 354"/>
                  <a:gd name="T2" fmla="*/ 0 w 135"/>
                  <a:gd name="T3" fmla="*/ 33 h 354"/>
                  <a:gd name="T4" fmla="*/ 6 w 135"/>
                  <a:gd name="T5" fmla="*/ 353 h 354"/>
                  <a:gd name="T6" fmla="*/ 134 w 135"/>
                  <a:gd name="T7" fmla="*/ 353 h 354"/>
                  <a:gd name="T8" fmla="*/ 131 w 135"/>
                  <a:gd name="T9" fmla="*/ 1 h 354"/>
                  <a:gd name="T10" fmla="*/ 130 w 135"/>
                  <a:gd name="T11" fmla="*/ 0 h 3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354"/>
                  <a:gd name="T20" fmla="*/ 135 w 135"/>
                  <a:gd name="T21" fmla="*/ 354 h 3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354">
                    <a:moveTo>
                      <a:pt x="130" y="0"/>
                    </a:moveTo>
                    <a:lnTo>
                      <a:pt x="0" y="33"/>
                    </a:lnTo>
                    <a:lnTo>
                      <a:pt x="6" y="353"/>
                    </a:lnTo>
                    <a:lnTo>
                      <a:pt x="134" y="353"/>
                    </a:lnTo>
                    <a:lnTo>
                      <a:pt x="131" y="1"/>
                    </a:lnTo>
                    <a:lnTo>
                      <a:pt x="13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57" name="Freeform 121"/>
              <p:cNvSpPr>
                <a:spLocks/>
              </p:cNvSpPr>
              <p:nvPr/>
            </p:nvSpPr>
            <p:spPr bwMode="auto">
              <a:xfrm>
                <a:off x="2469" y="1887"/>
                <a:ext cx="18" cy="345"/>
              </a:xfrm>
              <a:custGeom>
                <a:avLst/>
                <a:gdLst>
                  <a:gd name="T0" fmla="*/ 15 w 18"/>
                  <a:gd name="T1" fmla="*/ 0 h 345"/>
                  <a:gd name="T2" fmla="*/ 0 w 18"/>
                  <a:gd name="T3" fmla="*/ 4 h 345"/>
                  <a:gd name="T4" fmla="*/ 3 w 18"/>
                  <a:gd name="T5" fmla="*/ 344 h 345"/>
                  <a:gd name="T6" fmla="*/ 17 w 18"/>
                  <a:gd name="T7" fmla="*/ 343 h 345"/>
                  <a:gd name="T8" fmla="*/ 15 w 18"/>
                  <a:gd name="T9" fmla="*/ 0 h 345"/>
                  <a:gd name="T10" fmla="*/ 15 w 18"/>
                  <a:gd name="T11" fmla="*/ 0 h 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345"/>
                  <a:gd name="T20" fmla="*/ 18 w 18"/>
                  <a:gd name="T21" fmla="*/ 345 h 3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345">
                    <a:moveTo>
                      <a:pt x="15" y="0"/>
                    </a:moveTo>
                    <a:lnTo>
                      <a:pt x="0" y="4"/>
                    </a:lnTo>
                    <a:lnTo>
                      <a:pt x="3" y="344"/>
                    </a:lnTo>
                    <a:lnTo>
                      <a:pt x="17" y="343"/>
                    </a:lnTo>
                    <a:lnTo>
                      <a:pt x="15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58" name="Freeform 122"/>
              <p:cNvSpPr>
                <a:spLocks/>
              </p:cNvSpPr>
              <p:nvPr/>
            </p:nvSpPr>
            <p:spPr bwMode="auto">
              <a:xfrm>
                <a:off x="2469" y="1887"/>
                <a:ext cx="21" cy="353"/>
              </a:xfrm>
              <a:custGeom>
                <a:avLst/>
                <a:gdLst>
                  <a:gd name="T0" fmla="*/ 16 w 21"/>
                  <a:gd name="T1" fmla="*/ 0 h 353"/>
                  <a:gd name="T2" fmla="*/ 0 w 21"/>
                  <a:gd name="T3" fmla="*/ 4 h 353"/>
                  <a:gd name="T4" fmla="*/ 4 w 21"/>
                  <a:gd name="T5" fmla="*/ 352 h 353"/>
                  <a:gd name="T6" fmla="*/ 20 w 21"/>
                  <a:gd name="T7" fmla="*/ 352 h 353"/>
                  <a:gd name="T8" fmla="*/ 15 w 21"/>
                  <a:gd name="T9" fmla="*/ 0 h 353"/>
                  <a:gd name="T10" fmla="*/ 16 w 21"/>
                  <a:gd name="T11" fmla="*/ 0 h 3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53"/>
                  <a:gd name="T20" fmla="*/ 21 w 21"/>
                  <a:gd name="T21" fmla="*/ 353 h 3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53">
                    <a:moveTo>
                      <a:pt x="16" y="0"/>
                    </a:moveTo>
                    <a:lnTo>
                      <a:pt x="0" y="4"/>
                    </a:lnTo>
                    <a:lnTo>
                      <a:pt x="4" y="352"/>
                    </a:lnTo>
                    <a:lnTo>
                      <a:pt x="20" y="352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59" name="Freeform 123"/>
              <p:cNvSpPr>
                <a:spLocks/>
              </p:cNvSpPr>
              <p:nvPr/>
            </p:nvSpPr>
            <p:spPr bwMode="auto">
              <a:xfrm>
                <a:off x="2354" y="1914"/>
                <a:ext cx="17" cy="320"/>
              </a:xfrm>
              <a:custGeom>
                <a:avLst/>
                <a:gdLst>
                  <a:gd name="T0" fmla="*/ 16 w 17"/>
                  <a:gd name="T1" fmla="*/ 0 h 320"/>
                  <a:gd name="T2" fmla="*/ 0 w 17"/>
                  <a:gd name="T3" fmla="*/ 5 h 320"/>
                  <a:gd name="T4" fmla="*/ 2 w 17"/>
                  <a:gd name="T5" fmla="*/ 319 h 320"/>
                  <a:gd name="T6" fmla="*/ 15 w 17"/>
                  <a:gd name="T7" fmla="*/ 319 h 320"/>
                  <a:gd name="T8" fmla="*/ 16 w 17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0"/>
                  <a:gd name="T17" fmla="*/ 17 w 17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0">
                    <a:moveTo>
                      <a:pt x="16" y="0"/>
                    </a:moveTo>
                    <a:lnTo>
                      <a:pt x="0" y="5"/>
                    </a:lnTo>
                    <a:lnTo>
                      <a:pt x="2" y="319"/>
                    </a:lnTo>
                    <a:lnTo>
                      <a:pt x="15" y="319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60" name="Freeform 124"/>
              <p:cNvSpPr>
                <a:spLocks/>
              </p:cNvSpPr>
              <p:nvPr/>
            </p:nvSpPr>
            <p:spPr bwMode="auto">
              <a:xfrm>
                <a:off x="2354" y="1914"/>
                <a:ext cx="20" cy="327"/>
              </a:xfrm>
              <a:custGeom>
                <a:avLst/>
                <a:gdLst>
                  <a:gd name="T0" fmla="*/ 16 w 20"/>
                  <a:gd name="T1" fmla="*/ 0 h 327"/>
                  <a:gd name="T2" fmla="*/ 0 w 20"/>
                  <a:gd name="T3" fmla="*/ 5 h 327"/>
                  <a:gd name="T4" fmla="*/ 5 w 20"/>
                  <a:gd name="T5" fmla="*/ 326 h 327"/>
                  <a:gd name="T6" fmla="*/ 19 w 20"/>
                  <a:gd name="T7" fmla="*/ 326 h 327"/>
                  <a:gd name="T8" fmla="*/ 16 w 20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327"/>
                  <a:gd name="T17" fmla="*/ 20 w 20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327">
                    <a:moveTo>
                      <a:pt x="16" y="0"/>
                    </a:moveTo>
                    <a:lnTo>
                      <a:pt x="0" y="5"/>
                    </a:lnTo>
                    <a:lnTo>
                      <a:pt x="5" y="326"/>
                    </a:lnTo>
                    <a:lnTo>
                      <a:pt x="19" y="326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61" name="Freeform 125"/>
              <p:cNvSpPr>
                <a:spLocks/>
              </p:cNvSpPr>
              <p:nvPr/>
            </p:nvSpPr>
            <p:spPr bwMode="auto">
              <a:xfrm>
                <a:off x="2341" y="1986"/>
                <a:ext cx="160" cy="168"/>
              </a:xfrm>
              <a:custGeom>
                <a:avLst/>
                <a:gdLst>
                  <a:gd name="T0" fmla="*/ 81 w 160"/>
                  <a:gd name="T1" fmla="*/ 166 h 168"/>
                  <a:gd name="T2" fmla="*/ 73 w 160"/>
                  <a:gd name="T3" fmla="*/ 167 h 168"/>
                  <a:gd name="T4" fmla="*/ 64 w 160"/>
                  <a:gd name="T5" fmla="*/ 166 h 168"/>
                  <a:gd name="T6" fmla="*/ 58 w 160"/>
                  <a:gd name="T7" fmla="*/ 165 h 168"/>
                  <a:gd name="T8" fmla="*/ 50 w 160"/>
                  <a:gd name="T9" fmla="*/ 161 h 168"/>
                  <a:gd name="T10" fmla="*/ 43 w 160"/>
                  <a:gd name="T11" fmla="*/ 158 h 168"/>
                  <a:gd name="T12" fmla="*/ 37 w 160"/>
                  <a:gd name="T13" fmla="*/ 154 h 168"/>
                  <a:gd name="T14" fmla="*/ 31 w 160"/>
                  <a:gd name="T15" fmla="*/ 149 h 168"/>
                  <a:gd name="T16" fmla="*/ 24 w 160"/>
                  <a:gd name="T17" fmla="*/ 143 h 168"/>
                  <a:gd name="T18" fmla="*/ 18 w 160"/>
                  <a:gd name="T19" fmla="*/ 137 h 168"/>
                  <a:gd name="T20" fmla="*/ 15 w 160"/>
                  <a:gd name="T21" fmla="*/ 132 h 168"/>
                  <a:gd name="T22" fmla="*/ 11 w 160"/>
                  <a:gd name="T23" fmla="*/ 126 h 168"/>
                  <a:gd name="T24" fmla="*/ 7 w 160"/>
                  <a:gd name="T25" fmla="*/ 117 h 168"/>
                  <a:gd name="T26" fmla="*/ 4 w 160"/>
                  <a:gd name="T27" fmla="*/ 111 h 168"/>
                  <a:gd name="T28" fmla="*/ 0 w 160"/>
                  <a:gd name="T29" fmla="*/ 102 h 168"/>
                  <a:gd name="T30" fmla="*/ 1 w 160"/>
                  <a:gd name="T31" fmla="*/ 94 h 168"/>
                  <a:gd name="T32" fmla="*/ 0 w 160"/>
                  <a:gd name="T33" fmla="*/ 86 h 168"/>
                  <a:gd name="T34" fmla="*/ 2 w 160"/>
                  <a:gd name="T35" fmla="*/ 68 h 168"/>
                  <a:gd name="T36" fmla="*/ 6 w 160"/>
                  <a:gd name="T37" fmla="*/ 53 h 168"/>
                  <a:gd name="T38" fmla="*/ 13 w 160"/>
                  <a:gd name="T39" fmla="*/ 38 h 168"/>
                  <a:gd name="T40" fmla="*/ 23 w 160"/>
                  <a:gd name="T41" fmla="*/ 26 h 168"/>
                  <a:gd name="T42" fmla="*/ 34 w 160"/>
                  <a:gd name="T43" fmla="*/ 16 h 168"/>
                  <a:gd name="T44" fmla="*/ 48 w 160"/>
                  <a:gd name="T45" fmla="*/ 6 h 168"/>
                  <a:gd name="T46" fmla="*/ 63 w 160"/>
                  <a:gd name="T47" fmla="*/ 2 h 168"/>
                  <a:gd name="T48" fmla="*/ 78 w 160"/>
                  <a:gd name="T49" fmla="*/ 0 h 168"/>
                  <a:gd name="T50" fmla="*/ 88 w 160"/>
                  <a:gd name="T51" fmla="*/ 0 h 168"/>
                  <a:gd name="T52" fmla="*/ 95 w 160"/>
                  <a:gd name="T53" fmla="*/ 2 h 168"/>
                  <a:gd name="T54" fmla="*/ 103 w 160"/>
                  <a:gd name="T55" fmla="*/ 3 h 168"/>
                  <a:gd name="T56" fmla="*/ 110 w 160"/>
                  <a:gd name="T57" fmla="*/ 6 h 168"/>
                  <a:gd name="T58" fmla="*/ 117 w 160"/>
                  <a:gd name="T59" fmla="*/ 10 h 168"/>
                  <a:gd name="T60" fmla="*/ 123 w 160"/>
                  <a:gd name="T61" fmla="*/ 15 h 168"/>
                  <a:gd name="T62" fmla="*/ 129 w 160"/>
                  <a:gd name="T63" fmla="*/ 19 h 168"/>
                  <a:gd name="T64" fmla="*/ 135 w 160"/>
                  <a:gd name="T65" fmla="*/ 23 h 168"/>
                  <a:gd name="T66" fmla="*/ 141 w 160"/>
                  <a:gd name="T67" fmla="*/ 30 h 168"/>
                  <a:gd name="T68" fmla="*/ 145 w 160"/>
                  <a:gd name="T69" fmla="*/ 37 h 168"/>
                  <a:gd name="T70" fmla="*/ 150 w 160"/>
                  <a:gd name="T71" fmla="*/ 44 h 168"/>
                  <a:gd name="T72" fmla="*/ 153 w 160"/>
                  <a:gd name="T73" fmla="*/ 50 h 168"/>
                  <a:gd name="T74" fmla="*/ 156 w 160"/>
                  <a:gd name="T75" fmla="*/ 59 h 168"/>
                  <a:gd name="T76" fmla="*/ 158 w 160"/>
                  <a:gd name="T77" fmla="*/ 67 h 168"/>
                  <a:gd name="T78" fmla="*/ 159 w 160"/>
                  <a:gd name="T79" fmla="*/ 74 h 168"/>
                  <a:gd name="T80" fmla="*/ 158 w 160"/>
                  <a:gd name="T81" fmla="*/ 83 h 168"/>
                  <a:gd name="T82" fmla="*/ 159 w 160"/>
                  <a:gd name="T83" fmla="*/ 100 h 168"/>
                  <a:gd name="T84" fmla="*/ 152 w 160"/>
                  <a:gd name="T85" fmla="*/ 116 h 168"/>
                  <a:gd name="T86" fmla="*/ 147 w 160"/>
                  <a:gd name="T87" fmla="*/ 130 h 168"/>
                  <a:gd name="T88" fmla="*/ 137 w 160"/>
                  <a:gd name="T89" fmla="*/ 142 h 168"/>
                  <a:gd name="T90" fmla="*/ 125 w 160"/>
                  <a:gd name="T91" fmla="*/ 152 h 168"/>
                  <a:gd name="T92" fmla="*/ 113 w 160"/>
                  <a:gd name="T93" fmla="*/ 161 h 168"/>
                  <a:gd name="T94" fmla="*/ 97 w 160"/>
                  <a:gd name="T95" fmla="*/ 165 h 168"/>
                  <a:gd name="T96" fmla="*/ 81 w 160"/>
                  <a:gd name="T97" fmla="*/ 166 h 1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0"/>
                  <a:gd name="T148" fmla="*/ 0 h 168"/>
                  <a:gd name="T149" fmla="*/ 160 w 160"/>
                  <a:gd name="T150" fmla="*/ 168 h 1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0" h="168">
                    <a:moveTo>
                      <a:pt x="81" y="166"/>
                    </a:moveTo>
                    <a:lnTo>
                      <a:pt x="73" y="167"/>
                    </a:lnTo>
                    <a:lnTo>
                      <a:pt x="64" y="166"/>
                    </a:lnTo>
                    <a:lnTo>
                      <a:pt x="58" y="165"/>
                    </a:lnTo>
                    <a:lnTo>
                      <a:pt x="50" y="161"/>
                    </a:lnTo>
                    <a:lnTo>
                      <a:pt x="43" y="158"/>
                    </a:lnTo>
                    <a:lnTo>
                      <a:pt x="37" y="154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8" y="137"/>
                    </a:lnTo>
                    <a:lnTo>
                      <a:pt x="15" y="132"/>
                    </a:lnTo>
                    <a:lnTo>
                      <a:pt x="11" y="126"/>
                    </a:lnTo>
                    <a:lnTo>
                      <a:pt x="7" y="117"/>
                    </a:lnTo>
                    <a:lnTo>
                      <a:pt x="4" y="111"/>
                    </a:lnTo>
                    <a:lnTo>
                      <a:pt x="0" y="102"/>
                    </a:lnTo>
                    <a:lnTo>
                      <a:pt x="1" y="94"/>
                    </a:lnTo>
                    <a:lnTo>
                      <a:pt x="0" y="86"/>
                    </a:lnTo>
                    <a:lnTo>
                      <a:pt x="2" y="68"/>
                    </a:lnTo>
                    <a:lnTo>
                      <a:pt x="6" y="53"/>
                    </a:lnTo>
                    <a:lnTo>
                      <a:pt x="13" y="38"/>
                    </a:lnTo>
                    <a:lnTo>
                      <a:pt x="23" y="26"/>
                    </a:lnTo>
                    <a:lnTo>
                      <a:pt x="34" y="16"/>
                    </a:lnTo>
                    <a:lnTo>
                      <a:pt x="48" y="6"/>
                    </a:lnTo>
                    <a:lnTo>
                      <a:pt x="63" y="2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5" y="2"/>
                    </a:lnTo>
                    <a:lnTo>
                      <a:pt x="103" y="3"/>
                    </a:lnTo>
                    <a:lnTo>
                      <a:pt x="110" y="6"/>
                    </a:lnTo>
                    <a:lnTo>
                      <a:pt x="117" y="10"/>
                    </a:lnTo>
                    <a:lnTo>
                      <a:pt x="123" y="15"/>
                    </a:lnTo>
                    <a:lnTo>
                      <a:pt x="129" y="19"/>
                    </a:lnTo>
                    <a:lnTo>
                      <a:pt x="135" y="23"/>
                    </a:lnTo>
                    <a:lnTo>
                      <a:pt x="141" y="30"/>
                    </a:lnTo>
                    <a:lnTo>
                      <a:pt x="145" y="37"/>
                    </a:lnTo>
                    <a:lnTo>
                      <a:pt x="150" y="44"/>
                    </a:lnTo>
                    <a:lnTo>
                      <a:pt x="153" y="50"/>
                    </a:lnTo>
                    <a:lnTo>
                      <a:pt x="156" y="59"/>
                    </a:lnTo>
                    <a:lnTo>
                      <a:pt x="158" y="67"/>
                    </a:lnTo>
                    <a:lnTo>
                      <a:pt x="159" y="74"/>
                    </a:lnTo>
                    <a:lnTo>
                      <a:pt x="158" y="83"/>
                    </a:lnTo>
                    <a:lnTo>
                      <a:pt x="159" y="100"/>
                    </a:lnTo>
                    <a:lnTo>
                      <a:pt x="152" y="116"/>
                    </a:lnTo>
                    <a:lnTo>
                      <a:pt x="147" y="130"/>
                    </a:lnTo>
                    <a:lnTo>
                      <a:pt x="137" y="142"/>
                    </a:lnTo>
                    <a:lnTo>
                      <a:pt x="125" y="152"/>
                    </a:lnTo>
                    <a:lnTo>
                      <a:pt x="113" y="161"/>
                    </a:lnTo>
                    <a:lnTo>
                      <a:pt x="97" y="165"/>
                    </a:lnTo>
                    <a:lnTo>
                      <a:pt x="81" y="166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62" name="Freeform 126"/>
              <p:cNvSpPr>
                <a:spLocks/>
              </p:cNvSpPr>
              <p:nvPr/>
            </p:nvSpPr>
            <p:spPr bwMode="auto">
              <a:xfrm>
                <a:off x="2340" y="1987"/>
                <a:ext cx="166" cy="175"/>
              </a:xfrm>
              <a:custGeom>
                <a:avLst/>
                <a:gdLst>
                  <a:gd name="T0" fmla="*/ 84 w 166"/>
                  <a:gd name="T1" fmla="*/ 174 h 175"/>
                  <a:gd name="T2" fmla="*/ 84 w 166"/>
                  <a:gd name="T3" fmla="*/ 174 h 175"/>
                  <a:gd name="T4" fmla="*/ 76 w 166"/>
                  <a:gd name="T5" fmla="*/ 173 h 175"/>
                  <a:gd name="T6" fmla="*/ 67 w 166"/>
                  <a:gd name="T7" fmla="*/ 172 h 175"/>
                  <a:gd name="T8" fmla="*/ 59 w 166"/>
                  <a:gd name="T9" fmla="*/ 170 h 175"/>
                  <a:gd name="T10" fmla="*/ 52 w 166"/>
                  <a:gd name="T11" fmla="*/ 166 h 175"/>
                  <a:gd name="T12" fmla="*/ 44 w 166"/>
                  <a:gd name="T13" fmla="*/ 163 h 175"/>
                  <a:gd name="T14" fmla="*/ 37 w 166"/>
                  <a:gd name="T15" fmla="*/ 159 h 175"/>
                  <a:gd name="T16" fmla="*/ 31 w 166"/>
                  <a:gd name="T17" fmla="*/ 155 h 175"/>
                  <a:gd name="T18" fmla="*/ 25 w 166"/>
                  <a:gd name="T19" fmla="*/ 149 h 175"/>
                  <a:gd name="T20" fmla="*/ 19 w 166"/>
                  <a:gd name="T21" fmla="*/ 142 h 175"/>
                  <a:gd name="T22" fmla="*/ 15 w 166"/>
                  <a:gd name="T23" fmla="*/ 136 h 175"/>
                  <a:gd name="T24" fmla="*/ 10 w 166"/>
                  <a:gd name="T25" fmla="*/ 130 h 175"/>
                  <a:gd name="T26" fmla="*/ 7 w 166"/>
                  <a:gd name="T27" fmla="*/ 122 h 175"/>
                  <a:gd name="T28" fmla="*/ 4 w 166"/>
                  <a:gd name="T29" fmla="*/ 114 h 175"/>
                  <a:gd name="T30" fmla="*/ 1 w 166"/>
                  <a:gd name="T31" fmla="*/ 106 h 175"/>
                  <a:gd name="T32" fmla="*/ 0 w 166"/>
                  <a:gd name="T33" fmla="*/ 95 h 175"/>
                  <a:gd name="T34" fmla="*/ 0 w 166"/>
                  <a:gd name="T35" fmla="*/ 88 h 175"/>
                  <a:gd name="T36" fmla="*/ 2 w 166"/>
                  <a:gd name="T37" fmla="*/ 71 h 175"/>
                  <a:gd name="T38" fmla="*/ 5 w 166"/>
                  <a:gd name="T39" fmla="*/ 55 h 175"/>
                  <a:gd name="T40" fmla="*/ 13 w 166"/>
                  <a:gd name="T41" fmla="*/ 39 h 175"/>
                  <a:gd name="T42" fmla="*/ 23 w 166"/>
                  <a:gd name="T43" fmla="*/ 27 h 175"/>
                  <a:gd name="T44" fmla="*/ 35 w 166"/>
                  <a:gd name="T45" fmla="*/ 16 h 175"/>
                  <a:gd name="T46" fmla="*/ 50 w 166"/>
                  <a:gd name="T47" fmla="*/ 7 h 175"/>
                  <a:gd name="T48" fmla="*/ 65 w 166"/>
                  <a:gd name="T49" fmla="*/ 2 h 175"/>
                  <a:gd name="T50" fmla="*/ 81 w 166"/>
                  <a:gd name="T51" fmla="*/ 0 h 175"/>
                  <a:gd name="T52" fmla="*/ 91 w 166"/>
                  <a:gd name="T53" fmla="*/ 1 h 175"/>
                  <a:gd name="T54" fmla="*/ 98 w 166"/>
                  <a:gd name="T55" fmla="*/ 1 h 175"/>
                  <a:gd name="T56" fmla="*/ 107 w 166"/>
                  <a:gd name="T57" fmla="*/ 3 h 175"/>
                  <a:gd name="T58" fmla="*/ 114 w 166"/>
                  <a:gd name="T59" fmla="*/ 6 h 175"/>
                  <a:gd name="T60" fmla="*/ 121 w 166"/>
                  <a:gd name="T61" fmla="*/ 11 h 175"/>
                  <a:gd name="T62" fmla="*/ 128 w 166"/>
                  <a:gd name="T63" fmla="*/ 15 h 175"/>
                  <a:gd name="T64" fmla="*/ 134 w 166"/>
                  <a:gd name="T65" fmla="*/ 19 h 175"/>
                  <a:gd name="T66" fmla="*/ 140 w 166"/>
                  <a:gd name="T67" fmla="*/ 24 h 175"/>
                  <a:gd name="T68" fmla="*/ 146 w 166"/>
                  <a:gd name="T69" fmla="*/ 31 h 175"/>
                  <a:gd name="T70" fmla="*/ 150 w 166"/>
                  <a:gd name="T71" fmla="*/ 39 h 175"/>
                  <a:gd name="T72" fmla="*/ 155 w 166"/>
                  <a:gd name="T73" fmla="*/ 46 h 175"/>
                  <a:gd name="T74" fmla="*/ 159 w 166"/>
                  <a:gd name="T75" fmla="*/ 52 h 175"/>
                  <a:gd name="T76" fmla="*/ 160 w 166"/>
                  <a:gd name="T77" fmla="*/ 61 h 175"/>
                  <a:gd name="T78" fmla="*/ 163 w 166"/>
                  <a:gd name="T79" fmla="*/ 68 h 175"/>
                  <a:gd name="T80" fmla="*/ 164 w 166"/>
                  <a:gd name="T81" fmla="*/ 77 h 175"/>
                  <a:gd name="T82" fmla="*/ 165 w 166"/>
                  <a:gd name="T83" fmla="*/ 86 h 175"/>
                  <a:gd name="T84" fmla="*/ 164 w 166"/>
                  <a:gd name="T85" fmla="*/ 104 h 175"/>
                  <a:gd name="T86" fmla="*/ 158 w 166"/>
                  <a:gd name="T87" fmla="*/ 120 h 175"/>
                  <a:gd name="T88" fmla="*/ 151 w 166"/>
                  <a:gd name="T89" fmla="*/ 135 h 175"/>
                  <a:gd name="T90" fmla="*/ 142 w 166"/>
                  <a:gd name="T91" fmla="*/ 148 h 175"/>
                  <a:gd name="T92" fmla="*/ 130 w 166"/>
                  <a:gd name="T93" fmla="*/ 158 h 175"/>
                  <a:gd name="T94" fmla="*/ 115 w 166"/>
                  <a:gd name="T95" fmla="*/ 167 h 175"/>
                  <a:gd name="T96" fmla="*/ 101 w 166"/>
                  <a:gd name="T97" fmla="*/ 171 h 175"/>
                  <a:gd name="T98" fmla="*/ 84 w 166"/>
                  <a:gd name="T99" fmla="*/ 174 h 1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6"/>
                  <a:gd name="T151" fmla="*/ 0 h 175"/>
                  <a:gd name="T152" fmla="*/ 166 w 166"/>
                  <a:gd name="T153" fmla="*/ 175 h 1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6" h="175">
                    <a:moveTo>
                      <a:pt x="84" y="174"/>
                    </a:moveTo>
                    <a:lnTo>
                      <a:pt x="84" y="174"/>
                    </a:lnTo>
                    <a:lnTo>
                      <a:pt x="76" y="173"/>
                    </a:lnTo>
                    <a:lnTo>
                      <a:pt x="67" y="172"/>
                    </a:lnTo>
                    <a:lnTo>
                      <a:pt x="59" y="170"/>
                    </a:lnTo>
                    <a:lnTo>
                      <a:pt x="52" y="166"/>
                    </a:lnTo>
                    <a:lnTo>
                      <a:pt x="44" y="163"/>
                    </a:lnTo>
                    <a:lnTo>
                      <a:pt x="37" y="159"/>
                    </a:lnTo>
                    <a:lnTo>
                      <a:pt x="31" y="155"/>
                    </a:lnTo>
                    <a:lnTo>
                      <a:pt x="25" y="149"/>
                    </a:lnTo>
                    <a:lnTo>
                      <a:pt x="19" y="142"/>
                    </a:lnTo>
                    <a:lnTo>
                      <a:pt x="15" y="136"/>
                    </a:lnTo>
                    <a:lnTo>
                      <a:pt x="10" y="130"/>
                    </a:lnTo>
                    <a:lnTo>
                      <a:pt x="7" y="122"/>
                    </a:lnTo>
                    <a:lnTo>
                      <a:pt x="4" y="114"/>
                    </a:lnTo>
                    <a:lnTo>
                      <a:pt x="1" y="106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2" y="71"/>
                    </a:lnTo>
                    <a:lnTo>
                      <a:pt x="5" y="55"/>
                    </a:lnTo>
                    <a:lnTo>
                      <a:pt x="13" y="39"/>
                    </a:lnTo>
                    <a:lnTo>
                      <a:pt x="23" y="27"/>
                    </a:lnTo>
                    <a:lnTo>
                      <a:pt x="35" y="16"/>
                    </a:lnTo>
                    <a:lnTo>
                      <a:pt x="50" y="7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1" y="1"/>
                    </a:lnTo>
                    <a:lnTo>
                      <a:pt x="98" y="1"/>
                    </a:lnTo>
                    <a:lnTo>
                      <a:pt x="107" y="3"/>
                    </a:lnTo>
                    <a:lnTo>
                      <a:pt x="114" y="6"/>
                    </a:lnTo>
                    <a:lnTo>
                      <a:pt x="121" y="11"/>
                    </a:lnTo>
                    <a:lnTo>
                      <a:pt x="128" y="15"/>
                    </a:lnTo>
                    <a:lnTo>
                      <a:pt x="134" y="19"/>
                    </a:lnTo>
                    <a:lnTo>
                      <a:pt x="140" y="24"/>
                    </a:lnTo>
                    <a:lnTo>
                      <a:pt x="146" y="31"/>
                    </a:lnTo>
                    <a:lnTo>
                      <a:pt x="150" y="39"/>
                    </a:lnTo>
                    <a:lnTo>
                      <a:pt x="155" y="46"/>
                    </a:lnTo>
                    <a:lnTo>
                      <a:pt x="159" y="52"/>
                    </a:lnTo>
                    <a:lnTo>
                      <a:pt x="160" y="61"/>
                    </a:lnTo>
                    <a:lnTo>
                      <a:pt x="163" y="68"/>
                    </a:lnTo>
                    <a:lnTo>
                      <a:pt x="164" y="77"/>
                    </a:lnTo>
                    <a:lnTo>
                      <a:pt x="165" y="86"/>
                    </a:lnTo>
                    <a:lnTo>
                      <a:pt x="164" y="104"/>
                    </a:lnTo>
                    <a:lnTo>
                      <a:pt x="158" y="120"/>
                    </a:lnTo>
                    <a:lnTo>
                      <a:pt x="151" y="135"/>
                    </a:lnTo>
                    <a:lnTo>
                      <a:pt x="142" y="148"/>
                    </a:lnTo>
                    <a:lnTo>
                      <a:pt x="130" y="158"/>
                    </a:lnTo>
                    <a:lnTo>
                      <a:pt x="115" y="167"/>
                    </a:lnTo>
                    <a:lnTo>
                      <a:pt x="101" y="171"/>
                    </a:lnTo>
                    <a:lnTo>
                      <a:pt x="84" y="17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63" name="Freeform 127"/>
              <p:cNvSpPr>
                <a:spLocks/>
              </p:cNvSpPr>
              <p:nvPr/>
            </p:nvSpPr>
            <p:spPr bwMode="auto">
              <a:xfrm>
                <a:off x="2371" y="2022"/>
                <a:ext cx="100" cy="98"/>
              </a:xfrm>
              <a:custGeom>
                <a:avLst/>
                <a:gdLst>
                  <a:gd name="T0" fmla="*/ 50 w 100"/>
                  <a:gd name="T1" fmla="*/ 97 h 98"/>
                  <a:gd name="T2" fmla="*/ 40 w 100"/>
                  <a:gd name="T3" fmla="*/ 97 h 98"/>
                  <a:gd name="T4" fmla="*/ 32 w 100"/>
                  <a:gd name="T5" fmla="*/ 94 h 98"/>
                  <a:gd name="T6" fmla="*/ 24 w 100"/>
                  <a:gd name="T7" fmla="*/ 89 h 98"/>
                  <a:gd name="T8" fmla="*/ 15 w 100"/>
                  <a:gd name="T9" fmla="*/ 83 h 98"/>
                  <a:gd name="T10" fmla="*/ 10 w 100"/>
                  <a:gd name="T11" fmla="*/ 76 h 98"/>
                  <a:gd name="T12" fmla="*/ 4 w 100"/>
                  <a:gd name="T13" fmla="*/ 67 h 98"/>
                  <a:gd name="T14" fmla="*/ 2 w 100"/>
                  <a:gd name="T15" fmla="*/ 58 h 98"/>
                  <a:gd name="T16" fmla="*/ 0 w 100"/>
                  <a:gd name="T17" fmla="*/ 50 h 98"/>
                  <a:gd name="T18" fmla="*/ 1 w 100"/>
                  <a:gd name="T19" fmla="*/ 38 h 98"/>
                  <a:gd name="T20" fmla="*/ 4 w 100"/>
                  <a:gd name="T21" fmla="*/ 29 h 98"/>
                  <a:gd name="T22" fmla="*/ 8 w 100"/>
                  <a:gd name="T23" fmla="*/ 22 h 98"/>
                  <a:gd name="T24" fmla="*/ 14 w 100"/>
                  <a:gd name="T25" fmla="*/ 14 h 98"/>
                  <a:gd name="T26" fmla="*/ 22 w 100"/>
                  <a:gd name="T27" fmla="*/ 8 h 98"/>
                  <a:gd name="T28" fmla="*/ 30 w 100"/>
                  <a:gd name="T29" fmla="*/ 3 h 98"/>
                  <a:gd name="T30" fmla="*/ 40 w 100"/>
                  <a:gd name="T31" fmla="*/ 0 h 98"/>
                  <a:gd name="T32" fmla="*/ 48 w 100"/>
                  <a:gd name="T33" fmla="*/ 0 h 98"/>
                  <a:gd name="T34" fmla="*/ 59 w 100"/>
                  <a:gd name="T35" fmla="*/ 1 h 98"/>
                  <a:gd name="T36" fmla="*/ 69 w 100"/>
                  <a:gd name="T37" fmla="*/ 2 h 98"/>
                  <a:gd name="T38" fmla="*/ 76 w 100"/>
                  <a:gd name="T39" fmla="*/ 7 h 98"/>
                  <a:gd name="T40" fmla="*/ 83 w 100"/>
                  <a:gd name="T41" fmla="*/ 14 h 98"/>
                  <a:gd name="T42" fmla="*/ 90 w 100"/>
                  <a:gd name="T43" fmla="*/ 19 h 98"/>
                  <a:gd name="T44" fmla="*/ 95 w 100"/>
                  <a:gd name="T45" fmla="*/ 29 h 98"/>
                  <a:gd name="T46" fmla="*/ 98 w 100"/>
                  <a:gd name="T47" fmla="*/ 37 h 98"/>
                  <a:gd name="T48" fmla="*/ 99 w 100"/>
                  <a:gd name="T49" fmla="*/ 46 h 98"/>
                  <a:gd name="T50" fmla="*/ 98 w 100"/>
                  <a:gd name="T51" fmla="*/ 58 h 98"/>
                  <a:gd name="T52" fmla="*/ 96 w 100"/>
                  <a:gd name="T53" fmla="*/ 66 h 98"/>
                  <a:gd name="T54" fmla="*/ 91 w 100"/>
                  <a:gd name="T55" fmla="*/ 74 h 98"/>
                  <a:gd name="T56" fmla="*/ 85 w 100"/>
                  <a:gd name="T57" fmla="*/ 83 h 98"/>
                  <a:gd name="T58" fmla="*/ 79 w 100"/>
                  <a:gd name="T59" fmla="*/ 87 h 98"/>
                  <a:gd name="T60" fmla="*/ 70 w 100"/>
                  <a:gd name="T61" fmla="*/ 93 h 98"/>
                  <a:gd name="T62" fmla="*/ 60 w 100"/>
                  <a:gd name="T63" fmla="*/ 97 h 98"/>
                  <a:gd name="T64" fmla="*/ 50 w 100"/>
                  <a:gd name="T65" fmla="*/ 97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98"/>
                  <a:gd name="T101" fmla="*/ 100 w 100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98">
                    <a:moveTo>
                      <a:pt x="50" y="97"/>
                    </a:moveTo>
                    <a:lnTo>
                      <a:pt x="40" y="97"/>
                    </a:lnTo>
                    <a:lnTo>
                      <a:pt x="32" y="94"/>
                    </a:lnTo>
                    <a:lnTo>
                      <a:pt x="24" y="89"/>
                    </a:lnTo>
                    <a:lnTo>
                      <a:pt x="15" y="83"/>
                    </a:lnTo>
                    <a:lnTo>
                      <a:pt x="10" y="76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3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9" y="1"/>
                    </a:lnTo>
                    <a:lnTo>
                      <a:pt x="69" y="2"/>
                    </a:lnTo>
                    <a:lnTo>
                      <a:pt x="76" y="7"/>
                    </a:lnTo>
                    <a:lnTo>
                      <a:pt x="83" y="14"/>
                    </a:lnTo>
                    <a:lnTo>
                      <a:pt x="90" y="19"/>
                    </a:lnTo>
                    <a:lnTo>
                      <a:pt x="95" y="29"/>
                    </a:lnTo>
                    <a:lnTo>
                      <a:pt x="98" y="37"/>
                    </a:lnTo>
                    <a:lnTo>
                      <a:pt x="99" y="46"/>
                    </a:lnTo>
                    <a:lnTo>
                      <a:pt x="98" y="58"/>
                    </a:lnTo>
                    <a:lnTo>
                      <a:pt x="96" y="66"/>
                    </a:lnTo>
                    <a:lnTo>
                      <a:pt x="91" y="74"/>
                    </a:lnTo>
                    <a:lnTo>
                      <a:pt x="85" y="83"/>
                    </a:lnTo>
                    <a:lnTo>
                      <a:pt x="79" y="87"/>
                    </a:lnTo>
                    <a:lnTo>
                      <a:pt x="70" y="93"/>
                    </a:lnTo>
                    <a:lnTo>
                      <a:pt x="60" y="97"/>
                    </a:lnTo>
                    <a:lnTo>
                      <a:pt x="50" y="9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64" name="Freeform 128"/>
              <p:cNvSpPr>
                <a:spLocks/>
              </p:cNvSpPr>
              <p:nvPr/>
            </p:nvSpPr>
            <p:spPr bwMode="auto">
              <a:xfrm>
                <a:off x="2402" y="2051"/>
                <a:ext cx="42" cy="42"/>
              </a:xfrm>
              <a:custGeom>
                <a:avLst/>
                <a:gdLst>
                  <a:gd name="T0" fmla="*/ 21 w 42"/>
                  <a:gd name="T1" fmla="*/ 0 h 42"/>
                  <a:gd name="T2" fmla="*/ 17 w 42"/>
                  <a:gd name="T3" fmla="*/ 1 h 42"/>
                  <a:gd name="T4" fmla="*/ 12 w 42"/>
                  <a:gd name="T5" fmla="*/ 3 h 42"/>
                  <a:gd name="T6" fmla="*/ 8 w 42"/>
                  <a:gd name="T7" fmla="*/ 4 h 42"/>
                  <a:gd name="T8" fmla="*/ 6 w 42"/>
                  <a:gd name="T9" fmla="*/ 7 h 42"/>
                  <a:gd name="T10" fmla="*/ 3 w 42"/>
                  <a:gd name="T11" fmla="*/ 10 h 42"/>
                  <a:gd name="T12" fmla="*/ 0 w 42"/>
                  <a:gd name="T13" fmla="*/ 14 h 42"/>
                  <a:gd name="T14" fmla="*/ 0 w 42"/>
                  <a:gd name="T15" fmla="*/ 17 h 42"/>
                  <a:gd name="T16" fmla="*/ 0 w 42"/>
                  <a:gd name="T17" fmla="*/ 22 h 42"/>
                  <a:gd name="T18" fmla="*/ 0 w 42"/>
                  <a:gd name="T19" fmla="*/ 25 h 42"/>
                  <a:gd name="T20" fmla="*/ 2 w 42"/>
                  <a:gd name="T21" fmla="*/ 29 h 42"/>
                  <a:gd name="T22" fmla="*/ 5 w 42"/>
                  <a:gd name="T23" fmla="*/ 33 h 42"/>
                  <a:gd name="T24" fmla="*/ 7 w 42"/>
                  <a:gd name="T25" fmla="*/ 35 h 42"/>
                  <a:gd name="T26" fmla="*/ 9 w 42"/>
                  <a:gd name="T27" fmla="*/ 38 h 42"/>
                  <a:gd name="T28" fmla="*/ 14 w 42"/>
                  <a:gd name="T29" fmla="*/ 40 h 42"/>
                  <a:gd name="T30" fmla="*/ 17 w 42"/>
                  <a:gd name="T31" fmla="*/ 40 h 42"/>
                  <a:gd name="T32" fmla="*/ 22 w 42"/>
                  <a:gd name="T33" fmla="*/ 41 h 42"/>
                  <a:gd name="T34" fmla="*/ 29 w 42"/>
                  <a:gd name="T35" fmla="*/ 40 h 42"/>
                  <a:gd name="T36" fmla="*/ 36 w 42"/>
                  <a:gd name="T37" fmla="*/ 35 h 42"/>
                  <a:gd name="T38" fmla="*/ 39 w 42"/>
                  <a:gd name="T39" fmla="*/ 29 h 42"/>
                  <a:gd name="T40" fmla="*/ 41 w 42"/>
                  <a:gd name="T41" fmla="*/ 21 h 42"/>
                  <a:gd name="T42" fmla="*/ 40 w 42"/>
                  <a:gd name="T43" fmla="*/ 17 h 42"/>
                  <a:gd name="T44" fmla="*/ 39 w 42"/>
                  <a:gd name="T45" fmla="*/ 13 h 42"/>
                  <a:gd name="T46" fmla="*/ 37 w 42"/>
                  <a:gd name="T47" fmla="*/ 10 h 42"/>
                  <a:gd name="T48" fmla="*/ 36 w 42"/>
                  <a:gd name="T49" fmla="*/ 7 h 42"/>
                  <a:gd name="T50" fmla="*/ 31 w 42"/>
                  <a:gd name="T51" fmla="*/ 4 h 42"/>
                  <a:gd name="T52" fmla="*/ 28 w 42"/>
                  <a:gd name="T53" fmla="*/ 3 h 42"/>
                  <a:gd name="T54" fmla="*/ 24 w 42"/>
                  <a:gd name="T55" fmla="*/ 1 h 42"/>
                  <a:gd name="T56" fmla="*/ 21 w 42"/>
                  <a:gd name="T57" fmla="*/ 0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42"/>
                  <a:gd name="T89" fmla="*/ 42 w 4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42">
                    <a:moveTo>
                      <a:pt x="21" y="0"/>
                    </a:moveTo>
                    <a:lnTo>
                      <a:pt x="17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5" y="33"/>
                    </a:lnTo>
                    <a:lnTo>
                      <a:pt x="7" y="35"/>
                    </a:lnTo>
                    <a:lnTo>
                      <a:pt x="9" y="38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22" y="41"/>
                    </a:lnTo>
                    <a:lnTo>
                      <a:pt x="29" y="40"/>
                    </a:lnTo>
                    <a:lnTo>
                      <a:pt x="36" y="35"/>
                    </a:lnTo>
                    <a:lnTo>
                      <a:pt x="39" y="29"/>
                    </a:lnTo>
                    <a:lnTo>
                      <a:pt x="41" y="21"/>
                    </a:lnTo>
                    <a:lnTo>
                      <a:pt x="40" y="17"/>
                    </a:lnTo>
                    <a:lnTo>
                      <a:pt x="39" y="13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1" y="4"/>
                    </a:lnTo>
                    <a:lnTo>
                      <a:pt x="28" y="3"/>
                    </a:lnTo>
                    <a:lnTo>
                      <a:pt x="24" y="1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65" name="Freeform 129"/>
              <p:cNvSpPr>
                <a:spLocks/>
              </p:cNvSpPr>
              <p:nvPr/>
            </p:nvSpPr>
            <p:spPr bwMode="auto">
              <a:xfrm>
                <a:off x="1728" y="1808"/>
                <a:ext cx="43" cy="155"/>
              </a:xfrm>
              <a:custGeom>
                <a:avLst/>
                <a:gdLst>
                  <a:gd name="T0" fmla="*/ 41 w 43"/>
                  <a:gd name="T1" fmla="*/ 0 h 155"/>
                  <a:gd name="T2" fmla="*/ 0 w 43"/>
                  <a:gd name="T3" fmla="*/ 0 h 155"/>
                  <a:gd name="T4" fmla="*/ 0 w 43"/>
                  <a:gd name="T5" fmla="*/ 154 h 155"/>
                  <a:gd name="T6" fmla="*/ 42 w 43"/>
                  <a:gd name="T7" fmla="*/ 154 h 155"/>
                  <a:gd name="T8" fmla="*/ 41 w 43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55"/>
                  <a:gd name="T17" fmla="*/ 43 w 43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55">
                    <a:moveTo>
                      <a:pt x="41" y="0"/>
                    </a:moveTo>
                    <a:lnTo>
                      <a:pt x="0" y="0"/>
                    </a:lnTo>
                    <a:lnTo>
                      <a:pt x="0" y="154"/>
                    </a:lnTo>
                    <a:lnTo>
                      <a:pt x="42" y="154"/>
                    </a:lnTo>
                    <a:lnTo>
                      <a:pt x="41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66" name="Freeform 130"/>
              <p:cNvSpPr>
                <a:spLocks/>
              </p:cNvSpPr>
              <p:nvPr/>
            </p:nvSpPr>
            <p:spPr bwMode="auto">
              <a:xfrm>
                <a:off x="1683" y="1809"/>
                <a:ext cx="43" cy="154"/>
              </a:xfrm>
              <a:custGeom>
                <a:avLst/>
                <a:gdLst>
                  <a:gd name="T0" fmla="*/ 41 w 43"/>
                  <a:gd name="T1" fmla="*/ 0 h 154"/>
                  <a:gd name="T2" fmla="*/ 0 w 43"/>
                  <a:gd name="T3" fmla="*/ 0 h 154"/>
                  <a:gd name="T4" fmla="*/ 1 w 43"/>
                  <a:gd name="T5" fmla="*/ 152 h 154"/>
                  <a:gd name="T6" fmla="*/ 42 w 43"/>
                  <a:gd name="T7" fmla="*/ 153 h 154"/>
                  <a:gd name="T8" fmla="*/ 41 w 4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54"/>
                  <a:gd name="T17" fmla="*/ 43 w 4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54">
                    <a:moveTo>
                      <a:pt x="41" y="0"/>
                    </a:moveTo>
                    <a:lnTo>
                      <a:pt x="0" y="0"/>
                    </a:lnTo>
                    <a:lnTo>
                      <a:pt x="1" y="152"/>
                    </a:lnTo>
                    <a:lnTo>
                      <a:pt x="42" y="153"/>
                    </a:lnTo>
                    <a:lnTo>
                      <a:pt x="41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67" name="Freeform 131"/>
              <p:cNvSpPr>
                <a:spLocks/>
              </p:cNvSpPr>
              <p:nvPr/>
            </p:nvSpPr>
            <p:spPr bwMode="auto">
              <a:xfrm>
                <a:off x="1644" y="1805"/>
                <a:ext cx="42" cy="156"/>
              </a:xfrm>
              <a:custGeom>
                <a:avLst/>
                <a:gdLst>
                  <a:gd name="T0" fmla="*/ 41 w 42"/>
                  <a:gd name="T1" fmla="*/ 0 h 156"/>
                  <a:gd name="T2" fmla="*/ 1 w 42"/>
                  <a:gd name="T3" fmla="*/ 1 h 156"/>
                  <a:gd name="T4" fmla="*/ 0 w 42"/>
                  <a:gd name="T5" fmla="*/ 155 h 156"/>
                  <a:gd name="T6" fmla="*/ 41 w 42"/>
                  <a:gd name="T7" fmla="*/ 154 h 156"/>
                  <a:gd name="T8" fmla="*/ 41 w 42"/>
                  <a:gd name="T9" fmla="*/ 0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56"/>
                  <a:gd name="T17" fmla="*/ 42 w 42"/>
                  <a:gd name="T18" fmla="*/ 156 h 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56">
                    <a:moveTo>
                      <a:pt x="41" y="0"/>
                    </a:moveTo>
                    <a:lnTo>
                      <a:pt x="1" y="1"/>
                    </a:lnTo>
                    <a:lnTo>
                      <a:pt x="0" y="155"/>
                    </a:lnTo>
                    <a:lnTo>
                      <a:pt x="41" y="154"/>
                    </a:lnTo>
                    <a:lnTo>
                      <a:pt x="41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43172" name="AutoShape 132"/>
          <p:cNvSpPr>
            <a:spLocks noChangeArrowheads="1"/>
          </p:cNvSpPr>
          <p:nvPr/>
        </p:nvSpPr>
        <p:spPr bwMode="auto">
          <a:xfrm rot="5404651" flipV="1">
            <a:off x="6554787" y="2095154"/>
            <a:ext cx="212725" cy="3168650"/>
          </a:xfrm>
          <a:prstGeom prst="downArrow">
            <a:avLst>
              <a:gd name="adj1" fmla="val 50000"/>
              <a:gd name="adj2" fmla="val 372388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>
              <a:solidFill>
                <a:srgbClr val="FFFF00"/>
              </a:solidFill>
            </a:endParaRPr>
          </a:p>
        </p:txBody>
      </p:sp>
      <p:sp useBgFill="1">
        <p:nvSpPr>
          <p:cNvPr id="29704" name="Rectangle 135"/>
          <p:cNvSpPr>
            <a:spLocks noChangeArrowheads="1"/>
          </p:cNvSpPr>
          <p:nvPr/>
        </p:nvSpPr>
        <p:spPr bwMode="auto">
          <a:xfrm>
            <a:off x="3446463" y="3612803"/>
            <a:ext cx="2446337" cy="1377950"/>
          </a:xfrm>
          <a:prstGeom prst="rect">
            <a:avLst/>
          </a:prstGeom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2800" b="1">
              <a:solidFill>
                <a:srgbClr val="FFFF00"/>
              </a:solidFill>
            </a:endParaRPr>
          </a:p>
        </p:txBody>
      </p:sp>
      <p:sp>
        <p:nvSpPr>
          <p:cNvPr id="29705" name="Text Box 138"/>
          <p:cNvSpPr txBox="1">
            <a:spLocks noChangeArrowheads="1"/>
          </p:cNvSpPr>
          <p:nvPr/>
        </p:nvSpPr>
        <p:spPr bwMode="auto">
          <a:xfrm>
            <a:off x="6983413" y="4076353"/>
            <a:ext cx="2160587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</a:rPr>
              <a:t>Speed</a:t>
            </a:r>
          </a:p>
        </p:txBody>
      </p:sp>
      <p:sp>
        <p:nvSpPr>
          <p:cNvPr id="343181" name="Text Box 141"/>
          <p:cNvSpPr txBox="1">
            <a:spLocks noChangeArrowheads="1"/>
          </p:cNvSpPr>
          <p:nvPr/>
        </p:nvSpPr>
        <p:spPr bwMode="auto">
          <a:xfrm>
            <a:off x="251520" y="4869160"/>
            <a:ext cx="7632848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If the </a:t>
            </a:r>
            <a:r>
              <a:rPr lang="en-GB" sz="2800" b="1" dirty="0" smtClean="0">
                <a:solidFill>
                  <a:srgbClr val="FFFF00"/>
                </a:solidFill>
              </a:rPr>
              <a:t>nose </a:t>
            </a:r>
            <a:r>
              <a:rPr lang="en-GB" sz="2800" b="1" dirty="0">
                <a:solidFill>
                  <a:srgbClr val="FFFF00"/>
                </a:solidFill>
              </a:rPr>
              <a:t>is raised</a:t>
            </a:r>
            <a:r>
              <a:rPr lang="en-GB" sz="2800" b="1" dirty="0" smtClean="0">
                <a:solidFill>
                  <a:srgbClr val="FFFF00"/>
                </a:solidFill>
              </a:rPr>
              <a:t>, what </a:t>
            </a:r>
            <a:r>
              <a:rPr lang="en-GB" sz="2800" b="1" dirty="0">
                <a:solidFill>
                  <a:srgbClr val="FFFF00"/>
                </a:solidFill>
              </a:rPr>
              <a:t>will happen?</a:t>
            </a:r>
          </a:p>
        </p:txBody>
      </p:sp>
      <p:sp>
        <p:nvSpPr>
          <p:cNvPr id="343182" name="Text Box 142"/>
          <p:cNvSpPr txBox="1">
            <a:spLocks noChangeArrowheads="1"/>
          </p:cNvSpPr>
          <p:nvPr/>
        </p:nvSpPr>
        <p:spPr bwMode="auto">
          <a:xfrm>
            <a:off x="251520" y="5517232"/>
            <a:ext cx="8424936" cy="116955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   Lift </a:t>
            </a:r>
            <a:r>
              <a:rPr lang="en-GB" sz="2800" b="1" dirty="0">
                <a:solidFill>
                  <a:srgbClr val="FFFF00"/>
                </a:solidFill>
              </a:rPr>
              <a:t>and </a:t>
            </a:r>
            <a:r>
              <a:rPr lang="en-GB" sz="2800" b="1" dirty="0" smtClean="0">
                <a:solidFill>
                  <a:srgbClr val="FFFF00"/>
                </a:solidFill>
              </a:rPr>
              <a:t>speed reduce</a:t>
            </a:r>
            <a:endParaRPr lang="en-GB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   The </a:t>
            </a:r>
            <a:r>
              <a:rPr lang="en-GB" sz="2800" b="1" dirty="0">
                <a:solidFill>
                  <a:srgbClr val="FFFF00"/>
                </a:solidFill>
              </a:rPr>
              <a:t>r</a:t>
            </a:r>
            <a:r>
              <a:rPr lang="en-GB" sz="2800" b="1" dirty="0" smtClean="0">
                <a:solidFill>
                  <a:srgbClr val="FFFF00"/>
                </a:solidFill>
              </a:rPr>
              <a:t>ate </a:t>
            </a:r>
            <a:r>
              <a:rPr lang="en-GB" sz="2800" b="1" dirty="0">
                <a:solidFill>
                  <a:srgbClr val="FFFF00"/>
                </a:solidFill>
              </a:rPr>
              <a:t>of </a:t>
            </a:r>
            <a:r>
              <a:rPr lang="en-GB" sz="2800" b="1" dirty="0" smtClean="0">
                <a:solidFill>
                  <a:srgbClr val="FFFF00"/>
                </a:solidFill>
              </a:rPr>
              <a:t>descent </a:t>
            </a:r>
            <a:r>
              <a:rPr lang="en-GB" sz="2800" b="1" dirty="0">
                <a:solidFill>
                  <a:srgbClr val="FFFF00"/>
                </a:solidFill>
              </a:rPr>
              <a:t>also </a:t>
            </a:r>
            <a:r>
              <a:rPr lang="en-GB" sz="2800" b="1" dirty="0" smtClean="0">
                <a:solidFill>
                  <a:srgbClr val="FFFF00"/>
                </a:solidFill>
              </a:rPr>
              <a:t>reduces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3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9191E-6 L -0.05521 1.7919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3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4798E-6 L 1.94444E-6 0.063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43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3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50" grpId="0" animBg="1"/>
      <p:bldP spid="3431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750" y="5576432"/>
            <a:ext cx="7993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FFFF00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64162" y="320220"/>
            <a:ext cx="865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</a:rPr>
              <a:t>Lift</a:t>
            </a:r>
          </a:p>
        </p:txBody>
      </p:sp>
      <p:sp>
        <p:nvSpPr>
          <p:cNvPr id="345093" name="AutoShape 5"/>
          <p:cNvSpPr>
            <a:spLocks noChangeArrowheads="1"/>
          </p:cNvSpPr>
          <p:nvPr/>
        </p:nvSpPr>
        <p:spPr bwMode="auto">
          <a:xfrm rot="40291" flipV="1">
            <a:off x="5653087" y="1687057"/>
            <a:ext cx="228600" cy="2881313"/>
          </a:xfrm>
          <a:prstGeom prst="downArrow">
            <a:avLst>
              <a:gd name="adj1" fmla="val 50000"/>
              <a:gd name="adj2" fmla="val 315104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-897231">
            <a:off x="539750" y="680582"/>
            <a:ext cx="5530850" cy="1949450"/>
            <a:chOff x="0" y="754"/>
            <a:chExt cx="3484" cy="1228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1109845">
              <a:off x="0" y="754"/>
              <a:ext cx="2827" cy="820"/>
              <a:chOff x="1428" y="1536"/>
              <a:chExt cx="2827" cy="820"/>
            </a:xfrm>
          </p:grpSpPr>
          <p:sp>
            <p:nvSpPr>
              <p:cNvPr id="30792" name="Freeform 8"/>
              <p:cNvSpPr>
                <a:spLocks/>
              </p:cNvSpPr>
              <p:nvPr/>
            </p:nvSpPr>
            <p:spPr bwMode="auto">
              <a:xfrm>
                <a:off x="1870" y="1783"/>
                <a:ext cx="501" cy="181"/>
              </a:xfrm>
              <a:custGeom>
                <a:avLst/>
                <a:gdLst>
                  <a:gd name="T0" fmla="*/ 498 w 501"/>
                  <a:gd name="T1" fmla="*/ 134 h 181"/>
                  <a:gd name="T2" fmla="*/ 495 w 501"/>
                  <a:gd name="T3" fmla="*/ 133 h 181"/>
                  <a:gd name="T4" fmla="*/ 485 w 501"/>
                  <a:gd name="T5" fmla="*/ 133 h 181"/>
                  <a:gd name="T6" fmla="*/ 469 w 501"/>
                  <a:gd name="T7" fmla="*/ 132 h 181"/>
                  <a:gd name="T8" fmla="*/ 451 w 501"/>
                  <a:gd name="T9" fmla="*/ 130 h 181"/>
                  <a:gd name="T10" fmla="*/ 428 w 501"/>
                  <a:gd name="T11" fmla="*/ 128 h 181"/>
                  <a:gd name="T12" fmla="*/ 399 w 501"/>
                  <a:gd name="T13" fmla="*/ 125 h 181"/>
                  <a:gd name="T14" fmla="*/ 371 w 501"/>
                  <a:gd name="T15" fmla="*/ 124 h 181"/>
                  <a:gd name="T16" fmla="*/ 339 w 501"/>
                  <a:gd name="T17" fmla="*/ 121 h 181"/>
                  <a:gd name="T18" fmla="*/ 308 w 501"/>
                  <a:gd name="T19" fmla="*/ 119 h 181"/>
                  <a:gd name="T20" fmla="*/ 276 w 501"/>
                  <a:gd name="T21" fmla="*/ 116 h 181"/>
                  <a:gd name="T22" fmla="*/ 245 w 501"/>
                  <a:gd name="T23" fmla="*/ 113 h 181"/>
                  <a:gd name="T24" fmla="*/ 216 w 501"/>
                  <a:gd name="T25" fmla="*/ 111 h 181"/>
                  <a:gd name="T26" fmla="*/ 189 w 501"/>
                  <a:gd name="T27" fmla="*/ 109 h 181"/>
                  <a:gd name="T28" fmla="*/ 166 w 501"/>
                  <a:gd name="T29" fmla="*/ 106 h 181"/>
                  <a:gd name="T30" fmla="*/ 146 w 501"/>
                  <a:gd name="T31" fmla="*/ 103 h 181"/>
                  <a:gd name="T32" fmla="*/ 131 w 501"/>
                  <a:gd name="T33" fmla="*/ 101 h 181"/>
                  <a:gd name="T34" fmla="*/ 119 w 501"/>
                  <a:gd name="T35" fmla="*/ 100 h 181"/>
                  <a:gd name="T36" fmla="*/ 107 w 501"/>
                  <a:gd name="T37" fmla="*/ 96 h 181"/>
                  <a:gd name="T38" fmla="*/ 95 w 501"/>
                  <a:gd name="T39" fmla="*/ 89 h 181"/>
                  <a:gd name="T40" fmla="*/ 85 w 501"/>
                  <a:gd name="T41" fmla="*/ 82 h 181"/>
                  <a:gd name="T42" fmla="*/ 74 w 501"/>
                  <a:gd name="T43" fmla="*/ 72 h 181"/>
                  <a:gd name="T44" fmla="*/ 62 w 501"/>
                  <a:gd name="T45" fmla="*/ 63 h 181"/>
                  <a:gd name="T46" fmla="*/ 52 w 501"/>
                  <a:gd name="T47" fmla="*/ 55 h 181"/>
                  <a:gd name="T48" fmla="*/ 41 w 501"/>
                  <a:gd name="T49" fmla="*/ 45 h 181"/>
                  <a:gd name="T50" fmla="*/ 33 w 501"/>
                  <a:gd name="T51" fmla="*/ 36 h 181"/>
                  <a:gd name="T52" fmla="*/ 26 w 501"/>
                  <a:gd name="T53" fmla="*/ 27 h 181"/>
                  <a:gd name="T54" fmla="*/ 18 w 501"/>
                  <a:gd name="T55" fmla="*/ 18 h 181"/>
                  <a:gd name="T56" fmla="*/ 12 w 501"/>
                  <a:gd name="T57" fmla="*/ 11 h 181"/>
                  <a:gd name="T58" fmla="*/ 7 w 501"/>
                  <a:gd name="T59" fmla="*/ 4 h 181"/>
                  <a:gd name="T60" fmla="*/ 3 w 501"/>
                  <a:gd name="T61" fmla="*/ 2 h 181"/>
                  <a:gd name="T62" fmla="*/ 0 w 501"/>
                  <a:gd name="T63" fmla="*/ 0 h 181"/>
                  <a:gd name="T64" fmla="*/ 0 w 501"/>
                  <a:gd name="T65" fmla="*/ 1 h 181"/>
                  <a:gd name="T66" fmla="*/ 6 w 501"/>
                  <a:gd name="T67" fmla="*/ 180 h 181"/>
                  <a:gd name="T68" fmla="*/ 500 w 501"/>
                  <a:gd name="T69" fmla="*/ 176 h 181"/>
                  <a:gd name="T70" fmla="*/ 498 w 501"/>
                  <a:gd name="T71" fmla="*/ 134 h 1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1"/>
                  <a:gd name="T109" fmla="*/ 0 h 181"/>
                  <a:gd name="T110" fmla="*/ 501 w 501"/>
                  <a:gd name="T111" fmla="*/ 181 h 18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1" h="181">
                    <a:moveTo>
                      <a:pt x="498" y="134"/>
                    </a:moveTo>
                    <a:lnTo>
                      <a:pt x="495" y="133"/>
                    </a:lnTo>
                    <a:lnTo>
                      <a:pt x="485" y="133"/>
                    </a:lnTo>
                    <a:lnTo>
                      <a:pt x="469" y="132"/>
                    </a:lnTo>
                    <a:lnTo>
                      <a:pt x="451" y="130"/>
                    </a:lnTo>
                    <a:lnTo>
                      <a:pt x="428" y="128"/>
                    </a:lnTo>
                    <a:lnTo>
                      <a:pt x="399" y="125"/>
                    </a:lnTo>
                    <a:lnTo>
                      <a:pt x="371" y="124"/>
                    </a:lnTo>
                    <a:lnTo>
                      <a:pt x="339" y="121"/>
                    </a:lnTo>
                    <a:lnTo>
                      <a:pt x="308" y="119"/>
                    </a:lnTo>
                    <a:lnTo>
                      <a:pt x="276" y="116"/>
                    </a:lnTo>
                    <a:lnTo>
                      <a:pt x="245" y="113"/>
                    </a:lnTo>
                    <a:lnTo>
                      <a:pt x="216" y="111"/>
                    </a:lnTo>
                    <a:lnTo>
                      <a:pt x="189" y="109"/>
                    </a:lnTo>
                    <a:lnTo>
                      <a:pt x="166" y="106"/>
                    </a:lnTo>
                    <a:lnTo>
                      <a:pt x="146" y="103"/>
                    </a:lnTo>
                    <a:lnTo>
                      <a:pt x="131" y="101"/>
                    </a:lnTo>
                    <a:lnTo>
                      <a:pt x="119" y="100"/>
                    </a:lnTo>
                    <a:lnTo>
                      <a:pt x="107" y="96"/>
                    </a:lnTo>
                    <a:lnTo>
                      <a:pt x="95" y="89"/>
                    </a:lnTo>
                    <a:lnTo>
                      <a:pt x="85" y="82"/>
                    </a:lnTo>
                    <a:lnTo>
                      <a:pt x="74" y="72"/>
                    </a:lnTo>
                    <a:lnTo>
                      <a:pt x="62" y="63"/>
                    </a:lnTo>
                    <a:lnTo>
                      <a:pt x="52" y="55"/>
                    </a:lnTo>
                    <a:lnTo>
                      <a:pt x="41" y="45"/>
                    </a:lnTo>
                    <a:lnTo>
                      <a:pt x="33" y="36"/>
                    </a:lnTo>
                    <a:lnTo>
                      <a:pt x="26" y="27"/>
                    </a:lnTo>
                    <a:lnTo>
                      <a:pt x="18" y="18"/>
                    </a:lnTo>
                    <a:lnTo>
                      <a:pt x="12" y="11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80"/>
                    </a:lnTo>
                    <a:lnTo>
                      <a:pt x="500" y="176"/>
                    </a:lnTo>
                    <a:lnTo>
                      <a:pt x="498" y="13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3" name="Freeform 9"/>
              <p:cNvSpPr>
                <a:spLocks/>
              </p:cNvSpPr>
              <p:nvPr/>
            </p:nvSpPr>
            <p:spPr bwMode="auto">
              <a:xfrm>
                <a:off x="1869" y="1785"/>
                <a:ext cx="506" cy="184"/>
              </a:xfrm>
              <a:custGeom>
                <a:avLst/>
                <a:gdLst>
                  <a:gd name="T0" fmla="*/ 504 w 506"/>
                  <a:gd name="T1" fmla="*/ 134 h 184"/>
                  <a:gd name="T2" fmla="*/ 504 w 506"/>
                  <a:gd name="T3" fmla="*/ 134 h 184"/>
                  <a:gd name="T4" fmla="*/ 501 w 506"/>
                  <a:gd name="T5" fmla="*/ 133 h 184"/>
                  <a:gd name="T6" fmla="*/ 492 w 506"/>
                  <a:gd name="T7" fmla="*/ 133 h 184"/>
                  <a:gd name="T8" fmla="*/ 476 w 506"/>
                  <a:gd name="T9" fmla="*/ 132 h 184"/>
                  <a:gd name="T10" fmla="*/ 456 w 506"/>
                  <a:gd name="T11" fmla="*/ 130 h 184"/>
                  <a:gd name="T12" fmla="*/ 431 w 506"/>
                  <a:gd name="T13" fmla="*/ 128 h 184"/>
                  <a:gd name="T14" fmla="*/ 404 w 506"/>
                  <a:gd name="T15" fmla="*/ 126 h 184"/>
                  <a:gd name="T16" fmla="*/ 375 w 506"/>
                  <a:gd name="T17" fmla="*/ 124 h 184"/>
                  <a:gd name="T18" fmla="*/ 344 w 506"/>
                  <a:gd name="T19" fmla="*/ 121 h 184"/>
                  <a:gd name="T20" fmla="*/ 312 w 506"/>
                  <a:gd name="T21" fmla="*/ 119 h 184"/>
                  <a:gd name="T22" fmla="*/ 279 w 506"/>
                  <a:gd name="T23" fmla="*/ 117 h 184"/>
                  <a:gd name="T24" fmla="*/ 248 w 506"/>
                  <a:gd name="T25" fmla="*/ 115 h 184"/>
                  <a:gd name="T26" fmla="*/ 219 w 506"/>
                  <a:gd name="T27" fmla="*/ 112 h 184"/>
                  <a:gd name="T28" fmla="*/ 190 w 506"/>
                  <a:gd name="T29" fmla="*/ 108 h 184"/>
                  <a:gd name="T30" fmla="*/ 168 w 506"/>
                  <a:gd name="T31" fmla="*/ 108 h 184"/>
                  <a:gd name="T32" fmla="*/ 148 w 506"/>
                  <a:gd name="T33" fmla="*/ 105 h 184"/>
                  <a:gd name="T34" fmla="*/ 133 w 506"/>
                  <a:gd name="T35" fmla="*/ 103 h 184"/>
                  <a:gd name="T36" fmla="*/ 121 w 506"/>
                  <a:gd name="T37" fmla="*/ 101 h 184"/>
                  <a:gd name="T38" fmla="*/ 109 w 506"/>
                  <a:gd name="T39" fmla="*/ 97 h 184"/>
                  <a:gd name="T40" fmla="*/ 96 w 506"/>
                  <a:gd name="T41" fmla="*/ 90 h 184"/>
                  <a:gd name="T42" fmla="*/ 86 w 506"/>
                  <a:gd name="T43" fmla="*/ 83 h 184"/>
                  <a:gd name="T44" fmla="*/ 75 w 506"/>
                  <a:gd name="T45" fmla="*/ 74 h 184"/>
                  <a:gd name="T46" fmla="*/ 63 w 506"/>
                  <a:gd name="T47" fmla="*/ 65 h 184"/>
                  <a:gd name="T48" fmla="*/ 53 w 506"/>
                  <a:gd name="T49" fmla="*/ 54 h 184"/>
                  <a:gd name="T50" fmla="*/ 43 w 506"/>
                  <a:gd name="T51" fmla="*/ 45 h 184"/>
                  <a:gd name="T52" fmla="*/ 33 w 506"/>
                  <a:gd name="T53" fmla="*/ 36 h 184"/>
                  <a:gd name="T54" fmla="*/ 27 w 506"/>
                  <a:gd name="T55" fmla="*/ 26 h 184"/>
                  <a:gd name="T56" fmla="*/ 18 w 506"/>
                  <a:gd name="T57" fmla="*/ 18 h 184"/>
                  <a:gd name="T58" fmla="*/ 13 w 506"/>
                  <a:gd name="T59" fmla="*/ 11 h 184"/>
                  <a:gd name="T60" fmla="*/ 7 w 506"/>
                  <a:gd name="T61" fmla="*/ 4 h 184"/>
                  <a:gd name="T62" fmla="*/ 3 w 506"/>
                  <a:gd name="T63" fmla="*/ 2 h 184"/>
                  <a:gd name="T64" fmla="*/ 1 w 506"/>
                  <a:gd name="T65" fmla="*/ 0 h 184"/>
                  <a:gd name="T66" fmla="*/ 0 w 506"/>
                  <a:gd name="T67" fmla="*/ 1 h 184"/>
                  <a:gd name="T68" fmla="*/ 6 w 506"/>
                  <a:gd name="T69" fmla="*/ 183 h 184"/>
                  <a:gd name="T70" fmla="*/ 505 w 506"/>
                  <a:gd name="T71" fmla="*/ 178 h 184"/>
                  <a:gd name="T72" fmla="*/ 504 w 506"/>
                  <a:gd name="T73" fmla="*/ 134 h 1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6"/>
                  <a:gd name="T112" fmla="*/ 0 h 184"/>
                  <a:gd name="T113" fmla="*/ 506 w 506"/>
                  <a:gd name="T114" fmla="*/ 184 h 1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6" h="184">
                    <a:moveTo>
                      <a:pt x="504" y="134"/>
                    </a:moveTo>
                    <a:lnTo>
                      <a:pt x="504" y="134"/>
                    </a:lnTo>
                    <a:lnTo>
                      <a:pt x="501" y="133"/>
                    </a:lnTo>
                    <a:lnTo>
                      <a:pt x="492" y="133"/>
                    </a:lnTo>
                    <a:lnTo>
                      <a:pt x="476" y="132"/>
                    </a:lnTo>
                    <a:lnTo>
                      <a:pt x="456" y="130"/>
                    </a:lnTo>
                    <a:lnTo>
                      <a:pt x="431" y="128"/>
                    </a:lnTo>
                    <a:lnTo>
                      <a:pt x="404" y="126"/>
                    </a:lnTo>
                    <a:lnTo>
                      <a:pt x="375" y="124"/>
                    </a:lnTo>
                    <a:lnTo>
                      <a:pt x="344" y="121"/>
                    </a:lnTo>
                    <a:lnTo>
                      <a:pt x="312" y="119"/>
                    </a:lnTo>
                    <a:lnTo>
                      <a:pt x="279" y="117"/>
                    </a:lnTo>
                    <a:lnTo>
                      <a:pt x="248" y="115"/>
                    </a:lnTo>
                    <a:lnTo>
                      <a:pt x="219" y="112"/>
                    </a:lnTo>
                    <a:lnTo>
                      <a:pt x="190" y="108"/>
                    </a:lnTo>
                    <a:lnTo>
                      <a:pt x="168" y="108"/>
                    </a:lnTo>
                    <a:lnTo>
                      <a:pt x="148" y="105"/>
                    </a:lnTo>
                    <a:lnTo>
                      <a:pt x="133" y="103"/>
                    </a:lnTo>
                    <a:lnTo>
                      <a:pt x="121" y="101"/>
                    </a:lnTo>
                    <a:lnTo>
                      <a:pt x="109" y="97"/>
                    </a:lnTo>
                    <a:lnTo>
                      <a:pt x="96" y="90"/>
                    </a:lnTo>
                    <a:lnTo>
                      <a:pt x="86" y="83"/>
                    </a:lnTo>
                    <a:lnTo>
                      <a:pt x="75" y="74"/>
                    </a:lnTo>
                    <a:lnTo>
                      <a:pt x="63" y="65"/>
                    </a:lnTo>
                    <a:lnTo>
                      <a:pt x="53" y="54"/>
                    </a:lnTo>
                    <a:lnTo>
                      <a:pt x="43" y="45"/>
                    </a:lnTo>
                    <a:lnTo>
                      <a:pt x="33" y="36"/>
                    </a:lnTo>
                    <a:lnTo>
                      <a:pt x="27" y="26"/>
                    </a:lnTo>
                    <a:lnTo>
                      <a:pt x="18" y="18"/>
                    </a:lnTo>
                    <a:lnTo>
                      <a:pt x="13" y="11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183"/>
                    </a:lnTo>
                    <a:lnTo>
                      <a:pt x="505" y="178"/>
                    </a:lnTo>
                    <a:lnTo>
                      <a:pt x="504" y="13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4" name="Freeform 10"/>
              <p:cNvSpPr>
                <a:spLocks/>
              </p:cNvSpPr>
              <p:nvPr/>
            </p:nvSpPr>
            <p:spPr bwMode="auto">
              <a:xfrm>
                <a:off x="1431" y="1536"/>
                <a:ext cx="2633" cy="700"/>
              </a:xfrm>
              <a:custGeom>
                <a:avLst/>
                <a:gdLst>
                  <a:gd name="T0" fmla="*/ 2632 w 2633"/>
                  <a:gd name="T1" fmla="*/ 523 h 700"/>
                  <a:gd name="T2" fmla="*/ 2598 w 2633"/>
                  <a:gd name="T3" fmla="*/ 402 h 700"/>
                  <a:gd name="T4" fmla="*/ 2555 w 2633"/>
                  <a:gd name="T5" fmla="*/ 396 h 700"/>
                  <a:gd name="T6" fmla="*/ 2518 w 2633"/>
                  <a:gd name="T7" fmla="*/ 390 h 700"/>
                  <a:gd name="T8" fmla="*/ 2487 w 2633"/>
                  <a:gd name="T9" fmla="*/ 386 h 700"/>
                  <a:gd name="T10" fmla="*/ 2457 w 2633"/>
                  <a:gd name="T11" fmla="*/ 382 h 700"/>
                  <a:gd name="T12" fmla="*/ 2424 w 2633"/>
                  <a:gd name="T13" fmla="*/ 379 h 700"/>
                  <a:gd name="T14" fmla="*/ 2391 w 2633"/>
                  <a:gd name="T15" fmla="*/ 376 h 700"/>
                  <a:gd name="T16" fmla="*/ 2355 w 2633"/>
                  <a:gd name="T17" fmla="*/ 375 h 700"/>
                  <a:gd name="T18" fmla="*/ 2310 w 2633"/>
                  <a:gd name="T19" fmla="*/ 370 h 700"/>
                  <a:gd name="T20" fmla="*/ 2261 w 2633"/>
                  <a:gd name="T21" fmla="*/ 367 h 700"/>
                  <a:gd name="T22" fmla="*/ 2201 w 2633"/>
                  <a:gd name="T23" fmla="*/ 361 h 700"/>
                  <a:gd name="T24" fmla="*/ 2068 w 2633"/>
                  <a:gd name="T25" fmla="*/ 304 h 700"/>
                  <a:gd name="T26" fmla="*/ 1945 w 2633"/>
                  <a:gd name="T27" fmla="*/ 262 h 700"/>
                  <a:gd name="T28" fmla="*/ 1829 w 2633"/>
                  <a:gd name="T29" fmla="*/ 235 h 700"/>
                  <a:gd name="T30" fmla="*/ 1720 w 2633"/>
                  <a:gd name="T31" fmla="*/ 220 h 700"/>
                  <a:gd name="T32" fmla="*/ 1620 w 2633"/>
                  <a:gd name="T33" fmla="*/ 216 h 700"/>
                  <a:gd name="T34" fmla="*/ 1533 w 2633"/>
                  <a:gd name="T35" fmla="*/ 220 h 700"/>
                  <a:gd name="T36" fmla="*/ 1454 w 2633"/>
                  <a:gd name="T37" fmla="*/ 229 h 700"/>
                  <a:gd name="T38" fmla="*/ 1387 w 2633"/>
                  <a:gd name="T39" fmla="*/ 243 h 700"/>
                  <a:gd name="T40" fmla="*/ 1329 w 2633"/>
                  <a:gd name="T41" fmla="*/ 258 h 700"/>
                  <a:gd name="T42" fmla="*/ 1287 w 2633"/>
                  <a:gd name="T43" fmla="*/ 273 h 700"/>
                  <a:gd name="T44" fmla="*/ 1244 w 2633"/>
                  <a:gd name="T45" fmla="*/ 290 h 700"/>
                  <a:gd name="T46" fmla="*/ 1169 w 2633"/>
                  <a:gd name="T47" fmla="*/ 316 h 700"/>
                  <a:gd name="T48" fmla="*/ 1086 w 2633"/>
                  <a:gd name="T49" fmla="*/ 339 h 700"/>
                  <a:gd name="T50" fmla="*/ 1009 w 2633"/>
                  <a:gd name="T51" fmla="*/ 359 h 700"/>
                  <a:gd name="T52" fmla="*/ 951 w 2633"/>
                  <a:gd name="T53" fmla="*/ 373 h 700"/>
                  <a:gd name="T54" fmla="*/ 924 w 2633"/>
                  <a:gd name="T55" fmla="*/ 379 h 700"/>
                  <a:gd name="T56" fmla="*/ 912 w 2633"/>
                  <a:gd name="T57" fmla="*/ 381 h 700"/>
                  <a:gd name="T58" fmla="*/ 885 w 2633"/>
                  <a:gd name="T59" fmla="*/ 388 h 700"/>
                  <a:gd name="T60" fmla="*/ 845 w 2633"/>
                  <a:gd name="T61" fmla="*/ 396 h 700"/>
                  <a:gd name="T62" fmla="*/ 795 w 2633"/>
                  <a:gd name="T63" fmla="*/ 405 h 700"/>
                  <a:gd name="T64" fmla="*/ 740 w 2633"/>
                  <a:gd name="T65" fmla="*/ 410 h 700"/>
                  <a:gd name="T66" fmla="*/ 682 w 2633"/>
                  <a:gd name="T67" fmla="*/ 411 h 700"/>
                  <a:gd name="T68" fmla="*/ 625 w 2633"/>
                  <a:gd name="T69" fmla="*/ 407 h 700"/>
                  <a:gd name="T70" fmla="*/ 574 w 2633"/>
                  <a:gd name="T71" fmla="*/ 394 h 700"/>
                  <a:gd name="T72" fmla="*/ 526 w 2633"/>
                  <a:gd name="T73" fmla="*/ 370 h 700"/>
                  <a:gd name="T74" fmla="*/ 489 w 2633"/>
                  <a:gd name="T75" fmla="*/ 335 h 700"/>
                  <a:gd name="T76" fmla="*/ 316 w 2633"/>
                  <a:gd name="T77" fmla="*/ 41 h 700"/>
                  <a:gd name="T78" fmla="*/ 305 w 2633"/>
                  <a:gd name="T79" fmla="*/ 27 h 700"/>
                  <a:gd name="T80" fmla="*/ 276 w 2633"/>
                  <a:gd name="T81" fmla="*/ 8 h 700"/>
                  <a:gd name="T82" fmla="*/ 228 w 2633"/>
                  <a:gd name="T83" fmla="*/ 1 h 700"/>
                  <a:gd name="T84" fmla="*/ 188 w 2633"/>
                  <a:gd name="T85" fmla="*/ 2 h 700"/>
                  <a:gd name="T86" fmla="*/ 147 w 2633"/>
                  <a:gd name="T87" fmla="*/ 2 h 700"/>
                  <a:gd name="T88" fmla="*/ 111 w 2633"/>
                  <a:gd name="T89" fmla="*/ 2 h 700"/>
                  <a:gd name="T90" fmla="*/ 83 w 2633"/>
                  <a:gd name="T91" fmla="*/ 3 h 700"/>
                  <a:gd name="T92" fmla="*/ 72 w 2633"/>
                  <a:gd name="T93" fmla="*/ 5 h 700"/>
                  <a:gd name="T94" fmla="*/ 57 w 2633"/>
                  <a:gd name="T95" fmla="*/ 126 h 700"/>
                  <a:gd name="T96" fmla="*/ 46 w 2633"/>
                  <a:gd name="T97" fmla="*/ 247 h 700"/>
                  <a:gd name="T98" fmla="*/ 33 w 2633"/>
                  <a:gd name="T99" fmla="*/ 368 h 700"/>
                  <a:gd name="T100" fmla="*/ 21 w 2633"/>
                  <a:gd name="T101" fmla="*/ 489 h 700"/>
                  <a:gd name="T102" fmla="*/ 6 w 2633"/>
                  <a:gd name="T103" fmla="*/ 610 h 700"/>
                  <a:gd name="T104" fmla="*/ 0 w 2633"/>
                  <a:gd name="T105" fmla="*/ 659 h 700"/>
                  <a:gd name="T106" fmla="*/ 3 w 2633"/>
                  <a:gd name="T107" fmla="*/ 671 h 700"/>
                  <a:gd name="T108" fmla="*/ 28 w 2633"/>
                  <a:gd name="T109" fmla="*/ 679 h 7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33"/>
                  <a:gd name="T166" fmla="*/ 0 h 700"/>
                  <a:gd name="T167" fmla="*/ 2633 w 2633"/>
                  <a:gd name="T168" fmla="*/ 700 h 7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33" h="700">
                    <a:moveTo>
                      <a:pt x="201" y="695"/>
                    </a:moveTo>
                    <a:lnTo>
                      <a:pt x="198" y="621"/>
                    </a:lnTo>
                    <a:lnTo>
                      <a:pt x="2632" y="523"/>
                    </a:lnTo>
                    <a:lnTo>
                      <a:pt x="2630" y="407"/>
                    </a:lnTo>
                    <a:lnTo>
                      <a:pt x="2613" y="404"/>
                    </a:lnTo>
                    <a:lnTo>
                      <a:pt x="2598" y="402"/>
                    </a:lnTo>
                    <a:lnTo>
                      <a:pt x="2583" y="399"/>
                    </a:lnTo>
                    <a:lnTo>
                      <a:pt x="2569" y="398"/>
                    </a:lnTo>
                    <a:lnTo>
                      <a:pt x="2555" y="396"/>
                    </a:lnTo>
                    <a:lnTo>
                      <a:pt x="2543" y="394"/>
                    </a:lnTo>
                    <a:lnTo>
                      <a:pt x="2530" y="393"/>
                    </a:lnTo>
                    <a:lnTo>
                      <a:pt x="2518" y="390"/>
                    </a:lnTo>
                    <a:lnTo>
                      <a:pt x="2509" y="388"/>
                    </a:lnTo>
                    <a:lnTo>
                      <a:pt x="2497" y="387"/>
                    </a:lnTo>
                    <a:lnTo>
                      <a:pt x="2487" y="386"/>
                    </a:lnTo>
                    <a:lnTo>
                      <a:pt x="2476" y="385"/>
                    </a:lnTo>
                    <a:lnTo>
                      <a:pt x="2465" y="384"/>
                    </a:lnTo>
                    <a:lnTo>
                      <a:pt x="2457" y="382"/>
                    </a:lnTo>
                    <a:lnTo>
                      <a:pt x="2445" y="381"/>
                    </a:lnTo>
                    <a:lnTo>
                      <a:pt x="2435" y="381"/>
                    </a:lnTo>
                    <a:lnTo>
                      <a:pt x="2424" y="379"/>
                    </a:lnTo>
                    <a:lnTo>
                      <a:pt x="2414" y="379"/>
                    </a:lnTo>
                    <a:lnTo>
                      <a:pt x="2403" y="377"/>
                    </a:lnTo>
                    <a:lnTo>
                      <a:pt x="2391" y="376"/>
                    </a:lnTo>
                    <a:lnTo>
                      <a:pt x="2379" y="376"/>
                    </a:lnTo>
                    <a:lnTo>
                      <a:pt x="2367" y="374"/>
                    </a:lnTo>
                    <a:lnTo>
                      <a:pt x="2355" y="375"/>
                    </a:lnTo>
                    <a:lnTo>
                      <a:pt x="2340" y="372"/>
                    </a:lnTo>
                    <a:lnTo>
                      <a:pt x="2326" y="371"/>
                    </a:lnTo>
                    <a:lnTo>
                      <a:pt x="2310" y="370"/>
                    </a:lnTo>
                    <a:lnTo>
                      <a:pt x="2294" y="370"/>
                    </a:lnTo>
                    <a:lnTo>
                      <a:pt x="2279" y="368"/>
                    </a:lnTo>
                    <a:lnTo>
                      <a:pt x="2261" y="367"/>
                    </a:lnTo>
                    <a:lnTo>
                      <a:pt x="2241" y="365"/>
                    </a:lnTo>
                    <a:lnTo>
                      <a:pt x="2222" y="363"/>
                    </a:lnTo>
                    <a:lnTo>
                      <a:pt x="2201" y="361"/>
                    </a:lnTo>
                    <a:lnTo>
                      <a:pt x="2155" y="340"/>
                    </a:lnTo>
                    <a:lnTo>
                      <a:pt x="2111" y="320"/>
                    </a:lnTo>
                    <a:lnTo>
                      <a:pt x="2068" y="304"/>
                    </a:lnTo>
                    <a:lnTo>
                      <a:pt x="2027" y="289"/>
                    </a:lnTo>
                    <a:lnTo>
                      <a:pt x="1985" y="275"/>
                    </a:lnTo>
                    <a:lnTo>
                      <a:pt x="1945" y="262"/>
                    </a:lnTo>
                    <a:lnTo>
                      <a:pt x="1905" y="253"/>
                    </a:lnTo>
                    <a:lnTo>
                      <a:pt x="1866" y="243"/>
                    </a:lnTo>
                    <a:lnTo>
                      <a:pt x="1829" y="235"/>
                    </a:lnTo>
                    <a:lnTo>
                      <a:pt x="1792" y="230"/>
                    </a:lnTo>
                    <a:lnTo>
                      <a:pt x="1755" y="224"/>
                    </a:lnTo>
                    <a:lnTo>
                      <a:pt x="1720" y="220"/>
                    </a:lnTo>
                    <a:lnTo>
                      <a:pt x="1686" y="218"/>
                    </a:lnTo>
                    <a:lnTo>
                      <a:pt x="1653" y="217"/>
                    </a:lnTo>
                    <a:lnTo>
                      <a:pt x="1620" y="216"/>
                    </a:lnTo>
                    <a:lnTo>
                      <a:pt x="1592" y="216"/>
                    </a:lnTo>
                    <a:lnTo>
                      <a:pt x="1561" y="218"/>
                    </a:lnTo>
                    <a:lnTo>
                      <a:pt x="1533" y="220"/>
                    </a:lnTo>
                    <a:lnTo>
                      <a:pt x="1506" y="223"/>
                    </a:lnTo>
                    <a:lnTo>
                      <a:pt x="1480" y="225"/>
                    </a:lnTo>
                    <a:lnTo>
                      <a:pt x="1454" y="229"/>
                    </a:lnTo>
                    <a:lnTo>
                      <a:pt x="1430" y="233"/>
                    </a:lnTo>
                    <a:lnTo>
                      <a:pt x="1408" y="239"/>
                    </a:lnTo>
                    <a:lnTo>
                      <a:pt x="1387" y="243"/>
                    </a:lnTo>
                    <a:lnTo>
                      <a:pt x="1367" y="247"/>
                    </a:lnTo>
                    <a:lnTo>
                      <a:pt x="1347" y="252"/>
                    </a:lnTo>
                    <a:lnTo>
                      <a:pt x="1329" y="258"/>
                    </a:lnTo>
                    <a:lnTo>
                      <a:pt x="1313" y="262"/>
                    </a:lnTo>
                    <a:lnTo>
                      <a:pt x="1300" y="268"/>
                    </a:lnTo>
                    <a:lnTo>
                      <a:pt x="1287" y="273"/>
                    </a:lnTo>
                    <a:lnTo>
                      <a:pt x="1273" y="279"/>
                    </a:lnTo>
                    <a:lnTo>
                      <a:pt x="1264" y="283"/>
                    </a:lnTo>
                    <a:lnTo>
                      <a:pt x="1244" y="290"/>
                    </a:lnTo>
                    <a:lnTo>
                      <a:pt x="1221" y="298"/>
                    </a:lnTo>
                    <a:lnTo>
                      <a:pt x="1195" y="307"/>
                    </a:lnTo>
                    <a:lnTo>
                      <a:pt x="1169" y="316"/>
                    </a:lnTo>
                    <a:lnTo>
                      <a:pt x="1142" y="323"/>
                    </a:lnTo>
                    <a:lnTo>
                      <a:pt x="1113" y="331"/>
                    </a:lnTo>
                    <a:lnTo>
                      <a:pt x="1086" y="339"/>
                    </a:lnTo>
                    <a:lnTo>
                      <a:pt x="1060" y="347"/>
                    </a:lnTo>
                    <a:lnTo>
                      <a:pt x="1034" y="353"/>
                    </a:lnTo>
                    <a:lnTo>
                      <a:pt x="1009" y="359"/>
                    </a:lnTo>
                    <a:lnTo>
                      <a:pt x="987" y="364"/>
                    </a:lnTo>
                    <a:lnTo>
                      <a:pt x="967" y="369"/>
                    </a:lnTo>
                    <a:lnTo>
                      <a:pt x="951" y="373"/>
                    </a:lnTo>
                    <a:lnTo>
                      <a:pt x="938" y="375"/>
                    </a:lnTo>
                    <a:lnTo>
                      <a:pt x="929" y="377"/>
                    </a:lnTo>
                    <a:lnTo>
                      <a:pt x="924" y="379"/>
                    </a:lnTo>
                    <a:lnTo>
                      <a:pt x="923" y="379"/>
                    </a:lnTo>
                    <a:lnTo>
                      <a:pt x="919" y="380"/>
                    </a:lnTo>
                    <a:lnTo>
                      <a:pt x="912" y="381"/>
                    </a:lnTo>
                    <a:lnTo>
                      <a:pt x="904" y="383"/>
                    </a:lnTo>
                    <a:lnTo>
                      <a:pt x="896" y="386"/>
                    </a:lnTo>
                    <a:lnTo>
                      <a:pt x="885" y="388"/>
                    </a:lnTo>
                    <a:lnTo>
                      <a:pt x="873" y="390"/>
                    </a:lnTo>
                    <a:lnTo>
                      <a:pt x="861" y="394"/>
                    </a:lnTo>
                    <a:lnTo>
                      <a:pt x="845" y="396"/>
                    </a:lnTo>
                    <a:lnTo>
                      <a:pt x="830" y="400"/>
                    </a:lnTo>
                    <a:lnTo>
                      <a:pt x="813" y="402"/>
                    </a:lnTo>
                    <a:lnTo>
                      <a:pt x="795" y="405"/>
                    </a:lnTo>
                    <a:lnTo>
                      <a:pt x="778" y="408"/>
                    </a:lnTo>
                    <a:lnTo>
                      <a:pt x="760" y="410"/>
                    </a:lnTo>
                    <a:lnTo>
                      <a:pt x="740" y="410"/>
                    </a:lnTo>
                    <a:lnTo>
                      <a:pt x="722" y="412"/>
                    </a:lnTo>
                    <a:lnTo>
                      <a:pt x="702" y="411"/>
                    </a:lnTo>
                    <a:lnTo>
                      <a:pt x="682" y="411"/>
                    </a:lnTo>
                    <a:lnTo>
                      <a:pt x="663" y="411"/>
                    </a:lnTo>
                    <a:lnTo>
                      <a:pt x="644" y="410"/>
                    </a:lnTo>
                    <a:lnTo>
                      <a:pt x="625" y="407"/>
                    </a:lnTo>
                    <a:lnTo>
                      <a:pt x="607" y="403"/>
                    </a:lnTo>
                    <a:lnTo>
                      <a:pt x="590" y="399"/>
                    </a:lnTo>
                    <a:lnTo>
                      <a:pt x="574" y="394"/>
                    </a:lnTo>
                    <a:lnTo>
                      <a:pt x="557" y="387"/>
                    </a:lnTo>
                    <a:lnTo>
                      <a:pt x="541" y="379"/>
                    </a:lnTo>
                    <a:lnTo>
                      <a:pt x="526" y="370"/>
                    </a:lnTo>
                    <a:lnTo>
                      <a:pt x="513" y="359"/>
                    </a:lnTo>
                    <a:lnTo>
                      <a:pt x="500" y="348"/>
                    </a:lnTo>
                    <a:lnTo>
                      <a:pt x="489" y="335"/>
                    </a:lnTo>
                    <a:lnTo>
                      <a:pt x="480" y="318"/>
                    </a:lnTo>
                    <a:lnTo>
                      <a:pt x="472" y="302"/>
                    </a:lnTo>
                    <a:lnTo>
                      <a:pt x="316" y="41"/>
                    </a:lnTo>
                    <a:lnTo>
                      <a:pt x="313" y="38"/>
                    </a:lnTo>
                    <a:lnTo>
                      <a:pt x="310" y="33"/>
                    </a:lnTo>
                    <a:lnTo>
                      <a:pt x="305" y="27"/>
                    </a:lnTo>
                    <a:lnTo>
                      <a:pt x="298" y="21"/>
                    </a:lnTo>
                    <a:lnTo>
                      <a:pt x="288" y="13"/>
                    </a:lnTo>
                    <a:lnTo>
                      <a:pt x="276" y="8"/>
                    </a:lnTo>
                    <a:lnTo>
                      <a:pt x="259" y="4"/>
                    </a:lnTo>
                    <a:lnTo>
                      <a:pt x="239" y="2"/>
                    </a:lnTo>
                    <a:lnTo>
                      <a:pt x="228" y="1"/>
                    </a:lnTo>
                    <a:lnTo>
                      <a:pt x="217" y="1"/>
                    </a:lnTo>
                    <a:lnTo>
                      <a:pt x="202" y="1"/>
                    </a:lnTo>
                    <a:lnTo>
                      <a:pt x="188" y="2"/>
                    </a:lnTo>
                    <a:lnTo>
                      <a:pt x="174" y="0"/>
                    </a:lnTo>
                    <a:lnTo>
                      <a:pt x="162" y="1"/>
                    </a:lnTo>
                    <a:lnTo>
                      <a:pt x="147" y="2"/>
                    </a:lnTo>
                    <a:lnTo>
                      <a:pt x="134" y="1"/>
                    </a:lnTo>
                    <a:lnTo>
                      <a:pt x="121" y="1"/>
                    </a:lnTo>
                    <a:lnTo>
                      <a:pt x="111" y="2"/>
                    </a:lnTo>
                    <a:lnTo>
                      <a:pt x="100" y="2"/>
                    </a:lnTo>
                    <a:lnTo>
                      <a:pt x="91" y="3"/>
                    </a:lnTo>
                    <a:lnTo>
                      <a:pt x="83" y="3"/>
                    </a:lnTo>
                    <a:lnTo>
                      <a:pt x="77" y="4"/>
                    </a:lnTo>
                    <a:lnTo>
                      <a:pt x="73" y="5"/>
                    </a:lnTo>
                    <a:lnTo>
                      <a:pt x="72" y="5"/>
                    </a:lnTo>
                    <a:lnTo>
                      <a:pt x="66" y="45"/>
                    </a:lnTo>
                    <a:lnTo>
                      <a:pt x="62" y="86"/>
                    </a:lnTo>
                    <a:lnTo>
                      <a:pt x="57" y="126"/>
                    </a:lnTo>
                    <a:lnTo>
                      <a:pt x="53" y="166"/>
                    </a:lnTo>
                    <a:lnTo>
                      <a:pt x="48" y="207"/>
                    </a:lnTo>
                    <a:lnTo>
                      <a:pt x="46" y="247"/>
                    </a:lnTo>
                    <a:lnTo>
                      <a:pt x="41" y="288"/>
                    </a:lnTo>
                    <a:lnTo>
                      <a:pt x="36" y="329"/>
                    </a:lnTo>
                    <a:lnTo>
                      <a:pt x="33" y="368"/>
                    </a:lnTo>
                    <a:lnTo>
                      <a:pt x="28" y="409"/>
                    </a:lnTo>
                    <a:lnTo>
                      <a:pt x="24" y="450"/>
                    </a:lnTo>
                    <a:lnTo>
                      <a:pt x="21" y="489"/>
                    </a:lnTo>
                    <a:lnTo>
                      <a:pt x="15" y="530"/>
                    </a:lnTo>
                    <a:lnTo>
                      <a:pt x="11" y="570"/>
                    </a:lnTo>
                    <a:lnTo>
                      <a:pt x="6" y="610"/>
                    </a:lnTo>
                    <a:lnTo>
                      <a:pt x="1" y="651"/>
                    </a:lnTo>
                    <a:lnTo>
                      <a:pt x="1" y="656"/>
                    </a:lnTo>
                    <a:lnTo>
                      <a:pt x="0" y="659"/>
                    </a:lnTo>
                    <a:lnTo>
                      <a:pt x="0" y="664"/>
                    </a:lnTo>
                    <a:lnTo>
                      <a:pt x="2" y="668"/>
                    </a:lnTo>
                    <a:lnTo>
                      <a:pt x="3" y="671"/>
                    </a:lnTo>
                    <a:lnTo>
                      <a:pt x="9" y="674"/>
                    </a:lnTo>
                    <a:lnTo>
                      <a:pt x="16" y="677"/>
                    </a:lnTo>
                    <a:lnTo>
                      <a:pt x="28" y="679"/>
                    </a:lnTo>
                    <a:lnTo>
                      <a:pt x="163" y="699"/>
                    </a:lnTo>
                    <a:lnTo>
                      <a:pt x="201" y="69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5" name="Freeform 11"/>
              <p:cNvSpPr>
                <a:spLocks/>
              </p:cNvSpPr>
              <p:nvPr/>
            </p:nvSpPr>
            <p:spPr bwMode="auto">
              <a:xfrm>
                <a:off x="1428" y="1539"/>
                <a:ext cx="2640" cy="703"/>
              </a:xfrm>
              <a:custGeom>
                <a:avLst/>
                <a:gdLst>
                  <a:gd name="T0" fmla="*/ 2639 w 2640"/>
                  <a:gd name="T1" fmla="*/ 523 h 703"/>
                  <a:gd name="T2" fmla="*/ 2607 w 2640"/>
                  <a:gd name="T3" fmla="*/ 401 h 703"/>
                  <a:gd name="T4" fmla="*/ 2563 w 2640"/>
                  <a:gd name="T5" fmla="*/ 395 h 703"/>
                  <a:gd name="T6" fmla="*/ 2527 w 2640"/>
                  <a:gd name="T7" fmla="*/ 390 h 703"/>
                  <a:gd name="T8" fmla="*/ 2495 w 2640"/>
                  <a:gd name="T9" fmla="*/ 385 h 703"/>
                  <a:gd name="T10" fmla="*/ 2464 w 2640"/>
                  <a:gd name="T11" fmla="*/ 381 h 703"/>
                  <a:gd name="T12" fmla="*/ 2432 w 2640"/>
                  <a:gd name="T13" fmla="*/ 378 h 703"/>
                  <a:gd name="T14" fmla="*/ 2399 w 2640"/>
                  <a:gd name="T15" fmla="*/ 374 h 703"/>
                  <a:gd name="T16" fmla="*/ 2362 w 2640"/>
                  <a:gd name="T17" fmla="*/ 373 h 703"/>
                  <a:gd name="T18" fmla="*/ 2318 w 2640"/>
                  <a:gd name="T19" fmla="*/ 369 h 703"/>
                  <a:gd name="T20" fmla="*/ 2268 w 2640"/>
                  <a:gd name="T21" fmla="*/ 366 h 703"/>
                  <a:gd name="T22" fmla="*/ 2208 w 2640"/>
                  <a:gd name="T23" fmla="*/ 361 h 703"/>
                  <a:gd name="T24" fmla="*/ 2076 w 2640"/>
                  <a:gd name="T25" fmla="*/ 303 h 703"/>
                  <a:gd name="T26" fmla="*/ 1952 w 2640"/>
                  <a:gd name="T27" fmla="*/ 262 h 703"/>
                  <a:gd name="T28" fmla="*/ 1836 w 2640"/>
                  <a:gd name="T29" fmla="*/ 234 h 703"/>
                  <a:gd name="T30" fmla="*/ 1727 w 2640"/>
                  <a:gd name="T31" fmla="*/ 219 h 703"/>
                  <a:gd name="T32" fmla="*/ 1627 w 2640"/>
                  <a:gd name="T33" fmla="*/ 216 h 703"/>
                  <a:gd name="T34" fmla="*/ 1539 w 2640"/>
                  <a:gd name="T35" fmla="*/ 219 h 703"/>
                  <a:gd name="T36" fmla="*/ 1460 w 2640"/>
                  <a:gd name="T37" fmla="*/ 228 h 703"/>
                  <a:gd name="T38" fmla="*/ 1391 w 2640"/>
                  <a:gd name="T39" fmla="*/ 243 h 703"/>
                  <a:gd name="T40" fmla="*/ 1334 w 2640"/>
                  <a:gd name="T41" fmla="*/ 258 h 703"/>
                  <a:gd name="T42" fmla="*/ 1290 w 2640"/>
                  <a:gd name="T43" fmla="*/ 273 h 703"/>
                  <a:gd name="T44" fmla="*/ 1248 w 2640"/>
                  <a:gd name="T45" fmla="*/ 290 h 703"/>
                  <a:gd name="T46" fmla="*/ 1174 w 2640"/>
                  <a:gd name="T47" fmla="*/ 316 h 703"/>
                  <a:gd name="T48" fmla="*/ 1090 w 2640"/>
                  <a:gd name="T49" fmla="*/ 340 h 703"/>
                  <a:gd name="T50" fmla="*/ 1013 w 2640"/>
                  <a:gd name="T51" fmla="*/ 360 h 703"/>
                  <a:gd name="T52" fmla="*/ 955 w 2640"/>
                  <a:gd name="T53" fmla="*/ 374 h 703"/>
                  <a:gd name="T54" fmla="*/ 928 w 2640"/>
                  <a:gd name="T55" fmla="*/ 379 h 703"/>
                  <a:gd name="T56" fmla="*/ 916 w 2640"/>
                  <a:gd name="T57" fmla="*/ 381 h 703"/>
                  <a:gd name="T58" fmla="*/ 889 w 2640"/>
                  <a:gd name="T59" fmla="*/ 389 h 703"/>
                  <a:gd name="T60" fmla="*/ 849 w 2640"/>
                  <a:gd name="T61" fmla="*/ 397 h 703"/>
                  <a:gd name="T62" fmla="*/ 799 w 2640"/>
                  <a:gd name="T63" fmla="*/ 405 h 703"/>
                  <a:gd name="T64" fmla="*/ 744 w 2640"/>
                  <a:gd name="T65" fmla="*/ 411 h 703"/>
                  <a:gd name="T66" fmla="*/ 686 w 2640"/>
                  <a:gd name="T67" fmla="*/ 412 h 703"/>
                  <a:gd name="T68" fmla="*/ 628 w 2640"/>
                  <a:gd name="T69" fmla="*/ 408 h 703"/>
                  <a:gd name="T70" fmla="*/ 576 w 2640"/>
                  <a:gd name="T71" fmla="*/ 395 h 703"/>
                  <a:gd name="T72" fmla="*/ 529 w 2640"/>
                  <a:gd name="T73" fmla="*/ 372 h 703"/>
                  <a:gd name="T74" fmla="*/ 492 w 2640"/>
                  <a:gd name="T75" fmla="*/ 335 h 703"/>
                  <a:gd name="T76" fmla="*/ 318 w 2640"/>
                  <a:gd name="T77" fmla="*/ 41 h 703"/>
                  <a:gd name="T78" fmla="*/ 308 w 2640"/>
                  <a:gd name="T79" fmla="*/ 27 h 703"/>
                  <a:gd name="T80" fmla="*/ 278 w 2640"/>
                  <a:gd name="T81" fmla="*/ 8 h 703"/>
                  <a:gd name="T82" fmla="*/ 230 w 2640"/>
                  <a:gd name="T83" fmla="*/ 1 h 703"/>
                  <a:gd name="T84" fmla="*/ 190 w 2640"/>
                  <a:gd name="T85" fmla="*/ 1 h 703"/>
                  <a:gd name="T86" fmla="*/ 149 w 2640"/>
                  <a:gd name="T87" fmla="*/ 1 h 703"/>
                  <a:gd name="T88" fmla="*/ 113 w 2640"/>
                  <a:gd name="T89" fmla="*/ 2 h 703"/>
                  <a:gd name="T90" fmla="*/ 84 w 2640"/>
                  <a:gd name="T91" fmla="*/ 3 h 703"/>
                  <a:gd name="T92" fmla="*/ 74 w 2640"/>
                  <a:gd name="T93" fmla="*/ 4 h 703"/>
                  <a:gd name="T94" fmla="*/ 59 w 2640"/>
                  <a:gd name="T95" fmla="*/ 126 h 703"/>
                  <a:gd name="T96" fmla="*/ 47 w 2640"/>
                  <a:gd name="T97" fmla="*/ 248 h 703"/>
                  <a:gd name="T98" fmla="*/ 34 w 2640"/>
                  <a:gd name="T99" fmla="*/ 370 h 703"/>
                  <a:gd name="T100" fmla="*/ 21 w 2640"/>
                  <a:gd name="T101" fmla="*/ 491 h 703"/>
                  <a:gd name="T102" fmla="*/ 7 w 2640"/>
                  <a:gd name="T103" fmla="*/ 613 h 703"/>
                  <a:gd name="T104" fmla="*/ 0 w 2640"/>
                  <a:gd name="T105" fmla="*/ 662 h 703"/>
                  <a:gd name="T106" fmla="*/ 4 w 2640"/>
                  <a:gd name="T107" fmla="*/ 674 h 703"/>
                  <a:gd name="T108" fmla="*/ 29 w 2640"/>
                  <a:gd name="T109" fmla="*/ 682 h 7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40"/>
                  <a:gd name="T166" fmla="*/ 0 h 703"/>
                  <a:gd name="T167" fmla="*/ 2640 w 2640"/>
                  <a:gd name="T168" fmla="*/ 703 h 70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40" h="703">
                    <a:moveTo>
                      <a:pt x="202" y="699"/>
                    </a:moveTo>
                    <a:lnTo>
                      <a:pt x="200" y="623"/>
                    </a:lnTo>
                    <a:lnTo>
                      <a:pt x="2639" y="523"/>
                    </a:lnTo>
                    <a:lnTo>
                      <a:pt x="2638" y="407"/>
                    </a:lnTo>
                    <a:lnTo>
                      <a:pt x="2622" y="403"/>
                    </a:lnTo>
                    <a:lnTo>
                      <a:pt x="2607" y="401"/>
                    </a:lnTo>
                    <a:lnTo>
                      <a:pt x="2592" y="398"/>
                    </a:lnTo>
                    <a:lnTo>
                      <a:pt x="2578" y="397"/>
                    </a:lnTo>
                    <a:lnTo>
                      <a:pt x="2563" y="395"/>
                    </a:lnTo>
                    <a:lnTo>
                      <a:pt x="2551" y="393"/>
                    </a:lnTo>
                    <a:lnTo>
                      <a:pt x="2539" y="392"/>
                    </a:lnTo>
                    <a:lnTo>
                      <a:pt x="2527" y="390"/>
                    </a:lnTo>
                    <a:lnTo>
                      <a:pt x="2517" y="387"/>
                    </a:lnTo>
                    <a:lnTo>
                      <a:pt x="2506" y="386"/>
                    </a:lnTo>
                    <a:lnTo>
                      <a:pt x="2495" y="385"/>
                    </a:lnTo>
                    <a:lnTo>
                      <a:pt x="2484" y="384"/>
                    </a:lnTo>
                    <a:lnTo>
                      <a:pt x="2474" y="383"/>
                    </a:lnTo>
                    <a:lnTo>
                      <a:pt x="2464" y="381"/>
                    </a:lnTo>
                    <a:lnTo>
                      <a:pt x="2453" y="380"/>
                    </a:lnTo>
                    <a:lnTo>
                      <a:pt x="2443" y="380"/>
                    </a:lnTo>
                    <a:lnTo>
                      <a:pt x="2432" y="378"/>
                    </a:lnTo>
                    <a:lnTo>
                      <a:pt x="2422" y="378"/>
                    </a:lnTo>
                    <a:lnTo>
                      <a:pt x="2410" y="377"/>
                    </a:lnTo>
                    <a:lnTo>
                      <a:pt x="2399" y="374"/>
                    </a:lnTo>
                    <a:lnTo>
                      <a:pt x="2387" y="374"/>
                    </a:lnTo>
                    <a:lnTo>
                      <a:pt x="2374" y="372"/>
                    </a:lnTo>
                    <a:lnTo>
                      <a:pt x="2362" y="373"/>
                    </a:lnTo>
                    <a:lnTo>
                      <a:pt x="2348" y="371"/>
                    </a:lnTo>
                    <a:lnTo>
                      <a:pt x="2334" y="370"/>
                    </a:lnTo>
                    <a:lnTo>
                      <a:pt x="2318" y="369"/>
                    </a:lnTo>
                    <a:lnTo>
                      <a:pt x="2302" y="369"/>
                    </a:lnTo>
                    <a:lnTo>
                      <a:pt x="2286" y="366"/>
                    </a:lnTo>
                    <a:lnTo>
                      <a:pt x="2268" y="366"/>
                    </a:lnTo>
                    <a:lnTo>
                      <a:pt x="2248" y="365"/>
                    </a:lnTo>
                    <a:lnTo>
                      <a:pt x="2230" y="362"/>
                    </a:lnTo>
                    <a:lnTo>
                      <a:pt x="2208" y="361"/>
                    </a:lnTo>
                    <a:lnTo>
                      <a:pt x="2162" y="340"/>
                    </a:lnTo>
                    <a:lnTo>
                      <a:pt x="2119" y="320"/>
                    </a:lnTo>
                    <a:lnTo>
                      <a:pt x="2076" y="303"/>
                    </a:lnTo>
                    <a:lnTo>
                      <a:pt x="2034" y="288"/>
                    </a:lnTo>
                    <a:lnTo>
                      <a:pt x="1991" y="274"/>
                    </a:lnTo>
                    <a:lnTo>
                      <a:pt x="1952" y="262"/>
                    </a:lnTo>
                    <a:lnTo>
                      <a:pt x="1912" y="252"/>
                    </a:lnTo>
                    <a:lnTo>
                      <a:pt x="1873" y="243"/>
                    </a:lnTo>
                    <a:lnTo>
                      <a:pt x="1836" y="234"/>
                    </a:lnTo>
                    <a:lnTo>
                      <a:pt x="1799" y="229"/>
                    </a:lnTo>
                    <a:lnTo>
                      <a:pt x="1762" y="224"/>
                    </a:lnTo>
                    <a:lnTo>
                      <a:pt x="1727" y="219"/>
                    </a:lnTo>
                    <a:lnTo>
                      <a:pt x="1693" y="217"/>
                    </a:lnTo>
                    <a:lnTo>
                      <a:pt x="1659" y="215"/>
                    </a:lnTo>
                    <a:lnTo>
                      <a:pt x="1627" y="216"/>
                    </a:lnTo>
                    <a:lnTo>
                      <a:pt x="1597" y="215"/>
                    </a:lnTo>
                    <a:lnTo>
                      <a:pt x="1567" y="217"/>
                    </a:lnTo>
                    <a:lnTo>
                      <a:pt x="1539" y="219"/>
                    </a:lnTo>
                    <a:lnTo>
                      <a:pt x="1511" y="222"/>
                    </a:lnTo>
                    <a:lnTo>
                      <a:pt x="1484" y="224"/>
                    </a:lnTo>
                    <a:lnTo>
                      <a:pt x="1460" y="228"/>
                    </a:lnTo>
                    <a:lnTo>
                      <a:pt x="1435" y="232"/>
                    </a:lnTo>
                    <a:lnTo>
                      <a:pt x="1413" y="238"/>
                    </a:lnTo>
                    <a:lnTo>
                      <a:pt x="1391" y="243"/>
                    </a:lnTo>
                    <a:lnTo>
                      <a:pt x="1371" y="247"/>
                    </a:lnTo>
                    <a:lnTo>
                      <a:pt x="1351" y="252"/>
                    </a:lnTo>
                    <a:lnTo>
                      <a:pt x="1334" y="258"/>
                    </a:lnTo>
                    <a:lnTo>
                      <a:pt x="1319" y="262"/>
                    </a:lnTo>
                    <a:lnTo>
                      <a:pt x="1305" y="268"/>
                    </a:lnTo>
                    <a:lnTo>
                      <a:pt x="1290" y="273"/>
                    </a:lnTo>
                    <a:lnTo>
                      <a:pt x="1279" y="278"/>
                    </a:lnTo>
                    <a:lnTo>
                      <a:pt x="1268" y="283"/>
                    </a:lnTo>
                    <a:lnTo>
                      <a:pt x="1248" y="290"/>
                    </a:lnTo>
                    <a:lnTo>
                      <a:pt x="1225" y="298"/>
                    </a:lnTo>
                    <a:lnTo>
                      <a:pt x="1200" y="307"/>
                    </a:lnTo>
                    <a:lnTo>
                      <a:pt x="1174" y="316"/>
                    </a:lnTo>
                    <a:lnTo>
                      <a:pt x="1146" y="323"/>
                    </a:lnTo>
                    <a:lnTo>
                      <a:pt x="1118" y="331"/>
                    </a:lnTo>
                    <a:lnTo>
                      <a:pt x="1090" y="340"/>
                    </a:lnTo>
                    <a:lnTo>
                      <a:pt x="1063" y="348"/>
                    </a:lnTo>
                    <a:lnTo>
                      <a:pt x="1037" y="354"/>
                    </a:lnTo>
                    <a:lnTo>
                      <a:pt x="1013" y="360"/>
                    </a:lnTo>
                    <a:lnTo>
                      <a:pt x="990" y="364"/>
                    </a:lnTo>
                    <a:lnTo>
                      <a:pt x="971" y="369"/>
                    </a:lnTo>
                    <a:lnTo>
                      <a:pt x="955" y="374"/>
                    </a:lnTo>
                    <a:lnTo>
                      <a:pt x="942" y="375"/>
                    </a:lnTo>
                    <a:lnTo>
                      <a:pt x="932" y="377"/>
                    </a:lnTo>
                    <a:lnTo>
                      <a:pt x="928" y="379"/>
                    </a:lnTo>
                    <a:lnTo>
                      <a:pt x="925" y="380"/>
                    </a:lnTo>
                    <a:lnTo>
                      <a:pt x="923" y="381"/>
                    </a:lnTo>
                    <a:lnTo>
                      <a:pt x="916" y="381"/>
                    </a:lnTo>
                    <a:lnTo>
                      <a:pt x="908" y="384"/>
                    </a:lnTo>
                    <a:lnTo>
                      <a:pt x="900" y="386"/>
                    </a:lnTo>
                    <a:lnTo>
                      <a:pt x="889" y="389"/>
                    </a:lnTo>
                    <a:lnTo>
                      <a:pt x="877" y="390"/>
                    </a:lnTo>
                    <a:lnTo>
                      <a:pt x="865" y="395"/>
                    </a:lnTo>
                    <a:lnTo>
                      <a:pt x="849" y="397"/>
                    </a:lnTo>
                    <a:lnTo>
                      <a:pt x="834" y="401"/>
                    </a:lnTo>
                    <a:lnTo>
                      <a:pt x="816" y="403"/>
                    </a:lnTo>
                    <a:lnTo>
                      <a:pt x="799" y="405"/>
                    </a:lnTo>
                    <a:lnTo>
                      <a:pt x="782" y="409"/>
                    </a:lnTo>
                    <a:lnTo>
                      <a:pt x="764" y="409"/>
                    </a:lnTo>
                    <a:lnTo>
                      <a:pt x="744" y="411"/>
                    </a:lnTo>
                    <a:lnTo>
                      <a:pt x="725" y="412"/>
                    </a:lnTo>
                    <a:lnTo>
                      <a:pt x="706" y="413"/>
                    </a:lnTo>
                    <a:lnTo>
                      <a:pt x="686" y="412"/>
                    </a:lnTo>
                    <a:lnTo>
                      <a:pt x="667" y="413"/>
                    </a:lnTo>
                    <a:lnTo>
                      <a:pt x="648" y="412"/>
                    </a:lnTo>
                    <a:lnTo>
                      <a:pt x="628" y="408"/>
                    </a:lnTo>
                    <a:lnTo>
                      <a:pt x="610" y="405"/>
                    </a:lnTo>
                    <a:lnTo>
                      <a:pt x="593" y="400"/>
                    </a:lnTo>
                    <a:lnTo>
                      <a:pt x="576" y="395"/>
                    </a:lnTo>
                    <a:lnTo>
                      <a:pt x="560" y="388"/>
                    </a:lnTo>
                    <a:lnTo>
                      <a:pt x="544" y="380"/>
                    </a:lnTo>
                    <a:lnTo>
                      <a:pt x="529" y="372"/>
                    </a:lnTo>
                    <a:lnTo>
                      <a:pt x="515" y="361"/>
                    </a:lnTo>
                    <a:lnTo>
                      <a:pt x="503" y="349"/>
                    </a:lnTo>
                    <a:lnTo>
                      <a:pt x="492" y="335"/>
                    </a:lnTo>
                    <a:lnTo>
                      <a:pt x="483" y="319"/>
                    </a:lnTo>
                    <a:lnTo>
                      <a:pt x="474" y="303"/>
                    </a:lnTo>
                    <a:lnTo>
                      <a:pt x="318" y="41"/>
                    </a:lnTo>
                    <a:lnTo>
                      <a:pt x="316" y="38"/>
                    </a:lnTo>
                    <a:lnTo>
                      <a:pt x="313" y="34"/>
                    </a:lnTo>
                    <a:lnTo>
                      <a:pt x="308" y="27"/>
                    </a:lnTo>
                    <a:lnTo>
                      <a:pt x="301" y="21"/>
                    </a:lnTo>
                    <a:lnTo>
                      <a:pt x="290" y="13"/>
                    </a:lnTo>
                    <a:lnTo>
                      <a:pt x="278" y="8"/>
                    </a:lnTo>
                    <a:lnTo>
                      <a:pt x="261" y="4"/>
                    </a:lnTo>
                    <a:lnTo>
                      <a:pt x="241" y="1"/>
                    </a:lnTo>
                    <a:lnTo>
                      <a:pt x="230" y="1"/>
                    </a:lnTo>
                    <a:lnTo>
                      <a:pt x="219" y="1"/>
                    </a:lnTo>
                    <a:lnTo>
                      <a:pt x="204" y="1"/>
                    </a:lnTo>
                    <a:lnTo>
                      <a:pt x="190" y="1"/>
                    </a:lnTo>
                    <a:lnTo>
                      <a:pt x="176" y="0"/>
                    </a:lnTo>
                    <a:lnTo>
                      <a:pt x="164" y="1"/>
                    </a:lnTo>
                    <a:lnTo>
                      <a:pt x="149" y="1"/>
                    </a:lnTo>
                    <a:lnTo>
                      <a:pt x="136" y="1"/>
                    </a:lnTo>
                    <a:lnTo>
                      <a:pt x="123" y="1"/>
                    </a:lnTo>
                    <a:lnTo>
                      <a:pt x="113" y="2"/>
                    </a:lnTo>
                    <a:lnTo>
                      <a:pt x="102" y="2"/>
                    </a:lnTo>
                    <a:lnTo>
                      <a:pt x="92" y="3"/>
                    </a:lnTo>
                    <a:lnTo>
                      <a:pt x="84" y="3"/>
                    </a:lnTo>
                    <a:lnTo>
                      <a:pt x="78" y="4"/>
                    </a:lnTo>
                    <a:lnTo>
                      <a:pt x="75" y="5"/>
                    </a:lnTo>
                    <a:lnTo>
                      <a:pt x="74" y="4"/>
                    </a:lnTo>
                    <a:lnTo>
                      <a:pt x="68" y="45"/>
                    </a:lnTo>
                    <a:lnTo>
                      <a:pt x="64" y="86"/>
                    </a:lnTo>
                    <a:lnTo>
                      <a:pt x="59" y="126"/>
                    </a:lnTo>
                    <a:lnTo>
                      <a:pt x="55" y="167"/>
                    </a:lnTo>
                    <a:lnTo>
                      <a:pt x="50" y="208"/>
                    </a:lnTo>
                    <a:lnTo>
                      <a:pt x="47" y="248"/>
                    </a:lnTo>
                    <a:lnTo>
                      <a:pt x="42" y="289"/>
                    </a:lnTo>
                    <a:lnTo>
                      <a:pt x="37" y="329"/>
                    </a:lnTo>
                    <a:lnTo>
                      <a:pt x="34" y="370"/>
                    </a:lnTo>
                    <a:lnTo>
                      <a:pt x="30" y="411"/>
                    </a:lnTo>
                    <a:lnTo>
                      <a:pt x="25" y="450"/>
                    </a:lnTo>
                    <a:lnTo>
                      <a:pt x="21" y="491"/>
                    </a:lnTo>
                    <a:lnTo>
                      <a:pt x="17" y="532"/>
                    </a:lnTo>
                    <a:lnTo>
                      <a:pt x="12" y="572"/>
                    </a:lnTo>
                    <a:lnTo>
                      <a:pt x="7" y="613"/>
                    </a:lnTo>
                    <a:lnTo>
                      <a:pt x="2" y="654"/>
                    </a:lnTo>
                    <a:lnTo>
                      <a:pt x="2" y="658"/>
                    </a:lnTo>
                    <a:lnTo>
                      <a:pt x="0" y="662"/>
                    </a:lnTo>
                    <a:lnTo>
                      <a:pt x="1" y="667"/>
                    </a:lnTo>
                    <a:lnTo>
                      <a:pt x="3" y="671"/>
                    </a:lnTo>
                    <a:lnTo>
                      <a:pt x="4" y="674"/>
                    </a:lnTo>
                    <a:lnTo>
                      <a:pt x="10" y="676"/>
                    </a:lnTo>
                    <a:lnTo>
                      <a:pt x="17" y="679"/>
                    </a:lnTo>
                    <a:lnTo>
                      <a:pt x="29" y="682"/>
                    </a:lnTo>
                    <a:lnTo>
                      <a:pt x="165" y="702"/>
                    </a:lnTo>
                    <a:lnTo>
                      <a:pt x="202" y="69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6" name="Freeform 12"/>
              <p:cNvSpPr>
                <a:spLocks/>
              </p:cNvSpPr>
              <p:nvPr/>
            </p:nvSpPr>
            <p:spPr bwMode="auto">
              <a:xfrm>
                <a:off x="2777" y="1750"/>
                <a:ext cx="854" cy="195"/>
              </a:xfrm>
              <a:custGeom>
                <a:avLst/>
                <a:gdLst>
                  <a:gd name="T0" fmla="*/ 853 w 854"/>
                  <a:gd name="T1" fmla="*/ 149 h 195"/>
                  <a:gd name="T2" fmla="*/ 838 w 854"/>
                  <a:gd name="T3" fmla="*/ 185 h 195"/>
                  <a:gd name="T4" fmla="*/ 836 w 854"/>
                  <a:gd name="T5" fmla="*/ 190 h 195"/>
                  <a:gd name="T6" fmla="*/ 688 w 854"/>
                  <a:gd name="T7" fmla="*/ 194 h 195"/>
                  <a:gd name="T8" fmla="*/ 52 w 854"/>
                  <a:gd name="T9" fmla="*/ 97 h 195"/>
                  <a:gd name="T10" fmla="*/ 0 w 854"/>
                  <a:gd name="T11" fmla="*/ 38 h 195"/>
                  <a:gd name="T12" fmla="*/ 1 w 854"/>
                  <a:gd name="T13" fmla="*/ 37 h 195"/>
                  <a:gd name="T14" fmla="*/ 4 w 854"/>
                  <a:gd name="T15" fmla="*/ 37 h 195"/>
                  <a:gd name="T16" fmla="*/ 9 w 854"/>
                  <a:gd name="T17" fmla="*/ 34 h 195"/>
                  <a:gd name="T18" fmla="*/ 17 w 854"/>
                  <a:gd name="T19" fmla="*/ 31 h 195"/>
                  <a:gd name="T20" fmla="*/ 25 w 854"/>
                  <a:gd name="T21" fmla="*/ 29 h 195"/>
                  <a:gd name="T22" fmla="*/ 37 w 854"/>
                  <a:gd name="T23" fmla="*/ 26 h 195"/>
                  <a:gd name="T24" fmla="*/ 50 w 854"/>
                  <a:gd name="T25" fmla="*/ 24 h 195"/>
                  <a:gd name="T26" fmla="*/ 64 w 854"/>
                  <a:gd name="T27" fmla="*/ 20 h 195"/>
                  <a:gd name="T28" fmla="*/ 81 w 854"/>
                  <a:gd name="T29" fmla="*/ 17 h 195"/>
                  <a:gd name="T30" fmla="*/ 98 w 854"/>
                  <a:gd name="T31" fmla="*/ 13 h 195"/>
                  <a:gd name="T32" fmla="*/ 119 w 854"/>
                  <a:gd name="T33" fmla="*/ 9 h 195"/>
                  <a:gd name="T34" fmla="*/ 141 w 854"/>
                  <a:gd name="T35" fmla="*/ 7 h 195"/>
                  <a:gd name="T36" fmla="*/ 163 w 854"/>
                  <a:gd name="T37" fmla="*/ 5 h 195"/>
                  <a:gd name="T38" fmla="*/ 188 w 854"/>
                  <a:gd name="T39" fmla="*/ 2 h 195"/>
                  <a:gd name="T40" fmla="*/ 215 w 854"/>
                  <a:gd name="T41" fmla="*/ 2 h 195"/>
                  <a:gd name="T42" fmla="*/ 242 w 854"/>
                  <a:gd name="T43" fmla="*/ 1 h 195"/>
                  <a:gd name="T44" fmla="*/ 271 w 854"/>
                  <a:gd name="T45" fmla="*/ 0 h 195"/>
                  <a:gd name="T46" fmla="*/ 303 w 854"/>
                  <a:gd name="T47" fmla="*/ 1 h 195"/>
                  <a:gd name="T48" fmla="*/ 334 w 854"/>
                  <a:gd name="T49" fmla="*/ 3 h 195"/>
                  <a:gd name="T50" fmla="*/ 367 w 854"/>
                  <a:gd name="T51" fmla="*/ 5 h 195"/>
                  <a:gd name="T52" fmla="*/ 402 w 854"/>
                  <a:gd name="T53" fmla="*/ 7 h 195"/>
                  <a:gd name="T54" fmla="*/ 438 w 854"/>
                  <a:gd name="T55" fmla="*/ 13 h 195"/>
                  <a:gd name="T56" fmla="*/ 476 w 854"/>
                  <a:gd name="T57" fmla="*/ 19 h 195"/>
                  <a:gd name="T58" fmla="*/ 512 w 854"/>
                  <a:gd name="T59" fmla="*/ 27 h 195"/>
                  <a:gd name="T60" fmla="*/ 551 w 854"/>
                  <a:gd name="T61" fmla="*/ 36 h 195"/>
                  <a:gd name="T62" fmla="*/ 592 w 854"/>
                  <a:gd name="T63" fmla="*/ 47 h 195"/>
                  <a:gd name="T64" fmla="*/ 633 w 854"/>
                  <a:gd name="T65" fmla="*/ 60 h 195"/>
                  <a:gd name="T66" fmla="*/ 675 w 854"/>
                  <a:gd name="T67" fmla="*/ 74 h 195"/>
                  <a:gd name="T68" fmla="*/ 719 w 854"/>
                  <a:gd name="T69" fmla="*/ 88 h 195"/>
                  <a:gd name="T70" fmla="*/ 762 w 854"/>
                  <a:gd name="T71" fmla="*/ 108 h 195"/>
                  <a:gd name="T72" fmla="*/ 807 w 854"/>
                  <a:gd name="T73" fmla="*/ 127 h 195"/>
                  <a:gd name="T74" fmla="*/ 853 w 854"/>
                  <a:gd name="T75" fmla="*/ 149 h 1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4"/>
                  <a:gd name="T115" fmla="*/ 0 h 195"/>
                  <a:gd name="T116" fmla="*/ 854 w 854"/>
                  <a:gd name="T117" fmla="*/ 195 h 19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4" h="195">
                    <a:moveTo>
                      <a:pt x="853" y="149"/>
                    </a:moveTo>
                    <a:lnTo>
                      <a:pt x="838" y="185"/>
                    </a:lnTo>
                    <a:lnTo>
                      <a:pt x="836" y="190"/>
                    </a:lnTo>
                    <a:lnTo>
                      <a:pt x="688" y="194"/>
                    </a:lnTo>
                    <a:lnTo>
                      <a:pt x="52" y="97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4" y="37"/>
                    </a:lnTo>
                    <a:lnTo>
                      <a:pt x="9" y="34"/>
                    </a:lnTo>
                    <a:lnTo>
                      <a:pt x="17" y="31"/>
                    </a:lnTo>
                    <a:lnTo>
                      <a:pt x="25" y="29"/>
                    </a:lnTo>
                    <a:lnTo>
                      <a:pt x="37" y="26"/>
                    </a:lnTo>
                    <a:lnTo>
                      <a:pt x="50" y="24"/>
                    </a:lnTo>
                    <a:lnTo>
                      <a:pt x="64" y="20"/>
                    </a:lnTo>
                    <a:lnTo>
                      <a:pt x="81" y="17"/>
                    </a:lnTo>
                    <a:lnTo>
                      <a:pt x="98" y="13"/>
                    </a:lnTo>
                    <a:lnTo>
                      <a:pt x="119" y="9"/>
                    </a:lnTo>
                    <a:lnTo>
                      <a:pt x="141" y="7"/>
                    </a:lnTo>
                    <a:lnTo>
                      <a:pt x="163" y="5"/>
                    </a:lnTo>
                    <a:lnTo>
                      <a:pt x="188" y="2"/>
                    </a:lnTo>
                    <a:lnTo>
                      <a:pt x="215" y="2"/>
                    </a:lnTo>
                    <a:lnTo>
                      <a:pt x="242" y="1"/>
                    </a:lnTo>
                    <a:lnTo>
                      <a:pt x="271" y="0"/>
                    </a:lnTo>
                    <a:lnTo>
                      <a:pt x="303" y="1"/>
                    </a:lnTo>
                    <a:lnTo>
                      <a:pt x="334" y="3"/>
                    </a:lnTo>
                    <a:lnTo>
                      <a:pt x="367" y="5"/>
                    </a:lnTo>
                    <a:lnTo>
                      <a:pt x="402" y="7"/>
                    </a:lnTo>
                    <a:lnTo>
                      <a:pt x="438" y="13"/>
                    </a:lnTo>
                    <a:lnTo>
                      <a:pt x="476" y="19"/>
                    </a:lnTo>
                    <a:lnTo>
                      <a:pt x="512" y="27"/>
                    </a:lnTo>
                    <a:lnTo>
                      <a:pt x="551" y="36"/>
                    </a:lnTo>
                    <a:lnTo>
                      <a:pt x="592" y="47"/>
                    </a:lnTo>
                    <a:lnTo>
                      <a:pt x="633" y="60"/>
                    </a:lnTo>
                    <a:lnTo>
                      <a:pt x="675" y="74"/>
                    </a:lnTo>
                    <a:lnTo>
                      <a:pt x="719" y="88"/>
                    </a:lnTo>
                    <a:lnTo>
                      <a:pt x="762" y="108"/>
                    </a:lnTo>
                    <a:lnTo>
                      <a:pt x="807" y="127"/>
                    </a:lnTo>
                    <a:lnTo>
                      <a:pt x="853" y="149"/>
                    </a:lnTo>
                  </a:path>
                </a:pathLst>
              </a:custGeom>
              <a:solidFill>
                <a:srgbClr val="99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7" name="Freeform 13"/>
              <p:cNvSpPr>
                <a:spLocks/>
              </p:cNvSpPr>
              <p:nvPr/>
            </p:nvSpPr>
            <p:spPr bwMode="auto">
              <a:xfrm>
                <a:off x="2775" y="1753"/>
                <a:ext cx="862" cy="196"/>
              </a:xfrm>
              <a:custGeom>
                <a:avLst/>
                <a:gdLst>
                  <a:gd name="T0" fmla="*/ 861 w 862"/>
                  <a:gd name="T1" fmla="*/ 148 h 196"/>
                  <a:gd name="T2" fmla="*/ 845 w 862"/>
                  <a:gd name="T3" fmla="*/ 185 h 196"/>
                  <a:gd name="T4" fmla="*/ 844 w 862"/>
                  <a:gd name="T5" fmla="*/ 190 h 196"/>
                  <a:gd name="T6" fmla="*/ 693 w 862"/>
                  <a:gd name="T7" fmla="*/ 195 h 196"/>
                  <a:gd name="T8" fmla="*/ 53 w 862"/>
                  <a:gd name="T9" fmla="*/ 101 h 196"/>
                  <a:gd name="T10" fmla="*/ 0 w 862"/>
                  <a:gd name="T11" fmla="*/ 39 h 196"/>
                  <a:gd name="T12" fmla="*/ 2 w 862"/>
                  <a:gd name="T13" fmla="*/ 38 h 196"/>
                  <a:gd name="T14" fmla="*/ 4 w 862"/>
                  <a:gd name="T15" fmla="*/ 38 h 196"/>
                  <a:gd name="T16" fmla="*/ 9 w 862"/>
                  <a:gd name="T17" fmla="*/ 36 h 196"/>
                  <a:gd name="T18" fmla="*/ 17 w 862"/>
                  <a:gd name="T19" fmla="*/ 33 h 196"/>
                  <a:gd name="T20" fmla="*/ 25 w 862"/>
                  <a:gd name="T21" fmla="*/ 30 h 196"/>
                  <a:gd name="T22" fmla="*/ 38 w 862"/>
                  <a:gd name="T23" fmla="*/ 28 h 196"/>
                  <a:gd name="T24" fmla="*/ 50 w 862"/>
                  <a:gd name="T25" fmla="*/ 24 h 196"/>
                  <a:gd name="T26" fmla="*/ 65 w 862"/>
                  <a:gd name="T27" fmla="*/ 21 h 196"/>
                  <a:gd name="T28" fmla="*/ 82 w 862"/>
                  <a:gd name="T29" fmla="*/ 17 h 196"/>
                  <a:gd name="T30" fmla="*/ 100 w 862"/>
                  <a:gd name="T31" fmla="*/ 14 h 196"/>
                  <a:gd name="T32" fmla="*/ 120 w 862"/>
                  <a:gd name="T33" fmla="*/ 10 h 196"/>
                  <a:gd name="T34" fmla="*/ 143 w 862"/>
                  <a:gd name="T35" fmla="*/ 7 h 196"/>
                  <a:gd name="T36" fmla="*/ 165 w 862"/>
                  <a:gd name="T37" fmla="*/ 5 h 196"/>
                  <a:gd name="T38" fmla="*/ 190 w 862"/>
                  <a:gd name="T39" fmla="*/ 2 h 196"/>
                  <a:gd name="T40" fmla="*/ 216 w 862"/>
                  <a:gd name="T41" fmla="*/ 1 h 196"/>
                  <a:gd name="T42" fmla="*/ 245 w 862"/>
                  <a:gd name="T43" fmla="*/ 1 h 196"/>
                  <a:gd name="T44" fmla="*/ 274 w 862"/>
                  <a:gd name="T45" fmla="*/ 0 h 196"/>
                  <a:gd name="T46" fmla="*/ 306 w 862"/>
                  <a:gd name="T47" fmla="*/ 0 h 196"/>
                  <a:gd name="T48" fmla="*/ 337 w 862"/>
                  <a:gd name="T49" fmla="*/ 2 h 196"/>
                  <a:gd name="T50" fmla="*/ 371 w 862"/>
                  <a:gd name="T51" fmla="*/ 4 h 196"/>
                  <a:gd name="T52" fmla="*/ 406 w 862"/>
                  <a:gd name="T53" fmla="*/ 7 h 196"/>
                  <a:gd name="T54" fmla="*/ 443 w 862"/>
                  <a:gd name="T55" fmla="*/ 12 h 196"/>
                  <a:gd name="T56" fmla="*/ 479 w 862"/>
                  <a:gd name="T57" fmla="*/ 18 h 196"/>
                  <a:gd name="T58" fmla="*/ 517 w 862"/>
                  <a:gd name="T59" fmla="*/ 25 h 196"/>
                  <a:gd name="T60" fmla="*/ 557 w 862"/>
                  <a:gd name="T61" fmla="*/ 35 h 196"/>
                  <a:gd name="T62" fmla="*/ 598 w 862"/>
                  <a:gd name="T63" fmla="*/ 45 h 196"/>
                  <a:gd name="T64" fmla="*/ 639 w 862"/>
                  <a:gd name="T65" fmla="*/ 59 h 196"/>
                  <a:gd name="T66" fmla="*/ 682 w 862"/>
                  <a:gd name="T67" fmla="*/ 72 h 196"/>
                  <a:gd name="T68" fmla="*/ 725 w 862"/>
                  <a:gd name="T69" fmla="*/ 88 h 196"/>
                  <a:gd name="T70" fmla="*/ 769 w 862"/>
                  <a:gd name="T71" fmla="*/ 106 h 196"/>
                  <a:gd name="T72" fmla="*/ 814 w 862"/>
                  <a:gd name="T73" fmla="*/ 126 h 196"/>
                  <a:gd name="T74" fmla="*/ 861 w 862"/>
                  <a:gd name="T75" fmla="*/ 148 h 1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62"/>
                  <a:gd name="T115" fmla="*/ 0 h 196"/>
                  <a:gd name="T116" fmla="*/ 862 w 862"/>
                  <a:gd name="T117" fmla="*/ 196 h 19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62" h="196">
                    <a:moveTo>
                      <a:pt x="861" y="148"/>
                    </a:moveTo>
                    <a:lnTo>
                      <a:pt x="845" y="185"/>
                    </a:lnTo>
                    <a:lnTo>
                      <a:pt x="844" y="190"/>
                    </a:lnTo>
                    <a:lnTo>
                      <a:pt x="693" y="195"/>
                    </a:lnTo>
                    <a:lnTo>
                      <a:pt x="53" y="101"/>
                    </a:lnTo>
                    <a:lnTo>
                      <a:pt x="0" y="39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9" y="36"/>
                    </a:lnTo>
                    <a:lnTo>
                      <a:pt x="17" y="33"/>
                    </a:lnTo>
                    <a:lnTo>
                      <a:pt x="25" y="30"/>
                    </a:lnTo>
                    <a:lnTo>
                      <a:pt x="38" y="28"/>
                    </a:lnTo>
                    <a:lnTo>
                      <a:pt x="50" y="24"/>
                    </a:lnTo>
                    <a:lnTo>
                      <a:pt x="65" y="21"/>
                    </a:lnTo>
                    <a:lnTo>
                      <a:pt x="82" y="17"/>
                    </a:lnTo>
                    <a:lnTo>
                      <a:pt x="100" y="14"/>
                    </a:lnTo>
                    <a:lnTo>
                      <a:pt x="120" y="10"/>
                    </a:lnTo>
                    <a:lnTo>
                      <a:pt x="143" y="7"/>
                    </a:lnTo>
                    <a:lnTo>
                      <a:pt x="165" y="5"/>
                    </a:lnTo>
                    <a:lnTo>
                      <a:pt x="190" y="2"/>
                    </a:lnTo>
                    <a:lnTo>
                      <a:pt x="216" y="1"/>
                    </a:lnTo>
                    <a:lnTo>
                      <a:pt x="245" y="1"/>
                    </a:lnTo>
                    <a:lnTo>
                      <a:pt x="274" y="0"/>
                    </a:lnTo>
                    <a:lnTo>
                      <a:pt x="306" y="0"/>
                    </a:lnTo>
                    <a:lnTo>
                      <a:pt x="337" y="2"/>
                    </a:lnTo>
                    <a:lnTo>
                      <a:pt x="371" y="4"/>
                    </a:lnTo>
                    <a:lnTo>
                      <a:pt x="406" y="7"/>
                    </a:lnTo>
                    <a:lnTo>
                      <a:pt x="443" y="12"/>
                    </a:lnTo>
                    <a:lnTo>
                      <a:pt x="479" y="18"/>
                    </a:lnTo>
                    <a:lnTo>
                      <a:pt x="517" y="25"/>
                    </a:lnTo>
                    <a:lnTo>
                      <a:pt x="557" y="35"/>
                    </a:lnTo>
                    <a:lnTo>
                      <a:pt x="598" y="45"/>
                    </a:lnTo>
                    <a:lnTo>
                      <a:pt x="639" y="59"/>
                    </a:lnTo>
                    <a:lnTo>
                      <a:pt x="682" y="72"/>
                    </a:lnTo>
                    <a:lnTo>
                      <a:pt x="725" y="88"/>
                    </a:lnTo>
                    <a:lnTo>
                      <a:pt x="769" y="106"/>
                    </a:lnTo>
                    <a:lnTo>
                      <a:pt x="814" y="126"/>
                    </a:lnTo>
                    <a:lnTo>
                      <a:pt x="861" y="14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8" name="Freeform 14"/>
              <p:cNvSpPr>
                <a:spLocks/>
              </p:cNvSpPr>
              <p:nvPr/>
            </p:nvSpPr>
            <p:spPr bwMode="auto">
              <a:xfrm>
                <a:off x="1596" y="2054"/>
                <a:ext cx="2482" cy="188"/>
              </a:xfrm>
              <a:custGeom>
                <a:avLst/>
                <a:gdLst>
                  <a:gd name="T0" fmla="*/ 50 w 2482"/>
                  <a:gd name="T1" fmla="*/ 183 h 188"/>
                  <a:gd name="T2" fmla="*/ 150 w 2482"/>
                  <a:gd name="T3" fmla="*/ 185 h 188"/>
                  <a:gd name="T4" fmla="*/ 251 w 2482"/>
                  <a:gd name="T5" fmla="*/ 184 h 188"/>
                  <a:gd name="T6" fmla="*/ 350 w 2482"/>
                  <a:gd name="T7" fmla="*/ 187 h 188"/>
                  <a:gd name="T8" fmla="*/ 450 w 2482"/>
                  <a:gd name="T9" fmla="*/ 185 h 188"/>
                  <a:gd name="T10" fmla="*/ 551 w 2482"/>
                  <a:gd name="T11" fmla="*/ 185 h 188"/>
                  <a:gd name="T12" fmla="*/ 651 w 2482"/>
                  <a:gd name="T13" fmla="*/ 184 h 188"/>
                  <a:gd name="T14" fmla="*/ 752 w 2482"/>
                  <a:gd name="T15" fmla="*/ 183 h 188"/>
                  <a:gd name="T16" fmla="*/ 851 w 2482"/>
                  <a:gd name="T17" fmla="*/ 180 h 188"/>
                  <a:gd name="T18" fmla="*/ 953 w 2482"/>
                  <a:gd name="T19" fmla="*/ 180 h 188"/>
                  <a:gd name="T20" fmla="*/ 1052 w 2482"/>
                  <a:gd name="T21" fmla="*/ 177 h 188"/>
                  <a:gd name="T22" fmla="*/ 1152 w 2482"/>
                  <a:gd name="T23" fmla="*/ 176 h 188"/>
                  <a:gd name="T24" fmla="*/ 1252 w 2482"/>
                  <a:gd name="T25" fmla="*/ 176 h 188"/>
                  <a:gd name="T26" fmla="*/ 1351 w 2482"/>
                  <a:gd name="T27" fmla="*/ 176 h 188"/>
                  <a:gd name="T28" fmla="*/ 1449 w 2482"/>
                  <a:gd name="T29" fmla="*/ 174 h 188"/>
                  <a:gd name="T30" fmla="*/ 1547 w 2482"/>
                  <a:gd name="T31" fmla="*/ 176 h 188"/>
                  <a:gd name="T32" fmla="*/ 1644 w 2482"/>
                  <a:gd name="T33" fmla="*/ 176 h 188"/>
                  <a:gd name="T34" fmla="*/ 1728 w 2482"/>
                  <a:gd name="T35" fmla="*/ 178 h 188"/>
                  <a:gd name="T36" fmla="*/ 1801 w 2482"/>
                  <a:gd name="T37" fmla="*/ 178 h 188"/>
                  <a:gd name="T38" fmla="*/ 1862 w 2482"/>
                  <a:gd name="T39" fmla="*/ 179 h 188"/>
                  <a:gd name="T40" fmla="*/ 1914 w 2482"/>
                  <a:gd name="T41" fmla="*/ 178 h 188"/>
                  <a:gd name="T42" fmla="*/ 1955 w 2482"/>
                  <a:gd name="T43" fmla="*/ 178 h 188"/>
                  <a:gd name="T44" fmla="*/ 1989 w 2482"/>
                  <a:gd name="T45" fmla="*/ 178 h 188"/>
                  <a:gd name="T46" fmla="*/ 2014 w 2482"/>
                  <a:gd name="T47" fmla="*/ 178 h 188"/>
                  <a:gd name="T48" fmla="*/ 2034 w 2482"/>
                  <a:gd name="T49" fmla="*/ 177 h 188"/>
                  <a:gd name="T50" fmla="*/ 2047 w 2482"/>
                  <a:gd name="T51" fmla="*/ 175 h 188"/>
                  <a:gd name="T52" fmla="*/ 2057 w 2482"/>
                  <a:gd name="T53" fmla="*/ 175 h 188"/>
                  <a:gd name="T54" fmla="*/ 2061 w 2482"/>
                  <a:gd name="T55" fmla="*/ 176 h 188"/>
                  <a:gd name="T56" fmla="*/ 2063 w 2482"/>
                  <a:gd name="T57" fmla="*/ 174 h 188"/>
                  <a:gd name="T58" fmla="*/ 2062 w 2482"/>
                  <a:gd name="T59" fmla="*/ 176 h 188"/>
                  <a:gd name="T60" fmla="*/ 2069 w 2482"/>
                  <a:gd name="T61" fmla="*/ 175 h 188"/>
                  <a:gd name="T62" fmla="*/ 2085 w 2482"/>
                  <a:gd name="T63" fmla="*/ 175 h 188"/>
                  <a:gd name="T64" fmla="*/ 2109 w 2482"/>
                  <a:gd name="T65" fmla="*/ 176 h 188"/>
                  <a:gd name="T66" fmla="*/ 2134 w 2482"/>
                  <a:gd name="T67" fmla="*/ 175 h 188"/>
                  <a:gd name="T68" fmla="*/ 2164 w 2482"/>
                  <a:gd name="T69" fmla="*/ 175 h 188"/>
                  <a:gd name="T70" fmla="*/ 2191 w 2482"/>
                  <a:gd name="T71" fmla="*/ 176 h 188"/>
                  <a:gd name="T72" fmla="*/ 2216 w 2482"/>
                  <a:gd name="T73" fmla="*/ 175 h 188"/>
                  <a:gd name="T74" fmla="*/ 2233 w 2482"/>
                  <a:gd name="T75" fmla="*/ 174 h 188"/>
                  <a:gd name="T76" fmla="*/ 2245 w 2482"/>
                  <a:gd name="T77" fmla="*/ 172 h 188"/>
                  <a:gd name="T78" fmla="*/ 2270 w 2482"/>
                  <a:gd name="T79" fmla="*/ 169 h 188"/>
                  <a:gd name="T80" fmla="*/ 2302 w 2482"/>
                  <a:gd name="T81" fmla="*/ 162 h 188"/>
                  <a:gd name="T82" fmla="*/ 2340 w 2482"/>
                  <a:gd name="T83" fmla="*/ 152 h 188"/>
                  <a:gd name="T84" fmla="*/ 2380 w 2482"/>
                  <a:gd name="T85" fmla="*/ 140 h 188"/>
                  <a:gd name="T86" fmla="*/ 2418 w 2482"/>
                  <a:gd name="T87" fmla="*/ 123 h 188"/>
                  <a:gd name="T88" fmla="*/ 2451 w 2482"/>
                  <a:gd name="T89" fmla="*/ 101 h 188"/>
                  <a:gd name="T90" fmla="*/ 2465 w 2482"/>
                  <a:gd name="T91" fmla="*/ 52 h 188"/>
                  <a:gd name="T92" fmla="*/ 2479 w 2482"/>
                  <a:gd name="T93" fmla="*/ 0 h 188"/>
                  <a:gd name="T94" fmla="*/ 33 w 2482"/>
                  <a:gd name="T95" fmla="*/ 110 h 188"/>
                  <a:gd name="T96" fmla="*/ 32 w 2482"/>
                  <a:gd name="T97" fmla="*/ 134 h 188"/>
                  <a:gd name="T98" fmla="*/ 29 w 2482"/>
                  <a:gd name="T99" fmla="*/ 157 h 188"/>
                  <a:gd name="T100" fmla="*/ 16 w 2482"/>
                  <a:gd name="T101" fmla="*/ 176 h 18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82"/>
                  <a:gd name="T154" fmla="*/ 0 h 188"/>
                  <a:gd name="T155" fmla="*/ 2482 w 2482"/>
                  <a:gd name="T156" fmla="*/ 188 h 18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82" h="188">
                    <a:moveTo>
                      <a:pt x="0" y="182"/>
                    </a:moveTo>
                    <a:lnTo>
                      <a:pt x="50" y="183"/>
                    </a:lnTo>
                    <a:lnTo>
                      <a:pt x="100" y="184"/>
                    </a:lnTo>
                    <a:lnTo>
                      <a:pt x="150" y="185"/>
                    </a:lnTo>
                    <a:lnTo>
                      <a:pt x="200" y="186"/>
                    </a:lnTo>
                    <a:lnTo>
                      <a:pt x="251" y="184"/>
                    </a:lnTo>
                    <a:lnTo>
                      <a:pt x="301" y="185"/>
                    </a:lnTo>
                    <a:lnTo>
                      <a:pt x="350" y="187"/>
                    </a:lnTo>
                    <a:lnTo>
                      <a:pt x="401" y="186"/>
                    </a:lnTo>
                    <a:lnTo>
                      <a:pt x="450" y="185"/>
                    </a:lnTo>
                    <a:lnTo>
                      <a:pt x="501" y="185"/>
                    </a:lnTo>
                    <a:lnTo>
                      <a:pt x="551" y="185"/>
                    </a:lnTo>
                    <a:lnTo>
                      <a:pt x="601" y="184"/>
                    </a:lnTo>
                    <a:lnTo>
                      <a:pt x="651" y="184"/>
                    </a:lnTo>
                    <a:lnTo>
                      <a:pt x="700" y="182"/>
                    </a:lnTo>
                    <a:lnTo>
                      <a:pt x="752" y="183"/>
                    </a:lnTo>
                    <a:lnTo>
                      <a:pt x="801" y="182"/>
                    </a:lnTo>
                    <a:lnTo>
                      <a:pt x="851" y="180"/>
                    </a:lnTo>
                    <a:lnTo>
                      <a:pt x="903" y="180"/>
                    </a:lnTo>
                    <a:lnTo>
                      <a:pt x="953" y="180"/>
                    </a:lnTo>
                    <a:lnTo>
                      <a:pt x="1003" y="179"/>
                    </a:lnTo>
                    <a:lnTo>
                      <a:pt x="1052" y="177"/>
                    </a:lnTo>
                    <a:lnTo>
                      <a:pt x="1102" y="176"/>
                    </a:lnTo>
                    <a:lnTo>
                      <a:pt x="1152" y="176"/>
                    </a:lnTo>
                    <a:lnTo>
                      <a:pt x="1203" y="175"/>
                    </a:lnTo>
                    <a:lnTo>
                      <a:pt x="1252" y="176"/>
                    </a:lnTo>
                    <a:lnTo>
                      <a:pt x="1301" y="176"/>
                    </a:lnTo>
                    <a:lnTo>
                      <a:pt x="1351" y="176"/>
                    </a:lnTo>
                    <a:lnTo>
                      <a:pt x="1399" y="175"/>
                    </a:lnTo>
                    <a:lnTo>
                      <a:pt x="1449" y="174"/>
                    </a:lnTo>
                    <a:lnTo>
                      <a:pt x="1498" y="175"/>
                    </a:lnTo>
                    <a:lnTo>
                      <a:pt x="1547" y="176"/>
                    </a:lnTo>
                    <a:lnTo>
                      <a:pt x="1597" y="175"/>
                    </a:lnTo>
                    <a:lnTo>
                      <a:pt x="1644" y="176"/>
                    </a:lnTo>
                    <a:lnTo>
                      <a:pt x="1689" y="177"/>
                    </a:lnTo>
                    <a:lnTo>
                      <a:pt x="1728" y="178"/>
                    </a:lnTo>
                    <a:lnTo>
                      <a:pt x="1767" y="179"/>
                    </a:lnTo>
                    <a:lnTo>
                      <a:pt x="1801" y="178"/>
                    </a:lnTo>
                    <a:lnTo>
                      <a:pt x="1832" y="179"/>
                    </a:lnTo>
                    <a:lnTo>
                      <a:pt x="1862" y="179"/>
                    </a:lnTo>
                    <a:lnTo>
                      <a:pt x="1888" y="180"/>
                    </a:lnTo>
                    <a:lnTo>
                      <a:pt x="1914" y="178"/>
                    </a:lnTo>
                    <a:lnTo>
                      <a:pt x="1936" y="178"/>
                    </a:lnTo>
                    <a:lnTo>
                      <a:pt x="1955" y="178"/>
                    </a:lnTo>
                    <a:lnTo>
                      <a:pt x="1973" y="178"/>
                    </a:lnTo>
                    <a:lnTo>
                      <a:pt x="1989" y="178"/>
                    </a:lnTo>
                    <a:lnTo>
                      <a:pt x="2002" y="178"/>
                    </a:lnTo>
                    <a:lnTo>
                      <a:pt x="2014" y="178"/>
                    </a:lnTo>
                    <a:lnTo>
                      <a:pt x="2024" y="177"/>
                    </a:lnTo>
                    <a:lnTo>
                      <a:pt x="2034" y="177"/>
                    </a:lnTo>
                    <a:lnTo>
                      <a:pt x="2042" y="176"/>
                    </a:lnTo>
                    <a:lnTo>
                      <a:pt x="2047" y="175"/>
                    </a:lnTo>
                    <a:lnTo>
                      <a:pt x="2053" y="176"/>
                    </a:lnTo>
                    <a:lnTo>
                      <a:pt x="2057" y="175"/>
                    </a:lnTo>
                    <a:lnTo>
                      <a:pt x="2060" y="176"/>
                    </a:lnTo>
                    <a:lnTo>
                      <a:pt x="2061" y="176"/>
                    </a:lnTo>
                    <a:lnTo>
                      <a:pt x="2062" y="175"/>
                    </a:lnTo>
                    <a:lnTo>
                      <a:pt x="2063" y="174"/>
                    </a:lnTo>
                    <a:lnTo>
                      <a:pt x="2062" y="175"/>
                    </a:lnTo>
                    <a:lnTo>
                      <a:pt x="2062" y="176"/>
                    </a:lnTo>
                    <a:lnTo>
                      <a:pt x="2064" y="176"/>
                    </a:lnTo>
                    <a:lnTo>
                      <a:pt x="2069" y="175"/>
                    </a:lnTo>
                    <a:lnTo>
                      <a:pt x="2077" y="176"/>
                    </a:lnTo>
                    <a:lnTo>
                      <a:pt x="2085" y="175"/>
                    </a:lnTo>
                    <a:lnTo>
                      <a:pt x="2096" y="176"/>
                    </a:lnTo>
                    <a:lnTo>
                      <a:pt x="2109" y="176"/>
                    </a:lnTo>
                    <a:lnTo>
                      <a:pt x="2121" y="176"/>
                    </a:lnTo>
                    <a:lnTo>
                      <a:pt x="2134" y="175"/>
                    </a:lnTo>
                    <a:lnTo>
                      <a:pt x="2150" y="177"/>
                    </a:lnTo>
                    <a:lnTo>
                      <a:pt x="2164" y="175"/>
                    </a:lnTo>
                    <a:lnTo>
                      <a:pt x="2178" y="176"/>
                    </a:lnTo>
                    <a:lnTo>
                      <a:pt x="2191" y="176"/>
                    </a:lnTo>
                    <a:lnTo>
                      <a:pt x="2203" y="176"/>
                    </a:lnTo>
                    <a:lnTo>
                      <a:pt x="2216" y="175"/>
                    </a:lnTo>
                    <a:lnTo>
                      <a:pt x="2225" y="175"/>
                    </a:lnTo>
                    <a:lnTo>
                      <a:pt x="2233" y="174"/>
                    </a:lnTo>
                    <a:lnTo>
                      <a:pt x="2237" y="172"/>
                    </a:lnTo>
                    <a:lnTo>
                      <a:pt x="2245" y="172"/>
                    </a:lnTo>
                    <a:lnTo>
                      <a:pt x="2257" y="170"/>
                    </a:lnTo>
                    <a:lnTo>
                      <a:pt x="2270" y="169"/>
                    </a:lnTo>
                    <a:lnTo>
                      <a:pt x="2286" y="165"/>
                    </a:lnTo>
                    <a:lnTo>
                      <a:pt x="2302" y="162"/>
                    </a:lnTo>
                    <a:lnTo>
                      <a:pt x="2321" y="159"/>
                    </a:lnTo>
                    <a:lnTo>
                      <a:pt x="2340" y="152"/>
                    </a:lnTo>
                    <a:lnTo>
                      <a:pt x="2359" y="147"/>
                    </a:lnTo>
                    <a:lnTo>
                      <a:pt x="2380" y="140"/>
                    </a:lnTo>
                    <a:lnTo>
                      <a:pt x="2400" y="131"/>
                    </a:lnTo>
                    <a:lnTo>
                      <a:pt x="2418" y="123"/>
                    </a:lnTo>
                    <a:lnTo>
                      <a:pt x="2437" y="113"/>
                    </a:lnTo>
                    <a:lnTo>
                      <a:pt x="2451" y="101"/>
                    </a:lnTo>
                    <a:lnTo>
                      <a:pt x="2466" y="89"/>
                    </a:lnTo>
                    <a:lnTo>
                      <a:pt x="2465" y="52"/>
                    </a:lnTo>
                    <a:lnTo>
                      <a:pt x="2481" y="47"/>
                    </a:lnTo>
                    <a:lnTo>
                      <a:pt x="2479" y="0"/>
                    </a:lnTo>
                    <a:lnTo>
                      <a:pt x="34" y="97"/>
                    </a:lnTo>
                    <a:lnTo>
                      <a:pt x="33" y="110"/>
                    </a:lnTo>
                    <a:lnTo>
                      <a:pt x="32" y="121"/>
                    </a:lnTo>
                    <a:lnTo>
                      <a:pt x="32" y="134"/>
                    </a:lnTo>
                    <a:lnTo>
                      <a:pt x="32" y="146"/>
                    </a:lnTo>
                    <a:lnTo>
                      <a:pt x="29" y="157"/>
                    </a:lnTo>
                    <a:lnTo>
                      <a:pt x="24" y="167"/>
                    </a:lnTo>
                    <a:lnTo>
                      <a:pt x="16" y="176"/>
                    </a:lnTo>
                    <a:lnTo>
                      <a:pt x="0" y="18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9" name="Freeform 15"/>
              <p:cNvSpPr>
                <a:spLocks/>
              </p:cNvSpPr>
              <p:nvPr/>
            </p:nvSpPr>
            <p:spPr bwMode="auto">
              <a:xfrm>
                <a:off x="1594" y="2056"/>
                <a:ext cx="2490" cy="191"/>
              </a:xfrm>
              <a:custGeom>
                <a:avLst/>
                <a:gdLst>
                  <a:gd name="T0" fmla="*/ 0 w 2490"/>
                  <a:gd name="T1" fmla="*/ 186 h 191"/>
                  <a:gd name="T2" fmla="*/ 100 w 2490"/>
                  <a:gd name="T3" fmla="*/ 188 h 191"/>
                  <a:gd name="T4" fmla="*/ 200 w 2490"/>
                  <a:gd name="T5" fmla="*/ 190 h 191"/>
                  <a:gd name="T6" fmla="*/ 301 w 2490"/>
                  <a:gd name="T7" fmla="*/ 189 h 191"/>
                  <a:gd name="T8" fmla="*/ 402 w 2490"/>
                  <a:gd name="T9" fmla="*/ 189 h 191"/>
                  <a:gd name="T10" fmla="*/ 502 w 2490"/>
                  <a:gd name="T11" fmla="*/ 188 h 191"/>
                  <a:gd name="T12" fmla="*/ 602 w 2490"/>
                  <a:gd name="T13" fmla="*/ 187 h 191"/>
                  <a:gd name="T14" fmla="*/ 703 w 2490"/>
                  <a:gd name="T15" fmla="*/ 185 h 191"/>
                  <a:gd name="T16" fmla="*/ 804 w 2490"/>
                  <a:gd name="T17" fmla="*/ 185 h 191"/>
                  <a:gd name="T18" fmla="*/ 904 w 2490"/>
                  <a:gd name="T19" fmla="*/ 183 h 191"/>
                  <a:gd name="T20" fmla="*/ 1006 w 2490"/>
                  <a:gd name="T21" fmla="*/ 181 h 191"/>
                  <a:gd name="T22" fmla="*/ 1105 w 2490"/>
                  <a:gd name="T23" fmla="*/ 179 h 191"/>
                  <a:gd name="T24" fmla="*/ 1205 w 2490"/>
                  <a:gd name="T25" fmla="*/ 178 h 191"/>
                  <a:gd name="T26" fmla="*/ 1305 w 2490"/>
                  <a:gd name="T27" fmla="*/ 177 h 191"/>
                  <a:gd name="T28" fmla="*/ 1403 w 2490"/>
                  <a:gd name="T29" fmla="*/ 177 h 191"/>
                  <a:gd name="T30" fmla="*/ 1503 w 2490"/>
                  <a:gd name="T31" fmla="*/ 177 h 191"/>
                  <a:gd name="T32" fmla="*/ 1600 w 2490"/>
                  <a:gd name="T33" fmla="*/ 178 h 191"/>
                  <a:gd name="T34" fmla="*/ 1693 w 2490"/>
                  <a:gd name="T35" fmla="*/ 179 h 191"/>
                  <a:gd name="T36" fmla="*/ 1772 w 2490"/>
                  <a:gd name="T37" fmla="*/ 180 h 191"/>
                  <a:gd name="T38" fmla="*/ 1838 w 2490"/>
                  <a:gd name="T39" fmla="*/ 181 h 191"/>
                  <a:gd name="T40" fmla="*/ 1895 w 2490"/>
                  <a:gd name="T41" fmla="*/ 182 h 191"/>
                  <a:gd name="T42" fmla="*/ 1941 w 2490"/>
                  <a:gd name="T43" fmla="*/ 180 h 191"/>
                  <a:gd name="T44" fmla="*/ 1979 w 2490"/>
                  <a:gd name="T45" fmla="*/ 181 h 191"/>
                  <a:gd name="T46" fmla="*/ 2008 w 2490"/>
                  <a:gd name="T47" fmla="*/ 180 h 191"/>
                  <a:gd name="T48" fmla="*/ 2031 w 2490"/>
                  <a:gd name="T49" fmla="*/ 179 h 191"/>
                  <a:gd name="T50" fmla="*/ 2047 w 2490"/>
                  <a:gd name="T51" fmla="*/ 178 h 191"/>
                  <a:gd name="T52" fmla="*/ 2059 w 2490"/>
                  <a:gd name="T53" fmla="*/ 177 h 191"/>
                  <a:gd name="T54" fmla="*/ 2064 w 2490"/>
                  <a:gd name="T55" fmla="*/ 178 h 191"/>
                  <a:gd name="T56" fmla="*/ 2069 w 2490"/>
                  <a:gd name="T57" fmla="*/ 177 h 191"/>
                  <a:gd name="T58" fmla="*/ 2069 w 2490"/>
                  <a:gd name="T59" fmla="*/ 177 h 191"/>
                  <a:gd name="T60" fmla="*/ 2071 w 2490"/>
                  <a:gd name="T61" fmla="*/ 178 h 191"/>
                  <a:gd name="T62" fmla="*/ 2082 w 2490"/>
                  <a:gd name="T63" fmla="*/ 177 h 191"/>
                  <a:gd name="T64" fmla="*/ 2102 w 2490"/>
                  <a:gd name="T65" fmla="*/ 178 h 191"/>
                  <a:gd name="T66" fmla="*/ 2128 w 2490"/>
                  <a:gd name="T67" fmla="*/ 178 h 191"/>
                  <a:gd name="T68" fmla="*/ 2155 w 2490"/>
                  <a:gd name="T69" fmla="*/ 179 h 191"/>
                  <a:gd name="T70" fmla="*/ 2184 w 2490"/>
                  <a:gd name="T71" fmla="*/ 178 h 191"/>
                  <a:gd name="T72" fmla="*/ 2210 w 2490"/>
                  <a:gd name="T73" fmla="*/ 177 h 191"/>
                  <a:gd name="T74" fmla="*/ 2232 w 2490"/>
                  <a:gd name="T75" fmla="*/ 176 h 191"/>
                  <a:gd name="T76" fmla="*/ 2244 w 2490"/>
                  <a:gd name="T77" fmla="*/ 173 h 191"/>
                  <a:gd name="T78" fmla="*/ 2262 w 2490"/>
                  <a:gd name="T79" fmla="*/ 172 h 191"/>
                  <a:gd name="T80" fmla="*/ 2293 w 2490"/>
                  <a:gd name="T81" fmla="*/ 167 h 191"/>
                  <a:gd name="T82" fmla="*/ 2328 w 2490"/>
                  <a:gd name="T83" fmla="*/ 160 h 191"/>
                  <a:gd name="T84" fmla="*/ 2367 w 2490"/>
                  <a:gd name="T85" fmla="*/ 148 h 191"/>
                  <a:gd name="T86" fmla="*/ 2407 w 2490"/>
                  <a:gd name="T87" fmla="*/ 133 h 191"/>
                  <a:gd name="T88" fmla="*/ 2445 w 2490"/>
                  <a:gd name="T89" fmla="*/ 114 h 191"/>
                  <a:gd name="T90" fmla="*/ 2473 w 2490"/>
                  <a:gd name="T91" fmla="*/ 89 h 191"/>
                  <a:gd name="T92" fmla="*/ 2489 w 2490"/>
                  <a:gd name="T93" fmla="*/ 48 h 191"/>
                  <a:gd name="T94" fmla="*/ 34 w 2490"/>
                  <a:gd name="T95" fmla="*/ 101 h 191"/>
                  <a:gd name="T96" fmla="*/ 31 w 2490"/>
                  <a:gd name="T97" fmla="*/ 125 h 191"/>
                  <a:gd name="T98" fmla="*/ 32 w 2490"/>
                  <a:gd name="T99" fmla="*/ 149 h 191"/>
                  <a:gd name="T100" fmla="*/ 24 w 2490"/>
                  <a:gd name="T101" fmla="*/ 170 h 191"/>
                  <a:gd name="T102" fmla="*/ 0 w 2490"/>
                  <a:gd name="T103" fmla="*/ 186 h 1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490"/>
                  <a:gd name="T157" fmla="*/ 0 h 191"/>
                  <a:gd name="T158" fmla="*/ 2490 w 2490"/>
                  <a:gd name="T159" fmla="*/ 191 h 19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490" h="191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7"/>
                    </a:lnTo>
                    <a:lnTo>
                      <a:pt x="100" y="188"/>
                    </a:lnTo>
                    <a:lnTo>
                      <a:pt x="150" y="189"/>
                    </a:lnTo>
                    <a:lnTo>
                      <a:pt x="200" y="190"/>
                    </a:lnTo>
                    <a:lnTo>
                      <a:pt x="251" y="189"/>
                    </a:lnTo>
                    <a:lnTo>
                      <a:pt x="301" y="189"/>
                    </a:lnTo>
                    <a:lnTo>
                      <a:pt x="350" y="190"/>
                    </a:lnTo>
                    <a:lnTo>
                      <a:pt x="402" y="189"/>
                    </a:lnTo>
                    <a:lnTo>
                      <a:pt x="452" y="189"/>
                    </a:lnTo>
                    <a:lnTo>
                      <a:pt x="502" y="188"/>
                    </a:lnTo>
                    <a:lnTo>
                      <a:pt x="553" y="188"/>
                    </a:lnTo>
                    <a:lnTo>
                      <a:pt x="602" y="187"/>
                    </a:lnTo>
                    <a:lnTo>
                      <a:pt x="653" y="186"/>
                    </a:lnTo>
                    <a:lnTo>
                      <a:pt x="703" y="185"/>
                    </a:lnTo>
                    <a:lnTo>
                      <a:pt x="753" y="186"/>
                    </a:lnTo>
                    <a:lnTo>
                      <a:pt x="804" y="185"/>
                    </a:lnTo>
                    <a:lnTo>
                      <a:pt x="854" y="183"/>
                    </a:lnTo>
                    <a:lnTo>
                      <a:pt x="904" y="183"/>
                    </a:lnTo>
                    <a:lnTo>
                      <a:pt x="955" y="181"/>
                    </a:lnTo>
                    <a:lnTo>
                      <a:pt x="1006" y="181"/>
                    </a:lnTo>
                    <a:lnTo>
                      <a:pt x="1056" y="180"/>
                    </a:lnTo>
                    <a:lnTo>
                      <a:pt x="1105" y="179"/>
                    </a:lnTo>
                    <a:lnTo>
                      <a:pt x="1156" y="179"/>
                    </a:lnTo>
                    <a:lnTo>
                      <a:pt x="1205" y="178"/>
                    </a:lnTo>
                    <a:lnTo>
                      <a:pt x="1256" y="177"/>
                    </a:lnTo>
                    <a:lnTo>
                      <a:pt x="1305" y="177"/>
                    </a:lnTo>
                    <a:lnTo>
                      <a:pt x="1355" y="178"/>
                    </a:lnTo>
                    <a:lnTo>
                      <a:pt x="1403" y="177"/>
                    </a:lnTo>
                    <a:lnTo>
                      <a:pt x="1454" y="177"/>
                    </a:lnTo>
                    <a:lnTo>
                      <a:pt x="1503" y="177"/>
                    </a:lnTo>
                    <a:lnTo>
                      <a:pt x="1552" y="178"/>
                    </a:lnTo>
                    <a:lnTo>
                      <a:pt x="1600" y="178"/>
                    </a:lnTo>
                    <a:lnTo>
                      <a:pt x="1648" y="179"/>
                    </a:lnTo>
                    <a:lnTo>
                      <a:pt x="1693" y="179"/>
                    </a:lnTo>
                    <a:lnTo>
                      <a:pt x="1732" y="180"/>
                    </a:lnTo>
                    <a:lnTo>
                      <a:pt x="1772" y="180"/>
                    </a:lnTo>
                    <a:lnTo>
                      <a:pt x="1807" y="181"/>
                    </a:lnTo>
                    <a:lnTo>
                      <a:pt x="1838" y="181"/>
                    </a:lnTo>
                    <a:lnTo>
                      <a:pt x="1868" y="180"/>
                    </a:lnTo>
                    <a:lnTo>
                      <a:pt x="1895" y="182"/>
                    </a:lnTo>
                    <a:lnTo>
                      <a:pt x="1919" y="181"/>
                    </a:lnTo>
                    <a:lnTo>
                      <a:pt x="1941" y="180"/>
                    </a:lnTo>
                    <a:lnTo>
                      <a:pt x="1961" y="180"/>
                    </a:lnTo>
                    <a:lnTo>
                      <a:pt x="1979" y="181"/>
                    </a:lnTo>
                    <a:lnTo>
                      <a:pt x="1994" y="179"/>
                    </a:lnTo>
                    <a:lnTo>
                      <a:pt x="2008" y="180"/>
                    </a:lnTo>
                    <a:lnTo>
                      <a:pt x="2020" y="180"/>
                    </a:lnTo>
                    <a:lnTo>
                      <a:pt x="2031" y="179"/>
                    </a:lnTo>
                    <a:lnTo>
                      <a:pt x="2040" y="179"/>
                    </a:lnTo>
                    <a:lnTo>
                      <a:pt x="2047" y="178"/>
                    </a:lnTo>
                    <a:lnTo>
                      <a:pt x="2053" y="177"/>
                    </a:lnTo>
                    <a:lnTo>
                      <a:pt x="2059" y="177"/>
                    </a:lnTo>
                    <a:lnTo>
                      <a:pt x="2063" y="178"/>
                    </a:lnTo>
                    <a:lnTo>
                      <a:pt x="2064" y="178"/>
                    </a:lnTo>
                    <a:lnTo>
                      <a:pt x="2066" y="177"/>
                    </a:lnTo>
                    <a:lnTo>
                      <a:pt x="2069" y="177"/>
                    </a:lnTo>
                    <a:lnTo>
                      <a:pt x="2069" y="176"/>
                    </a:lnTo>
                    <a:lnTo>
                      <a:pt x="2069" y="177"/>
                    </a:lnTo>
                    <a:lnTo>
                      <a:pt x="2068" y="178"/>
                    </a:lnTo>
                    <a:lnTo>
                      <a:pt x="2071" y="178"/>
                    </a:lnTo>
                    <a:lnTo>
                      <a:pt x="2075" y="177"/>
                    </a:lnTo>
                    <a:lnTo>
                      <a:pt x="2082" y="177"/>
                    </a:lnTo>
                    <a:lnTo>
                      <a:pt x="2091" y="178"/>
                    </a:lnTo>
                    <a:lnTo>
                      <a:pt x="2102" y="178"/>
                    </a:lnTo>
                    <a:lnTo>
                      <a:pt x="2114" y="178"/>
                    </a:lnTo>
                    <a:lnTo>
                      <a:pt x="2128" y="178"/>
                    </a:lnTo>
                    <a:lnTo>
                      <a:pt x="2140" y="177"/>
                    </a:lnTo>
                    <a:lnTo>
                      <a:pt x="2155" y="179"/>
                    </a:lnTo>
                    <a:lnTo>
                      <a:pt x="2169" y="177"/>
                    </a:lnTo>
                    <a:lnTo>
                      <a:pt x="2184" y="178"/>
                    </a:lnTo>
                    <a:lnTo>
                      <a:pt x="2198" y="177"/>
                    </a:lnTo>
                    <a:lnTo>
                      <a:pt x="2210" y="177"/>
                    </a:lnTo>
                    <a:lnTo>
                      <a:pt x="2222" y="175"/>
                    </a:lnTo>
                    <a:lnTo>
                      <a:pt x="2232" y="176"/>
                    </a:lnTo>
                    <a:lnTo>
                      <a:pt x="2240" y="175"/>
                    </a:lnTo>
                    <a:lnTo>
                      <a:pt x="2244" y="173"/>
                    </a:lnTo>
                    <a:lnTo>
                      <a:pt x="2252" y="173"/>
                    </a:lnTo>
                    <a:lnTo>
                      <a:pt x="2262" y="172"/>
                    </a:lnTo>
                    <a:lnTo>
                      <a:pt x="2276" y="170"/>
                    </a:lnTo>
                    <a:lnTo>
                      <a:pt x="2293" y="167"/>
                    </a:lnTo>
                    <a:lnTo>
                      <a:pt x="2309" y="163"/>
                    </a:lnTo>
                    <a:lnTo>
                      <a:pt x="2328" y="160"/>
                    </a:lnTo>
                    <a:lnTo>
                      <a:pt x="2347" y="153"/>
                    </a:lnTo>
                    <a:lnTo>
                      <a:pt x="2367" y="148"/>
                    </a:lnTo>
                    <a:lnTo>
                      <a:pt x="2388" y="141"/>
                    </a:lnTo>
                    <a:lnTo>
                      <a:pt x="2407" y="133"/>
                    </a:lnTo>
                    <a:lnTo>
                      <a:pt x="2425" y="124"/>
                    </a:lnTo>
                    <a:lnTo>
                      <a:pt x="2445" y="114"/>
                    </a:lnTo>
                    <a:lnTo>
                      <a:pt x="2459" y="102"/>
                    </a:lnTo>
                    <a:lnTo>
                      <a:pt x="2473" y="89"/>
                    </a:lnTo>
                    <a:lnTo>
                      <a:pt x="2472" y="52"/>
                    </a:lnTo>
                    <a:lnTo>
                      <a:pt x="2489" y="48"/>
                    </a:lnTo>
                    <a:lnTo>
                      <a:pt x="2487" y="0"/>
                    </a:lnTo>
                    <a:lnTo>
                      <a:pt x="34" y="101"/>
                    </a:lnTo>
                    <a:lnTo>
                      <a:pt x="33" y="113"/>
                    </a:lnTo>
                    <a:lnTo>
                      <a:pt x="31" y="125"/>
                    </a:lnTo>
                    <a:lnTo>
                      <a:pt x="32" y="138"/>
                    </a:lnTo>
                    <a:lnTo>
                      <a:pt x="32" y="149"/>
                    </a:lnTo>
                    <a:lnTo>
                      <a:pt x="29" y="161"/>
                    </a:lnTo>
                    <a:lnTo>
                      <a:pt x="24" y="170"/>
                    </a:lnTo>
                    <a:lnTo>
                      <a:pt x="15" y="179"/>
                    </a:lnTo>
                    <a:lnTo>
                      <a:pt x="0" y="18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00" name="Freeform 16"/>
              <p:cNvSpPr>
                <a:spLocks/>
              </p:cNvSpPr>
              <p:nvPr/>
            </p:nvSpPr>
            <p:spPr bwMode="auto">
              <a:xfrm>
                <a:off x="3528" y="2187"/>
                <a:ext cx="140" cy="114"/>
              </a:xfrm>
              <a:custGeom>
                <a:avLst/>
                <a:gdLst>
                  <a:gd name="T0" fmla="*/ 79 w 140"/>
                  <a:gd name="T1" fmla="*/ 26 h 114"/>
                  <a:gd name="T2" fmla="*/ 72 w 140"/>
                  <a:gd name="T3" fmla="*/ 38 h 114"/>
                  <a:gd name="T4" fmla="*/ 61 w 140"/>
                  <a:gd name="T5" fmla="*/ 44 h 114"/>
                  <a:gd name="T6" fmla="*/ 51 w 140"/>
                  <a:gd name="T7" fmla="*/ 53 h 114"/>
                  <a:gd name="T8" fmla="*/ 35 w 140"/>
                  <a:gd name="T9" fmla="*/ 56 h 114"/>
                  <a:gd name="T10" fmla="*/ 22 w 140"/>
                  <a:gd name="T11" fmla="*/ 59 h 114"/>
                  <a:gd name="T12" fmla="*/ 12 w 140"/>
                  <a:gd name="T13" fmla="*/ 60 h 114"/>
                  <a:gd name="T14" fmla="*/ 3 w 140"/>
                  <a:gd name="T15" fmla="*/ 60 h 114"/>
                  <a:gd name="T16" fmla="*/ 1 w 140"/>
                  <a:gd name="T17" fmla="*/ 59 h 114"/>
                  <a:gd name="T18" fmla="*/ 0 w 140"/>
                  <a:gd name="T19" fmla="*/ 113 h 114"/>
                  <a:gd name="T20" fmla="*/ 2 w 140"/>
                  <a:gd name="T21" fmla="*/ 112 h 114"/>
                  <a:gd name="T22" fmla="*/ 7 w 140"/>
                  <a:gd name="T23" fmla="*/ 112 h 114"/>
                  <a:gd name="T24" fmla="*/ 12 w 140"/>
                  <a:gd name="T25" fmla="*/ 113 h 114"/>
                  <a:gd name="T26" fmla="*/ 20 w 140"/>
                  <a:gd name="T27" fmla="*/ 112 h 114"/>
                  <a:gd name="T28" fmla="*/ 29 w 140"/>
                  <a:gd name="T29" fmla="*/ 111 h 114"/>
                  <a:gd name="T30" fmla="*/ 39 w 140"/>
                  <a:gd name="T31" fmla="*/ 109 h 114"/>
                  <a:gd name="T32" fmla="*/ 50 w 140"/>
                  <a:gd name="T33" fmla="*/ 106 h 114"/>
                  <a:gd name="T34" fmla="*/ 61 w 140"/>
                  <a:gd name="T35" fmla="*/ 103 h 114"/>
                  <a:gd name="T36" fmla="*/ 74 w 140"/>
                  <a:gd name="T37" fmla="*/ 99 h 114"/>
                  <a:gd name="T38" fmla="*/ 85 w 140"/>
                  <a:gd name="T39" fmla="*/ 94 h 114"/>
                  <a:gd name="T40" fmla="*/ 97 w 140"/>
                  <a:gd name="T41" fmla="*/ 87 h 114"/>
                  <a:gd name="T42" fmla="*/ 109 w 140"/>
                  <a:gd name="T43" fmla="*/ 78 h 114"/>
                  <a:gd name="T44" fmla="*/ 118 w 140"/>
                  <a:gd name="T45" fmla="*/ 68 h 114"/>
                  <a:gd name="T46" fmla="*/ 127 w 140"/>
                  <a:gd name="T47" fmla="*/ 58 h 114"/>
                  <a:gd name="T48" fmla="*/ 132 w 140"/>
                  <a:gd name="T49" fmla="*/ 46 h 114"/>
                  <a:gd name="T50" fmla="*/ 139 w 140"/>
                  <a:gd name="T51" fmla="*/ 30 h 114"/>
                  <a:gd name="T52" fmla="*/ 139 w 140"/>
                  <a:gd name="T53" fmla="*/ 26 h 114"/>
                  <a:gd name="T54" fmla="*/ 138 w 140"/>
                  <a:gd name="T55" fmla="*/ 21 h 114"/>
                  <a:gd name="T56" fmla="*/ 135 w 140"/>
                  <a:gd name="T57" fmla="*/ 16 h 114"/>
                  <a:gd name="T58" fmla="*/ 132 w 140"/>
                  <a:gd name="T59" fmla="*/ 12 h 114"/>
                  <a:gd name="T60" fmla="*/ 128 w 140"/>
                  <a:gd name="T61" fmla="*/ 6 h 114"/>
                  <a:gd name="T62" fmla="*/ 125 w 140"/>
                  <a:gd name="T63" fmla="*/ 2 h 114"/>
                  <a:gd name="T64" fmla="*/ 120 w 140"/>
                  <a:gd name="T65" fmla="*/ 0 h 114"/>
                  <a:gd name="T66" fmla="*/ 113 w 140"/>
                  <a:gd name="T67" fmla="*/ 0 h 114"/>
                  <a:gd name="T68" fmla="*/ 108 w 140"/>
                  <a:gd name="T69" fmla="*/ 1 h 114"/>
                  <a:gd name="T70" fmla="*/ 101 w 140"/>
                  <a:gd name="T71" fmla="*/ 3 h 114"/>
                  <a:gd name="T72" fmla="*/ 97 w 140"/>
                  <a:gd name="T73" fmla="*/ 3 h 114"/>
                  <a:gd name="T74" fmla="*/ 91 w 140"/>
                  <a:gd name="T75" fmla="*/ 6 h 114"/>
                  <a:gd name="T76" fmla="*/ 88 w 140"/>
                  <a:gd name="T77" fmla="*/ 10 h 114"/>
                  <a:gd name="T78" fmla="*/ 84 w 140"/>
                  <a:gd name="T79" fmla="*/ 13 h 114"/>
                  <a:gd name="T80" fmla="*/ 81 w 140"/>
                  <a:gd name="T81" fmla="*/ 19 h 114"/>
                  <a:gd name="T82" fmla="*/ 79 w 140"/>
                  <a:gd name="T83" fmla="*/ 26 h 1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0"/>
                  <a:gd name="T127" fmla="*/ 0 h 114"/>
                  <a:gd name="T128" fmla="*/ 140 w 140"/>
                  <a:gd name="T129" fmla="*/ 114 h 1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0" h="114">
                    <a:moveTo>
                      <a:pt x="79" y="26"/>
                    </a:moveTo>
                    <a:lnTo>
                      <a:pt x="72" y="38"/>
                    </a:lnTo>
                    <a:lnTo>
                      <a:pt x="61" y="44"/>
                    </a:lnTo>
                    <a:lnTo>
                      <a:pt x="51" y="53"/>
                    </a:lnTo>
                    <a:lnTo>
                      <a:pt x="35" y="56"/>
                    </a:lnTo>
                    <a:lnTo>
                      <a:pt x="22" y="59"/>
                    </a:lnTo>
                    <a:lnTo>
                      <a:pt x="12" y="60"/>
                    </a:lnTo>
                    <a:lnTo>
                      <a:pt x="3" y="60"/>
                    </a:lnTo>
                    <a:lnTo>
                      <a:pt x="1" y="59"/>
                    </a:lnTo>
                    <a:lnTo>
                      <a:pt x="0" y="113"/>
                    </a:lnTo>
                    <a:lnTo>
                      <a:pt x="2" y="112"/>
                    </a:lnTo>
                    <a:lnTo>
                      <a:pt x="7" y="112"/>
                    </a:lnTo>
                    <a:lnTo>
                      <a:pt x="12" y="113"/>
                    </a:lnTo>
                    <a:lnTo>
                      <a:pt x="20" y="112"/>
                    </a:lnTo>
                    <a:lnTo>
                      <a:pt x="29" y="111"/>
                    </a:lnTo>
                    <a:lnTo>
                      <a:pt x="39" y="109"/>
                    </a:lnTo>
                    <a:lnTo>
                      <a:pt x="50" y="106"/>
                    </a:lnTo>
                    <a:lnTo>
                      <a:pt x="61" y="103"/>
                    </a:lnTo>
                    <a:lnTo>
                      <a:pt x="74" y="99"/>
                    </a:lnTo>
                    <a:lnTo>
                      <a:pt x="85" y="94"/>
                    </a:lnTo>
                    <a:lnTo>
                      <a:pt x="97" y="87"/>
                    </a:lnTo>
                    <a:lnTo>
                      <a:pt x="109" y="78"/>
                    </a:lnTo>
                    <a:lnTo>
                      <a:pt x="118" y="68"/>
                    </a:lnTo>
                    <a:lnTo>
                      <a:pt x="127" y="58"/>
                    </a:lnTo>
                    <a:lnTo>
                      <a:pt x="132" y="46"/>
                    </a:lnTo>
                    <a:lnTo>
                      <a:pt x="139" y="30"/>
                    </a:lnTo>
                    <a:lnTo>
                      <a:pt x="139" y="26"/>
                    </a:lnTo>
                    <a:lnTo>
                      <a:pt x="138" y="21"/>
                    </a:lnTo>
                    <a:lnTo>
                      <a:pt x="135" y="16"/>
                    </a:lnTo>
                    <a:lnTo>
                      <a:pt x="132" y="12"/>
                    </a:lnTo>
                    <a:lnTo>
                      <a:pt x="128" y="6"/>
                    </a:lnTo>
                    <a:lnTo>
                      <a:pt x="125" y="2"/>
                    </a:lnTo>
                    <a:lnTo>
                      <a:pt x="120" y="0"/>
                    </a:lnTo>
                    <a:lnTo>
                      <a:pt x="113" y="0"/>
                    </a:lnTo>
                    <a:lnTo>
                      <a:pt x="108" y="1"/>
                    </a:lnTo>
                    <a:lnTo>
                      <a:pt x="101" y="3"/>
                    </a:lnTo>
                    <a:lnTo>
                      <a:pt x="97" y="3"/>
                    </a:lnTo>
                    <a:lnTo>
                      <a:pt x="91" y="6"/>
                    </a:lnTo>
                    <a:lnTo>
                      <a:pt x="88" y="10"/>
                    </a:lnTo>
                    <a:lnTo>
                      <a:pt x="84" y="13"/>
                    </a:lnTo>
                    <a:lnTo>
                      <a:pt x="81" y="19"/>
                    </a:lnTo>
                    <a:lnTo>
                      <a:pt x="79" y="26"/>
                    </a:lnTo>
                  </a:path>
                </a:pathLst>
              </a:custGeom>
              <a:solidFill>
                <a:srgbClr val="66999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01" name="Freeform 17"/>
              <p:cNvSpPr>
                <a:spLocks/>
              </p:cNvSpPr>
              <p:nvPr/>
            </p:nvSpPr>
            <p:spPr bwMode="auto">
              <a:xfrm>
                <a:off x="3527" y="2188"/>
                <a:ext cx="147" cy="119"/>
              </a:xfrm>
              <a:custGeom>
                <a:avLst/>
                <a:gdLst>
                  <a:gd name="T0" fmla="*/ 82 w 147"/>
                  <a:gd name="T1" fmla="*/ 27 h 119"/>
                  <a:gd name="T2" fmla="*/ 82 w 147"/>
                  <a:gd name="T3" fmla="*/ 27 h 119"/>
                  <a:gd name="T4" fmla="*/ 75 w 147"/>
                  <a:gd name="T5" fmla="*/ 40 h 119"/>
                  <a:gd name="T6" fmla="*/ 64 w 147"/>
                  <a:gd name="T7" fmla="*/ 47 h 119"/>
                  <a:gd name="T8" fmla="*/ 53 w 147"/>
                  <a:gd name="T9" fmla="*/ 54 h 119"/>
                  <a:gd name="T10" fmla="*/ 36 w 147"/>
                  <a:gd name="T11" fmla="*/ 59 h 119"/>
                  <a:gd name="T12" fmla="*/ 23 w 147"/>
                  <a:gd name="T13" fmla="*/ 61 h 119"/>
                  <a:gd name="T14" fmla="*/ 12 w 147"/>
                  <a:gd name="T15" fmla="*/ 62 h 119"/>
                  <a:gd name="T16" fmla="*/ 3 w 147"/>
                  <a:gd name="T17" fmla="*/ 63 h 119"/>
                  <a:gd name="T18" fmla="*/ 1 w 147"/>
                  <a:gd name="T19" fmla="*/ 62 h 119"/>
                  <a:gd name="T20" fmla="*/ 0 w 147"/>
                  <a:gd name="T21" fmla="*/ 118 h 119"/>
                  <a:gd name="T22" fmla="*/ 1 w 147"/>
                  <a:gd name="T23" fmla="*/ 117 h 119"/>
                  <a:gd name="T24" fmla="*/ 6 w 147"/>
                  <a:gd name="T25" fmla="*/ 118 h 119"/>
                  <a:gd name="T26" fmla="*/ 10 w 147"/>
                  <a:gd name="T27" fmla="*/ 117 h 119"/>
                  <a:gd name="T28" fmla="*/ 20 w 147"/>
                  <a:gd name="T29" fmla="*/ 117 h 119"/>
                  <a:gd name="T30" fmla="*/ 28 w 147"/>
                  <a:gd name="T31" fmla="*/ 115 h 119"/>
                  <a:gd name="T32" fmla="*/ 40 w 147"/>
                  <a:gd name="T33" fmla="*/ 115 h 119"/>
                  <a:gd name="T34" fmla="*/ 51 w 147"/>
                  <a:gd name="T35" fmla="*/ 111 h 119"/>
                  <a:gd name="T36" fmla="*/ 64 w 147"/>
                  <a:gd name="T37" fmla="*/ 108 h 119"/>
                  <a:gd name="T38" fmla="*/ 77 w 147"/>
                  <a:gd name="T39" fmla="*/ 104 h 119"/>
                  <a:gd name="T40" fmla="*/ 89 w 147"/>
                  <a:gd name="T41" fmla="*/ 99 h 119"/>
                  <a:gd name="T42" fmla="*/ 101 w 147"/>
                  <a:gd name="T43" fmla="*/ 92 h 119"/>
                  <a:gd name="T44" fmla="*/ 113 w 147"/>
                  <a:gd name="T45" fmla="*/ 82 h 119"/>
                  <a:gd name="T46" fmla="*/ 123 w 147"/>
                  <a:gd name="T47" fmla="*/ 72 h 119"/>
                  <a:gd name="T48" fmla="*/ 132 w 147"/>
                  <a:gd name="T49" fmla="*/ 62 h 119"/>
                  <a:gd name="T50" fmla="*/ 139 w 147"/>
                  <a:gd name="T51" fmla="*/ 48 h 119"/>
                  <a:gd name="T52" fmla="*/ 145 w 147"/>
                  <a:gd name="T53" fmla="*/ 32 h 119"/>
                  <a:gd name="T54" fmla="*/ 146 w 147"/>
                  <a:gd name="T55" fmla="*/ 28 h 119"/>
                  <a:gd name="T56" fmla="*/ 145 w 147"/>
                  <a:gd name="T57" fmla="*/ 22 h 119"/>
                  <a:gd name="T58" fmla="*/ 141 w 147"/>
                  <a:gd name="T59" fmla="*/ 17 h 119"/>
                  <a:gd name="T60" fmla="*/ 138 w 147"/>
                  <a:gd name="T61" fmla="*/ 13 h 119"/>
                  <a:gd name="T62" fmla="*/ 133 w 147"/>
                  <a:gd name="T63" fmla="*/ 7 h 119"/>
                  <a:gd name="T64" fmla="*/ 129 w 147"/>
                  <a:gd name="T65" fmla="*/ 2 h 119"/>
                  <a:gd name="T66" fmla="*/ 125 w 147"/>
                  <a:gd name="T67" fmla="*/ 0 h 119"/>
                  <a:gd name="T68" fmla="*/ 118 w 147"/>
                  <a:gd name="T69" fmla="*/ 0 h 119"/>
                  <a:gd name="T70" fmla="*/ 111 w 147"/>
                  <a:gd name="T71" fmla="*/ 2 h 119"/>
                  <a:gd name="T72" fmla="*/ 106 w 147"/>
                  <a:gd name="T73" fmla="*/ 3 h 119"/>
                  <a:gd name="T74" fmla="*/ 101 w 147"/>
                  <a:gd name="T75" fmla="*/ 5 h 119"/>
                  <a:gd name="T76" fmla="*/ 95 w 147"/>
                  <a:gd name="T77" fmla="*/ 7 h 119"/>
                  <a:gd name="T78" fmla="*/ 90 w 147"/>
                  <a:gd name="T79" fmla="*/ 11 h 119"/>
                  <a:gd name="T80" fmla="*/ 88 w 147"/>
                  <a:gd name="T81" fmla="*/ 14 h 119"/>
                  <a:gd name="T82" fmla="*/ 85 w 147"/>
                  <a:gd name="T83" fmla="*/ 20 h 119"/>
                  <a:gd name="T84" fmla="*/ 82 w 147"/>
                  <a:gd name="T85" fmla="*/ 27 h 1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7"/>
                  <a:gd name="T130" fmla="*/ 0 h 119"/>
                  <a:gd name="T131" fmla="*/ 147 w 147"/>
                  <a:gd name="T132" fmla="*/ 119 h 11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7" h="119">
                    <a:moveTo>
                      <a:pt x="82" y="27"/>
                    </a:moveTo>
                    <a:lnTo>
                      <a:pt x="82" y="27"/>
                    </a:lnTo>
                    <a:lnTo>
                      <a:pt x="75" y="40"/>
                    </a:lnTo>
                    <a:lnTo>
                      <a:pt x="64" y="47"/>
                    </a:lnTo>
                    <a:lnTo>
                      <a:pt x="53" y="54"/>
                    </a:lnTo>
                    <a:lnTo>
                      <a:pt x="36" y="59"/>
                    </a:lnTo>
                    <a:lnTo>
                      <a:pt x="23" y="61"/>
                    </a:lnTo>
                    <a:lnTo>
                      <a:pt x="12" y="62"/>
                    </a:lnTo>
                    <a:lnTo>
                      <a:pt x="3" y="63"/>
                    </a:lnTo>
                    <a:lnTo>
                      <a:pt x="1" y="62"/>
                    </a:lnTo>
                    <a:lnTo>
                      <a:pt x="0" y="118"/>
                    </a:lnTo>
                    <a:lnTo>
                      <a:pt x="1" y="117"/>
                    </a:lnTo>
                    <a:lnTo>
                      <a:pt x="6" y="118"/>
                    </a:lnTo>
                    <a:lnTo>
                      <a:pt x="10" y="117"/>
                    </a:lnTo>
                    <a:lnTo>
                      <a:pt x="20" y="117"/>
                    </a:lnTo>
                    <a:lnTo>
                      <a:pt x="28" y="115"/>
                    </a:lnTo>
                    <a:lnTo>
                      <a:pt x="40" y="115"/>
                    </a:lnTo>
                    <a:lnTo>
                      <a:pt x="51" y="111"/>
                    </a:lnTo>
                    <a:lnTo>
                      <a:pt x="64" y="108"/>
                    </a:lnTo>
                    <a:lnTo>
                      <a:pt x="77" y="104"/>
                    </a:lnTo>
                    <a:lnTo>
                      <a:pt x="89" y="99"/>
                    </a:lnTo>
                    <a:lnTo>
                      <a:pt x="101" y="92"/>
                    </a:lnTo>
                    <a:lnTo>
                      <a:pt x="113" y="82"/>
                    </a:lnTo>
                    <a:lnTo>
                      <a:pt x="123" y="72"/>
                    </a:lnTo>
                    <a:lnTo>
                      <a:pt x="132" y="62"/>
                    </a:lnTo>
                    <a:lnTo>
                      <a:pt x="139" y="48"/>
                    </a:lnTo>
                    <a:lnTo>
                      <a:pt x="145" y="32"/>
                    </a:lnTo>
                    <a:lnTo>
                      <a:pt x="146" y="28"/>
                    </a:lnTo>
                    <a:lnTo>
                      <a:pt x="145" y="22"/>
                    </a:lnTo>
                    <a:lnTo>
                      <a:pt x="141" y="17"/>
                    </a:lnTo>
                    <a:lnTo>
                      <a:pt x="138" y="13"/>
                    </a:lnTo>
                    <a:lnTo>
                      <a:pt x="133" y="7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1" y="2"/>
                    </a:lnTo>
                    <a:lnTo>
                      <a:pt x="106" y="3"/>
                    </a:lnTo>
                    <a:lnTo>
                      <a:pt x="101" y="5"/>
                    </a:lnTo>
                    <a:lnTo>
                      <a:pt x="95" y="7"/>
                    </a:lnTo>
                    <a:lnTo>
                      <a:pt x="90" y="11"/>
                    </a:lnTo>
                    <a:lnTo>
                      <a:pt x="88" y="14"/>
                    </a:lnTo>
                    <a:lnTo>
                      <a:pt x="85" y="20"/>
                    </a:lnTo>
                    <a:lnTo>
                      <a:pt x="82" y="2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02" name="Freeform 18"/>
              <p:cNvSpPr>
                <a:spLocks/>
              </p:cNvSpPr>
              <p:nvPr/>
            </p:nvSpPr>
            <p:spPr bwMode="auto">
              <a:xfrm>
                <a:off x="4079" y="1951"/>
                <a:ext cx="170" cy="148"/>
              </a:xfrm>
              <a:custGeom>
                <a:avLst/>
                <a:gdLst>
                  <a:gd name="T0" fmla="*/ 3 w 170"/>
                  <a:gd name="T1" fmla="*/ 147 h 148"/>
                  <a:gd name="T2" fmla="*/ 9 w 170"/>
                  <a:gd name="T3" fmla="*/ 145 h 148"/>
                  <a:gd name="T4" fmla="*/ 19 w 170"/>
                  <a:gd name="T5" fmla="*/ 143 h 148"/>
                  <a:gd name="T6" fmla="*/ 29 w 170"/>
                  <a:gd name="T7" fmla="*/ 141 h 148"/>
                  <a:gd name="T8" fmla="*/ 44 w 170"/>
                  <a:gd name="T9" fmla="*/ 138 h 148"/>
                  <a:gd name="T10" fmla="*/ 56 w 170"/>
                  <a:gd name="T11" fmla="*/ 135 h 148"/>
                  <a:gd name="T12" fmla="*/ 68 w 170"/>
                  <a:gd name="T13" fmla="*/ 130 h 148"/>
                  <a:gd name="T14" fmla="*/ 84 w 170"/>
                  <a:gd name="T15" fmla="*/ 126 h 148"/>
                  <a:gd name="T16" fmla="*/ 98 w 170"/>
                  <a:gd name="T17" fmla="*/ 122 h 148"/>
                  <a:gd name="T18" fmla="*/ 110 w 170"/>
                  <a:gd name="T19" fmla="*/ 117 h 148"/>
                  <a:gd name="T20" fmla="*/ 126 w 170"/>
                  <a:gd name="T21" fmla="*/ 112 h 148"/>
                  <a:gd name="T22" fmla="*/ 137 w 170"/>
                  <a:gd name="T23" fmla="*/ 107 h 148"/>
                  <a:gd name="T24" fmla="*/ 147 w 170"/>
                  <a:gd name="T25" fmla="*/ 100 h 148"/>
                  <a:gd name="T26" fmla="*/ 155 w 170"/>
                  <a:gd name="T27" fmla="*/ 93 h 148"/>
                  <a:gd name="T28" fmla="*/ 162 w 170"/>
                  <a:gd name="T29" fmla="*/ 89 h 148"/>
                  <a:gd name="T30" fmla="*/ 167 w 170"/>
                  <a:gd name="T31" fmla="*/ 82 h 148"/>
                  <a:gd name="T32" fmla="*/ 169 w 170"/>
                  <a:gd name="T33" fmla="*/ 75 h 148"/>
                  <a:gd name="T34" fmla="*/ 166 w 170"/>
                  <a:gd name="T35" fmla="*/ 67 h 148"/>
                  <a:gd name="T36" fmla="*/ 161 w 170"/>
                  <a:gd name="T37" fmla="*/ 61 h 148"/>
                  <a:gd name="T38" fmla="*/ 153 w 170"/>
                  <a:gd name="T39" fmla="*/ 52 h 148"/>
                  <a:gd name="T40" fmla="*/ 143 w 170"/>
                  <a:gd name="T41" fmla="*/ 47 h 148"/>
                  <a:gd name="T42" fmla="*/ 130 w 170"/>
                  <a:gd name="T43" fmla="*/ 41 h 148"/>
                  <a:gd name="T44" fmla="*/ 115 w 170"/>
                  <a:gd name="T45" fmla="*/ 34 h 148"/>
                  <a:gd name="T46" fmla="*/ 100 w 170"/>
                  <a:gd name="T47" fmla="*/ 27 h 148"/>
                  <a:gd name="T48" fmla="*/ 85 w 170"/>
                  <a:gd name="T49" fmla="*/ 22 h 148"/>
                  <a:gd name="T50" fmla="*/ 70 w 170"/>
                  <a:gd name="T51" fmla="*/ 17 h 148"/>
                  <a:gd name="T52" fmla="*/ 54 w 170"/>
                  <a:gd name="T53" fmla="*/ 12 h 148"/>
                  <a:gd name="T54" fmla="*/ 40 w 170"/>
                  <a:gd name="T55" fmla="*/ 7 h 148"/>
                  <a:gd name="T56" fmla="*/ 27 w 170"/>
                  <a:gd name="T57" fmla="*/ 5 h 148"/>
                  <a:gd name="T58" fmla="*/ 15 w 170"/>
                  <a:gd name="T59" fmla="*/ 2 h 148"/>
                  <a:gd name="T60" fmla="*/ 8 w 170"/>
                  <a:gd name="T61" fmla="*/ 0 h 148"/>
                  <a:gd name="T62" fmla="*/ 2 w 170"/>
                  <a:gd name="T63" fmla="*/ 1 h 148"/>
                  <a:gd name="T64" fmla="*/ 0 w 170"/>
                  <a:gd name="T65" fmla="*/ 0 h 148"/>
                  <a:gd name="T66" fmla="*/ 3 w 170"/>
                  <a:gd name="T67" fmla="*/ 147 h 1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148"/>
                  <a:gd name="T104" fmla="*/ 170 w 170"/>
                  <a:gd name="T105" fmla="*/ 148 h 1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148">
                    <a:moveTo>
                      <a:pt x="3" y="147"/>
                    </a:moveTo>
                    <a:lnTo>
                      <a:pt x="9" y="145"/>
                    </a:lnTo>
                    <a:lnTo>
                      <a:pt x="19" y="143"/>
                    </a:lnTo>
                    <a:lnTo>
                      <a:pt x="29" y="141"/>
                    </a:lnTo>
                    <a:lnTo>
                      <a:pt x="44" y="138"/>
                    </a:lnTo>
                    <a:lnTo>
                      <a:pt x="56" y="135"/>
                    </a:lnTo>
                    <a:lnTo>
                      <a:pt x="68" y="130"/>
                    </a:lnTo>
                    <a:lnTo>
                      <a:pt x="84" y="126"/>
                    </a:lnTo>
                    <a:lnTo>
                      <a:pt x="98" y="122"/>
                    </a:lnTo>
                    <a:lnTo>
                      <a:pt x="110" y="117"/>
                    </a:lnTo>
                    <a:lnTo>
                      <a:pt x="126" y="112"/>
                    </a:lnTo>
                    <a:lnTo>
                      <a:pt x="137" y="107"/>
                    </a:lnTo>
                    <a:lnTo>
                      <a:pt x="147" y="100"/>
                    </a:lnTo>
                    <a:lnTo>
                      <a:pt x="155" y="93"/>
                    </a:lnTo>
                    <a:lnTo>
                      <a:pt x="162" y="89"/>
                    </a:lnTo>
                    <a:lnTo>
                      <a:pt x="167" y="82"/>
                    </a:lnTo>
                    <a:lnTo>
                      <a:pt x="169" y="75"/>
                    </a:lnTo>
                    <a:lnTo>
                      <a:pt x="166" y="67"/>
                    </a:lnTo>
                    <a:lnTo>
                      <a:pt x="161" y="61"/>
                    </a:lnTo>
                    <a:lnTo>
                      <a:pt x="153" y="52"/>
                    </a:lnTo>
                    <a:lnTo>
                      <a:pt x="143" y="47"/>
                    </a:lnTo>
                    <a:lnTo>
                      <a:pt x="130" y="41"/>
                    </a:lnTo>
                    <a:lnTo>
                      <a:pt x="115" y="34"/>
                    </a:lnTo>
                    <a:lnTo>
                      <a:pt x="100" y="27"/>
                    </a:lnTo>
                    <a:lnTo>
                      <a:pt x="85" y="22"/>
                    </a:lnTo>
                    <a:lnTo>
                      <a:pt x="70" y="17"/>
                    </a:lnTo>
                    <a:lnTo>
                      <a:pt x="54" y="12"/>
                    </a:lnTo>
                    <a:lnTo>
                      <a:pt x="40" y="7"/>
                    </a:lnTo>
                    <a:lnTo>
                      <a:pt x="27" y="5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3" y="14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03" name="Freeform 19"/>
              <p:cNvSpPr>
                <a:spLocks/>
              </p:cNvSpPr>
              <p:nvPr/>
            </p:nvSpPr>
            <p:spPr bwMode="auto">
              <a:xfrm>
                <a:off x="4079" y="1951"/>
                <a:ext cx="176" cy="153"/>
              </a:xfrm>
              <a:custGeom>
                <a:avLst/>
                <a:gdLst>
                  <a:gd name="T0" fmla="*/ 3 w 176"/>
                  <a:gd name="T1" fmla="*/ 152 h 153"/>
                  <a:gd name="T2" fmla="*/ 3 w 176"/>
                  <a:gd name="T3" fmla="*/ 152 h 153"/>
                  <a:gd name="T4" fmla="*/ 9 w 176"/>
                  <a:gd name="T5" fmla="*/ 151 h 153"/>
                  <a:gd name="T6" fmla="*/ 19 w 176"/>
                  <a:gd name="T7" fmla="*/ 150 h 153"/>
                  <a:gd name="T8" fmla="*/ 30 w 176"/>
                  <a:gd name="T9" fmla="*/ 146 h 153"/>
                  <a:gd name="T10" fmla="*/ 43 w 176"/>
                  <a:gd name="T11" fmla="*/ 144 h 153"/>
                  <a:gd name="T12" fmla="*/ 57 w 176"/>
                  <a:gd name="T13" fmla="*/ 140 h 153"/>
                  <a:gd name="T14" fmla="*/ 71 w 176"/>
                  <a:gd name="T15" fmla="*/ 137 h 153"/>
                  <a:gd name="T16" fmla="*/ 85 w 176"/>
                  <a:gd name="T17" fmla="*/ 132 h 153"/>
                  <a:gd name="T18" fmla="*/ 101 w 176"/>
                  <a:gd name="T19" fmla="*/ 127 h 153"/>
                  <a:gd name="T20" fmla="*/ 114 w 176"/>
                  <a:gd name="T21" fmla="*/ 122 h 153"/>
                  <a:gd name="T22" fmla="*/ 128 w 176"/>
                  <a:gd name="T23" fmla="*/ 116 h 153"/>
                  <a:gd name="T24" fmla="*/ 141 w 176"/>
                  <a:gd name="T25" fmla="*/ 111 h 153"/>
                  <a:gd name="T26" fmla="*/ 151 w 176"/>
                  <a:gd name="T27" fmla="*/ 104 h 153"/>
                  <a:gd name="T28" fmla="*/ 161 w 176"/>
                  <a:gd name="T29" fmla="*/ 98 h 153"/>
                  <a:gd name="T30" fmla="*/ 168 w 176"/>
                  <a:gd name="T31" fmla="*/ 92 h 153"/>
                  <a:gd name="T32" fmla="*/ 173 w 176"/>
                  <a:gd name="T33" fmla="*/ 85 h 153"/>
                  <a:gd name="T34" fmla="*/ 175 w 176"/>
                  <a:gd name="T35" fmla="*/ 78 h 153"/>
                  <a:gd name="T36" fmla="*/ 172 w 176"/>
                  <a:gd name="T37" fmla="*/ 70 h 153"/>
                  <a:gd name="T38" fmla="*/ 166 w 176"/>
                  <a:gd name="T39" fmla="*/ 63 h 153"/>
                  <a:gd name="T40" fmla="*/ 158 w 176"/>
                  <a:gd name="T41" fmla="*/ 55 h 153"/>
                  <a:gd name="T42" fmla="*/ 148 w 176"/>
                  <a:gd name="T43" fmla="*/ 49 h 153"/>
                  <a:gd name="T44" fmla="*/ 134 w 176"/>
                  <a:gd name="T45" fmla="*/ 43 h 153"/>
                  <a:gd name="T46" fmla="*/ 119 w 176"/>
                  <a:gd name="T47" fmla="*/ 35 h 153"/>
                  <a:gd name="T48" fmla="*/ 103 w 176"/>
                  <a:gd name="T49" fmla="*/ 29 h 153"/>
                  <a:gd name="T50" fmla="*/ 88 w 176"/>
                  <a:gd name="T51" fmla="*/ 23 h 153"/>
                  <a:gd name="T52" fmla="*/ 72 w 176"/>
                  <a:gd name="T53" fmla="*/ 18 h 153"/>
                  <a:gd name="T54" fmla="*/ 56 w 176"/>
                  <a:gd name="T55" fmla="*/ 13 h 153"/>
                  <a:gd name="T56" fmla="*/ 41 w 176"/>
                  <a:gd name="T57" fmla="*/ 8 h 153"/>
                  <a:gd name="T58" fmla="*/ 28 w 176"/>
                  <a:gd name="T59" fmla="*/ 5 h 153"/>
                  <a:gd name="T60" fmla="*/ 16 w 176"/>
                  <a:gd name="T61" fmla="*/ 3 h 153"/>
                  <a:gd name="T62" fmla="*/ 8 w 176"/>
                  <a:gd name="T63" fmla="*/ 0 h 153"/>
                  <a:gd name="T64" fmla="*/ 2 w 176"/>
                  <a:gd name="T65" fmla="*/ 1 h 153"/>
                  <a:gd name="T66" fmla="*/ 0 w 176"/>
                  <a:gd name="T67" fmla="*/ 0 h 153"/>
                  <a:gd name="T68" fmla="*/ 3 w 176"/>
                  <a:gd name="T69" fmla="*/ 152 h 1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6"/>
                  <a:gd name="T106" fmla="*/ 0 h 153"/>
                  <a:gd name="T107" fmla="*/ 176 w 176"/>
                  <a:gd name="T108" fmla="*/ 153 h 1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6" h="153">
                    <a:moveTo>
                      <a:pt x="3" y="152"/>
                    </a:moveTo>
                    <a:lnTo>
                      <a:pt x="3" y="152"/>
                    </a:lnTo>
                    <a:lnTo>
                      <a:pt x="9" y="151"/>
                    </a:lnTo>
                    <a:lnTo>
                      <a:pt x="19" y="150"/>
                    </a:lnTo>
                    <a:lnTo>
                      <a:pt x="30" y="146"/>
                    </a:lnTo>
                    <a:lnTo>
                      <a:pt x="43" y="144"/>
                    </a:lnTo>
                    <a:lnTo>
                      <a:pt x="57" y="140"/>
                    </a:lnTo>
                    <a:lnTo>
                      <a:pt x="71" y="137"/>
                    </a:lnTo>
                    <a:lnTo>
                      <a:pt x="85" y="132"/>
                    </a:lnTo>
                    <a:lnTo>
                      <a:pt x="101" y="127"/>
                    </a:lnTo>
                    <a:lnTo>
                      <a:pt x="114" y="122"/>
                    </a:lnTo>
                    <a:lnTo>
                      <a:pt x="128" y="116"/>
                    </a:lnTo>
                    <a:lnTo>
                      <a:pt x="141" y="111"/>
                    </a:lnTo>
                    <a:lnTo>
                      <a:pt x="151" y="104"/>
                    </a:lnTo>
                    <a:lnTo>
                      <a:pt x="161" y="98"/>
                    </a:lnTo>
                    <a:lnTo>
                      <a:pt x="168" y="92"/>
                    </a:lnTo>
                    <a:lnTo>
                      <a:pt x="173" y="85"/>
                    </a:lnTo>
                    <a:lnTo>
                      <a:pt x="175" y="78"/>
                    </a:lnTo>
                    <a:lnTo>
                      <a:pt x="172" y="70"/>
                    </a:lnTo>
                    <a:lnTo>
                      <a:pt x="166" y="63"/>
                    </a:lnTo>
                    <a:lnTo>
                      <a:pt x="158" y="55"/>
                    </a:lnTo>
                    <a:lnTo>
                      <a:pt x="148" y="49"/>
                    </a:lnTo>
                    <a:lnTo>
                      <a:pt x="134" y="43"/>
                    </a:lnTo>
                    <a:lnTo>
                      <a:pt x="119" y="35"/>
                    </a:lnTo>
                    <a:lnTo>
                      <a:pt x="103" y="29"/>
                    </a:lnTo>
                    <a:lnTo>
                      <a:pt x="88" y="23"/>
                    </a:lnTo>
                    <a:lnTo>
                      <a:pt x="72" y="18"/>
                    </a:lnTo>
                    <a:lnTo>
                      <a:pt x="56" y="13"/>
                    </a:lnTo>
                    <a:lnTo>
                      <a:pt x="41" y="8"/>
                    </a:lnTo>
                    <a:lnTo>
                      <a:pt x="28" y="5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3" y="15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04" name="Freeform 20"/>
              <p:cNvSpPr>
                <a:spLocks/>
              </p:cNvSpPr>
              <p:nvPr/>
            </p:nvSpPr>
            <p:spPr bwMode="auto">
              <a:xfrm>
                <a:off x="4086" y="1952"/>
                <a:ext cx="162" cy="76"/>
              </a:xfrm>
              <a:custGeom>
                <a:avLst/>
                <a:gdLst>
                  <a:gd name="T0" fmla="*/ 161 w 162"/>
                  <a:gd name="T1" fmla="*/ 75 h 76"/>
                  <a:gd name="T2" fmla="*/ 159 w 162"/>
                  <a:gd name="T3" fmla="*/ 69 h 76"/>
                  <a:gd name="T4" fmla="*/ 154 w 162"/>
                  <a:gd name="T5" fmla="*/ 61 h 76"/>
                  <a:gd name="T6" fmla="*/ 147 w 162"/>
                  <a:gd name="T7" fmla="*/ 54 h 76"/>
                  <a:gd name="T8" fmla="*/ 136 w 162"/>
                  <a:gd name="T9" fmla="*/ 47 h 76"/>
                  <a:gd name="T10" fmla="*/ 126 w 162"/>
                  <a:gd name="T11" fmla="*/ 42 h 76"/>
                  <a:gd name="T12" fmla="*/ 111 w 162"/>
                  <a:gd name="T13" fmla="*/ 35 h 76"/>
                  <a:gd name="T14" fmla="*/ 97 w 162"/>
                  <a:gd name="T15" fmla="*/ 30 h 76"/>
                  <a:gd name="T16" fmla="*/ 82 w 162"/>
                  <a:gd name="T17" fmla="*/ 24 h 76"/>
                  <a:gd name="T18" fmla="*/ 67 w 162"/>
                  <a:gd name="T19" fmla="*/ 20 h 76"/>
                  <a:gd name="T20" fmla="*/ 52 w 162"/>
                  <a:gd name="T21" fmla="*/ 14 h 76"/>
                  <a:gd name="T22" fmla="*/ 37 w 162"/>
                  <a:gd name="T23" fmla="*/ 10 h 76"/>
                  <a:gd name="T24" fmla="*/ 26 w 162"/>
                  <a:gd name="T25" fmla="*/ 7 h 76"/>
                  <a:gd name="T26" fmla="*/ 15 w 162"/>
                  <a:gd name="T27" fmla="*/ 5 h 76"/>
                  <a:gd name="T28" fmla="*/ 7 w 162"/>
                  <a:gd name="T29" fmla="*/ 2 h 76"/>
                  <a:gd name="T30" fmla="*/ 1 w 162"/>
                  <a:gd name="T31" fmla="*/ 1 h 76"/>
                  <a:gd name="T32" fmla="*/ 0 w 162"/>
                  <a:gd name="T33" fmla="*/ 0 h 76"/>
                  <a:gd name="T34" fmla="*/ 3 w 162"/>
                  <a:gd name="T35" fmla="*/ 75 h 76"/>
                  <a:gd name="T36" fmla="*/ 161 w 162"/>
                  <a:gd name="T37" fmla="*/ 75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2"/>
                  <a:gd name="T58" fmla="*/ 0 h 76"/>
                  <a:gd name="T59" fmla="*/ 162 w 162"/>
                  <a:gd name="T60" fmla="*/ 76 h 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2" h="76">
                    <a:moveTo>
                      <a:pt x="161" y="75"/>
                    </a:moveTo>
                    <a:lnTo>
                      <a:pt x="159" y="69"/>
                    </a:lnTo>
                    <a:lnTo>
                      <a:pt x="154" y="61"/>
                    </a:lnTo>
                    <a:lnTo>
                      <a:pt x="147" y="54"/>
                    </a:lnTo>
                    <a:lnTo>
                      <a:pt x="136" y="47"/>
                    </a:lnTo>
                    <a:lnTo>
                      <a:pt x="126" y="42"/>
                    </a:lnTo>
                    <a:lnTo>
                      <a:pt x="111" y="35"/>
                    </a:lnTo>
                    <a:lnTo>
                      <a:pt x="97" y="30"/>
                    </a:lnTo>
                    <a:lnTo>
                      <a:pt x="82" y="24"/>
                    </a:lnTo>
                    <a:lnTo>
                      <a:pt x="67" y="20"/>
                    </a:lnTo>
                    <a:lnTo>
                      <a:pt x="52" y="14"/>
                    </a:lnTo>
                    <a:lnTo>
                      <a:pt x="37" y="10"/>
                    </a:lnTo>
                    <a:lnTo>
                      <a:pt x="26" y="7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75"/>
                    </a:lnTo>
                    <a:lnTo>
                      <a:pt x="161" y="75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05" name="Freeform 21"/>
              <p:cNvSpPr>
                <a:spLocks/>
              </p:cNvSpPr>
              <p:nvPr/>
            </p:nvSpPr>
            <p:spPr bwMode="auto">
              <a:xfrm>
                <a:off x="4086" y="1953"/>
                <a:ext cx="168" cy="81"/>
              </a:xfrm>
              <a:custGeom>
                <a:avLst/>
                <a:gdLst>
                  <a:gd name="T0" fmla="*/ 167 w 168"/>
                  <a:gd name="T1" fmla="*/ 77 h 81"/>
                  <a:gd name="T2" fmla="*/ 167 w 168"/>
                  <a:gd name="T3" fmla="*/ 77 h 81"/>
                  <a:gd name="T4" fmla="*/ 165 w 168"/>
                  <a:gd name="T5" fmla="*/ 71 h 81"/>
                  <a:gd name="T6" fmla="*/ 159 w 168"/>
                  <a:gd name="T7" fmla="*/ 63 h 81"/>
                  <a:gd name="T8" fmla="*/ 152 w 168"/>
                  <a:gd name="T9" fmla="*/ 55 h 81"/>
                  <a:gd name="T10" fmla="*/ 141 w 168"/>
                  <a:gd name="T11" fmla="*/ 48 h 81"/>
                  <a:gd name="T12" fmla="*/ 130 w 168"/>
                  <a:gd name="T13" fmla="*/ 43 h 81"/>
                  <a:gd name="T14" fmla="*/ 115 w 168"/>
                  <a:gd name="T15" fmla="*/ 35 h 81"/>
                  <a:gd name="T16" fmla="*/ 99 w 168"/>
                  <a:gd name="T17" fmla="*/ 30 h 81"/>
                  <a:gd name="T18" fmla="*/ 85 w 168"/>
                  <a:gd name="T19" fmla="*/ 24 h 81"/>
                  <a:gd name="T20" fmla="*/ 68 w 168"/>
                  <a:gd name="T21" fmla="*/ 19 h 81"/>
                  <a:gd name="T22" fmla="*/ 53 w 168"/>
                  <a:gd name="T23" fmla="*/ 14 h 81"/>
                  <a:gd name="T24" fmla="*/ 38 w 168"/>
                  <a:gd name="T25" fmla="*/ 10 h 81"/>
                  <a:gd name="T26" fmla="*/ 27 w 168"/>
                  <a:gd name="T27" fmla="*/ 7 h 81"/>
                  <a:gd name="T28" fmla="*/ 15 w 168"/>
                  <a:gd name="T29" fmla="*/ 5 h 81"/>
                  <a:gd name="T30" fmla="*/ 6 w 168"/>
                  <a:gd name="T31" fmla="*/ 2 h 81"/>
                  <a:gd name="T32" fmla="*/ 1 w 168"/>
                  <a:gd name="T33" fmla="*/ 1 h 81"/>
                  <a:gd name="T34" fmla="*/ 0 w 168"/>
                  <a:gd name="T35" fmla="*/ 0 h 81"/>
                  <a:gd name="T36" fmla="*/ 1 w 168"/>
                  <a:gd name="T37" fmla="*/ 80 h 81"/>
                  <a:gd name="T38" fmla="*/ 167 w 168"/>
                  <a:gd name="T39" fmla="*/ 77 h 8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8"/>
                  <a:gd name="T61" fmla="*/ 0 h 81"/>
                  <a:gd name="T62" fmla="*/ 168 w 168"/>
                  <a:gd name="T63" fmla="*/ 81 h 8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8" h="81">
                    <a:moveTo>
                      <a:pt x="167" y="77"/>
                    </a:moveTo>
                    <a:lnTo>
                      <a:pt x="167" y="77"/>
                    </a:lnTo>
                    <a:lnTo>
                      <a:pt x="165" y="71"/>
                    </a:lnTo>
                    <a:lnTo>
                      <a:pt x="159" y="63"/>
                    </a:lnTo>
                    <a:lnTo>
                      <a:pt x="152" y="55"/>
                    </a:lnTo>
                    <a:lnTo>
                      <a:pt x="141" y="48"/>
                    </a:lnTo>
                    <a:lnTo>
                      <a:pt x="130" y="43"/>
                    </a:lnTo>
                    <a:lnTo>
                      <a:pt x="115" y="35"/>
                    </a:lnTo>
                    <a:lnTo>
                      <a:pt x="99" y="30"/>
                    </a:lnTo>
                    <a:lnTo>
                      <a:pt x="85" y="24"/>
                    </a:lnTo>
                    <a:lnTo>
                      <a:pt x="68" y="19"/>
                    </a:lnTo>
                    <a:lnTo>
                      <a:pt x="53" y="14"/>
                    </a:lnTo>
                    <a:lnTo>
                      <a:pt x="38" y="10"/>
                    </a:lnTo>
                    <a:lnTo>
                      <a:pt x="27" y="7"/>
                    </a:lnTo>
                    <a:lnTo>
                      <a:pt x="15" y="5"/>
                    </a:lnTo>
                    <a:lnTo>
                      <a:pt x="6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80"/>
                    </a:lnTo>
                    <a:lnTo>
                      <a:pt x="167" y="7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06" name="Freeform 22"/>
              <p:cNvSpPr>
                <a:spLocks/>
              </p:cNvSpPr>
              <p:nvPr/>
            </p:nvSpPr>
            <p:spPr bwMode="auto">
              <a:xfrm>
                <a:off x="4057" y="1946"/>
                <a:ext cx="198" cy="165"/>
              </a:xfrm>
              <a:custGeom>
                <a:avLst/>
                <a:gdLst>
                  <a:gd name="T0" fmla="*/ 8 w 198"/>
                  <a:gd name="T1" fmla="*/ 164 h 165"/>
                  <a:gd name="T2" fmla="*/ 8 w 198"/>
                  <a:gd name="T3" fmla="*/ 164 h 165"/>
                  <a:gd name="T4" fmla="*/ 17 w 198"/>
                  <a:gd name="T5" fmla="*/ 162 h 165"/>
                  <a:gd name="T6" fmla="*/ 26 w 198"/>
                  <a:gd name="T7" fmla="*/ 159 h 165"/>
                  <a:gd name="T8" fmla="*/ 38 w 198"/>
                  <a:gd name="T9" fmla="*/ 157 h 165"/>
                  <a:gd name="T10" fmla="*/ 51 w 198"/>
                  <a:gd name="T11" fmla="*/ 152 h 165"/>
                  <a:gd name="T12" fmla="*/ 66 w 198"/>
                  <a:gd name="T13" fmla="*/ 150 h 165"/>
                  <a:gd name="T14" fmla="*/ 84 w 198"/>
                  <a:gd name="T15" fmla="*/ 145 h 165"/>
                  <a:gd name="T16" fmla="*/ 99 w 198"/>
                  <a:gd name="T17" fmla="*/ 140 h 165"/>
                  <a:gd name="T18" fmla="*/ 115 w 198"/>
                  <a:gd name="T19" fmla="*/ 135 h 165"/>
                  <a:gd name="T20" fmla="*/ 130 w 198"/>
                  <a:gd name="T21" fmla="*/ 129 h 165"/>
                  <a:gd name="T22" fmla="*/ 146 w 198"/>
                  <a:gd name="T23" fmla="*/ 122 h 165"/>
                  <a:gd name="T24" fmla="*/ 160 w 198"/>
                  <a:gd name="T25" fmla="*/ 117 h 165"/>
                  <a:gd name="T26" fmla="*/ 172 w 198"/>
                  <a:gd name="T27" fmla="*/ 110 h 165"/>
                  <a:gd name="T28" fmla="*/ 182 w 198"/>
                  <a:gd name="T29" fmla="*/ 104 h 165"/>
                  <a:gd name="T30" fmla="*/ 190 w 198"/>
                  <a:gd name="T31" fmla="*/ 97 h 165"/>
                  <a:gd name="T32" fmla="*/ 195 w 198"/>
                  <a:gd name="T33" fmla="*/ 89 h 165"/>
                  <a:gd name="T34" fmla="*/ 197 w 198"/>
                  <a:gd name="T35" fmla="*/ 83 h 165"/>
                  <a:gd name="T36" fmla="*/ 194 w 198"/>
                  <a:gd name="T37" fmla="*/ 74 h 165"/>
                  <a:gd name="T38" fmla="*/ 188 w 198"/>
                  <a:gd name="T39" fmla="*/ 66 h 165"/>
                  <a:gd name="T40" fmla="*/ 178 w 198"/>
                  <a:gd name="T41" fmla="*/ 58 h 165"/>
                  <a:gd name="T42" fmla="*/ 165 w 198"/>
                  <a:gd name="T43" fmla="*/ 52 h 165"/>
                  <a:gd name="T44" fmla="*/ 150 w 198"/>
                  <a:gd name="T45" fmla="*/ 45 h 165"/>
                  <a:gd name="T46" fmla="*/ 133 w 198"/>
                  <a:gd name="T47" fmla="*/ 37 h 165"/>
                  <a:gd name="T48" fmla="*/ 116 w 198"/>
                  <a:gd name="T49" fmla="*/ 31 h 165"/>
                  <a:gd name="T50" fmla="*/ 98 w 198"/>
                  <a:gd name="T51" fmla="*/ 25 h 165"/>
                  <a:gd name="T52" fmla="*/ 80 w 198"/>
                  <a:gd name="T53" fmla="*/ 19 h 165"/>
                  <a:gd name="T54" fmla="*/ 62 w 198"/>
                  <a:gd name="T55" fmla="*/ 14 h 165"/>
                  <a:gd name="T56" fmla="*/ 46 w 198"/>
                  <a:gd name="T57" fmla="*/ 10 h 165"/>
                  <a:gd name="T58" fmla="*/ 31 w 198"/>
                  <a:gd name="T59" fmla="*/ 6 h 165"/>
                  <a:gd name="T60" fmla="*/ 17 w 198"/>
                  <a:gd name="T61" fmla="*/ 3 h 165"/>
                  <a:gd name="T62" fmla="*/ 7 w 198"/>
                  <a:gd name="T63" fmla="*/ 1 h 165"/>
                  <a:gd name="T64" fmla="*/ 1 w 198"/>
                  <a:gd name="T65" fmla="*/ 1 h 165"/>
                  <a:gd name="T66" fmla="*/ 0 w 198"/>
                  <a:gd name="T67" fmla="*/ 0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8"/>
                  <a:gd name="T103" fmla="*/ 0 h 165"/>
                  <a:gd name="T104" fmla="*/ 198 w 198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8" h="165">
                    <a:moveTo>
                      <a:pt x="8" y="164"/>
                    </a:moveTo>
                    <a:lnTo>
                      <a:pt x="8" y="164"/>
                    </a:lnTo>
                    <a:lnTo>
                      <a:pt x="17" y="162"/>
                    </a:lnTo>
                    <a:lnTo>
                      <a:pt x="26" y="159"/>
                    </a:lnTo>
                    <a:lnTo>
                      <a:pt x="38" y="157"/>
                    </a:lnTo>
                    <a:lnTo>
                      <a:pt x="51" y="152"/>
                    </a:lnTo>
                    <a:lnTo>
                      <a:pt x="66" y="150"/>
                    </a:lnTo>
                    <a:lnTo>
                      <a:pt x="84" y="145"/>
                    </a:lnTo>
                    <a:lnTo>
                      <a:pt x="99" y="140"/>
                    </a:lnTo>
                    <a:lnTo>
                      <a:pt x="115" y="135"/>
                    </a:lnTo>
                    <a:lnTo>
                      <a:pt x="130" y="129"/>
                    </a:lnTo>
                    <a:lnTo>
                      <a:pt x="146" y="122"/>
                    </a:lnTo>
                    <a:lnTo>
                      <a:pt x="160" y="117"/>
                    </a:lnTo>
                    <a:lnTo>
                      <a:pt x="172" y="110"/>
                    </a:lnTo>
                    <a:lnTo>
                      <a:pt x="182" y="104"/>
                    </a:lnTo>
                    <a:lnTo>
                      <a:pt x="190" y="97"/>
                    </a:lnTo>
                    <a:lnTo>
                      <a:pt x="195" y="89"/>
                    </a:lnTo>
                    <a:lnTo>
                      <a:pt x="197" y="83"/>
                    </a:lnTo>
                    <a:lnTo>
                      <a:pt x="194" y="74"/>
                    </a:lnTo>
                    <a:lnTo>
                      <a:pt x="188" y="66"/>
                    </a:lnTo>
                    <a:lnTo>
                      <a:pt x="178" y="58"/>
                    </a:lnTo>
                    <a:lnTo>
                      <a:pt x="165" y="52"/>
                    </a:lnTo>
                    <a:lnTo>
                      <a:pt x="150" y="45"/>
                    </a:lnTo>
                    <a:lnTo>
                      <a:pt x="133" y="37"/>
                    </a:lnTo>
                    <a:lnTo>
                      <a:pt x="116" y="31"/>
                    </a:lnTo>
                    <a:lnTo>
                      <a:pt x="98" y="25"/>
                    </a:lnTo>
                    <a:lnTo>
                      <a:pt x="80" y="19"/>
                    </a:lnTo>
                    <a:lnTo>
                      <a:pt x="62" y="14"/>
                    </a:lnTo>
                    <a:lnTo>
                      <a:pt x="46" y="10"/>
                    </a:lnTo>
                    <a:lnTo>
                      <a:pt x="31" y="6"/>
                    </a:lnTo>
                    <a:lnTo>
                      <a:pt x="17" y="3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07" name="Line 23"/>
              <p:cNvSpPr>
                <a:spLocks noChangeShapeType="1"/>
              </p:cNvSpPr>
              <p:nvPr/>
            </p:nvSpPr>
            <p:spPr bwMode="auto">
              <a:xfrm>
                <a:off x="4085" y="1957"/>
                <a:ext cx="3" cy="1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08" name="Line 24"/>
              <p:cNvSpPr>
                <a:spLocks noChangeShapeType="1"/>
              </p:cNvSpPr>
              <p:nvPr/>
            </p:nvSpPr>
            <p:spPr bwMode="auto">
              <a:xfrm flipH="1">
                <a:off x="1676" y="1544"/>
                <a:ext cx="10" cy="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09" name="Freeform 25"/>
              <p:cNvSpPr>
                <a:spLocks/>
              </p:cNvSpPr>
              <p:nvPr/>
            </p:nvSpPr>
            <p:spPr bwMode="auto">
              <a:xfrm>
                <a:off x="1621" y="1541"/>
                <a:ext cx="60" cy="629"/>
              </a:xfrm>
              <a:custGeom>
                <a:avLst/>
                <a:gdLst>
                  <a:gd name="T0" fmla="*/ 59 w 60"/>
                  <a:gd name="T1" fmla="*/ 0 h 629"/>
                  <a:gd name="T2" fmla="*/ 59 w 60"/>
                  <a:gd name="T3" fmla="*/ 0 h 629"/>
                  <a:gd name="T4" fmla="*/ 58 w 60"/>
                  <a:gd name="T5" fmla="*/ 3 h 629"/>
                  <a:gd name="T6" fmla="*/ 57 w 60"/>
                  <a:gd name="T7" fmla="*/ 14 h 629"/>
                  <a:gd name="T8" fmla="*/ 59 w 60"/>
                  <a:gd name="T9" fmla="*/ 27 h 629"/>
                  <a:gd name="T10" fmla="*/ 59 w 60"/>
                  <a:gd name="T11" fmla="*/ 43 h 629"/>
                  <a:gd name="T12" fmla="*/ 59 w 60"/>
                  <a:gd name="T13" fmla="*/ 59 h 629"/>
                  <a:gd name="T14" fmla="*/ 59 w 60"/>
                  <a:gd name="T15" fmla="*/ 74 h 629"/>
                  <a:gd name="T16" fmla="*/ 59 w 60"/>
                  <a:gd name="T17" fmla="*/ 84 h 629"/>
                  <a:gd name="T18" fmla="*/ 59 w 60"/>
                  <a:gd name="T19" fmla="*/ 87 h 629"/>
                  <a:gd name="T20" fmla="*/ 0 w 60"/>
                  <a:gd name="T21" fmla="*/ 87 h 629"/>
                  <a:gd name="T22" fmla="*/ 6 w 60"/>
                  <a:gd name="T23" fmla="*/ 628 h 6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629"/>
                  <a:gd name="T38" fmla="*/ 60 w 60"/>
                  <a:gd name="T39" fmla="*/ 629 h 6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629">
                    <a:moveTo>
                      <a:pt x="59" y="0"/>
                    </a:moveTo>
                    <a:lnTo>
                      <a:pt x="59" y="0"/>
                    </a:lnTo>
                    <a:lnTo>
                      <a:pt x="58" y="3"/>
                    </a:lnTo>
                    <a:lnTo>
                      <a:pt x="57" y="14"/>
                    </a:lnTo>
                    <a:lnTo>
                      <a:pt x="59" y="27"/>
                    </a:lnTo>
                    <a:lnTo>
                      <a:pt x="59" y="43"/>
                    </a:lnTo>
                    <a:lnTo>
                      <a:pt x="59" y="59"/>
                    </a:lnTo>
                    <a:lnTo>
                      <a:pt x="59" y="74"/>
                    </a:lnTo>
                    <a:lnTo>
                      <a:pt x="59" y="84"/>
                    </a:lnTo>
                    <a:lnTo>
                      <a:pt x="59" y="87"/>
                    </a:lnTo>
                    <a:lnTo>
                      <a:pt x="0" y="87"/>
                    </a:lnTo>
                    <a:lnTo>
                      <a:pt x="6" y="62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10" name="Freeform 26"/>
              <p:cNvSpPr>
                <a:spLocks/>
              </p:cNvSpPr>
              <p:nvPr/>
            </p:nvSpPr>
            <p:spPr bwMode="auto">
              <a:xfrm>
                <a:off x="2775" y="1791"/>
                <a:ext cx="862" cy="158"/>
              </a:xfrm>
              <a:custGeom>
                <a:avLst/>
                <a:gdLst>
                  <a:gd name="T0" fmla="*/ 861 w 862"/>
                  <a:gd name="T1" fmla="*/ 109 h 158"/>
                  <a:gd name="T2" fmla="*/ 845 w 862"/>
                  <a:gd name="T3" fmla="*/ 151 h 158"/>
                  <a:gd name="T4" fmla="*/ 693 w 862"/>
                  <a:gd name="T5" fmla="*/ 157 h 158"/>
                  <a:gd name="T6" fmla="*/ 51 w 862"/>
                  <a:gd name="T7" fmla="*/ 62 h 158"/>
                  <a:gd name="T8" fmla="*/ 49 w 862"/>
                  <a:gd name="T9" fmla="*/ 59 h 158"/>
                  <a:gd name="T10" fmla="*/ 44 w 862"/>
                  <a:gd name="T11" fmla="*/ 52 h 158"/>
                  <a:gd name="T12" fmla="*/ 35 w 862"/>
                  <a:gd name="T13" fmla="*/ 43 h 158"/>
                  <a:gd name="T14" fmla="*/ 25 w 862"/>
                  <a:gd name="T15" fmla="*/ 31 h 158"/>
                  <a:gd name="T16" fmla="*/ 15 w 862"/>
                  <a:gd name="T17" fmla="*/ 20 h 158"/>
                  <a:gd name="T18" fmla="*/ 7 w 862"/>
                  <a:gd name="T19" fmla="*/ 10 h 158"/>
                  <a:gd name="T20" fmla="*/ 2 w 862"/>
                  <a:gd name="T21" fmla="*/ 3 h 158"/>
                  <a:gd name="T22" fmla="*/ 0 w 862"/>
                  <a:gd name="T23" fmla="*/ 0 h 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62"/>
                  <a:gd name="T37" fmla="*/ 0 h 158"/>
                  <a:gd name="T38" fmla="*/ 862 w 862"/>
                  <a:gd name="T39" fmla="*/ 158 h 1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62" h="158">
                    <a:moveTo>
                      <a:pt x="861" y="109"/>
                    </a:moveTo>
                    <a:lnTo>
                      <a:pt x="845" y="151"/>
                    </a:lnTo>
                    <a:lnTo>
                      <a:pt x="693" y="157"/>
                    </a:lnTo>
                    <a:lnTo>
                      <a:pt x="51" y="62"/>
                    </a:lnTo>
                    <a:lnTo>
                      <a:pt x="49" y="59"/>
                    </a:lnTo>
                    <a:lnTo>
                      <a:pt x="44" y="52"/>
                    </a:lnTo>
                    <a:lnTo>
                      <a:pt x="35" y="43"/>
                    </a:lnTo>
                    <a:lnTo>
                      <a:pt x="25" y="31"/>
                    </a:lnTo>
                    <a:lnTo>
                      <a:pt x="15" y="20"/>
                    </a:lnTo>
                    <a:lnTo>
                      <a:pt x="7" y="10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11" name="Freeform 27"/>
              <p:cNvSpPr>
                <a:spLocks/>
              </p:cNvSpPr>
              <p:nvPr/>
            </p:nvSpPr>
            <p:spPr bwMode="auto">
              <a:xfrm>
                <a:off x="2753" y="1799"/>
                <a:ext cx="896" cy="171"/>
              </a:xfrm>
              <a:custGeom>
                <a:avLst/>
                <a:gdLst>
                  <a:gd name="T0" fmla="*/ 895 w 896"/>
                  <a:gd name="T1" fmla="*/ 101 h 171"/>
                  <a:gd name="T2" fmla="*/ 868 w 896"/>
                  <a:gd name="T3" fmla="*/ 165 h 171"/>
                  <a:gd name="T4" fmla="*/ 710 w 896"/>
                  <a:gd name="T5" fmla="*/ 170 h 171"/>
                  <a:gd name="T6" fmla="*/ 60 w 896"/>
                  <a:gd name="T7" fmla="*/ 74 h 171"/>
                  <a:gd name="T8" fmla="*/ 0 w 896"/>
                  <a:gd name="T9" fmla="*/ 0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6"/>
                  <a:gd name="T16" fmla="*/ 0 h 171"/>
                  <a:gd name="T17" fmla="*/ 896 w 896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6" h="171">
                    <a:moveTo>
                      <a:pt x="895" y="101"/>
                    </a:moveTo>
                    <a:lnTo>
                      <a:pt x="868" y="165"/>
                    </a:lnTo>
                    <a:lnTo>
                      <a:pt x="710" y="170"/>
                    </a:lnTo>
                    <a:lnTo>
                      <a:pt x="60" y="7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12" name="Freeform 28"/>
              <p:cNvSpPr>
                <a:spLocks/>
              </p:cNvSpPr>
              <p:nvPr/>
            </p:nvSpPr>
            <p:spPr bwMode="auto">
              <a:xfrm>
                <a:off x="1457" y="1682"/>
                <a:ext cx="58" cy="263"/>
              </a:xfrm>
              <a:custGeom>
                <a:avLst/>
                <a:gdLst>
                  <a:gd name="T0" fmla="*/ 28 w 58"/>
                  <a:gd name="T1" fmla="*/ 0 h 263"/>
                  <a:gd name="T2" fmla="*/ 57 w 58"/>
                  <a:gd name="T3" fmla="*/ 0 h 263"/>
                  <a:gd name="T4" fmla="*/ 55 w 58"/>
                  <a:gd name="T5" fmla="*/ 11 h 263"/>
                  <a:gd name="T6" fmla="*/ 52 w 58"/>
                  <a:gd name="T7" fmla="*/ 39 h 263"/>
                  <a:gd name="T8" fmla="*/ 48 w 58"/>
                  <a:gd name="T9" fmla="*/ 80 h 263"/>
                  <a:gd name="T10" fmla="*/ 44 w 58"/>
                  <a:gd name="T11" fmla="*/ 128 h 263"/>
                  <a:gd name="T12" fmla="*/ 38 w 58"/>
                  <a:gd name="T13" fmla="*/ 175 h 263"/>
                  <a:gd name="T14" fmla="*/ 34 w 58"/>
                  <a:gd name="T15" fmla="*/ 215 h 263"/>
                  <a:gd name="T16" fmla="*/ 31 w 58"/>
                  <a:gd name="T17" fmla="*/ 245 h 263"/>
                  <a:gd name="T18" fmla="*/ 29 w 58"/>
                  <a:gd name="T19" fmla="*/ 255 h 263"/>
                  <a:gd name="T20" fmla="*/ 32 w 58"/>
                  <a:gd name="T21" fmla="*/ 256 h 263"/>
                  <a:gd name="T22" fmla="*/ 35 w 58"/>
                  <a:gd name="T23" fmla="*/ 257 h 263"/>
                  <a:gd name="T24" fmla="*/ 39 w 58"/>
                  <a:gd name="T25" fmla="*/ 257 h 263"/>
                  <a:gd name="T26" fmla="*/ 45 w 58"/>
                  <a:gd name="T27" fmla="*/ 257 h 263"/>
                  <a:gd name="T28" fmla="*/ 48 w 58"/>
                  <a:gd name="T29" fmla="*/ 257 h 263"/>
                  <a:gd name="T30" fmla="*/ 50 w 58"/>
                  <a:gd name="T31" fmla="*/ 258 h 263"/>
                  <a:gd name="T32" fmla="*/ 51 w 58"/>
                  <a:gd name="T33" fmla="*/ 257 h 263"/>
                  <a:gd name="T34" fmla="*/ 51 w 58"/>
                  <a:gd name="T35" fmla="*/ 262 h 263"/>
                  <a:gd name="T36" fmla="*/ 0 w 58"/>
                  <a:gd name="T37" fmla="*/ 261 h 2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263"/>
                  <a:gd name="T59" fmla="*/ 58 w 58"/>
                  <a:gd name="T60" fmla="*/ 263 h 2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263">
                    <a:moveTo>
                      <a:pt x="28" y="0"/>
                    </a:moveTo>
                    <a:lnTo>
                      <a:pt x="57" y="0"/>
                    </a:lnTo>
                    <a:lnTo>
                      <a:pt x="55" y="11"/>
                    </a:lnTo>
                    <a:lnTo>
                      <a:pt x="52" y="39"/>
                    </a:lnTo>
                    <a:lnTo>
                      <a:pt x="48" y="80"/>
                    </a:lnTo>
                    <a:lnTo>
                      <a:pt x="44" y="128"/>
                    </a:lnTo>
                    <a:lnTo>
                      <a:pt x="38" y="175"/>
                    </a:lnTo>
                    <a:lnTo>
                      <a:pt x="34" y="215"/>
                    </a:lnTo>
                    <a:lnTo>
                      <a:pt x="31" y="245"/>
                    </a:lnTo>
                    <a:lnTo>
                      <a:pt x="29" y="255"/>
                    </a:lnTo>
                    <a:lnTo>
                      <a:pt x="32" y="256"/>
                    </a:lnTo>
                    <a:lnTo>
                      <a:pt x="35" y="257"/>
                    </a:lnTo>
                    <a:lnTo>
                      <a:pt x="39" y="257"/>
                    </a:lnTo>
                    <a:lnTo>
                      <a:pt x="45" y="257"/>
                    </a:lnTo>
                    <a:lnTo>
                      <a:pt x="48" y="257"/>
                    </a:lnTo>
                    <a:lnTo>
                      <a:pt x="50" y="258"/>
                    </a:lnTo>
                    <a:lnTo>
                      <a:pt x="51" y="257"/>
                    </a:lnTo>
                    <a:lnTo>
                      <a:pt x="51" y="262"/>
                    </a:lnTo>
                    <a:lnTo>
                      <a:pt x="0" y="26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13" name="Freeform 29"/>
              <p:cNvSpPr>
                <a:spLocks/>
              </p:cNvSpPr>
              <p:nvPr/>
            </p:nvSpPr>
            <p:spPr bwMode="auto">
              <a:xfrm>
                <a:off x="3957" y="2038"/>
                <a:ext cx="67" cy="34"/>
              </a:xfrm>
              <a:custGeom>
                <a:avLst/>
                <a:gdLst>
                  <a:gd name="T0" fmla="*/ 66 w 67"/>
                  <a:gd name="T1" fmla="*/ 19 h 34"/>
                  <a:gd name="T2" fmla="*/ 64 w 67"/>
                  <a:gd name="T3" fmla="*/ 17 h 34"/>
                  <a:gd name="T4" fmla="*/ 61 w 67"/>
                  <a:gd name="T5" fmla="*/ 16 h 34"/>
                  <a:gd name="T6" fmla="*/ 53 w 67"/>
                  <a:gd name="T7" fmla="*/ 14 h 34"/>
                  <a:gd name="T8" fmla="*/ 46 w 67"/>
                  <a:gd name="T9" fmla="*/ 11 h 34"/>
                  <a:gd name="T10" fmla="*/ 38 w 67"/>
                  <a:gd name="T11" fmla="*/ 9 h 34"/>
                  <a:gd name="T12" fmla="*/ 28 w 67"/>
                  <a:gd name="T13" fmla="*/ 8 h 34"/>
                  <a:gd name="T14" fmla="*/ 18 w 67"/>
                  <a:gd name="T15" fmla="*/ 3 h 34"/>
                  <a:gd name="T16" fmla="*/ 9 w 67"/>
                  <a:gd name="T17" fmla="*/ 0 h 34"/>
                  <a:gd name="T18" fmla="*/ 4 w 67"/>
                  <a:gd name="T19" fmla="*/ 0 h 34"/>
                  <a:gd name="T20" fmla="*/ 1 w 67"/>
                  <a:gd name="T21" fmla="*/ 2 h 34"/>
                  <a:gd name="T22" fmla="*/ 0 w 67"/>
                  <a:gd name="T23" fmla="*/ 7 h 34"/>
                  <a:gd name="T24" fmla="*/ 1 w 67"/>
                  <a:gd name="T25" fmla="*/ 14 h 34"/>
                  <a:gd name="T26" fmla="*/ 1 w 67"/>
                  <a:gd name="T27" fmla="*/ 20 h 34"/>
                  <a:gd name="T28" fmla="*/ 2 w 67"/>
                  <a:gd name="T29" fmla="*/ 26 h 34"/>
                  <a:gd name="T30" fmla="*/ 5 w 67"/>
                  <a:gd name="T31" fmla="*/ 31 h 34"/>
                  <a:gd name="T32" fmla="*/ 8 w 67"/>
                  <a:gd name="T33" fmla="*/ 33 h 34"/>
                  <a:gd name="T34" fmla="*/ 16 w 67"/>
                  <a:gd name="T35" fmla="*/ 29 h 34"/>
                  <a:gd name="T36" fmla="*/ 24 w 67"/>
                  <a:gd name="T37" fmla="*/ 28 h 34"/>
                  <a:gd name="T38" fmla="*/ 34 w 67"/>
                  <a:gd name="T39" fmla="*/ 26 h 34"/>
                  <a:gd name="T40" fmla="*/ 43 w 67"/>
                  <a:gd name="T41" fmla="*/ 24 h 34"/>
                  <a:gd name="T42" fmla="*/ 52 w 67"/>
                  <a:gd name="T43" fmla="*/ 23 h 34"/>
                  <a:gd name="T44" fmla="*/ 59 w 67"/>
                  <a:gd name="T45" fmla="*/ 21 h 34"/>
                  <a:gd name="T46" fmla="*/ 65 w 67"/>
                  <a:gd name="T47" fmla="*/ 20 h 34"/>
                  <a:gd name="T48" fmla="*/ 66 w 67"/>
                  <a:gd name="T49" fmla="*/ 19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34"/>
                  <a:gd name="T77" fmla="*/ 67 w 67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34">
                    <a:moveTo>
                      <a:pt x="66" y="19"/>
                    </a:moveTo>
                    <a:lnTo>
                      <a:pt x="64" y="17"/>
                    </a:lnTo>
                    <a:lnTo>
                      <a:pt x="61" y="16"/>
                    </a:lnTo>
                    <a:lnTo>
                      <a:pt x="53" y="14"/>
                    </a:lnTo>
                    <a:lnTo>
                      <a:pt x="46" y="11"/>
                    </a:lnTo>
                    <a:lnTo>
                      <a:pt x="38" y="9"/>
                    </a:lnTo>
                    <a:lnTo>
                      <a:pt x="28" y="8"/>
                    </a:lnTo>
                    <a:lnTo>
                      <a:pt x="18" y="3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4"/>
                    </a:lnTo>
                    <a:lnTo>
                      <a:pt x="1" y="20"/>
                    </a:lnTo>
                    <a:lnTo>
                      <a:pt x="2" y="26"/>
                    </a:lnTo>
                    <a:lnTo>
                      <a:pt x="5" y="31"/>
                    </a:lnTo>
                    <a:lnTo>
                      <a:pt x="8" y="33"/>
                    </a:lnTo>
                    <a:lnTo>
                      <a:pt x="16" y="29"/>
                    </a:lnTo>
                    <a:lnTo>
                      <a:pt x="24" y="28"/>
                    </a:lnTo>
                    <a:lnTo>
                      <a:pt x="34" y="26"/>
                    </a:lnTo>
                    <a:lnTo>
                      <a:pt x="43" y="24"/>
                    </a:lnTo>
                    <a:lnTo>
                      <a:pt x="52" y="23"/>
                    </a:lnTo>
                    <a:lnTo>
                      <a:pt x="59" y="21"/>
                    </a:lnTo>
                    <a:lnTo>
                      <a:pt x="65" y="20"/>
                    </a:lnTo>
                    <a:lnTo>
                      <a:pt x="66" y="1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14" name="Freeform 30"/>
              <p:cNvSpPr>
                <a:spLocks/>
              </p:cNvSpPr>
              <p:nvPr/>
            </p:nvSpPr>
            <p:spPr bwMode="auto">
              <a:xfrm>
                <a:off x="3956" y="2039"/>
                <a:ext cx="73" cy="39"/>
              </a:xfrm>
              <a:custGeom>
                <a:avLst/>
                <a:gdLst>
                  <a:gd name="T0" fmla="*/ 72 w 73"/>
                  <a:gd name="T1" fmla="*/ 20 h 39"/>
                  <a:gd name="T2" fmla="*/ 72 w 73"/>
                  <a:gd name="T3" fmla="*/ 20 h 39"/>
                  <a:gd name="T4" fmla="*/ 71 w 73"/>
                  <a:gd name="T5" fmla="*/ 18 h 39"/>
                  <a:gd name="T6" fmla="*/ 67 w 73"/>
                  <a:gd name="T7" fmla="*/ 16 h 39"/>
                  <a:gd name="T8" fmla="*/ 58 w 73"/>
                  <a:gd name="T9" fmla="*/ 15 h 39"/>
                  <a:gd name="T10" fmla="*/ 51 w 73"/>
                  <a:gd name="T11" fmla="*/ 13 h 39"/>
                  <a:gd name="T12" fmla="*/ 41 w 73"/>
                  <a:gd name="T13" fmla="*/ 10 h 39"/>
                  <a:gd name="T14" fmla="*/ 31 w 73"/>
                  <a:gd name="T15" fmla="*/ 8 h 39"/>
                  <a:gd name="T16" fmla="*/ 19 w 73"/>
                  <a:gd name="T17" fmla="*/ 4 h 39"/>
                  <a:gd name="T18" fmla="*/ 9 w 73"/>
                  <a:gd name="T19" fmla="*/ 0 h 39"/>
                  <a:gd name="T20" fmla="*/ 5 w 73"/>
                  <a:gd name="T21" fmla="*/ 0 h 39"/>
                  <a:gd name="T22" fmla="*/ 2 w 73"/>
                  <a:gd name="T23" fmla="*/ 3 h 39"/>
                  <a:gd name="T24" fmla="*/ 0 w 73"/>
                  <a:gd name="T25" fmla="*/ 9 h 39"/>
                  <a:gd name="T26" fmla="*/ 0 w 73"/>
                  <a:gd name="T27" fmla="*/ 16 h 39"/>
                  <a:gd name="T28" fmla="*/ 0 w 73"/>
                  <a:gd name="T29" fmla="*/ 24 h 39"/>
                  <a:gd name="T30" fmla="*/ 2 w 73"/>
                  <a:gd name="T31" fmla="*/ 31 h 39"/>
                  <a:gd name="T32" fmla="*/ 5 w 73"/>
                  <a:gd name="T33" fmla="*/ 35 h 39"/>
                  <a:gd name="T34" fmla="*/ 9 w 73"/>
                  <a:gd name="T35" fmla="*/ 38 h 39"/>
                  <a:gd name="T36" fmla="*/ 17 w 73"/>
                  <a:gd name="T37" fmla="*/ 34 h 39"/>
                  <a:gd name="T38" fmla="*/ 27 w 73"/>
                  <a:gd name="T39" fmla="*/ 32 h 39"/>
                  <a:gd name="T40" fmla="*/ 36 w 73"/>
                  <a:gd name="T41" fmla="*/ 28 h 39"/>
                  <a:gd name="T42" fmla="*/ 47 w 73"/>
                  <a:gd name="T43" fmla="*/ 26 h 39"/>
                  <a:gd name="T44" fmla="*/ 57 w 73"/>
                  <a:gd name="T45" fmla="*/ 26 h 39"/>
                  <a:gd name="T46" fmla="*/ 64 w 73"/>
                  <a:gd name="T47" fmla="*/ 23 h 39"/>
                  <a:gd name="T48" fmla="*/ 70 w 73"/>
                  <a:gd name="T49" fmla="*/ 22 h 39"/>
                  <a:gd name="T50" fmla="*/ 72 w 73"/>
                  <a:gd name="T51" fmla="*/ 20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3"/>
                  <a:gd name="T79" fmla="*/ 0 h 39"/>
                  <a:gd name="T80" fmla="*/ 73 w 73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3" h="39">
                    <a:moveTo>
                      <a:pt x="72" y="20"/>
                    </a:moveTo>
                    <a:lnTo>
                      <a:pt x="72" y="20"/>
                    </a:lnTo>
                    <a:lnTo>
                      <a:pt x="71" y="18"/>
                    </a:lnTo>
                    <a:lnTo>
                      <a:pt x="67" y="16"/>
                    </a:lnTo>
                    <a:lnTo>
                      <a:pt x="58" y="15"/>
                    </a:lnTo>
                    <a:lnTo>
                      <a:pt x="51" y="13"/>
                    </a:lnTo>
                    <a:lnTo>
                      <a:pt x="41" y="10"/>
                    </a:lnTo>
                    <a:lnTo>
                      <a:pt x="31" y="8"/>
                    </a:lnTo>
                    <a:lnTo>
                      <a:pt x="1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5" y="35"/>
                    </a:lnTo>
                    <a:lnTo>
                      <a:pt x="9" y="38"/>
                    </a:lnTo>
                    <a:lnTo>
                      <a:pt x="17" y="34"/>
                    </a:lnTo>
                    <a:lnTo>
                      <a:pt x="27" y="32"/>
                    </a:lnTo>
                    <a:lnTo>
                      <a:pt x="36" y="28"/>
                    </a:lnTo>
                    <a:lnTo>
                      <a:pt x="47" y="26"/>
                    </a:lnTo>
                    <a:lnTo>
                      <a:pt x="57" y="26"/>
                    </a:lnTo>
                    <a:lnTo>
                      <a:pt x="64" y="23"/>
                    </a:lnTo>
                    <a:lnTo>
                      <a:pt x="70" y="22"/>
                    </a:lnTo>
                    <a:lnTo>
                      <a:pt x="72" y="2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15" name="Freeform 31"/>
              <p:cNvSpPr>
                <a:spLocks/>
              </p:cNvSpPr>
              <p:nvPr/>
            </p:nvSpPr>
            <p:spPr bwMode="auto">
              <a:xfrm>
                <a:off x="2385" y="1798"/>
                <a:ext cx="116" cy="86"/>
              </a:xfrm>
              <a:custGeom>
                <a:avLst/>
                <a:gdLst>
                  <a:gd name="T0" fmla="*/ 5 w 116"/>
                  <a:gd name="T1" fmla="*/ 14 h 86"/>
                  <a:gd name="T2" fmla="*/ 1 w 116"/>
                  <a:gd name="T3" fmla="*/ 15 h 86"/>
                  <a:gd name="T4" fmla="*/ 0 w 116"/>
                  <a:gd name="T5" fmla="*/ 18 h 86"/>
                  <a:gd name="T6" fmla="*/ 2 w 116"/>
                  <a:gd name="T7" fmla="*/ 20 h 86"/>
                  <a:gd name="T8" fmla="*/ 6 w 116"/>
                  <a:gd name="T9" fmla="*/ 22 h 86"/>
                  <a:gd name="T10" fmla="*/ 58 w 116"/>
                  <a:gd name="T11" fmla="*/ 12 h 86"/>
                  <a:gd name="T12" fmla="*/ 83 w 116"/>
                  <a:gd name="T13" fmla="*/ 85 h 86"/>
                  <a:gd name="T14" fmla="*/ 115 w 116"/>
                  <a:gd name="T15" fmla="*/ 77 h 86"/>
                  <a:gd name="T16" fmla="*/ 75 w 116"/>
                  <a:gd name="T17" fmla="*/ 8 h 86"/>
                  <a:gd name="T18" fmla="*/ 84 w 116"/>
                  <a:gd name="T19" fmla="*/ 8 h 86"/>
                  <a:gd name="T20" fmla="*/ 86 w 116"/>
                  <a:gd name="T21" fmla="*/ 5 h 86"/>
                  <a:gd name="T22" fmla="*/ 87 w 116"/>
                  <a:gd name="T23" fmla="*/ 2 h 86"/>
                  <a:gd name="T24" fmla="*/ 86 w 116"/>
                  <a:gd name="T25" fmla="*/ 0 h 86"/>
                  <a:gd name="T26" fmla="*/ 81 w 116"/>
                  <a:gd name="T27" fmla="*/ 0 h 86"/>
                  <a:gd name="T28" fmla="*/ 5 w 116"/>
                  <a:gd name="T29" fmla="*/ 14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6"/>
                  <a:gd name="T46" fmla="*/ 0 h 86"/>
                  <a:gd name="T47" fmla="*/ 116 w 116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6" h="86">
                    <a:moveTo>
                      <a:pt x="5" y="14"/>
                    </a:moveTo>
                    <a:lnTo>
                      <a:pt x="1" y="15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58" y="12"/>
                    </a:lnTo>
                    <a:lnTo>
                      <a:pt x="83" y="85"/>
                    </a:lnTo>
                    <a:lnTo>
                      <a:pt x="115" y="77"/>
                    </a:lnTo>
                    <a:lnTo>
                      <a:pt x="75" y="8"/>
                    </a:lnTo>
                    <a:lnTo>
                      <a:pt x="84" y="8"/>
                    </a:lnTo>
                    <a:lnTo>
                      <a:pt x="86" y="5"/>
                    </a:lnTo>
                    <a:lnTo>
                      <a:pt x="87" y="2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16" name="Freeform 32"/>
              <p:cNvSpPr>
                <a:spLocks/>
              </p:cNvSpPr>
              <p:nvPr/>
            </p:nvSpPr>
            <p:spPr bwMode="auto">
              <a:xfrm>
                <a:off x="2383" y="1799"/>
                <a:ext cx="122" cy="93"/>
              </a:xfrm>
              <a:custGeom>
                <a:avLst/>
                <a:gdLst>
                  <a:gd name="T0" fmla="*/ 6 w 122"/>
                  <a:gd name="T1" fmla="*/ 15 h 93"/>
                  <a:gd name="T2" fmla="*/ 6 w 122"/>
                  <a:gd name="T3" fmla="*/ 15 h 93"/>
                  <a:gd name="T4" fmla="*/ 2 w 122"/>
                  <a:gd name="T5" fmla="*/ 17 h 93"/>
                  <a:gd name="T6" fmla="*/ 0 w 122"/>
                  <a:gd name="T7" fmla="*/ 21 h 93"/>
                  <a:gd name="T8" fmla="*/ 3 w 122"/>
                  <a:gd name="T9" fmla="*/ 23 h 93"/>
                  <a:gd name="T10" fmla="*/ 7 w 122"/>
                  <a:gd name="T11" fmla="*/ 25 h 93"/>
                  <a:gd name="T12" fmla="*/ 62 w 122"/>
                  <a:gd name="T13" fmla="*/ 14 h 93"/>
                  <a:gd name="T14" fmla="*/ 87 w 122"/>
                  <a:gd name="T15" fmla="*/ 92 h 93"/>
                  <a:gd name="T16" fmla="*/ 121 w 122"/>
                  <a:gd name="T17" fmla="*/ 83 h 93"/>
                  <a:gd name="T18" fmla="*/ 80 w 122"/>
                  <a:gd name="T19" fmla="*/ 9 h 93"/>
                  <a:gd name="T20" fmla="*/ 89 w 122"/>
                  <a:gd name="T21" fmla="*/ 8 h 93"/>
                  <a:gd name="T22" fmla="*/ 90 w 122"/>
                  <a:gd name="T23" fmla="*/ 5 h 93"/>
                  <a:gd name="T24" fmla="*/ 92 w 122"/>
                  <a:gd name="T25" fmla="*/ 2 h 93"/>
                  <a:gd name="T26" fmla="*/ 90 w 122"/>
                  <a:gd name="T27" fmla="*/ 0 h 93"/>
                  <a:gd name="T28" fmla="*/ 86 w 122"/>
                  <a:gd name="T29" fmla="*/ 0 h 93"/>
                  <a:gd name="T30" fmla="*/ 6 w 122"/>
                  <a:gd name="T31" fmla="*/ 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93"/>
                  <a:gd name="T50" fmla="*/ 122 w 122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93">
                    <a:moveTo>
                      <a:pt x="6" y="15"/>
                    </a:moveTo>
                    <a:lnTo>
                      <a:pt x="6" y="15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62" y="14"/>
                    </a:lnTo>
                    <a:lnTo>
                      <a:pt x="87" y="92"/>
                    </a:lnTo>
                    <a:lnTo>
                      <a:pt x="121" y="83"/>
                    </a:lnTo>
                    <a:lnTo>
                      <a:pt x="80" y="9"/>
                    </a:lnTo>
                    <a:lnTo>
                      <a:pt x="89" y="8"/>
                    </a:lnTo>
                    <a:lnTo>
                      <a:pt x="90" y="5"/>
                    </a:lnTo>
                    <a:lnTo>
                      <a:pt x="92" y="2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6" y="1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17" name="Freeform 33"/>
              <p:cNvSpPr>
                <a:spLocks/>
              </p:cNvSpPr>
              <p:nvPr/>
            </p:nvSpPr>
            <p:spPr bwMode="auto">
              <a:xfrm>
                <a:off x="2631" y="1940"/>
                <a:ext cx="137" cy="164"/>
              </a:xfrm>
              <a:custGeom>
                <a:avLst/>
                <a:gdLst>
                  <a:gd name="T0" fmla="*/ 111 w 137"/>
                  <a:gd name="T1" fmla="*/ 0 h 164"/>
                  <a:gd name="T2" fmla="*/ 23 w 137"/>
                  <a:gd name="T3" fmla="*/ 10 h 164"/>
                  <a:gd name="T4" fmla="*/ 13 w 137"/>
                  <a:gd name="T5" fmla="*/ 12 h 164"/>
                  <a:gd name="T6" fmla="*/ 6 w 137"/>
                  <a:gd name="T7" fmla="*/ 18 h 164"/>
                  <a:gd name="T8" fmla="*/ 2 w 137"/>
                  <a:gd name="T9" fmla="*/ 27 h 164"/>
                  <a:gd name="T10" fmla="*/ 0 w 137"/>
                  <a:gd name="T11" fmla="*/ 38 h 164"/>
                  <a:gd name="T12" fmla="*/ 1 w 137"/>
                  <a:gd name="T13" fmla="*/ 138 h 164"/>
                  <a:gd name="T14" fmla="*/ 3 w 137"/>
                  <a:gd name="T15" fmla="*/ 145 h 164"/>
                  <a:gd name="T16" fmla="*/ 4 w 137"/>
                  <a:gd name="T17" fmla="*/ 150 h 164"/>
                  <a:gd name="T18" fmla="*/ 7 w 137"/>
                  <a:gd name="T19" fmla="*/ 153 h 164"/>
                  <a:gd name="T20" fmla="*/ 9 w 137"/>
                  <a:gd name="T21" fmla="*/ 158 h 164"/>
                  <a:gd name="T22" fmla="*/ 13 w 137"/>
                  <a:gd name="T23" fmla="*/ 160 h 164"/>
                  <a:gd name="T24" fmla="*/ 17 w 137"/>
                  <a:gd name="T25" fmla="*/ 161 h 164"/>
                  <a:gd name="T26" fmla="*/ 21 w 137"/>
                  <a:gd name="T27" fmla="*/ 163 h 164"/>
                  <a:gd name="T28" fmla="*/ 25 w 137"/>
                  <a:gd name="T29" fmla="*/ 163 h 164"/>
                  <a:gd name="T30" fmla="*/ 115 w 137"/>
                  <a:gd name="T31" fmla="*/ 154 h 164"/>
                  <a:gd name="T32" fmla="*/ 123 w 137"/>
                  <a:gd name="T33" fmla="*/ 152 h 164"/>
                  <a:gd name="T34" fmla="*/ 131 w 137"/>
                  <a:gd name="T35" fmla="*/ 145 h 164"/>
                  <a:gd name="T36" fmla="*/ 134 w 137"/>
                  <a:gd name="T37" fmla="*/ 135 h 164"/>
                  <a:gd name="T38" fmla="*/ 136 w 137"/>
                  <a:gd name="T39" fmla="*/ 125 h 164"/>
                  <a:gd name="T40" fmla="*/ 133 w 137"/>
                  <a:gd name="T41" fmla="*/ 24 h 164"/>
                  <a:gd name="T42" fmla="*/ 133 w 137"/>
                  <a:gd name="T43" fmla="*/ 19 h 164"/>
                  <a:gd name="T44" fmla="*/ 133 w 137"/>
                  <a:gd name="T45" fmla="*/ 14 h 164"/>
                  <a:gd name="T46" fmla="*/ 130 w 137"/>
                  <a:gd name="T47" fmla="*/ 9 h 164"/>
                  <a:gd name="T48" fmla="*/ 127 w 137"/>
                  <a:gd name="T49" fmla="*/ 5 h 164"/>
                  <a:gd name="T50" fmla="*/ 123 w 137"/>
                  <a:gd name="T51" fmla="*/ 3 h 164"/>
                  <a:gd name="T52" fmla="*/ 120 w 137"/>
                  <a:gd name="T53" fmla="*/ 1 h 164"/>
                  <a:gd name="T54" fmla="*/ 116 w 137"/>
                  <a:gd name="T55" fmla="*/ 1 h 164"/>
                  <a:gd name="T56" fmla="*/ 111 w 137"/>
                  <a:gd name="T57" fmla="*/ 0 h 1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7"/>
                  <a:gd name="T88" fmla="*/ 0 h 164"/>
                  <a:gd name="T89" fmla="*/ 137 w 137"/>
                  <a:gd name="T90" fmla="*/ 164 h 1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7" h="164">
                    <a:moveTo>
                      <a:pt x="111" y="0"/>
                    </a:moveTo>
                    <a:lnTo>
                      <a:pt x="23" y="10"/>
                    </a:lnTo>
                    <a:lnTo>
                      <a:pt x="13" y="12"/>
                    </a:lnTo>
                    <a:lnTo>
                      <a:pt x="6" y="18"/>
                    </a:lnTo>
                    <a:lnTo>
                      <a:pt x="2" y="27"/>
                    </a:lnTo>
                    <a:lnTo>
                      <a:pt x="0" y="38"/>
                    </a:lnTo>
                    <a:lnTo>
                      <a:pt x="1" y="138"/>
                    </a:lnTo>
                    <a:lnTo>
                      <a:pt x="3" y="145"/>
                    </a:lnTo>
                    <a:lnTo>
                      <a:pt x="4" y="150"/>
                    </a:lnTo>
                    <a:lnTo>
                      <a:pt x="7" y="153"/>
                    </a:lnTo>
                    <a:lnTo>
                      <a:pt x="9" y="158"/>
                    </a:lnTo>
                    <a:lnTo>
                      <a:pt x="13" y="160"/>
                    </a:lnTo>
                    <a:lnTo>
                      <a:pt x="17" y="161"/>
                    </a:lnTo>
                    <a:lnTo>
                      <a:pt x="21" y="163"/>
                    </a:lnTo>
                    <a:lnTo>
                      <a:pt x="25" y="163"/>
                    </a:lnTo>
                    <a:lnTo>
                      <a:pt x="115" y="154"/>
                    </a:lnTo>
                    <a:lnTo>
                      <a:pt x="123" y="152"/>
                    </a:lnTo>
                    <a:lnTo>
                      <a:pt x="131" y="145"/>
                    </a:lnTo>
                    <a:lnTo>
                      <a:pt x="134" y="135"/>
                    </a:lnTo>
                    <a:lnTo>
                      <a:pt x="136" y="125"/>
                    </a:lnTo>
                    <a:lnTo>
                      <a:pt x="133" y="24"/>
                    </a:lnTo>
                    <a:lnTo>
                      <a:pt x="133" y="19"/>
                    </a:lnTo>
                    <a:lnTo>
                      <a:pt x="133" y="14"/>
                    </a:lnTo>
                    <a:lnTo>
                      <a:pt x="130" y="9"/>
                    </a:lnTo>
                    <a:lnTo>
                      <a:pt x="127" y="5"/>
                    </a:lnTo>
                    <a:lnTo>
                      <a:pt x="123" y="3"/>
                    </a:lnTo>
                    <a:lnTo>
                      <a:pt x="120" y="1"/>
                    </a:lnTo>
                    <a:lnTo>
                      <a:pt x="116" y="1"/>
                    </a:lnTo>
                    <a:lnTo>
                      <a:pt x="11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18" name="Freeform 34"/>
              <p:cNvSpPr>
                <a:spLocks/>
              </p:cNvSpPr>
              <p:nvPr/>
            </p:nvSpPr>
            <p:spPr bwMode="auto">
              <a:xfrm>
                <a:off x="2630" y="1941"/>
                <a:ext cx="143" cy="170"/>
              </a:xfrm>
              <a:custGeom>
                <a:avLst/>
                <a:gdLst>
                  <a:gd name="T0" fmla="*/ 115 w 143"/>
                  <a:gd name="T1" fmla="*/ 0 h 170"/>
                  <a:gd name="T2" fmla="*/ 24 w 143"/>
                  <a:gd name="T3" fmla="*/ 10 h 170"/>
                  <a:gd name="T4" fmla="*/ 13 w 143"/>
                  <a:gd name="T5" fmla="*/ 12 h 170"/>
                  <a:gd name="T6" fmla="*/ 6 w 143"/>
                  <a:gd name="T7" fmla="*/ 19 h 170"/>
                  <a:gd name="T8" fmla="*/ 2 w 143"/>
                  <a:gd name="T9" fmla="*/ 28 h 170"/>
                  <a:gd name="T10" fmla="*/ 0 w 143"/>
                  <a:gd name="T11" fmla="*/ 39 h 170"/>
                  <a:gd name="T12" fmla="*/ 2 w 143"/>
                  <a:gd name="T13" fmla="*/ 144 h 170"/>
                  <a:gd name="T14" fmla="*/ 4 w 143"/>
                  <a:gd name="T15" fmla="*/ 149 h 170"/>
                  <a:gd name="T16" fmla="*/ 5 w 143"/>
                  <a:gd name="T17" fmla="*/ 154 h 170"/>
                  <a:gd name="T18" fmla="*/ 6 w 143"/>
                  <a:gd name="T19" fmla="*/ 159 h 170"/>
                  <a:gd name="T20" fmla="*/ 10 w 143"/>
                  <a:gd name="T21" fmla="*/ 163 h 170"/>
                  <a:gd name="T22" fmla="*/ 14 w 143"/>
                  <a:gd name="T23" fmla="*/ 166 h 170"/>
                  <a:gd name="T24" fmla="*/ 18 w 143"/>
                  <a:gd name="T25" fmla="*/ 167 h 170"/>
                  <a:gd name="T26" fmla="*/ 22 w 143"/>
                  <a:gd name="T27" fmla="*/ 169 h 170"/>
                  <a:gd name="T28" fmla="*/ 27 w 143"/>
                  <a:gd name="T29" fmla="*/ 169 h 170"/>
                  <a:gd name="T30" fmla="*/ 118 w 143"/>
                  <a:gd name="T31" fmla="*/ 160 h 170"/>
                  <a:gd name="T32" fmla="*/ 128 w 143"/>
                  <a:gd name="T33" fmla="*/ 157 h 170"/>
                  <a:gd name="T34" fmla="*/ 135 w 143"/>
                  <a:gd name="T35" fmla="*/ 149 h 170"/>
                  <a:gd name="T36" fmla="*/ 139 w 143"/>
                  <a:gd name="T37" fmla="*/ 140 h 170"/>
                  <a:gd name="T38" fmla="*/ 142 w 143"/>
                  <a:gd name="T39" fmla="*/ 130 h 170"/>
                  <a:gd name="T40" fmla="*/ 138 w 143"/>
                  <a:gd name="T41" fmla="*/ 24 h 170"/>
                  <a:gd name="T42" fmla="*/ 137 w 143"/>
                  <a:gd name="T43" fmla="*/ 19 h 170"/>
                  <a:gd name="T44" fmla="*/ 137 w 143"/>
                  <a:gd name="T45" fmla="*/ 14 h 170"/>
                  <a:gd name="T46" fmla="*/ 135 w 143"/>
                  <a:gd name="T47" fmla="*/ 10 h 170"/>
                  <a:gd name="T48" fmla="*/ 132 w 143"/>
                  <a:gd name="T49" fmla="*/ 5 h 170"/>
                  <a:gd name="T50" fmla="*/ 128 w 143"/>
                  <a:gd name="T51" fmla="*/ 3 h 170"/>
                  <a:gd name="T52" fmla="*/ 124 w 143"/>
                  <a:gd name="T53" fmla="*/ 2 h 170"/>
                  <a:gd name="T54" fmla="*/ 120 w 143"/>
                  <a:gd name="T55" fmla="*/ 1 h 170"/>
                  <a:gd name="T56" fmla="*/ 115 w 143"/>
                  <a:gd name="T57" fmla="*/ 0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3"/>
                  <a:gd name="T88" fmla="*/ 0 h 170"/>
                  <a:gd name="T89" fmla="*/ 143 w 143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3" h="170">
                    <a:moveTo>
                      <a:pt x="115" y="0"/>
                    </a:moveTo>
                    <a:lnTo>
                      <a:pt x="24" y="10"/>
                    </a:lnTo>
                    <a:lnTo>
                      <a:pt x="13" y="12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9"/>
                    </a:lnTo>
                    <a:lnTo>
                      <a:pt x="2" y="144"/>
                    </a:lnTo>
                    <a:lnTo>
                      <a:pt x="4" y="149"/>
                    </a:lnTo>
                    <a:lnTo>
                      <a:pt x="5" y="154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14" y="166"/>
                    </a:lnTo>
                    <a:lnTo>
                      <a:pt x="18" y="167"/>
                    </a:lnTo>
                    <a:lnTo>
                      <a:pt x="22" y="169"/>
                    </a:lnTo>
                    <a:lnTo>
                      <a:pt x="27" y="169"/>
                    </a:lnTo>
                    <a:lnTo>
                      <a:pt x="118" y="160"/>
                    </a:lnTo>
                    <a:lnTo>
                      <a:pt x="128" y="157"/>
                    </a:lnTo>
                    <a:lnTo>
                      <a:pt x="135" y="149"/>
                    </a:lnTo>
                    <a:lnTo>
                      <a:pt x="139" y="140"/>
                    </a:lnTo>
                    <a:lnTo>
                      <a:pt x="142" y="130"/>
                    </a:lnTo>
                    <a:lnTo>
                      <a:pt x="138" y="24"/>
                    </a:lnTo>
                    <a:lnTo>
                      <a:pt x="137" y="19"/>
                    </a:lnTo>
                    <a:lnTo>
                      <a:pt x="137" y="14"/>
                    </a:lnTo>
                    <a:lnTo>
                      <a:pt x="135" y="10"/>
                    </a:lnTo>
                    <a:lnTo>
                      <a:pt x="132" y="5"/>
                    </a:lnTo>
                    <a:lnTo>
                      <a:pt x="128" y="3"/>
                    </a:lnTo>
                    <a:lnTo>
                      <a:pt x="124" y="2"/>
                    </a:lnTo>
                    <a:lnTo>
                      <a:pt x="120" y="1"/>
                    </a:lnTo>
                    <a:lnTo>
                      <a:pt x="11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19" name="Line 35"/>
              <p:cNvSpPr>
                <a:spLocks noChangeShapeType="1"/>
              </p:cNvSpPr>
              <p:nvPr/>
            </p:nvSpPr>
            <p:spPr bwMode="auto">
              <a:xfrm flipH="1" flipV="1">
                <a:off x="4149" y="1680"/>
                <a:ext cx="11" cy="2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20" name="Line 36"/>
              <p:cNvSpPr>
                <a:spLocks noChangeShapeType="1"/>
              </p:cNvSpPr>
              <p:nvPr/>
            </p:nvSpPr>
            <p:spPr bwMode="auto">
              <a:xfrm>
                <a:off x="4158" y="2088"/>
                <a:ext cx="2" cy="2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21" name="Freeform 37"/>
              <p:cNvSpPr>
                <a:spLocks/>
              </p:cNvSpPr>
              <p:nvPr/>
            </p:nvSpPr>
            <p:spPr bwMode="auto">
              <a:xfrm>
                <a:off x="1656" y="1988"/>
                <a:ext cx="600" cy="16"/>
              </a:xfrm>
              <a:custGeom>
                <a:avLst/>
                <a:gdLst>
                  <a:gd name="T0" fmla="*/ 267 w 600"/>
                  <a:gd name="T1" fmla="*/ 15 h 16"/>
                  <a:gd name="T2" fmla="*/ 210 w 600"/>
                  <a:gd name="T3" fmla="*/ 14 h 16"/>
                  <a:gd name="T4" fmla="*/ 155 w 600"/>
                  <a:gd name="T5" fmla="*/ 14 h 16"/>
                  <a:gd name="T6" fmla="*/ 108 w 600"/>
                  <a:gd name="T7" fmla="*/ 14 h 16"/>
                  <a:gd name="T8" fmla="*/ 67 w 600"/>
                  <a:gd name="T9" fmla="*/ 14 h 16"/>
                  <a:gd name="T10" fmla="*/ 35 w 600"/>
                  <a:gd name="T11" fmla="*/ 13 h 16"/>
                  <a:gd name="T12" fmla="*/ 13 w 600"/>
                  <a:gd name="T13" fmla="*/ 11 h 16"/>
                  <a:gd name="T14" fmla="*/ 1 w 600"/>
                  <a:gd name="T15" fmla="*/ 11 h 16"/>
                  <a:gd name="T16" fmla="*/ 1 w 600"/>
                  <a:gd name="T17" fmla="*/ 10 h 16"/>
                  <a:gd name="T18" fmla="*/ 12 w 600"/>
                  <a:gd name="T19" fmla="*/ 8 h 16"/>
                  <a:gd name="T20" fmla="*/ 36 w 600"/>
                  <a:gd name="T21" fmla="*/ 6 h 16"/>
                  <a:gd name="T22" fmla="*/ 67 w 600"/>
                  <a:gd name="T23" fmla="*/ 5 h 16"/>
                  <a:gd name="T24" fmla="*/ 108 w 600"/>
                  <a:gd name="T25" fmla="*/ 3 h 16"/>
                  <a:gd name="T26" fmla="*/ 155 w 600"/>
                  <a:gd name="T27" fmla="*/ 3 h 16"/>
                  <a:gd name="T28" fmla="*/ 209 w 600"/>
                  <a:gd name="T29" fmla="*/ 2 h 16"/>
                  <a:gd name="T30" fmla="*/ 267 w 600"/>
                  <a:gd name="T31" fmla="*/ 0 h 16"/>
                  <a:gd name="T32" fmla="*/ 329 w 600"/>
                  <a:gd name="T33" fmla="*/ 0 h 16"/>
                  <a:gd name="T34" fmla="*/ 387 w 600"/>
                  <a:gd name="T35" fmla="*/ 0 h 16"/>
                  <a:gd name="T36" fmla="*/ 441 w 600"/>
                  <a:gd name="T37" fmla="*/ 1 h 16"/>
                  <a:gd name="T38" fmla="*/ 489 w 600"/>
                  <a:gd name="T39" fmla="*/ 1 h 16"/>
                  <a:gd name="T40" fmla="*/ 530 w 600"/>
                  <a:gd name="T41" fmla="*/ 2 h 16"/>
                  <a:gd name="T42" fmla="*/ 561 w 600"/>
                  <a:gd name="T43" fmla="*/ 3 h 16"/>
                  <a:gd name="T44" fmla="*/ 585 w 600"/>
                  <a:gd name="T45" fmla="*/ 3 h 16"/>
                  <a:gd name="T46" fmla="*/ 597 w 600"/>
                  <a:gd name="T47" fmla="*/ 4 h 16"/>
                  <a:gd name="T48" fmla="*/ 597 w 600"/>
                  <a:gd name="T49" fmla="*/ 5 h 16"/>
                  <a:gd name="T50" fmla="*/ 586 w 600"/>
                  <a:gd name="T51" fmla="*/ 8 h 16"/>
                  <a:gd name="T52" fmla="*/ 561 w 600"/>
                  <a:gd name="T53" fmla="*/ 9 h 16"/>
                  <a:gd name="T54" fmla="*/ 530 w 600"/>
                  <a:gd name="T55" fmla="*/ 11 h 16"/>
                  <a:gd name="T56" fmla="*/ 488 w 600"/>
                  <a:gd name="T57" fmla="*/ 13 h 16"/>
                  <a:gd name="T58" fmla="*/ 441 w 600"/>
                  <a:gd name="T59" fmla="*/ 12 h 16"/>
                  <a:gd name="T60" fmla="*/ 387 w 600"/>
                  <a:gd name="T61" fmla="*/ 14 h 16"/>
                  <a:gd name="T62" fmla="*/ 330 w 600"/>
                  <a:gd name="T63" fmla="*/ 14 h 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00"/>
                  <a:gd name="T97" fmla="*/ 0 h 16"/>
                  <a:gd name="T98" fmla="*/ 600 w 600"/>
                  <a:gd name="T99" fmla="*/ 16 h 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00" h="16">
                    <a:moveTo>
                      <a:pt x="299" y="14"/>
                    </a:moveTo>
                    <a:lnTo>
                      <a:pt x="267" y="15"/>
                    </a:lnTo>
                    <a:lnTo>
                      <a:pt x="239" y="15"/>
                    </a:lnTo>
                    <a:lnTo>
                      <a:pt x="210" y="14"/>
                    </a:lnTo>
                    <a:lnTo>
                      <a:pt x="181" y="15"/>
                    </a:lnTo>
                    <a:lnTo>
                      <a:pt x="155" y="14"/>
                    </a:lnTo>
                    <a:lnTo>
                      <a:pt x="132" y="15"/>
                    </a:lnTo>
                    <a:lnTo>
                      <a:pt x="108" y="14"/>
                    </a:lnTo>
                    <a:lnTo>
                      <a:pt x="87" y="14"/>
                    </a:lnTo>
                    <a:lnTo>
                      <a:pt x="67" y="14"/>
                    </a:lnTo>
                    <a:lnTo>
                      <a:pt x="50" y="12"/>
                    </a:lnTo>
                    <a:lnTo>
                      <a:pt x="35" y="13"/>
                    </a:lnTo>
                    <a:lnTo>
                      <a:pt x="22" y="12"/>
                    </a:lnTo>
                    <a:lnTo>
                      <a:pt x="13" y="11"/>
                    </a:lnTo>
                    <a:lnTo>
                      <a:pt x="5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12" y="8"/>
                    </a:lnTo>
                    <a:lnTo>
                      <a:pt x="23" y="6"/>
                    </a:lnTo>
                    <a:lnTo>
                      <a:pt x="36" y="6"/>
                    </a:lnTo>
                    <a:lnTo>
                      <a:pt x="50" y="6"/>
                    </a:lnTo>
                    <a:lnTo>
                      <a:pt x="67" y="5"/>
                    </a:lnTo>
                    <a:lnTo>
                      <a:pt x="87" y="5"/>
                    </a:lnTo>
                    <a:lnTo>
                      <a:pt x="108" y="3"/>
                    </a:lnTo>
                    <a:lnTo>
                      <a:pt x="131" y="2"/>
                    </a:lnTo>
                    <a:lnTo>
                      <a:pt x="155" y="3"/>
                    </a:lnTo>
                    <a:lnTo>
                      <a:pt x="182" y="2"/>
                    </a:lnTo>
                    <a:lnTo>
                      <a:pt x="209" y="2"/>
                    </a:lnTo>
                    <a:lnTo>
                      <a:pt x="238" y="1"/>
                    </a:lnTo>
                    <a:lnTo>
                      <a:pt x="267" y="0"/>
                    </a:lnTo>
                    <a:lnTo>
                      <a:pt x="298" y="0"/>
                    </a:lnTo>
                    <a:lnTo>
                      <a:pt x="329" y="0"/>
                    </a:lnTo>
                    <a:lnTo>
                      <a:pt x="359" y="0"/>
                    </a:lnTo>
                    <a:lnTo>
                      <a:pt x="387" y="0"/>
                    </a:lnTo>
                    <a:lnTo>
                      <a:pt x="415" y="0"/>
                    </a:lnTo>
                    <a:lnTo>
                      <a:pt x="441" y="1"/>
                    </a:lnTo>
                    <a:lnTo>
                      <a:pt x="466" y="1"/>
                    </a:lnTo>
                    <a:lnTo>
                      <a:pt x="489" y="1"/>
                    </a:lnTo>
                    <a:lnTo>
                      <a:pt x="510" y="1"/>
                    </a:lnTo>
                    <a:lnTo>
                      <a:pt x="530" y="2"/>
                    </a:lnTo>
                    <a:lnTo>
                      <a:pt x="547" y="2"/>
                    </a:lnTo>
                    <a:lnTo>
                      <a:pt x="561" y="3"/>
                    </a:lnTo>
                    <a:lnTo>
                      <a:pt x="575" y="3"/>
                    </a:lnTo>
                    <a:lnTo>
                      <a:pt x="585" y="3"/>
                    </a:lnTo>
                    <a:lnTo>
                      <a:pt x="593" y="3"/>
                    </a:lnTo>
                    <a:lnTo>
                      <a:pt x="597" y="4"/>
                    </a:lnTo>
                    <a:lnTo>
                      <a:pt x="599" y="5"/>
                    </a:lnTo>
                    <a:lnTo>
                      <a:pt x="597" y="5"/>
                    </a:lnTo>
                    <a:lnTo>
                      <a:pt x="593" y="6"/>
                    </a:lnTo>
                    <a:lnTo>
                      <a:pt x="586" y="8"/>
                    </a:lnTo>
                    <a:lnTo>
                      <a:pt x="575" y="10"/>
                    </a:lnTo>
                    <a:lnTo>
                      <a:pt x="561" y="9"/>
                    </a:lnTo>
                    <a:lnTo>
                      <a:pt x="547" y="10"/>
                    </a:lnTo>
                    <a:lnTo>
                      <a:pt x="530" y="11"/>
                    </a:lnTo>
                    <a:lnTo>
                      <a:pt x="510" y="10"/>
                    </a:lnTo>
                    <a:lnTo>
                      <a:pt x="488" y="13"/>
                    </a:lnTo>
                    <a:lnTo>
                      <a:pt x="466" y="12"/>
                    </a:lnTo>
                    <a:lnTo>
                      <a:pt x="441" y="12"/>
                    </a:lnTo>
                    <a:lnTo>
                      <a:pt x="414" y="13"/>
                    </a:lnTo>
                    <a:lnTo>
                      <a:pt x="387" y="14"/>
                    </a:lnTo>
                    <a:lnTo>
                      <a:pt x="360" y="13"/>
                    </a:lnTo>
                    <a:lnTo>
                      <a:pt x="330" y="14"/>
                    </a:lnTo>
                    <a:lnTo>
                      <a:pt x="299" y="14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22" name="Freeform 38"/>
              <p:cNvSpPr>
                <a:spLocks/>
              </p:cNvSpPr>
              <p:nvPr/>
            </p:nvSpPr>
            <p:spPr bwMode="auto">
              <a:xfrm>
                <a:off x="1654" y="1990"/>
                <a:ext cx="608" cy="19"/>
              </a:xfrm>
              <a:custGeom>
                <a:avLst/>
                <a:gdLst>
                  <a:gd name="T0" fmla="*/ 302 w 608"/>
                  <a:gd name="T1" fmla="*/ 16 h 19"/>
                  <a:gd name="T2" fmla="*/ 242 w 608"/>
                  <a:gd name="T3" fmla="*/ 16 h 19"/>
                  <a:gd name="T4" fmla="*/ 184 w 608"/>
                  <a:gd name="T5" fmla="*/ 17 h 19"/>
                  <a:gd name="T6" fmla="*/ 133 w 608"/>
                  <a:gd name="T7" fmla="*/ 18 h 19"/>
                  <a:gd name="T8" fmla="*/ 89 w 608"/>
                  <a:gd name="T9" fmla="*/ 18 h 19"/>
                  <a:gd name="T10" fmla="*/ 50 w 608"/>
                  <a:gd name="T11" fmla="*/ 17 h 19"/>
                  <a:gd name="T12" fmla="*/ 21 w 608"/>
                  <a:gd name="T13" fmla="*/ 16 h 19"/>
                  <a:gd name="T14" fmla="*/ 5 w 608"/>
                  <a:gd name="T15" fmla="*/ 15 h 19"/>
                  <a:gd name="T16" fmla="*/ 0 w 608"/>
                  <a:gd name="T17" fmla="*/ 13 h 19"/>
                  <a:gd name="T18" fmla="*/ 4 w 608"/>
                  <a:gd name="T19" fmla="*/ 11 h 19"/>
                  <a:gd name="T20" fmla="*/ 23 w 608"/>
                  <a:gd name="T21" fmla="*/ 10 h 19"/>
                  <a:gd name="T22" fmla="*/ 51 w 608"/>
                  <a:gd name="T23" fmla="*/ 9 h 19"/>
                  <a:gd name="T24" fmla="*/ 88 w 608"/>
                  <a:gd name="T25" fmla="*/ 8 h 19"/>
                  <a:gd name="T26" fmla="*/ 132 w 608"/>
                  <a:gd name="T27" fmla="*/ 5 h 19"/>
                  <a:gd name="T28" fmla="*/ 184 w 608"/>
                  <a:gd name="T29" fmla="*/ 4 h 19"/>
                  <a:gd name="T30" fmla="*/ 240 w 608"/>
                  <a:gd name="T31" fmla="*/ 2 h 19"/>
                  <a:gd name="T32" fmla="*/ 302 w 608"/>
                  <a:gd name="T33" fmla="*/ 2 h 19"/>
                  <a:gd name="T34" fmla="*/ 363 w 608"/>
                  <a:gd name="T35" fmla="*/ 1 h 19"/>
                  <a:gd name="T36" fmla="*/ 420 w 608"/>
                  <a:gd name="T37" fmla="*/ 0 h 19"/>
                  <a:gd name="T38" fmla="*/ 472 w 608"/>
                  <a:gd name="T39" fmla="*/ 1 h 19"/>
                  <a:gd name="T40" fmla="*/ 517 w 608"/>
                  <a:gd name="T41" fmla="*/ 2 h 19"/>
                  <a:gd name="T42" fmla="*/ 554 w 608"/>
                  <a:gd name="T43" fmla="*/ 2 h 19"/>
                  <a:gd name="T44" fmla="*/ 582 w 608"/>
                  <a:gd name="T45" fmla="*/ 3 h 19"/>
                  <a:gd name="T46" fmla="*/ 600 w 608"/>
                  <a:gd name="T47" fmla="*/ 4 h 19"/>
                  <a:gd name="T48" fmla="*/ 607 w 608"/>
                  <a:gd name="T49" fmla="*/ 6 h 19"/>
                  <a:gd name="T50" fmla="*/ 600 w 608"/>
                  <a:gd name="T51" fmla="*/ 6 h 19"/>
                  <a:gd name="T52" fmla="*/ 582 w 608"/>
                  <a:gd name="T53" fmla="*/ 10 h 19"/>
                  <a:gd name="T54" fmla="*/ 554 w 608"/>
                  <a:gd name="T55" fmla="*/ 11 h 19"/>
                  <a:gd name="T56" fmla="*/ 517 w 608"/>
                  <a:gd name="T57" fmla="*/ 12 h 19"/>
                  <a:gd name="T58" fmla="*/ 471 w 608"/>
                  <a:gd name="T59" fmla="*/ 13 h 19"/>
                  <a:gd name="T60" fmla="*/ 419 w 608"/>
                  <a:gd name="T61" fmla="*/ 15 h 19"/>
                  <a:gd name="T62" fmla="*/ 364 w 608"/>
                  <a:gd name="T63" fmla="*/ 15 h 19"/>
                  <a:gd name="T64" fmla="*/ 302 w 608"/>
                  <a:gd name="T65" fmla="*/ 16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8"/>
                  <a:gd name="T100" fmla="*/ 0 h 19"/>
                  <a:gd name="T101" fmla="*/ 608 w 608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8" h="19">
                    <a:moveTo>
                      <a:pt x="302" y="16"/>
                    </a:moveTo>
                    <a:lnTo>
                      <a:pt x="302" y="16"/>
                    </a:lnTo>
                    <a:lnTo>
                      <a:pt x="270" y="17"/>
                    </a:lnTo>
                    <a:lnTo>
                      <a:pt x="242" y="16"/>
                    </a:lnTo>
                    <a:lnTo>
                      <a:pt x="213" y="17"/>
                    </a:lnTo>
                    <a:lnTo>
                      <a:pt x="184" y="17"/>
                    </a:lnTo>
                    <a:lnTo>
                      <a:pt x="158" y="18"/>
                    </a:lnTo>
                    <a:lnTo>
                      <a:pt x="133" y="18"/>
                    </a:lnTo>
                    <a:lnTo>
                      <a:pt x="110" y="16"/>
                    </a:lnTo>
                    <a:lnTo>
                      <a:pt x="89" y="18"/>
                    </a:lnTo>
                    <a:lnTo>
                      <a:pt x="68" y="17"/>
                    </a:lnTo>
                    <a:lnTo>
                      <a:pt x="50" y="17"/>
                    </a:lnTo>
                    <a:lnTo>
                      <a:pt x="34" y="17"/>
                    </a:lnTo>
                    <a:lnTo>
                      <a:pt x="21" y="16"/>
                    </a:lnTo>
                    <a:lnTo>
                      <a:pt x="13" y="14"/>
                    </a:lnTo>
                    <a:lnTo>
                      <a:pt x="5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12" y="12"/>
                    </a:lnTo>
                    <a:lnTo>
                      <a:pt x="23" y="10"/>
                    </a:lnTo>
                    <a:lnTo>
                      <a:pt x="36" y="9"/>
                    </a:lnTo>
                    <a:lnTo>
                      <a:pt x="51" y="9"/>
                    </a:lnTo>
                    <a:lnTo>
                      <a:pt x="68" y="8"/>
                    </a:lnTo>
                    <a:lnTo>
                      <a:pt x="88" y="8"/>
                    </a:lnTo>
                    <a:lnTo>
                      <a:pt x="109" y="6"/>
                    </a:lnTo>
                    <a:lnTo>
                      <a:pt x="132" y="5"/>
                    </a:lnTo>
                    <a:lnTo>
                      <a:pt x="157" y="5"/>
                    </a:lnTo>
                    <a:lnTo>
                      <a:pt x="184" y="4"/>
                    </a:lnTo>
                    <a:lnTo>
                      <a:pt x="212" y="4"/>
                    </a:lnTo>
                    <a:lnTo>
                      <a:pt x="240" y="2"/>
                    </a:lnTo>
                    <a:lnTo>
                      <a:pt x="271" y="2"/>
                    </a:lnTo>
                    <a:lnTo>
                      <a:pt x="302" y="2"/>
                    </a:lnTo>
                    <a:lnTo>
                      <a:pt x="333" y="1"/>
                    </a:lnTo>
                    <a:lnTo>
                      <a:pt x="363" y="1"/>
                    </a:lnTo>
                    <a:lnTo>
                      <a:pt x="391" y="1"/>
                    </a:lnTo>
                    <a:lnTo>
                      <a:pt x="420" y="0"/>
                    </a:lnTo>
                    <a:lnTo>
                      <a:pt x="446" y="2"/>
                    </a:lnTo>
                    <a:lnTo>
                      <a:pt x="472" y="1"/>
                    </a:lnTo>
                    <a:lnTo>
                      <a:pt x="495" y="2"/>
                    </a:lnTo>
                    <a:lnTo>
                      <a:pt x="517" y="2"/>
                    </a:lnTo>
                    <a:lnTo>
                      <a:pt x="537" y="2"/>
                    </a:lnTo>
                    <a:lnTo>
                      <a:pt x="554" y="2"/>
                    </a:lnTo>
                    <a:lnTo>
                      <a:pt x="569" y="3"/>
                    </a:lnTo>
                    <a:lnTo>
                      <a:pt x="582" y="3"/>
                    </a:lnTo>
                    <a:lnTo>
                      <a:pt x="593" y="3"/>
                    </a:lnTo>
                    <a:lnTo>
                      <a:pt x="600" y="4"/>
                    </a:lnTo>
                    <a:lnTo>
                      <a:pt x="605" y="5"/>
                    </a:lnTo>
                    <a:lnTo>
                      <a:pt x="607" y="6"/>
                    </a:lnTo>
                    <a:lnTo>
                      <a:pt x="605" y="6"/>
                    </a:lnTo>
                    <a:lnTo>
                      <a:pt x="600" y="6"/>
                    </a:lnTo>
                    <a:lnTo>
                      <a:pt x="593" y="8"/>
                    </a:lnTo>
                    <a:lnTo>
                      <a:pt x="582" y="10"/>
                    </a:lnTo>
                    <a:lnTo>
                      <a:pt x="569" y="9"/>
                    </a:lnTo>
                    <a:lnTo>
                      <a:pt x="554" y="11"/>
                    </a:lnTo>
                    <a:lnTo>
                      <a:pt x="536" y="10"/>
                    </a:lnTo>
                    <a:lnTo>
                      <a:pt x="517" y="12"/>
                    </a:lnTo>
                    <a:lnTo>
                      <a:pt x="494" y="12"/>
                    </a:lnTo>
                    <a:lnTo>
                      <a:pt x="471" y="13"/>
                    </a:lnTo>
                    <a:lnTo>
                      <a:pt x="446" y="13"/>
                    </a:lnTo>
                    <a:lnTo>
                      <a:pt x="419" y="15"/>
                    </a:lnTo>
                    <a:lnTo>
                      <a:pt x="392" y="15"/>
                    </a:lnTo>
                    <a:lnTo>
                      <a:pt x="364" y="15"/>
                    </a:lnTo>
                    <a:lnTo>
                      <a:pt x="334" y="16"/>
                    </a:lnTo>
                    <a:lnTo>
                      <a:pt x="302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23" name="Freeform 39"/>
              <p:cNvSpPr>
                <a:spLocks/>
              </p:cNvSpPr>
              <p:nvPr/>
            </p:nvSpPr>
            <p:spPr bwMode="auto">
              <a:xfrm>
                <a:off x="1725" y="1774"/>
                <a:ext cx="71" cy="12"/>
              </a:xfrm>
              <a:custGeom>
                <a:avLst/>
                <a:gdLst>
                  <a:gd name="T0" fmla="*/ 36 w 71"/>
                  <a:gd name="T1" fmla="*/ 10 h 12"/>
                  <a:gd name="T2" fmla="*/ 28 w 71"/>
                  <a:gd name="T3" fmla="*/ 11 h 12"/>
                  <a:gd name="T4" fmla="*/ 21 w 71"/>
                  <a:gd name="T5" fmla="*/ 8 h 12"/>
                  <a:gd name="T6" fmla="*/ 16 w 71"/>
                  <a:gd name="T7" fmla="*/ 9 h 12"/>
                  <a:gd name="T8" fmla="*/ 11 w 71"/>
                  <a:gd name="T9" fmla="*/ 7 h 12"/>
                  <a:gd name="T10" fmla="*/ 5 w 71"/>
                  <a:gd name="T11" fmla="*/ 6 h 12"/>
                  <a:gd name="T12" fmla="*/ 3 w 71"/>
                  <a:gd name="T13" fmla="*/ 6 h 12"/>
                  <a:gd name="T14" fmla="*/ 1 w 71"/>
                  <a:gd name="T15" fmla="*/ 6 h 12"/>
                  <a:gd name="T16" fmla="*/ 0 w 71"/>
                  <a:gd name="T17" fmla="*/ 4 h 12"/>
                  <a:gd name="T18" fmla="*/ 2 w 71"/>
                  <a:gd name="T19" fmla="*/ 3 h 12"/>
                  <a:gd name="T20" fmla="*/ 3 w 71"/>
                  <a:gd name="T21" fmla="*/ 4 h 12"/>
                  <a:gd name="T22" fmla="*/ 7 w 71"/>
                  <a:gd name="T23" fmla="*/ 3 h 12"/>
                  <a:gd name="T24" fmla="*/ 10 w 71"/>
                  <a:gd name="T25" fmla="*/ 2 h 12"/>
                  <a:gd name="T26" fmla="*/ 16 w 71"/>
                  <a:gd name="T27" fmla="*/ 2 h 12"/>
                  <a:gd name="T28" fmla="*/ 22 w 71"/>
                  <a:gd name="T29" fmla="*/ 0 h 12"/>
                  <a:gd name="T30" fmla="*/ 28 w 71"/>
                  <a:gd name="T31" fmla="*/ 0 h 12"/>
                  <a:gd name="T32" fmla="*/ 35 w 71"/>
                  <a:gd name="T33" fmla="*/ 0 h 12"/>
                  <a:gd name="T34" fmla="*/ 42 w 71"/>
                  <a:gd name="T35" fmla="*/ 1 h 12"/>
                  <a:gd name="T36" fmla="*/ 49 w 71"/>
                  <a:gd name="T37" fmla="*/ 2 h 12"/>
                  <a:gd name="T38" fmla="*/ 56 w 71"/>
                  <a:gd name="T39" fmla="*/ 3 h 12"/>
                  <a:gd name="T40" fmla="*/ 60 w 71"/>
                  <a:gd name="T41" fmla="*/ 4 h 12"/>
                  <a:gd name="T42" fmla="*/ 65 w 71"/>
                  <a:gd name="T43" fmla="*/ 5 h 12"/>
                  <a:gd name="T44" fmla="*/ 67 w 71"/>
                  <a:gd name="T45" fmla="*/ 5 h 12"/>
                  <a:gd name="T46" fmla="*/ 69 w 71"/>
                  <a:gd name="T47" fmla="*/ 6 h 12"/>
                  <a:gd name="T48" fmla="*/ 70 w 71"/>
                  <a:gd name="T49" fmla="*/ 7 h 12"/>
                  <a:gd name="T50" fmla="*/ 69 w 71"/>
                  <a:gd name="T51" fmla="*/ 7 h 12"/>
                  <a:gd name="T52" fmla="*/ 67 w 71"/>
                  <a:gd name="T53" fmla="*/ 8 h 12"/>
                  <a:gd name="T54" fmla="*/ 64 w 71"/>
                  <a:gd name="T55" fmla="*/ 10 h 12"/>
                  <a:gd name="T56" fmla="*/ 59 w 71"/>
                  <a:gd name="T57" fmla="*/ 9 h 12"/>
                  <a:gd name="T58" fmla="*/ 55 w 71"/>
                  <a:gd name="T59" fmla="*/ 9 h 12"/>
                  <a:gd name="T60" fmla="*/ 49 w 71"/>
                  <a:gd name="T61" fmla="*/ 8 h 12"/>
                  <a:gd name="T62" fmla="*/ 42 w 71"/>
                  <a:gd name="T63" fmla="*/ 10 h 12"/>
                  <a:gd name="T64" fmla="*/ 36 w 71"/>
                  <a:gd name="T65" fmla="*/ 10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12"/>
                  <a:gd name="T101" fmla="*/ 71 w 71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12">
                    <a:moveTo>
                      <a:pt x="36" y="10"/>
                    </a:moveTo>
                    <a:lnTo>
                      <a:pt x="28" y="11"/>
                    </a:lnTo>
                    <a:lnTo>
                      <a:pt x="21" y="8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2"/>
                    </a:lnTo>
                    <a:lnTo>
                      <a:pt x="56" y="3"/>
                    </a:lnTo>
                    <a:lnTo>
                      <a:pt x="60" y="4"/>
                    </a:lnTo>
                    <a:lnTo>
                      <a:pt x="65" y="5"/>
                    </a:lnTo>
                    <a:lnTo>
                      <a:pt x="67" y="5"/>
                    </a:lnTo>
                    <a:lnTo>
                      <a:pt x="69" y="6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7" y="8"/>
                    </a:lnTo>
                    <a:lnTo>
                      <a:pt x="64" y="10"/>
                    </a:lnTo>
                    <a:lnTo>
                      <a:pt x="59" y="9"/>
                    </a:lnTo>
                    <a:lnTo>
                      <a:pt x="55" y="9"/>
                    </a:lnTo>
                    <a:lnTo>
                      <a:pt x="49" y="8"/>
                    </a:lnTo>
                    <a:lnTo>
                      <a:pt x="42" y="10"/>
                    </a:lnTo>
                    <a:lnTo>
                      <a:pt x="36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24" name="Freeform 40"/>
              <p:cNvSpPr>
                <a:spLocks/>
              </p:cNvSpPr>
              <p:nvPr/>
            </p:nvSpPr>
            <p:spPr bwMode="auto">
              <a:xfrm>
                <a:off x="1723" y="1777"/>
                <a:ext cx="78" cy="13"/>
              </a:xfrm>
              <a:custGeom>
                <a:avLst/>
                <a:gdLst>
                  <a:gd name="T0" fmla="*/ 39 w 78"/>
                  <a:gd name="T1" fmla="*/ 12 h 13"/>
                  <a:gd name="T2" fmla="*/ 39 w 78"/>
                  <a:gd name="T3" fmla="*/ 12 h 13"/>
                  <a:gd name="T4" fmla="*/ 31 w 78"/>
                  <a:gd name="T5" fmla="*/ 11 h 13"/>
                  <a:gd name="T6" fmla="*/ 23 w 78"/>
                  <a:gd name="T7" fmla="*/ 10 h 13"/>
                  <a:gd name="T8" fmla="*/ 17 w 78"/>
                  <a:gd name="T9" fmla="*/ 11 h 13"/>
                  <a:gd name="T10" fmla="*/ 12 w 78"/>
                  <a:gd name="T11" fmla="*/ 10 h 13"/>
                  <a:gd name="T12" fmla="*/ 6 w 78"/>
                  <a:gd name="T13" fmla="*/ 10 h 13"/>
                  <a:gd name="T14" fmla="*/ 3 w 78"/>
                  <a:gd name="T15" fmla="*/ 9 h 13"/>
                  <a:gd name="T16" fmla="*/ 1 w 78"/>
                  <a:gd name="T17" fmla="*/ 9 h 13"/>
                  <a:gd name="T18" fmla="*/ 0 w 78"/>
                  <a:gd name="T19" fmla="*/ 7 h 13"/>
                  <a:gd name="T20" fmla="*/ 1 w 78"/>
                  <a:gd name="T21" fmla="*/ 6 h 13"/>
                  <a:gd name="T22" fmla="*/ 3 w 78"/>
                  <a:gd name="T23" fmla="*/ 5 h 13"/>
                  <a:gd name="T24" fmla="*/ 6 w 78"/>
                  <a:gd name="T25" fmla="*/ 4 h 13"/>
                  <a:gd name="T26" fmla="*/ 11 w 78"/>
                  <a:gd name="T27" fmla="*/ 3 h 13"/>
                  <a:gd name="T28" fmla="*/ 17 w 78"/>
                  <a:gd name="T29" fmla="*/ 3 h 13"/>
                  <a:gd name="T30" fmla="*/ 24 w 78"/>
                  <a:gd name="T31" fmla="*/ 1 h 13"/>
                  <a:gd name="T32" fmla="*/ 31 w 78"/>
                  <a:gd name="T33" fmla="*/ 1 h 13"/>
                  <a:gd name="T34" fmla="*/ 39 w 78"/>
                  <a:gd name="T35" fmla="*/ 1 h 13"/>
                  <a:gd name="T36" fmla="*/ 47 w 78"/>
                  <a:gd name="T37" fmla="*/ 0 h 13"/>
                  <a:gd name="T38" fmla="*/ 54 w 78"/>
                  <a:gd name="T39" fmla="*/ 3 h 13"/>
                  <a:gd name="T40" fmla="*/ 60 w 78"/>
                  <a:gd name="T41" fmla="*/ 3 h 13"/>
                  <a:gd name="T42" fmla="*/ 66 w 78"/>
                  <a:gd name="T43" fmla="*/ 3 h 13"/>
                  <a:gd name="T44" fmla="*/ 71 w 78"/>
                  <a:gd name="T45" fmla="*/ 3 h 13"/>
                  <a:gd name="T46" fmla="*/ 74 w 78"/>
                  <a:gd name="T47" fmla="*/ 4 h 13"/>
                  <a:gd name="T48" fmla="*/ 76 w 78"/>
                  <a:gd name="T49" fmla="*/ 6 h 13"/>
                  <a:gd name="T50" fmla="*/ 77 w 78"/>
                  <a:gd name="T51" fmla="*/ 6 h 13"/>
                  <a:gd name="T52" fmla="*/ 76 w 78"/>
                  <a:gd name="T53" fmla="*/ 7 h 13"/>
                  <a:gd name="T54" fmla="*/ 74 w 78"/>
                  <a:gd name="T55" fmla="*/ 8 h 13"/>
                  <a:gd name="T56" fmla="*/ 70 w 78"/>
                  <a:gd name="T57" fmla="*/ 9 h 13"/>
                  <a:gd name="T58" fmla="*/ 66 w 78"/>
                  <a:gd name="T59" fmla="*/ 9 h 13"/>
                  <a:gd name="T60" fmla="*/ 60 w 78"/>
                  <a:gd name="T61" fmla="*/ 10 h 13"/>
                  <a:gd name="T62" fmla="*/ 54 w 78"/>
                  <a:gd name="T63" fmla="*/ 11 h 13"/>
                  <a:gd name="T64" fmla="*/ 47 w 78"/>
                  <a:gd name="T65" fmla="*/ 12 h 13"/>
                  <a:gd name="T66" fmla="*/ 39 w 78"/>
                  <a:gd name="T67" fmla="*/ 12 h 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"/>
                  <a:gd name="T103" fmla="*/ 0 h 13"/>
                  <a:gd name="T104" fmla="*/ 78 w 78"/>
                  <a:gd name="T105" fmla="*/ 13 h 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" h="13">
                    <a:moveTo>
                      <a:pt x="39" y="12"/>
                    </a:moveTo>
                    <a:lnTo>
                      <a:pt x="39" y="12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7" y="11"/>
                    </a:lnTo>
                    <a:lnTo>
                      <a:pt x="12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11" y="3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31" y="1"/>
                    </a:lnTo>
                    <a:lnTo>
                      <a:pt x="39" y="1"/>
                    </a:lnTo>
                    <a:lnTo>
                      <a:pt x="47" y="0"/>
                    </a:lnTo>
                    <a:lnTo>
                      <a:pt x="54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1" y="3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6" y="7"/>
                    </a:lnTo>
                    <a:lnTo>
                      <a:pt x="74" y="8"/>
                    </a:lnTo>
                    <a:lnTo>
                      <a:pt x="70" y="9"/>
                    </a:lnTo>
                    <a:lnTo>
                      <a:pt x="66" y="9"/>
                    </a:lnTo>
                    <a:lnTo>
                      <a:pt x="60" y="10"/>
                    </a:lnTo>
                    <a:lnTo>
                      <a:pt x="54" y="11"/>
                    </a:lnTo>
                    <a:lnTo>
                      <a:pt x="47" y="12"/>
                    </a:lnTo>
                    <a:lnTo>
                      <a:pt x="39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25" name="Freeform 41"/>
              <p:cNvSpPr>
                <a:spLocks/>
              </p:cNvSpPr>
              <p:nvPr/>
            </p:nvSpPr>
            <p:spPr bwMode="auto">
              <a:xfrm>
                <a:off x="2680" y="2137"/>
                <a:ext cx="862" cy="102"/>
              </a:xfrm>
              <a:custGeom>
                <a:avLst/>
                <a:gdLst>
                  <a:gd name="T0" fmla="*/ 729 w 862"/>
                  <a:gd name="T1" fmla="*/ 1 h 102"/>
                  <a:gd name="T2" fmla="*/ 723 w 862"/>
                  <a:gd name="T3" fmla="*/ 2 h 102"/>
                  <a:gd name="T4" fmla="*/ 710 w 862"/>
                  <a:gd name="T5" fmla="*/ 1 h 102"/>
                  <a:gd name="T6" fmla="*/ 692 w 862"/>
                  <a:gd name="T7" fmla="*/ 2 h 102"/>
                  <a:gd name="T8" fmla="*/ 670 w 862"/>
                  <a:gd name="T9" fmla="*/ 0 h 102"/>
                  <a:gd name="T10" fmla="*/ 640 w 862"/>
                  <a:gd name="T11" fmla="*/ 1 h 102"/>
                  <a:gd name="T12" fmla="*/ 603 w 862"/>
                  <a:gd name="T13" fmla="*/ 2 h 102"/>
                  <a:gd name="T14" fmla="*/ 563 w 862"/>
                  <a:gd name="T15" fmla="*/ 5 h 102"/>
                  <a:gd name="T16" fmla="*/ 516 w 862"/>
                  <a:gd name="T17" fmla="*/ 9 h 102"/>
                  <a:gd name="T18" fmla="*/ 464 w 862"/>
                  <a:gd name="T19" fmla="*/ 15 h 102"/>
                  <a:gd name="T20" fmla="*/ 406 w 862"/>
                  <a:gd name="T21" fmla="*/ 21 h 102"/>
                  <a:gd name="T22" fmla="*/ 345 w 862"/>
                  <a:gd name="T23" fmla="*/ 29 h 102"/>
                  <a:gd name="T24" fmla="*/ 277 w 862"/>
                  <a:gd name="T25" fmla="*/ 40 h 102"/>
                  <a:gd name="T26" fmla="*/ 204 w 862"/>
                  <a:gd name="T27" fmla="*/ 55 h 102"/>
                  <a:gd name="T28" fmla="*/ 126 w 862"/>
                  <a:gd name="T29" fmla="*/ 69 h 102"/>
                  <a:gd name="T30" fmla="*/ 44 w 862"/>
                  <a:gd name="T31" fmla="*/ 87 h 102"/>
                  <a:gd name="T32" fmla="*/ 2 w 862"/>
                  <a:gd name="T33" fmla="*/ 98 h 102"/>
                  <a:gd name="T34" fmla="*/ 9 w 862"/>
                  <a:gd name="T35" fmla="*/ 99 h 102"/>
                  <a:gd name="T36" fmla="*/ 24 w 862"/>
                  <a:gd name="T37" fmla="*/ 98 h 102"/>
                  <a:gd name="T38" fmla="*/ 44 w 862"/>
                  <a:gd name="T39" fmla="*/ 97 h 102"/>
                  <a:gd name="T40" fmla="*/ 70 w 862"/>
                  <a:gd name="T41" fmla="*/ 97 h 102"/>
                  <a:gd name="T42" fmla="*/ 104 w 862"/>
                  <a:gd name="T43" fmla="*/ 98 h 102"/>
                  <a:gd name="T44" fmla="*/ 144 w 862"/>
                  <a:gd name="T45" fmla="*/ 97 h 102"/>
                  <a:gd name="T46" fmla="*/ 188 w 862"/>
                  <a:gd name="T47" fmla="*/ 96 h 102"/>
                  <a:gd name="T48" fmla="*/ 237 w 862"/>
                  <a:gd name="T49" fmla="*/ 94 h 102"/>
                  <a:gd name="T50" fmla="*/ 290 w 862"/>
                  <a:gd name="T51" fmla="*/ 94 h 102"/>
                  <a:gd name="T52" fmla="*/ 350 w 862"/>
                  <a:gd name="T53" fmla="*/ 95 h 102"/>
                  <a:gd name="T54" fmla="*/ 411 w 862"/>
                  <a:gd name="T55" fmla="*/ 93 h 102"/>
                  <a:gd name="T56" fmla="*/ 476 w 862"/>
                  <a:gd name="T57" fmla="*/ 94 h 102"/>
                  <a:gd name="T58" fmla="*/ 547 w 862"/>
                  <a:gd name="T59" fmla="*/ 95 h 102"/>
                  <a:gd name="T60" fmla="*/ 618 w 862"/>
                  <a:gd name="T61" fmla="*/ 96 h 102"/>
                  <a:gd name="T62" fmla="*/ 693 w 862"/>
                  <a:gd name="T63" fmla="*/ 99 h 102"/>
                  <a:gd name="T64" fmla="*/ 737 w 862"/>
                  <a:gd name="T65" fmla="*/ 100 h 102"/>
                  <a:gd name="T66" fmla="*/ 754 w 862"/>
                  <a:gd name="T67" fmla="*/ 99 h 102"/>
                  <a:gd name="T68" fmla="*/ 775 w 862"/>
                  <a:gd name="T69" fmla="*/ 100 h 102"/>
                  <a:gd name="T70" fmla="*/ 796 w 862"/>
                  <a:gd name="T71" fmla="*/ 96 h 102"/>
                  <a:gd name="T72" fmla="*/ 817 w 862"/>
                  <a:gd name="T73" fmla="*/ 92 h 102"/>
                  <a:gd name="T74" fmla="*/ 837 w 862"/>
                  <a:gd name="T75" fmla="*/ 85 h 102"/>
                  <a:gd name="T76" fmla="*/ 852 w 862"/>
                  <a:gd name="T77" fmla="*/ 77 h 102"/>
                  <a:gd name="T78" fmla="*/ 858 w 862"/>
                  <a:gd name="T79" fmla="*/ 66 h 102"/>
                  <a:gd name="T80" fmla="*/ 860 w 862"/>
                  <a:gd name="T81" fmla="*/ 56 h 102"/>
                  <a:gd name="T82" fmla="*/ 861 w 862"/>
                  <a:gd name="T83" fmla="*/ 49 h 102"/>
                  <a:gd name="T84" fmla="*/ 856 w 862"/>
                  <a:gd name="T85" fmla="*/ 42 h 102"/>
                  <a:gd name="T86" fmla="*/ 844 w 862"/>
                  <a:gd name="T87" fmla="*/ 33 h 102"/>
                  <a:gd name="T88" fmla="*/ 826 w 862"/>
                  <a:gd name="T89" fmla="*/ 23 h 102"/>
                  <a:gd name="T90" fmla="*/ 805 w 862"/>
                  <a:gd name="T91" fmla="*/ 14 h 102"/>
                  <a:gd name="T92" fmla="*/ 778 w 862"/>
                  <a:gd name="T93" fmla="*/ 8 h 102"/>
                  <a:gd name="T94" fmla="*/ 747 w 862"/>
                  <a:gd name="T95" fmla="*/ 3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62"/>
                  <a:gd name="T145" fmla="*/ 0 h 102"/>
                  <a:gd name="T146" fmla="*/ 862 w 862"/>
                  <a:gd name="T147" fmla="*/ 102 h 10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62" h="102">
                    <a:moveTo>
                      <a:pt x="729" y="1"/>
                    </a:moveTo>
                    <a:lnTo>
                      <a:pt x="729" y="1"/>
                    </a:lnTo>
                    <a:lnTo>
                      <a:pt x="726" y="1"/>
                    </a:lnTo>
                    <a:lnTo>
                      <a:pt x="723" y="2"/>
                    </a:lnTo>
                    <a:lnTo>
                      <a:pt x="717" y="0"/>
                    </a:lnTo>
                    <a:lnTo>
                      <a:pt x="710" y="1"/>
                    </a:lnTo>
                    <a:lnTo>
                      <a:pt x="702" y="2"/>
                    </a:lnTo>
                    <a:lnTo>
                      <a:pt x="692" y="2"/>
                    </a:lnTo>
                    <a:lnTo>
                      <a:pt x="681" y="0"/>
                    </a:lnTo>
                    <a:lnTo>
                      <a:pt x="670" y="0"/>
                    </a:lnTo>
                    <a:lnTo>
                      <a:pt x="656" y="1"/>
                    </a:lnTo>
                    <a:lnTo>
                      <a:pt x="640" y="1"/>
                    </a:lnTo>
                    <a:lnTo>
                      <a:pt x="622" y="2"/>
                    </a:lnTo>
                    <a:lnTo>
                      <a:pt x="603" y="2"/>
                    </a:lnTo>
                    <a:lnTo>
                      <a:pt x="584" y="4"/>
                    </a:lnTo>
                    <a:lnTo>
                      <a:pt x="563" y="5"/>
                    </a:lnTo>
                    <a:lnTo>
                      <a:pt x="540" y="7"/>
                    </a:lnTo>
                    <a:lnTo>
                      <a:pt x="516" y="9"/>
                    </a:lnTo>
                    <a:lnTo>
                      <a:pt x="491" y="11"/>
                    </a:lnTo>
                    <a:lnTo>
                      <a:pt x="464" y="15"/>
                    </a:lnTo>
                    <a:lnTo>
                      <a:pt x="435" y="17"/>
                    </a:lnTo>
                    <a:lnTo>
                      <a:pt x="406" y="21"/>
                    </a:lnTo>
                    <a:lnTo>
                      <a:pt x="377" y="24"/>
                    </a:lnTo>
                    <a:lnTo>
                      <a:pt x="345" y="29"/>
                    </a:lnTo>
                    <a:lnTo>
                      <a:pt x="311" y="34"/>
                    </a:lnTo>
                    <a:lnTo>
                      <a:pt x="277" y="40"/>
                    </a:lnTo>
                    <a:lnTo>
                      <a:pt x="241" y="47"/>
                    </a:lnTo>
                    <a:lnTo>
                      <a:pt x="204" y="55"/>
                    </a:lnTo>
                    <a:lnTo>
                      <a:pt x="165" y="61"/>
                    </a:lnTo>
                    <a:lnTo>
                      <a:pt x="126" y="69"/>
                    </a:lnTo>
                    <a:lnTo>
                      <a:pt x="85" y="77"/>
                    </a:lnTo>
                    <a:lnTo>
                      <a:pt x="44" y="87"/>
                    </a:lnTo>
                    <a:lnTo>
                      <a:pt x="0" y="97"/>
                    </a:lnTo>
                    <a:lnTo>
                      <a:pt x="2" y="98"/>
                    </a:lnTo>
                    <a:lnTo>
                      <a:pt x="4" y="99"/>
                    </a:lnTo>
                    <a:lnTo>
                      <a:pt x="9" y="99"/>
                    </a:lnTo>
                    <a:lnTo>
                      <a:pt x="15" y="98"/>
                    </a:lnTo>
                    <a:lnTo>
                      <a:pt x="24" y="98"/>
                    </a:lnTo>
                    <a:lnTo>
                      <a:pt x="33" y="99"/>
                    </a:lnTo>
                    <a:lnTo>
                      <a:pt x="44" y="97"/>
                    </a:lnTo>
                    <a:lnTo>
                      <a:pt x="57" y="98"/>
                    </a:lnTo>
                    <a:lnTo>
                      <a:pt x="70" y="97"/>
                    </a:lnTo>
                    <a:lnTo>
                      <a:pt x="86" y="97"/>
                    </a:lnTo>
                    <a:lnTo>
                      <a:pt x="104" y="98"/>
                    </a:lnTo>
                    <a:lnTo>
                      <a:pt x="123" y="96"/>
                    </a:lnTo>
                    <a:lnTo>
                      <a:pt x="144" y="97"/>
                    </a:lnTo>
                    <a:lnTo>
                      <a:pt x="165" y="95"/>
                    </a:lnTo>
                    <a:lnTo>
                      <a:pt x="188" y="96"/>
                    </a:lnTo>
                    <a:lnTo>
                      <a:pt x="212" y="94"/>
                    </a:lnTo>
                    <a:lnTo>
                      <a:pt x="237" y="94"/>
                    </a:lnTo>
                    <a:lnTo>
                      <a:pt x="263" y="95"/>
                    </a:lnTo>
                    <a:lnTo>
                      <a:pt x="290" y="94"/>
                    </a:lnTo>
                    <a:lnTo>
                      <a:pt x="319" y="94"/>
                    </a:lnTo>
                    <a:lnTo>
                      <a:pt x="350" y="95"/>
                    </a:lnTo>
                    <a:lnTo>
                      <a:pt x="379" y="93"/>
                    </a:lnTo>
                    <a:lnTo>
                      <a:pt x="411" y="93"/>
                    </a:lnTo>
                    <a:lnTo>
                      <a:pt x="443" y="95"/>
                    </a:lnTo>
                    <a:lnTo>
                      <a:pt x="476" y="94"/>
                    </a:lnTo>
                    <a:lnTo>
                      <a:pt x="511" y="94"/>
                    </a:lnTo>
                    <a:lnTo>
                      <a:pt x="547" y="95"/>
                    </a:lnTo>
                    <a:lnTo>
                      <a:pt x="583" y="96"/>
                    </a:lnTo>
                    <a:lnTo>
                      <a:pt x="618" y="96"/>
                    </a:lnTo>
                    <a:lnTo>
                      <a:pt x="655" y="97"/>
                    </a:lnTo>
                    <a:lnTo>
                      <a:pt x="693" y="99"/>
                    </a:lnTo>
                    <a:lnTo>
                      <a:pt x="732" y="101"/>
                    </a:lnTo>
                    <a:lnTo>
                      <a:pt x="737" y="100"/>
                    </a:lnTo>
                    <a:lnTo>
                      <a:pt x="744" y="100"/>
                    </a:lnTo>
                    <a:lnTo>
                      <a:pt x="754" y="99"/>
                    </a:lnTo>
                    <a:lnTo>
                      <a:pt x="763" y="100"/>
                    </a:lnTo>
                    <a:lnTo>
                      <a:pt x="775" y="100"/>
                    </a:lnTo>
                    <a:lnTo>
                      <a:pt x="784" y="98"/>
                    </a:lnTo>
                    <a:lnTo>
                      <a:pt x="796" y="96"/>
                    </a:lnTo>
                    <a:lnTo>
                      <a:pt x="807" y="95"/>
                    </a:lnTo>
                    <a:lnTo>
                      <a:pt x="817" y="92"/>
                    </a:lnTo>
                    <a:lnTo>
                      <a:pt x="828" y="89"/>
                    </a:lnTo>
                    <a:lnTo>
                      <a:pt x="837" y="85"/>
                    </a:lnTo>
                    <a:lnTo>
                      <a:pt x="845" y="81"/>
                    </a:lnTo>
                    <a:lnTo>
                      <a:pt x="852" y="77"/>
                    </a:lnTo>
                    <a:lnTo>
                      <a:pt x="856" y="70"/>
                    </a:lnTo>
                    <a:lnTo>
                      <a:pt x="858" y="66"/>
                    </a:lnTo>
                    <a:lnTo>
                      <a:pt x="857" y="58"/>
                    </a:lnTo>
                    <a:lnTo>
                      <a:pt x="860" y="56"/>
                    </a:lnTo>
                    <a:lnTo>
                      <a:pt x="861" y="52"/>
                    </a:lnTo>
                    <a:lnTo>
                      <a:pt x="861" y="49"/>
                    </a:lnTo>
                    <a:lnTo>
                      <a:pt x="859" y="46"/>
                    </a:lnTo>
                    <a:lnTo>
                      <a:pt x="856" y="42"/>
                    </a:lnTo>
                    <a:lnTo>
                      <a:pt x="851" y="37"/>
                    </a:lnTo>
                    <a:lnTo>
                      <a:pt x="844" y="33"/>
                    </a:lnTo>
                    <a:lnTo>
                      <a:pt x="836" y="29"/>
                    </a:lnTo>
                    <a:lnTo>
                      <a:pt x="826" y="23"/>
                    </a:lnTo>
                    <a:lnTo>
                      <a:pt x="817" y="18"/>
                    </a:lnTo>
                    <a:lnTo>
                      <a:pt x="805" y="14"/>
                    </a:lnTo>
                    <a:lnTo>
                      <a:pt x="793" y="10"/>
                    </a:lnTo>
                    <a:lnTo>
                      <a:pt x="778" y="8"/>
                    </a:lnTo>
                    <a:lnTo>
                      <a:pt x="763" y="5"/>
                    </a:lnTo>
                    <a:lnTo>
                      <a:pt x="747" y="3"/>
                    </a:lnTo>
                    <a:lnTo>
                      <a:pt x="729" y="1"/>
                    </a:lnTo>
                  </a:path>
                </a:pathLst>
              </a:custGeom>
              <a:solidFill>
                <a:srgbClr val="E5E5E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26" name="Freeform 42"/>
              <p:cNvSpPr>
                <a:spLocks/>
              </p:cNvSpPr>
              <p:nvPr/>
            </p:nvSpPr>
            <p:spPr bwMode="auto">
              <a:xfrm>
                <a:off x="2678" y="2139"/>
                <a:ext cx="870" cy="104"/>
              </a:xfrm>
              <a:custGeom>
                <a:avLst/>
                <a:gdLst>
                  <a:gd name="T0" fmla="*/ 736 w 870"/>
                  <a:gd name="T1" fmla="*/ 1 h 104"/>
                  <a:gd name="T2" fmla="*/ 729 w 870"/>
                  <a:gd name="T3" fmla="*/ 2 h 104"/>
                  <a:gd name="T4" fmla="*/ 716 w 870"/>
                  <a:gd name="T5" fmla="*/ 1 h 104"/>
                  <a:gd name="T6" fmla="*/ 699 w 870"/>
                  <a:gd name="T7" fmla="*/ 1 h 104"/>
                  <a:gd name="T8" fmla="*/ 675 w 870"/>
                  <a:gd name="T9" fmla="*/ 0 h 104"/>
                  <a:gd name="T10" fmla="*/ 645 w 870"/>
                  <a:gd name="T11" fmla="*/ 1 h 104"/>
                  <a:gd name="T12" fmla="*/ 609 w 870"/>
                  <a:gd name="T13" fmla="*/ 3 h 104"/>
                  <a:gd name="T14" fmla="*/ 568 w 870"/>
                  <a:gd name="T15" fmla="*/ 5 h 104"/>
                  <a:gd name="T16" fmla="*/ 520 w 870"/>
                  <a:gd name="T17" fmla="*/ 10 h 104"/>
                  <a:gd name="T18" fmla="*/ 468 w 870"/>
                  <a:gd name="T19" fmla="*/ 16 h 104"/>
                  <a:gd name="T20" fmla="*/ 411 w 870"/>
                  <a:gd name="T21" fmla="*/ 22 h 104"/>
                  <a:gd name="T22" fmla="*/ 347 w 870"/>
                  <a:gd name="T23" fmla="*/ 31 h 104"/>
                  <a:gd name="T24" fmla="*/ 279 w 870"/>
                  <a:gd name="T25" fmla="*/ 42 h 104"/>
                  <a:gd name="T26" fmla="*/ 206 w 870"/>
                  <a:gd name="T27" fmla="*/ 56 h 104"/>
                  <a:gd name="T28" fmla="*/ 128 w 870"/>
                  <a:gd name="T29" fmla="*/ 72 h 104"/>
                  <a:gd name="T30" fmla="*/ 44 w 870"/>
                  <a:gd name="T31" fmla="*/ 91 h 104"/>
                  <a:gd name="T32" fmla="*/ 2 w 870"/>
                  <a:gd name="T33" fmla="*/ 102 h 104"/>
                  <a:gd name="T34" fmla="*/ 9 w 870"/>
                  <a:gd name="T35" fmla="*/ 102 h 104"/>
                  <a:gd name="T36" fmla="*/ 24 w 870"/>
                  <a:gd name="T37" fmla="*/ 102 h 104"/>
                  <a:gd name="T38" fmla="*/ 44 w 870"/>
                  <a:gd name="T39" fmla="*/ 101 h 104"/>
                  <a:gd name="T40" fmla="*/ 71 w 870"/>
                  <a:gd name="T41" fmla="*/ 101 h 104"/>
                  <a:gd name="T42" fmla="*/ 106 w 870"/>
                  <a:gd name="T43" fmla="*/ 101 h 104"/>
                  <a:gd name="T44" fmla="*/ 145 w 870"/>
                  <a:gd name="T45" fmla="*/ 99 h 104"/>
                  <a:gd name="T46" fmla="*/ 189 w 870"/>
                  <a:gd name="T47" fmla="*/ 99 h 104"/>
                  <a:gd name="T48" fmla="*/ 240 w 870"/>
                  <a:gd name="T49" fmla="*/ 98 h 104"/>
                  <a:gd name="T50" fmla="*/ 293 w 870"/>
                  <a:gd name="T51" fmla="*/ 97 h 104"/>
                  <a:gd name="T52" fmla="*/ 351 w 870"/>
                  <a:gd name="T53" fmla="*/ 97 h 104"/>
                  <a:gd name="T54" fmla="*/ 415 w 870"/>
                  <a:gd name="T55" fmla="*/ 96 h 104"/>
                  <a:gd name="T56" fmla="*/ 480 w 870"/>
                  <a:gd name="T57" fmla="*/ 96 h 104"/>
                  <a:gd name="T58" fmla="*/ 550 w 870"/>
                  <a:gd name="T59" fmla="*/ 97 h 104"/>
                  <a:gd name="T60" fmla="*/ 623 w 870"/>
                  <a:gd name="T61" fmla="*/ 98 h 104"/>
                  <a:gd name="T62" fmla="*/ 699 w 870"/>
                  <a:gd name="T63" fmla="*/ 101 h 104"/>
                  <a:gd name="T64" fmla="*/ 742 w 870"/>
                  <a:gd name="T65" fmla="*/ 102 h 104"/>
                  <a:gd name="T66" fmla="*/ 759 w 870"/>
                  <a:gd name="T67" fmla="*/ 101 h 104"/>
                  <a:gd name="T68" fmla="*/ 780 w 870"/>
                  <a:gd name="T69" fmla="*/ 101 h 104"/>
                  <a:gd name="T70" fmla="*/ 803 w 870"/>
                  <a:gd name="T71" fmla="*/ 97 h 104"/>
                  <a:gd name="T72" fmla="*/ 825 w 870"/>
                  <a:gd name="T73" fmla="*/ 93 h 104"/>
                  <a:gd name="T74" fmla="*/ 844 w 870"/>
                  <a:gd name="T75" fmla="*/ 86 h 104"/>
                  <a:gd name="T76" fmla="*/ 859 w 870"/>
                  <a:gd name="T77" fmla="*/ 78 h 104"/>
                  <a:gd name="T78" fmla="*/ 865 w 870"/>
                  <a:gd name="T79" fmla="*/ 67 h 104"/>
                  <a:gd name="T80" fmla="*/ 868 w 870"/>
                  <a:gd name="T81" fmla="*/ 57 h 104"/>
                  <a:gd name="T82" fmla="*/ 869 w 870"/>
                  <a:gd name="T83" fmla="*/ 50 h 104"/>
                  <a:gd name="T84" fmla="*/ 864 w 870"/>
                  <a:gd name="T85" fmla="*/ 42 h 104"/>
                  <a:gd name="T86" fmla="*/ 852 w 870"/>
                  <a:gd name="T87" fmla="*/ 33 h 104"/>
                  <a:gd name="T88" fmla="*/ 833 w 870"/>
                  <a:gd name="T89" fmla="*/ 23 h 104"/>
                  <a:gd name="T90" fmla="*/ 812 w 870"/>
                  <a:gd name="T91" fmla="*/ 15 h 104"/>
                  <a:gd name="T92" fmla="*/ 784 w 870"/>
                  <a:gd name="T93" fmla="*/ 8 h 104"/>
                  <a:gd name="T94" fmla="*/ 754 w 870"/>
                  <a:gd name="T95" fmla="*/ 4 h 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70"/>
                  <a:gd name="T145" fmla="*/ 0 h 104"/>
                  <a:gd name="T146" fmla="*/ 870 w 870"/>
                  <a:gd name="T147" fmla="*/ 104 h 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70" h="104">
                    <a:moveTo>
                      <a:pt x="736" y="1"/>
                    </a:moveTo>
                    <a:lnTo>
                      <a:pt x="736" y="1"/>
                    </a:lnTo>
                    <a:lnTo>
                      <a:pt x="732" y="1"/>
                    </a:lnTo>
                    <a:lnTo>
                      <a:pt x="729" y="2"/>
                    </a:lnTo>
                    <a:lnTo>
                      <a:pt x="724" y="1"/>
                    </a:lnTo>
                    <a:lnTo>
                      <a:pt x="716" y="1"/>
                    </a:lnTo>
                    <a:lnTo>
                      <a:pt x="709" y="1"/>
                    </a:lnTo>
                    <a:lnTo>
                      <a:pt x="699" y="1"/>
                    </a:lnTo>
                    <a:lnTo>
                      <a:pt x="688" y="1"/>
                    </a:lnTo>
                    <a:lnTo>
                      <a:pt x="675" y="0"/>
                    </a:lnTo>
                    <a:lnTo>
                      <a:pt x="660" y="1"/>
                    </a:lnTo>
                    <a:lnTo>
                      <a:pt x="645" y="1"/>
                    </a:lnTo>
                    <a:lnTo>
                      <a:pt x="627" y="3"/>
                    </a:lnTo>
                    <a:lnTo>
                      <a:pt x="609" y="3"/>
                    </a:lnTo>
                    <a:lnTo>
                      <a:pt x="589" y="5"/>
                    </a:lnTo>
                    <a:lnTo>
                      <a:pt x="568" y="5"/>
                    </a:lnTo>
                    <a:lnTo>
                      <a:pt x="544" y="7"/>
                    </a:lnTo>
                    <a:lnTo>
                      <a:pt x="520" y="10"/>
                    </a:lnTo>
                    <a:lnTo>
                      <a:pt x="495" y="12"/>
                    </a:lnTo>
                    <a:lnTo>
                      <a:pt x="468" y="16"/>
                    </a:lnTo>
                    <a:lnTo>
                      <a:pt x="440" y="18"/>
                    </a:lnTo>
                    <a:lnTo>
                      <a:pt x="411" y="22"/>
                    </a:lnTo>
                    <a:lnTo>
                      <a:pt x="380" y="26"/>
                    </a:lnTo>
                    <a:lnTo>
                      <a:pt x="347" y="31"/>
                    </a:lnTo>
                    <a:lnTo>
                      <a:pt x="314" y="36"/>
                    </a:lnTo>
                    <a:lnTo>
                      <a:pt x="279" y="42"/>
                    </a:lnTo>
                    <a:lnTo>
                      <a:pt x="243" y="50"/>
                    </a:lnTo>
                    <a:lnTo>
                      <a:pt x="206" y="56"/>
                    </a:lnTo>
                    <a:lnTo>
                      <a:pt x="167" y="64"/>
                    </a:lnTo>
                    <a:lnTo>
                      <a:pt x="128" y="72"/>
                    </a:lnTo>
                    <a:lnTo>
                      <a:pt x="85" y="80"/>
                    </a:lnTo>
                    <a:lnTo>
                      <a:pt x="44" y="91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9" y="102"/>
                    </a:lnTo>
                    <a:lnTo>
                      <a:pt x="15" y="101"/>
                    </a:lnTo>
                    <a:lnTo>
                      <a:pt x="24" y="102"/>
                    </a:lnTo>
                    <a:lnTo>
                      <a:pt x="33" y="103"/>
                    </a:lnTo>
                    <a:lnTo>
                      <a:pt x="44" y="101"/>
                    </a:lnTo>
                    <a:lnTo>
                      <a:pt x="57" y="100"/>
                    </a:lnTo>
                    <a:lnTo>
                      <a:pt x="71" y="101"/>
                    </a:lnTo>
                    <a:lnTo>
                      <a:pt x="88" y="100"/>
                    </a:lnTo>
                    <a:lnTo>
                      <a:pt x="106" y="101"/>
                    </a:lnTo>
                    <a:lnTo>
                      <a:pt x="124" y="100"/>
                    </a:lnTo>
                    <a:lnTo>
                      <a:pt x="145" y="99"/>
                    </a:lnTo>
                    <a:lnTo>
                      <a:pt x="166" y="99"/>
                    </a:lnTo>
                    <a:lnTo>
                      <a:pt x="189" y="99"/>
                    </a:lnTo>
                    <a:lnTo>
                      <a:pt x="213" y="98"/>
                    </a:lnTo>
                    <a:lnTo>
                      <a:pt x="240" y="98"/>
                    </a:lnTo>
                    <a:lnTo>
                      <a:pt x="265" y="97"/>
                    </a:lnTo>
                    <a:lnTo>
                      <a:pt x="293" y="97"/>
                    </a:lnTo>
                    <a:lnTo>
                      <a:pt x="322" y="97"/>
                    </a:lnTo>
                    <a:lnTo>
                      <a:pt x="351" y="97"/>
                    </a:lnTo>
                    <a:lnTo>
                      <a:pt x="383" y="96"/>
                    </a:lnTo>
                    <a:lnTo>
                      <a:pt x="415" y="96"/>
                    </a:lnTo>
                    <a:lnTo>
                      <a:pt x="447" y="96"/>
                    </a:lnTo>
                    <a:lnTo>
                      <a:pt x="480" y="96"/>
                    </a:lnTo>
                    <a:lnTo>
                      <a:pt x="515" y="97"/>
                    </a:lnTo>
                    <a:lnTo>
                      <a:pt x="550" y="97"/>
                    </a:lnTo>
                    <a:lnTo>
                      <a:pt x="586" y="98"/>
                    </a:lnTo>
                    <a:lnTo>
                      <a:pt x="623" y="98"/>
                    </a:lnTo>
                    <a:lnTo>
                      <a:pt x="660" y="99"/>
                    </a:lnTo>
                    <a:lnTo>
                      <a:pt x="699" y="101"/>
                    </a:lnTo>
                    <a:lnTo>
                      <a:pt x="737" y="102"/>
                    </a:lnTo>
                    <a:lnTo>
                      <a:pt x="742" y="102"/>
                    </a:lnTo>
                    <a:lnTo>
                      <a:pt x="750" y="102"/>
                    </a:lnTo>
                    <a:lnTo>
                      <a:pt x="759" y="101"/>
                    </a:lnTo>
                    <a:lnTo>
                      <a:pt x="769" y="100"/>
                    </a:lnTo>
                    <a:lnTo>
                      <a:pt x="780" y="101"/>
                    </a:lnTo>
                    <a:lnTo>
                      <a:pt x="792" y="99"/>
                    </a:lnTo>
                    <a:lnTo>
                      <a:pt x="803" y="97"/>
                    </a:lnTo>
                    <a:lnTo>
                      <a:pt x="815" y="96"/>
                    </a:lnTo>
                    <a:lnTo>
                      <a:pt x="825" y="93"/>
                    </a:lnTo>
                    <a:lnTo>
                      <a:pt x="835" y="91"/>
                    </a:lnTo>
                    <a:lnTo>
                      <a:pt x="844" y="86"/>
                    </a:lnTo>
                    <a:lnTo>
                      <a:pt x="852" y="81"/>
                    </a:lnTo>
                    <a:lnTo>
                      <a:pt x="859" y="78"/>
                    </a:lnTo>
                    <a:lnTo>
                      <a:pt x="863" y="71"/>
                    </a:lnTo>
                    <a:lnTo>
                      <a:pt x="865" y="67"/>
                    </a:lnTo>
                    <a:lnTo>
                      <a:pt x="865" y="59"/>
                    </a:lnTo>
                    <a:lnTo>
                      <a:pt x="868" y="57"/>
                    </a:lnTo>
                    <a:lnTo>
                      <a:pt x="869" y="53"/>
                    </a:lnTo>
                    <a:lnTo>
                      <a:pt x="869" y="50"/>
                    </a:lnTo>
                    <a:lnTo>
                      <a:pt x="867" y="47"/>
                    </a:lnTo>
                    <a:lnTo>
                      <a:pt x="864" y="42"/>
                    </a:lnTo>
                    <a:lnTo>
                      <a:pt x="858" y="37"/>
                    </a:lnTo>
                    <a:lnTo>
                      <a:pt x="852" y="33"/>
                    </a:lnTo>
                    <a:lnTo>
                      <a:pt x="843" y="29"/>
                    </a:lnTo>
                    <a:lnTo>
                      <a:pt x="833" y="23"/>
                    </a:lnTo>
                    <a:lnTo>
                      <a:pt x="824" y="18"/>
                    </a:lnTo>
                    <a:lnTo>
                      <a:pt x="812" y="15"/>
                    </a:lnTo>
                    <a:lnTo>
                      <a:pt x="799" y="10"/>
                    </a:lnTo>
                    <a:lnTo>
                      <a:pt x="784" y="8"/>
                    </a:lnTo>
                    <a:lnTo>
                      <a:pt x="769" y="5"/>
                    </a:lnTo>
                    <a:lnTo>
                      <a:pt x="754" y="4"/>
                    </a:lnTo>
                    <a:lnTo>
                      <a:pt x="736" y="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27" name="Freeform 43"/>
              <p:cNvSpPr>
                <a:spLocks/>
              </p:cNvSpPr>
              <p:nvPr/>
            </p:nvSpPr>
            <p:spPr bwMode="auto">
              <a:xfrm>
                <a:off x="2940" y="2144"/>
                <a:ext cx="524" cy="62"/>
              </a:xfrm>
              <a:custGeom>
                <a:avLst/>
                <a:gdLst>
                  <a:gd name="T0" fmla="*/ 443 w 524"/>
                  <a:gd name="T1" fmla="*/ 1 h 62"/>
                  <a:gd name="T2" fmla="*/ 440 w 524"/>
                  <a:gd name="T3" fmla="*/ 2 h 62"/>
                  <a:gd name="T4" fmla="*/ 432 w 524"/>
                  <a:gd name="T5" fmla="*/ 2 h 62"/>
                  <a:gd name="T6" fmla="*/ 421 w 524"/>
                  <a:gd name="T7" fmla="*/ 1 h 62"/>
                  <a:gd name="T8" fmla="*/ 408 w 524"/>
                  <a:gd name="T9" fmla="*/ 1 h 62"/>
                  <a:gd name="T10" fmla="*/ 389 w 524"/>
                  <a:gd name="T11" fmla="*/ 1 h 62"/>
                  <a:gd name="T12" fmla="*/ 367 w 524"/>
                  <a:gd name="T13" fmla="*/ 2 h 62"/>
                  <a:gd name="T14" fmla="*/ 343 w 524"/>
                  <a:gd name="T15" fmla="*/ 3 h 62"/>
                  <a:gd name="T16" fmla="*/ 315 w 524"/>
                  <a:gd name="T17" fmla="*/ 5 h 62"/>
                  <a:gd name="T18" fmla="*/ 283 w 524"/>
                  <a:gd name="T19" fmla="*/ 8 h 62"/>
                  <a:gd name="T20" fmla="*/ 247 w 524"/>
                  <a:gd name="T21" fmla="*/ 12 h 62"/>
                  <a:gd name="T22" fmla="*/ 210 w 524"/>
                  <a:gd name="T23" fmla="*/ 18 h 62"/>
                  <a:gd name="T24" fmla="*/ 170 w 524"/>
                  <a:gd name="T25" fmla="*/ 24 h 62"/>
                  <a:gd name="T26" fmla="*/ 125 w 524"/>
                  <a:gd name="T27" fmla="*/ 32 h 62"/>
                  <a:gd name="T28" fmla="*/ 78 w 524"/>
                  <a:gd name="T29" fmla="*/ 41 h 62"/>
                  <a:gd name="T30" fmla="*/ 27 w 524"/>
                  <a:gd name="T31" fmla="*/ 52 h 62"/>
                  <a:gd name="T32" fmla="*/ 1 w 524"/>
                  <a:gd name="T33" fmla="*/ 59 h 62"/>
                  <a:gd name="T34" fmla="*/ 6 w 524"/>
                  <a:gd name="T35" fmla="*/ 59 h 62"/>
                  <a:gd name="T36" fmla="*/ 14 w 524"/>
                  <a:gd name="T37" fmla="*/ 58 h 62"/>
                  <a:gd name="T38" fmla="*/ 28 w 524"/>
                  <a:gd name="T39" fmla="*/ 60 h 62"/>
                  <a:gd name="T40" fmla="*/ 44 w 524"/>
                  <a:gd name="T41" fmla="*/ 58 h 62"/>
                  <a:gd name="T42" fmla="*/ 65 w 524"/>
                  <a:gd name="T43" fmla="*/ 59 h 62"/>
                  <a:gd name="T44" fmla="*/ 88 w 524"/>
                  <a:gd name="T45" fmla="*/ 58 h 62"/>
                  <a:gd name="T46" fmla="*/ 114 w 524"/>
                  <a:gd name="T47" fmla="*/ 58 h 62"/>
                  <a:gd name="T48" fmla="*/ 145 w 524"/>
                  <a:gd name="T49" fmla="*/ 58 h 62"/>
                  <a:gd name="T50" fmla="*/ 177 w 524"/>
                  <a:gd name="T51" fmla="*/ 57 h 62"/>
                  <a:gd name="T52" fmla="*/ 213 w 524"/>
                  <a:gd name="T53" fmla="*/ 56 h 62"/>
                  <a:gd name="T54" fmla="*/ 251 w 524"/>
                  <a:gd name="T55" fmla="*/ 57 h 62"/>
                  <a:gd name="T56" fmla="*/ 291 w 524"/>
                  <a:gd name="T57" fmla="*/ 58 h 62"/>
                  <a:gd name="T58" fmla="*/ 333 w 524"/>
                  <a:gd name="T59" fmla="*/ 58 h 62"/>
                  <a:gd name="T60" fmla="*/ 376 w 524"/>
                  <a:gd name="T61" fmla="*/ 60 h 62"/>
                  <a:gd name="T62" fmla="*/ 422 w 524"/>
                  <a:gd name="T63" fmla="*/ 60 h 62"/>
                  <a:gd name="T64" fmla="*/ 453 w 524"/>
                  <a:gd name="T65" fmla="*/ 60 h 62"/>
                  <a:gd name="T66" fmla="*/ 477 w 524"/>
                  <a:gd name="T67" fmla="*/ 60 h 62"/>
                  <a:gd name="T68" fmla="*/ 503 w 524"/>
                  <a:gd name="T69" fmla="*/ 54 h 62"/>
                  <a:gd name="T70" fmla="*/ 520 w 524"/>
                  <a:gd name="T71" fmla="*/ 43 h 62"/>
                  <a:gd name="T72" fmla="*/ 523 w 524"/>
                  <a:gd name="T73" fmla="*/ 33 h 62"/>
                  <a:gd name="T74" fmla="*/ 517 w 524"/>
                  <a:gd name="T75" fmla="*/ 24 h 62"/>
                  <a:gd name="T76" fmla="*/ 496 w 524"/>
                  <a:gd name="T77" fmla="*/ 12 h 62"/>
                  <a:gd name="T78" fmla="*/ 464 w 524"/>
                  <a:gd name="T79" fmla="*/ 4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24"/>
                  <a:gd name="T121" fmla="*/ 0 h 62"/>
                  <a:gd name="T122" fmla="*/ 524 w 524"/>
                  <a:gd name="T123" fmla="*/ 62 h 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24" h="62">
                    <a:moveTo>
                      <a:pt x="444" y="1"/>
                    </a:moveTo>
                    <a:lnTo>
                      <a:pt x="443" y="1"/>
                    </a:lnTo>
                    <a:lnTo>
                      <a:pt x="442" y="1"/>
                    </a:lnTo>
                    <a:lnTo>
                      <a:pt x="440" y="2"/>
                    </a:lnTo>
                    <a:lnTo>
                      <a:pt x="436" y="2"/>
                    </a:lnTo>
                    <a:lnTo>
                      <a:pt x="432" y="2"/>
                    </a:lnTo>
                    <a:lnTo>
                      <a:pt x="427" y="1"/>
                    </a:lnTo>
                    <a:lnTo>
                      <a:pt x="421" y="1"/>
                    </a:lnTo>
                    <a:lnTo>
                      <a:pt x="414" y="0"/>
                    </a:lnTo>
                    <a:lnTo>
                      <a:pt x="408" y="1"/>
                    </a:lnTo>
                    <a:lnTo>
                      <a:pt x="399" y="0"/>
                    </a:lnTo>
                    <a:lnTo>
                      <a:pt x="389" y="1"/>
                    </a:lnTo>
                    <a:lnTo>
                      <a:pt x="379" y="3"/>
                    </a:lnTo>
                    <a:lnTo>
                      <a:pt x="367" y="2"/>
                    </a:lnTo>
                    <a:lnTo>
                      <a:pt x="356" y="2"/>
                    </a:lnTo>
                    <a:lnTo>
                      <a:pt x="343" y="3"/>
                    </a:lnTo>
                    <a:lnTo>
                      <a:pt x="328" y="5"/>
                    </a:lnTo>
                    <a:lnTo>
                      <a:pt x="315" y="5"/>
                    </a:lnTo>
                    <a:lnTo>
                      <a:pt x="299" y="7"/>
                    </a:lnTo>
                    <a:lnTo>
                      <a:pt x="283" y="8"/>
                    </a:lnTo>
                    <a:lnTo>
                      <a:pt x="265" y="11"/>
                    </a:lnTo>
                    <a:lnTo>
                      <a:pt x="247" y="12"/>
                    </a:lnTo>
                    <a:lnTo>
                      <a:pt x="230" y="15"/>
                    </a:lnTo>
                    <a:lnTo>
                      <a:pt x="210" y="18"/>
                    </a:lnTo>
                    <a:lnTo>
                      <a:pt x="190" y="21"/>
                    </a:lnTo>
                    <a:lnTo>
                      <a:pt x="170" y="24"/>
                    </a:lnTo>
                    <a:lnTo>
                      <a:pt x="147" y="27"/>
                    </a:lnTo>
                    <a:lnTo>
                      <a:pt x="125" y="32"/>
                    </a:lnTo>
                    <a:lnTo>
                      <a:pt x="101" y="37"/>
                    </a:lnTo>
                    <a:lnTo>
                      <a:pt x="78" y="41"/>
                    </a:lnTo>
                    <a:lnTo>
                      <a:pt x="53" y="46"/>
                    </a:lnTo>
                    <a:lnTo>
                      <a:pt x="27" y="52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10" y="59"/>
                    </a:lnTo>
                    <a:lnTo>
                      <a:pt x="14" y="58"/>
                    </a:lnTo>
                    <a:lnTo>
                      <a:pt x="21" y="59"/>
                    </a:lnTo>
                    <a:lnTo>
                      <a:pt x="28" y="60"/>
                    </a:lnTo>
                    <a:lnTo>
                      <a:pt x="36" y="58"/>
                    </a:lnTo>
                    <a:lnTo>
                      <a:pt x="44" y="58"/>
                    </a:lnTo>
                    <a:lnTo>
                      <a:pt x="53" y="58"/>
                    </a:lnTo>
                    <a:lnTo>
                      <a:pt x="65" y="59"/>
                    </a:lnTo>
                    <a:lnTo>
                      <a:pt x="75" y="58"/>
                    </a:lnTo>
                    <a:lnTo>
                      <a:pt x="88" y="58"/>
                    </a:lnTo>
                    <a:lnTo>
                      <a:pt x="102" y="57"/>
                    </a:lnTo>
                    <a:lnTo>
                      <a:pt x="114" y="58"/>
                    </a:lnTo>
                    <a:lnTo>
                      <a:pt x="130" y="57"/>
                    </a:lnTo>
                    <a:lnTo>
                      <a:pt x="145" y="58"/>
                    </a:lnTo>
                    <a:lnTo>
                      <a:pt x="160" y="58"/>
                    </a:lnTo>
                    <a:lnTo>
                      <a:pt x="177" y="57"/>
                    </a:lnTo>
                    <a:lnTo>
                      <a:pt x="194" y="56"/>
                    </a:lnTo>
                    <a:lnTo>
                      <a:pt x="213" y="56"/>
                    </a:lnTo>
                    <a:lnTo>
                      <a:pt x="232" y="57"/>
                    </a:lnTo>
                    <a:lnTo>
                      <a:pt x="251" y="57"/>
                    </a:lnTo>
                    <a:lnTo>
                      <a:pt x="271" y="56"/>
                    </a:lnTo>
                    <a:lnTo>
                      <a:pt x="291" y="58"/>
                    </a:lnTo>
                    <a:lnTo>
                      <a:pt x="312" y="56"/>
                    </a:lnTo>
                    <a:lnTo>
                      <a:pt x="333" y="58"/>
                    </a:lnTo>
                    <a:lnTo>
                      <a:pt x="354" y="58"/>
                    </a:lnTo>
                    <a:lnTo>
                      <a:pt x="376" y="60"/>
                    </a:lnTo>
                    <a:lnTo>
                      <a:pt x="398" y="59"/>
                    </a:lnTo>
                    <a:lnTo>
                      <a:pt x="422" y="60"/>
                    </a:lnTo>
                    <a:lnTo>
                      <a:pt x="445" y="61"/>
                    </a:lnTo>
                    <a:lnTo>
                      <a:pt x="453" y="60"/>
                    </a:lnTo>
                    <a:lnTo>
                      <a:pt x="464" y="61"/>
                    </a:lnTo>
                    <a:lnTo>
                      <a:pt x="477" y="60"/>
                    </a:lnTo>
                    <a:lnTo>
                      <a:pt x="491" y="57"/>
                    </a:lnTo>
                    <a:lnTo>
                      <a:pt x="503" y="54"/>
                    </a:lnTo>
                    <a:lnTo>
                      <a:pt x="514" y="48"/>
                    </a:lnTo>
                    <a:lnTo>
                      <a:pt x="520" y="43"/>
                    </a:lnTo>
                    <a:lnTo>
                      <a:pt x="521" y="36"/>
                    </a:lnTo>
                    <a:lnTo>
                      <a:pt x="523" y="33"/>
                    </a:lnTo>
                    <a:lnTo>
                      <a:pt x="522" y="29"/>
                    </a:lnTo>
                    <a:lnTo>
                      <a:pt x="517" y="24"/>
                    </a:lnTo>
                    <a:lnTo>
                      <a:pt x="507" y="17"/>
                    </a:lnTo>
                    <a:lnTo>
                      <a:pt x="496" y="12"/>
                    </a:lnTo>
                    <a:lnTo>
                      <a:pt x="481" y="7"/>
                    </a:lnTo>
                    <a:lnTo>
                      <a:pt x="464" y="4"/>
                    </a:lnTo>
                    <a:lnTo>
                      <a:pt x="444" y="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28" name="Freeform 44"/>
              <p:cNvSpPr>
                <a:spLocks/>
              </p:cNvSpPr>
              <p:nvPr/>
            </p:nvSpPr>
            <p:spPr bwMode="auto">
              <a:xfrm>
                <a:off x="2938" y="2146"/>
                <a:ext cx="531" cy="64"/>
              </a:xfrm>
              <a:custGeom>
                <a:avLst/>
                <a:gdLst>
                  <a:gd name="T0" fmla="*/ 450 w 531"/>
                  <a:gd name="T1" fmla="*/ 1 h 64"/>
                  <a:gd name="T2" fmla="*/ 449 w 531"/>
                  <a:gd name="T3" fmla="*/ 1 h 64"/>
                  <a:gd name="T4" fmla="*/ 443 w 531"/>
                  <a:gd name="T5" fmla="*/ 1 h 64"/>
                  <a:gd name="T6" fmla="*/ 433 w 531"/>
                  <a:gd name="T7" fmla="*/ 0 h 64"/>
                  <a:gd name="T8" fmla="*/ 421 w 531"/>
                  <a:gd name="T9" fmla="*/ 1 h 64"/>
                  <a:gd name="T10" fmla="*/ 405 w 531"/>
                  <a:gd name="T11" fmla="*/ 1 h 64"/>
                  <a:gd name="T12" fmla="*/ 384 w 531"/>
                  <a:gd name="T13" fmla="*/ 3 h 64"/>
                  <a:gd name="T14" fmla="*/ 360 w 531"/>
                  <a:gd name="T15" fmla="*/ 2 h 64"/>
                  <a:gd name="T16" fmla="*/ 333 w 531"/>
                  <a:gd name="T17" fmla="*/ 5 h 64"/>
                  <a:gd name="T18" fmla="*/ 302 w 531"/>
                  <a:gd name="T19" fmla="*/ 8 h 64"/>
                  <a:gd name="T20" fmla="*/ 269 w 531"/>
                  <a:gd name="T21" fmla="*/ 12 h 64"/>
                  <a:gd name="T22" fmla="*/ 233 w 531"/>
                  <a:gd name="T23" fmla="*/ 17 h 64"/>
                  <a:gd name="T24" fmla="*/ 193 w 531"/>
                  <a:gd name="T25" fmla="*/ 22 h 64"/>
                  <a:gd name="T26" fmla="*/ 150 w 531"/>
                  <a:gd name="T27" fmla="*/ 30 h 64"/>
                  <a:gd name="T28" fmla="*/ 103 w 531"/>
                  <a:gd name="T29" fmla="*/ 38 h 64"/>
                  <a:gd name="T30" fmla="*/ 53 w 531"/>
                  <a:gd name="T31" fmla="*/ 49 h 64"/>
                  <a:gd name="T32" fmla="*/ 0 w 531"/>
                  <a:gd name="T33" fmla="*/ 62 h 64"/>
                  <a:gd name="T34" fmla="*/ 4 w 531"/>
                  <a:gd name="T35" fmla="*/ 63 h 64"/>
                  <a:gd name="T36" fmla="*/ 10 w 531"/>
                  <a:gd name="T37" fmla="*/ 63 h 64"/>
                  <a:gd name="T38" fmla="*/ 21 w 531"/>
                  <a:gd name="T39" fmla="*/ 62 h 64"/>
                  <a:gd name="T40" fmla="*/ 36 w 531"/>
                  <a:gd name="T41" fmla="*/ 62 h 64"/>
                  <a:gd name="T42" fmla="*/ 55 w 531"/>
                  <a:gd name="T43" fmla="*/ 61 h 64"/>
                  <a:gd name="T44" fmla="*/ 77 w 531"/>
                  <a:gd name="T45" fmla="*/ 61 h 64"/>
                  <a:gd name="T46" fmla="*/ 103 w 531"/>
                  <a:gd name="T47" fmla="*/ 60 h 64"/>
                  <a:gd name="T48" fmla="*/ 131 w 531"/>
                  <a:gd name="T49" fmla="*/ 60 h 64"/>
                  <a:gd name="T50" fmla="*/ 163 w 531"/>
                  <a:gd name="T51" fmla="*/ 60 h 64"/>
                  <a:gd name="T52" fmla="*/ 197 w 531"/>
                  <a:gd name="T53" fmla="*/ 58 h 64"/>
                  <a:gd name="T54" fmla="*/ 235 w 531"/>
                  <a:gd name="T55" fmla="*/ 59 h 64"/>
                  <a:gd name="T56" fmla="*/ 274 w 531"/>
                  <a:gd name="T57" fmla="*/ 58 h 64"/>
                  <a:gd name="T58" fmla="*/ 316 w 531"/>
                  <a:gd name="T59" fmla="*/ 60 h 64"/>
                  <a:gd name="T60" fmla="*/ 358 w 531"/>
                  <a:gd name="T61" fmla="*/ 60 h 64"/>
                  <a:gd name="T62" fmla="*/ 403 w 531"/>
                  <a:gd name="T63" fmla="*/ 62 h 64"/>
                  <a:gd name="T64" fmla="*/ 450 w 531"/>
                  <a:gd name="T65" fmla="*/ 63 h 64"/>
                  <a:gd name="T66" fmla="*/ 471 w 531"/>
                  <a:gd name="T67" fmla="*/ 62 h 64"/>
                  <a:gd name="T68" fmla="*/ 497 w 531"/>
                  <a:gd name="T69" fmla="*/ 58 h 64"/>
                  <a:gd name="T70" fmla="*/ 521 w 531"/>
                  <a:gd name="T71" fmla="*/ 51 h 64"/>
                  <a:gd name="T72" fmla="*/ 528 w 531"/>
                  <a:gd name="T73" fmla="*/ 36 h 64"/>
                  <a:gd name="T74" fmla="*/ 529 w 531"/>
                  <a:gd name="T75" fmla="*/ 29 h 64"/>
                  <a:gd name="T76" fmla="*/ 514 w 531"/>
                  <a:gd name="T77" fmla="*/ 17 h 64"/>
                  <a:gd name="T78" fmla="*/ 488 w 531"/>
                  <a:gd name="T79" fmla="*/ 6 h 64"/>
                  <a:gd name="T80" fmla="*/ 450 w 531"/>
                  <a:gd name="T81" fmla="*/ 1 h 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1"/>
                  <a:gd name="T124" fmla="*/ 0 h 64"/>
                  <a:gd name="T125" fmla="*/ 531 w 531"/>
                  <a:gd name="T126" fmla="*/ 64 h 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1" h="64">
                    <a:moveTo>
                      <a:pt x="450" y="1"/>
                    </a:moveTo>
                    <a:lnTo>
                      <a:pt x="450" y="1"/>
                    </a:lnTo>
                    <a:lnTo>
                      <a:pt x="449" y="0"/>
                    </a:lnTo>
                    <a:lnTo>
                      <a:pt x="449" y="1"/>
                    </a:lnTo>
                    <a:lnTo>
                      <a:pt x="447" y="1"/>
                    </a:lnTo>
                    <a:lnTo>
                      <a:pt x="443" y="1"/>
                    </a:lnTo>
                    <a:lnTo>
                      <a:pt x="439" y="2"/>
                    </a:lnTo>
                    <a:lnTo>
                      <a:pt x="433" y="0"/>
                    </a:lnTo>
                    <a:lnTo>
                      <a:pt x="428" y="0"/>
                    </a:lnTo>
                    <a:lnTo>
                      <a:pt x="421" y="1"/>
                    </a:lnTo>
                    <a:lnTo>
                      <a:pt x="414" y="2"/>
                    </a:lnTo>
                    <a:lnTo>
                      <a:pt x="405" y="1"/>
                    </a:lnTo>
                    <a:lnTo>
                      <a:pt x="395" y="1"/>
                    </a:lnTo>
                    <a:lnTo>
                      <a:pt x="384" y="3"/>
                    </a:lnTo>
                    <a:lnTo>
                      <a:pt x="373" y="2"/>
                    </a:lnTo>
                    <a:lnTo>
                      <a:pt x="360" y="2"/>
                    </a:lnTo>
                    <a:lnTo>
                      <a:pt x="347" y="5"/>
                    </a:lnTo>
                    <a:lnTo>
                      <a:pt x="333" y="5"/>
                    </a:lnTo>
                    <a:lnTo>
                      <a:pt x="319" y="7"/>
                    </a:lnTo>
                    <a:lnTo>
                      <a:pt x="302" y="8"/>
                    </a:lnTo>
                    <a:lnTo>
                      <a:pt x="287" y="9"/>
                    </a:lnTo>
                    <a:lnTo>
                      <a:pt x="269" y="12"/>
                    </a:lnTo>
                    <a:lnTo>
                      <a:pt x="251" y="13"/>
                    </a:lnTo>
                    <a:lnTo>
                      <a:pt x="233" y="17"/>
                    </a:lnTo>
                    <a:lnTo>
                      <a:pt x="213" y="20"/>
                    </a:lnTo>
                    <a:lnTo>
                      <a:pt x="193" y="22"/>
                    </a:lnTo>
                    <a:lnTo>
                      <a:pt x="171" y="27"/>
                    </a:lnTo>
                    <a:lnTo>
                      <a:pt x="150" y="30"/>
                    </a:lnTo>
                    <a:lnTo>
                      <a:pt x="126" y="34"/>
                    </a:lnTo>
                    <a:lnTo>
                      <a:pt x="103" y="38"/>
                    </a:lnTo>
                    <a:lnTo>
                      <a:pt x="79" y="45"/>
                    </a:lnTo>
                    <a:lnTo>
                      <a:pt x="53" y="49"/>
                    </a:lnTo>
                    <a:lnTo>
                      <a:pt x="27" y="56"/>
                    </a:lnTo>
                    <a:lnTo>
                      <a:pt x="0" y="62"/>
                    </a:lnTo>
                    <a:lnTo>
                      <a:pt x="1" y="63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10" y="63"/>
                    </a:lnTo>
                    <a:lnTo>
                      <a:pt x="14" y="62"/>
                    </a:lnTo>
                    <a:lnTo>
                      <a:pt x="21" y="62"/>
                    </a:lnTo>
                    <a:lnTo>
                      <a:pt x="28" y="62"/>
                    </a:lnTo>
                    <a:lnTo>
                      <a:pt x="36" y="62"/>
                    </a:lnTo>
                    <a:lnTo>
                      <a:pt x="45" y="62"/>
                    </a:lnTo>
                    <a:lnTo>
                      <a:pt x="55" y="61"/>
                    </a:lnTo>
                    <a:lnTo>
                      <a:pt x="66" y="62"/>
                    </a:lnTo>
                    <a:lnTo>
                      <a:pt x="77" y="61"/>
                    </a:lnTo>
                    <a:lnTo>
                      <a:pt x="89" y="61"/>
                    </a:lnTo>
                    <a:lnTo>
                      <a:pt x="103" y="60"/>
                    </a:lnTo>
                    <a:lnTo>
                      <a:pt x="116" y="60"/>
                    </a:lnTo>
                    <a:lnTo>
                      <a:pt x="131" y="60"/>
                    </a:lnTo>
                    <a:lnTo>
                      <a:pt x="147" y="60"/>
                    </a:lnTo>
                    <a:lnTo>
                      <a:pt x="163" y="60"/>
                    </a:lnTo>
                    <a:lnTo>
                      <a:pt x="179" y="59"/>
                    </a:lnTo>
                    <a:lnTo>
                      <a:pt x="197" y="58"/>
                    </a:lnTo>
                    <a:lnTo>
                      <a:pt x="215" y="59"/>
                    </a:lnTo>
                    <a:lnTo>
                      <a:pt x="235" y="59"/>
                    </a:lnTo>
                    <a:lnTo>
                      <a:pt x="254" y="59"/>
                    </a:lnTo>
                    <a:lnTo>
                      <a:pt x="274" y="58"/>
                    </a:lnTo>
                    <a:lnTo>
                      <a:pt x="294" y="60"/>
                    </a:lnTo>
                    <a:lnTo>
                      <a:pt x="316" y="60"/>
                    </a:lnTo>
                    <a:lnTo>
                      <a:pt x="336" y="60"/>
                    </a:lnTo>
                    <a:lnTo>
                      <a:pt x="358" y="60"/>
                    </a:lnTo>
                    <a:lnTo>
                      <a:pt x="382" y="60"/>
                    </a:lnTo>
                    <a:lnTo>
                      <a:pt x="403" y="62"/>
                    </a:lnTo>
                    <a:lnTo>
                      <a:pt x="427" y="61"/>
                    </a:lnTo>
                    <a:lnTo>
                      <a:pt x="450" y="63"/>
                    </a:lnTo>
                    <a:lnTo>
                      <a:pt x="459" y="62"/>
                    </a:lnTo>
                    <a:lnTo>
                      <a:pt x="471" y="62"/>
                    </a:lnTo>
                    <a:lnTo>
                      <a:pt x="484" y="61"/>
                    </a:lnTo>
                    <a:lnTo>
                      <a:pt x="497" y="58"/>
                    </a:lnTo>
                    <a:lnTo>
                      <a:pt x="511" y="55"/>
                    </a:lnTo>
                    <a:lnTo>
                      <a:pt x="521" y="51"/>
                    </a:lnTo>
                    <a:lnTo>
                      <a:pt x="527" y="45"/>
                    </a:lnTo>
                    <a:lnTo>
                      <a:pt x="528" y="36"/>
                    </a:lnTo>
                    <a:lnTo>
                      <a:pt x="530" y="33"/>
                    </a:lnTo>
                    <a:lnTo>
                      <a:pt x="529" y="29"/>
                    </a:lnTo>
                    <a:lnTo>
                      <a:pt x="525" y="24"/>
                    </a:lnTo>
                    <a:lnTo>
                      <a:pt x="514" y="17"/>
                    </a:lnTo>
                    <a:lnTo>
                      <a:pt x="503" y="12"/>
                    </a:lnTo>
                    <a:lnTo>
                      <a:pt x="488" y="6"/>
                    </a:lnTo>
                    <a:lnTo>
                      <a:pt x="470" y="3"/>
                    </a:lnTo>
                    <a:lnTo>
                      <a:pt x="450" y="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29" name="Freeform 45"/>
              <p:cNvSpPr>
                <a:spLocks/>
              </p:cNvSpPr>
              <p:nvPr/>
            </p:nvSpPr>
            <p:spPr bwMode="auto">
              <a:xfrm>
                <a:off x="1621" y="1980"/>
                <a:ext cx="317" cy="34"/>
              </a:xfrm>
              <a:custGeom>
                <a:avLst/>
                <a:gdLst>
                  <a:gd name="T0" fmla="*/ 268 w 317"/>
                  <a:gd name="T1" fmla="*/ 4 h 34"/>
                  <a:gd name="T2" fmla="*/ 265 w 317"/>
                  <a:gd name="T3" fmla="*/ 5 h 34"/>
                  <a:gd name="T4" fmla="*/ 262 w 317"/>
                  <a:gd name="T5" fmla="*/ 2 h 34"/>
                  <a:gd name="T6" fmla="*/ 257 w 317"/>
                  <a:gd name="T7" fmla="*/ 0 h 34"/>
                  <a:gd name="T8" fmla="*/ 249 w 317"/>
                  <a:gd name="T9" fmla="*/ 1 h 34"/>
                  <a:gd name="T10" fmla="*/ 240 w 317"/>
                  <a:gd name="T11" fmla="*/ 1 h 34"/>
                  <a:gd name="T12" fmla="*/ 228 w 317"/>
                  <a:gd name="T13" fmla="*/ 1 h 34"/>
                  <a:gd name="T14" fmla="*/ 213 w 317"/>
                  <a:gd name="T15" fmla="*/ 1 h 34"/>
                  <a:gd name="T16" fmla="*/ 197 w 317"/>
                  <a:gd name="T17" fmla="*/ 0 h 34"/>
                  <a:gd name="T18" fmla="*/ 179 w 317"/>
                  <a:gd name="T19" fmla="*/ 2 h 34"/>
                  <a:gd name="T20" fmla="*/ 157 w 317"/>
                  <a:gd name="T21" fmla="*/ 2 h 34"/>
                  <a:gd name="T22" fmla="*/ 136 w 317"/>
                  <a:gd name="T23" fmla="*/ 4 h 34"/>
                  <a:gd name="T24" fmla="*/ 112 w 317"/>
                  <a:gd name="T25" fmla="*/ 6 h 34"/>
                  <a:gd name="T26" fmla="*/ 86 w 317"/>
                  <a:gd name="T27" fmla="*/ 7 h 34"/>
                  <a:gd name="T28" fmla="*/ 59 w 317"/>
                  <a:gd name="T29" fmla="*/ 11 h 34"/>
                  <a:gd name="T30" fmla="*/ 30 w 317"/>
                  <a:gd name="T31" fmla="*/ 16 h 34"/>
                  <a:gd name="T32" fmla="*/ 0 w 317"/>
                  <a:gd name="T33" fmla="*/ 21 h 34"/>
                  <a:gd name="T34" fmla="*/ 1 w 317"/>
                  <a:gd name="T35" fmla="*/ 22 h 34"/>
                  <a:gd name="T36" fmla="*/ 4 w 317"/>
                  <a:gd name="T37" fmla="*/ 22 h 34"/>
                  <a:gd name="T38" fmla="*/ 11 w 317"/>
                  <a:gd name="T39" fmla="*/ 25 h 34"/>
                  <a:gd name="T40" fmla="*/ 20 w 317"/>
                  <a:gd name="T41" fmla="*/ 25 h 34"/>
                  <a:gd name="T42" fmla="*/ 31 w 317"/>
                  <a:gd name="T43" fmla="*/ 25 h 34"/>
                  <a:gd name="T44" fmla="*/ 43 w 317"/>
                  <a:gd name="T45" fmla="*/ 27 h 34"/>
                  <a:gd name="T46" fmla="*/ 59 w 317"/>
                  <a:gd name="T47" fmla="*/ 28 h 34"/>
                  <a:gd name="T48" fmla="*/ 76 w 317"/>
                  <a:gd name="T49" fmla="*/ 29 h 34"/>
                  <a:gd name="T50" fmla="*/ 95 w 317"/>
                  <a:gd name="T51" fmla="*/ 30 h 34"/>
                  <a:gd name="T52" fmla="*/ 116 w 317"/>
                  <a:gd name="T53" fmla="*/ 31 h 34"/>
                  <a:gd name="T54" fmla="*/ 137 w 317"/>
                  <a:gd name="T55" fmla="*/ 32 h 34"/>
                  <a:gd name="T56" fmla="*/ 161 w 317"/>
                  <a:gd name="T57" fmla="*/ 32 h 34"/>
                  <a:gd name="T58" fmla="*/ 185 w 317"/>
                  <a:gd name="T59" fmla="*/ 33 h 34"/>
                  <a:gd name="T60" fmla="*/ 212 w 317"/>
                  <a:gd name="T61" fmla="*/ 33 h 34"/>
                  <a:gd name="T62" fmla="*/ 239 w 317"/>
                  <a:gd name="T63" fmla="*/ 32 h 34"/>
                  <a:gd name="T64" fmla="*/ 268 w 317"/>
                  <a:gd name="T65" fmla="*/ 31 h 34"/>
                  <a:gd name="T66" fmla="*/ 273 w 317"/>
                  <a:gd name="T67" fmla="*/ 31 h 34"/>
                  <a:gd name="T68" fmla="*/ 280 w 317"/>
                  <a:gd name="T69" fmla="*/ 31 h 34"/>
                  <a:gd name="T70" fmla="*/ 287 w 317"/>
                  <a:gd name="T71" fmla="*/ 31 h 34"/>
                  <a:gd name="T72" fmla="*/ 296 w 317"/>
                  <a:gd name="T73" fmla="*/ 29 h 34"/>
                  <a:gd name="T74" fmla="*/ 303 w 317"/>
                  <a:gd name="T75" fmla="*/ 27 h 34"/>
                  <a:gd name="T76" fmla="*/ 310 w 317"/>
                  <a:gd name="T77" fmla="*/ 24 h 34"/>
                  <a:gd name="T78" fmla="*/ 313 w 317"/>
                  <a:gd name="T79" fmla="*/ 22 h 34"/>
                  <a:gd name="T80" fmla="*/ 314 w 317"/>
                  <a:gd name="T81" fmla="*/ 17 h 34"/>
                  <a:gd name="T82" fmla="*/ 316 w 317"/>
                  <a:gd name="T83" fmla="*/ 15 h 34"/>
                  <a:gd name="T84" fmla="*/ 314 w 317"/>
                  <a:gd name="T85" fmla="*/ 12 h 34"/>
                  <a:gd name="T86" fmla="*/ 311 w 317"/>
                  <a:gd name="T87" fmla="*/ 11 h 34"/>
                  <a:gd name="T88" fmla="*/ 306 w 317"/>
                  <a:gd name="T89" fmla="*/ 9 h 34"/>
                  <a:gd name="T90" fmla="*/ 298 w 317"/>
                  <a:gd name="T91" fmla="*/ 7 h 34"/>
                  <a:gd name="T92" fmla="*/ 290 w 317"/>
                  <a:gd name="T93" fmla="*/ 6 h 34"/>
                  <a:gd name="T94" fmla="*/ 279 w 317"/>
                  <a:gd name="T95" fmla="*/ 5 h 34"/>
                  <a:gd name="T96" fmla="*/ 268 w 317"/>
                  <a:gd name="T97" fmla="*/ 4 h 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7"/>
                  <a:gd name="T148" fmla="*/ 0 h 34"/>
                  <a:gd name="T149" fmla="*/ 317 w 317"/>
                  <a:gd name="T150" fmla="*/ 34 h 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7" h="34">
                    <a:moveTo>
                      <a:pt x="268" y="4"/>
                    </a:moveTo>
                    <a:lnTo>
                      <a:pt x="265" y="5"/>
                    </a:lnTo>
                    <a:lnTo>
                      <a:pt x="262" y="2"/>
                    </a:lnTo>
                    <a:lnTo>
                      <a:pt x="257" y="0"/>
                    </a:lnTo>
                    <a:lnTo>
                      <a:pt x="249" y="1"/>
                    </a:lnTo>
                    <a:lnTo>
                      <a:pt x="240" y="1"/>
                    </a:lnTo>
                    <a:lnTo>
                      <a:pt x="228" y="1"/>
                    </a:lnTo>
                    <a:lnTo>
                      <a:pt x="213" y="1"/>
                    </a:lnTo>
                    <a:lnTo>
                      <a:pt x="197" y="0"/>
                    </a:lnTo>
                    <a:lnTo>
                      <a:pt x="179" y="2"/>
                    </a:lnTo>
                    <a:lnTo>
                      <a:pt x="157" y="2"/>
                    </a:lnTo>
                    <a:lnTo>
                      <a:pt x="136" y="4"/>
                    </a:lnTo>
                    <a:lnTo>
                      <a:pt x="112" y="6"/>
                    </a:lnTo>
                    <a:lnTo>
                      <a:pt x="86" y="7"/>
                    </a:lnTo>
                    <a:lnTo>
                      <a:pt x="59" y="11"/>
                    </a:lnTo>
                    <a:lnTo>
                      <a:pt x="30" y="16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4" y="22"/>
                    </a:lnTo>
                    <a:lnTo>
                      <a:pt x="11" y="25"/>
                    </a:lnTo>
                    <a:lnTo>
                      <a:pt x="20" y="25"/>
                    </a:lnTo>
                    <a:lnTo>
                      <a:pt x="31" y="25"/>
                    </a:lnTo>
                    <a:lnTo>
                      <a:pt x="43" y="27"/>
                    </a:lnTo>
                    <a:lnTo>
                      <a:pt x="59" y="28"/>
                    </a:lnTo>
                    <a:lnTo>
                      <a:pt x="76" y="29"/>
                    </a:lnTo>
                    <a:lnTo>
                      <a:pt x="95" y="30"/>
                    </a:lnTo>
                    <a:lnTo>
                      <a:pt x="116" y="31"/>
                    </a:lnTo>
                    <a:lnTo>
                      <a:pt x="137" y="32"/>
                    </a:lnTo>
                    <a:lnTo>
                      <a:pt x="161" y="32"/>
                    </a:lnTo>
                    <a:lnTo>
                      <a:pt x="185" y="33"/>
                    </a:lnTo>
                    <a:lnTo>
                      <a:pt x="212" y="33"/>
                    </a:lnTo>
                    <a:lnTo>
                      <a:pt x="239" y="32"/>
                    </a:lnTo>
                    <a:lnTo>
                      <a:pt x="268" y="31"/>
                    </a:lnTo>
                    <a:lnTo>
                      <a:pt x="273" y="31"/>
                    </a:lnTo>
                    <a:lnTo>
                      <a:pt x="280" y="31"/>
                    </a:lnTo>
                    <a:lnTo>
                      <a:pt x="287" y="31"/>
                    </a:lnTo>
                    <a:lnTo>
                      <a:pt x="296" y="29"/>
                    </a:lnTo>
                    <a:lnTo>
                      <a:pt x="303" y="27"/>
                    </a:lnTo>
                    <a:lnTo>
                      <a:pt x="310" y="24"/>
                    </a:lnTo>
                    <a:lnTo>
                      <a:pt x="313" y="22"/>
                    </a:lnTo>
                    <a:lnTo>
                      <a:pt x="314" y="17"/>
                    </a:lnTo>
                    <a:lnTo>
                      <a:pt x="316" y="15"/>
                    </a:lnTo>
                    <a:lnTo>
                      <a:pt x="314" y="12"/>
                    </a:lnTo>
                    <a:lnTo>
                      <a:pt x="311" y="11"/>
                    </a:lnTo>
                    <a:lnTo>
                      <a:pt x="306" y="9"/>
                    </a:lnTo>
                    <a:lnTo>
                      <a:pt x="298" y="7"/>
                    </a:lnTo>
                    <a:lnTo>
                      <a:pt x="290" y="6"/>
                    </a:lnTo>
                    <a:lnTo>
                      <a:pt x="279" y="5"/>
                    </a:lnTo>
                    <a:lnTo>
                      <a:pt x="268" y="4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30" name="Freeform 46"/>
              <p:cNvSpPr>
                <a:spLocks/>
              </p:cNvSpPr>
              <p:nvPr/>
            </p:nvSpPr>
            <p:spPr bwMode="auto">
              <a:xfrm>
                <a:off x="1618" y="1983"/>
                <a:ext cx="326" cy="35"/>
              </a:xfrm>
              <a:custGeom>
                <a:avLst/>
                <a:gdLst>
                  <a:gd name="T0" fmla="*/ 275 w 326"/>
                  <a:gd name="T1" fmla="*/ 3 h 35"/>
                  <a:gd name="T2" fmla="*/ 275 w 326"/>
                  <a:gd name="T3" fmla="*/ 3 h 35"/>
                  <a:gd name="T4" fmla="*/ 273 w 326"/>
                  <a:gd name="T5" fmla="*/ 3 h 35"/>
                  <a:gd name="T6" fmla="*/ 269 w 326"/>
                  <a:gd name="T7" fmla="*/ 2 h 35"/>
                  <a:gd name="T8" fmla="*/ 264 w 326"/>
                  <a:gd name="T9" fmla="*/ 0 h 35"/>
                  <a:gd name="T10" fmla="*/ 256 w 326"/>
                  <a:gd name="T11" fmla="*/ 1 h 35"/>
                  <a:gd name="T12" fmla="*/ 246 w 326"/>
                  <a:gd name="T13" fmla="*/ 0 h 35"/>
                  <a:gd name="T14" fmla="*/ 233 w 326"/>
                  <a:gd name="T15" fmla="*/ 1 h 35"/>
                  <a:gd name="T16" fmla="*/ 219 w 326"/>
                  <a:gd name="T17" fmla="*/ 0 h 35"/>
                  <a:gd name="T18" fmla="*/ 202 w 326"/>
                  <a:gd name="T19" fmla="*/ 1 h 35"/>
                  <a:gd name="T20" fmla="*/ 184 w 326"/>
                  <a:gd name="T21" fmla="*/ 2 h 35"/>
                  <a:gd name="T22" fmla="*/ 163 w 326"/>
                  <a:gd name="T23" fmla="*/ 2 h 35"/>
                  <a:gd name="T24" fmla="*/ 140 w 326"/>
                  <a:gd name="T25" fmla="*/ 4 h 35"/>
                  <a:gd name="T26" fmla="*/ 116 w 326"/>
                  <a:gd name="T27" fmla="*/ 7 h 35"/>
                  <a:gd name="T28" fmla="*/ 90 w 326"/>
                  <a:gd name="T29" fmla="*/ 9 h 35"/>
                  <a:gd name="T30" fmla="*/ 61 w 326"/>
                  <a:gd name="T31" fmla="*/ 14 h 35"/>
                  <a:gd name="T32" fmla="*/ 32 w 326"/>
                  <a:gd name="T33" fmla="*/ 18 h 35"/>
                  <a:gd name="T34" fmla="*/ 0 w 326"/>
                  <a:gd name="T35" fmla="*/ 24 h 35"/>
                  <a:gd name="T36" fmla="*/ 1 w 326"/>
                  <a:gd name="T37" fmla="*/ 25 h 35"/>
                  <a:gd name="T38" fmla="*/ 4 w 326"/>
                  <a:gd name="T39" fmla="*/ 24 h 35"/>
                  <a:gd name="T40" fmla="*/ 12 w 326"/>
                  <a:gd name="T41" fmla="*/ 27 h 35"/>
                  <a:gd name="T42" fmla="*/ 21 w 326"/>
                  <a:gd name="T43" fmla="*/ 27 h 35"/>
                  <a:gd name="T44" fmla="*/ 33 w 326"/>
                  <a:gd name="T45" fmla="*/ 28 h 35"/>
                  <a:gd name="T46" fmla="*/ 45 w 326"/>
                  <a:gd name="T47" fmla="*/ 29 h 35"/>
                  <a:gd name="T48" fmla="*/ 61 w 326"/>
                  <a:gd name="T49" fmla="*/ 30 h 35"/>
                  <a:gd name="T50" fmla="*/ 79 w 326"/>
                  <a:gd name="T51" fmla="*/ 31 h 35"/>
                  <a:gd name="T52" fmla="*/ 98 w 326"/>
                  <a:gd name="T53" fmla="*/ 33 h 35"/>
                  <a:gd name="T54" fmla="*/ 120 w 326"/>
                  <a:gd name="T55" fmla="*/ 31 h 35"/>
                  <a:gd name="T56" fmla="*/ 141 w 326"/>
                  <a:gd name="T57" fmla="*/ 34 h 35"/>
                  <a:gd name="T58" fmla="*/ 165 w 326"/>
                  <a:gd name="T59" fmla="*/ 33 h 35"/>
                  <a:gd name="T60" fmla="*/ 191 w 326"/>
                  <a:gd name="T61" fmla="*/ 34 h 35"/>
                  <a:gd name="T62" fmla="*/ 218 w 326"/>
                  <a:gd name="T63" fmla="*/ 34 h 35"/>
                  <a:gd name="T64" fmla="*/ 246 w 326"/>
                  <a:gd name="T65" fmla="*/ 32 h 35"/>
                  <a:gd name="T66" fmla="*/ 274 w 326"/>
                  <a:gd name="T67" fmla="*/ 31 h 35"/>
                  <a:gd name="T68" fmla="*/ 279 w 326"/>
                  <a:gd name="T69" fmla="*/ 32 h 35"/>
                  <a:gd name="T70" fmla="*/ 285 w 326"/>
                  <a:gd name="T71" fmla="*/ 31 h 35"/>
                  <a:gd name="T72" fmla="*/ 296 w 326"/>
                  <a:gd name="T73" fmla="*/ 31 h 35"/>
                  <a:gd name="T74" fmla="*/ 304 w 326"/>
                  <a:gd name="T75" fmla="*/ 29 h 35"/>
                  <a:gd name="T76" fmla="*/ 312 w 326"/>
                  <a:gd name="T77" fmla="*/ 27 h 35"/>
                  <a:gd name="T78" fmla="*/ 318 w 326"/>
                  <a:gd name="T79" fmla="*/ 24 h 35"/>
                  <a:gd name="T80" fmla="*/ 322 w 326"/>
                  <a:gd name="T81" fmla="*/ 21 h 35"/>
                  <a:gd name="T82" fmla="*/ 323 w 326"/>
                  <a:gd name="T83" fmla="*/ 16 h 35"/>
                  <a:gd name="T84" fmla="*/ 325 w 326"/>
                  <a:gd name="T85" fmla="*/ 15 h 35"/>
                  <a:gd name="T86" fmla="*/ 323 w 326"/>
                  <a:gd name="T87" fmla="*/ 11 h 35"/>
                  <a:gd name="T88" fmla="*/ 320 w 326"/>
                  <a:gd name="T89" fmla="*/ 10 h 35"/>
                  <a:gd name="T90" fmla="*/ 314 w 326"/>
                  <a:gd name="T91" fmla="*/ 8 h 35"/>
                  <a:gd name="T92" fmla="*/ 307 w 326"/>
                  <a:gd name="T93" fmla="*/ 7 h 35"/>
                  <a:gd name="T94" fmla="*/ 297 w 326"/>
                  <a:gd name="T95" fmla="*/ 5 h 35"/>
                  <a:gd name="T96" fmla="*/ 287 w 326"/>
                  <a:gd name="T97" fmla="*/ 4 h 35"/>
                  <a:gd name="T98" fmla="*/ 275 w 326"/>
                  <a:gd name="T99" fmla="*/ 3 h 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6"/>
                  <a:gd name="T151" fmla="*/ 0 h 35"/>
                  <a:gd name="T152" fmla="*/ 326 w 326"/>
                  <a:gd name="T153" fmla="*/ 35 h 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6" h="35">
                    <a:moveTo>
                      <a:pt x="275" y="3"/>
                    </a:moveTo>
                    <a:lnTo>
                      <a:pt x="275" y="3"/>
                    </a:lnTo>
                    <a:lnTo>
                      <a:pt x="273" y="3"/>
                    </a:lnTo>
                    <a:lnTo>
                      <a:pt x="269" y="2"/>
                    </a:lnTo>
                    <a:lnTo>
                      <a:pt x="264" y="0"/>
                    </a:lnTo>
                    <a:lnTo>
                      <a:pt x="256" y="1"/>
                    </a:lnTo>
                    <a:lnTo>
                      <a:pt x="246" y="0"/>
                    </a:lnTo>
                    <a:lnTo>
                      <a:pt x="233" y="1"/>
                    </a:lnTo>
                    <a:lnTo>
                      <a:pt x="219" y="0"/>
                    </a:lnTo>
                    <a:lnTo>
                      <a:pt x="202" y="1"/>
                    </a:lnTo>
                    <a:lnTo>
                      <a:pt x="184" y="2"/>
                    </a:lnTo>
                    <a:lnTo>
                      <a:pt x="163" y="2"/>
                    </a:lnTo>
                    <a:lnTo>
                      <a:pt x="140" y="4"/>
                    </a:lnTo>
                    <a:lnTo>
                      <a:pt x="116" y="7"/>
                    </a:lnTo>
                    <a:lnTo>
                      <a:pt x="90" y="9"/>
                    </a:lnTo>
                    <a:lnTo>
                      <a:pt x="61" y="14"/>
                    </a:lnTo>
                    <a:lnTo>
                      <a:pt x="32" y="18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4" y="24"/>
                    </a:lnTo>
                    <a:lnTo>
                      <a:pt x="12" y="27"/>
                    </a:lnTo>
                    <a:lnTo>
                      <a:pt x="21" y="27"/>
                    </a:lnTo>
                    <a:lnTo>
                      <a:pt x="33" y="28"/>
                    </a:lnTo>
                    <a:lnTo>
                      <a:pt x="45" y="29"/>
                    </a:lnTo>
                    <a:lnTo>
                      <a:pt x="61" y="30"/>
                    </a:lnTo>
                    <a:lnTo>
                      <a:pt x="79" y="31"/>
                    </a:lnTo>
                    <a:lnTo>
                      <a:pt x="98" y="33"/>
                    </a:lnTo>
                    <a:lnTo>
                      <a:pt x="120" y="31"/>
                    </a:lnTo>
                    <a:lnTo>
                      <a:pt x="141" y="34"/>
                    </a:lnTo>
                    <a:lnTo>
                      <a:pt x="165" y="33"/>
                    </a:lnTo>
                    <a:lnTo>
                      <a:pt x="191" y="34"/>
                    </a:lnTo>
                    <a:lnTo>
                      <a:pt x="218" y="34"/>
                    </a:lnTo>
                    <a:lnTo>
                      <a:pt x="246" y="32"/>
                    </a:lnTo>
                    <a:lnTo>
                      <a:pt x="274" y="31"/>
                    </a:lnTo>
                    <a:lnTo>
                      <a:pt x="279" y="32"/>
                    </a:lnTo>
                    <a:lnTo>
                      <a:pt x="285" y="31"/>
                    </a:lnTo>
                    <a:lnTo>
                      <a:pt x="296" y="31"/>
                    </a:lnTo>
                    <a:lnTo>
                      <a:pt x="304" y="29"/>
                    </a:lnTo>
                    <a:lnTo>
                      <a:pt x="312" y="27"/>
                    </a:lnTo>
                    <a:lnTo>
                      <a:pt x="318" y="24"/>
                    </a:lnTo>
                    <a:lnTo>
                      <a:pt x="322" y="21"/>
                    </a:lnTo>
                    <a:lnTo>
                      <a:pt x="323" y="16"/>
                    </a:lnTo>
                    <a:lnTo>
                      <a:pt x="325" y="15"/>
                    </a:lnTo>
                    <a:lnTo>
                      <a:pt x="323" y="11"/>
                    </a:lnTo>
                    <a:lnTo>
                      <a:pt x="320" y="10"/>
                    </a:lnTo>
                    <a:lnTo>
                      <a:pt x="314" y="8"/>
                    </a:lnTo>
                    <a:lnTo>
                      <a:pt x="307" y="7"/>
                    </a:lnTo>
                    <a:lnTo>
                      <a:pt x="297" y="5"/>
                    </a:lnTo>
                    <a:lnTo>
                      <a:pt x="287" y="4"/>
                    </a:lnTo>
                    <a:lnTo>
                      <a:pt x="275" y="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31" name="Freeform 47"/>
              <p:cNvSpPr>
                <a:spLocks/>
              </p:cNvSpPr>
              <p:nvPr/>
            </p:nvSpPr>
            <p:spPr bwMode="auto">
              <a:xfrm>
                <a:off x="3176" y="1760"/>
                <a:ext cx="93" cy="152"/>
              </a:xfrm>
              <a:custGeom>
                <a:avLst/>
                <a:gdLst>
                  <a:gd name="T0" fmla="*/ 92 w 93"/>
                  <a:gd name="T1" fmla="*/ 151 h 152"/>
                  <a:gd name="T2" fmla="*/ 71 w 93"/>
                  <a:gd name="T3" fmla="*/ 148 h 152"/>
                  <a:gd name="T4" fmla="*/ 0 w 93"/>
                  <a:gd name="T5" fmla="*/ 0 h 152"/>
                  <a:gd name="T6" fmla="*/ 22 w 93"/>
                  <a:gd name="T7" fmla="*/ 3 h 152"/>
                  <a:gd name="T8" fmla="*/ 92 w 93"/>
                  <a:gd name="T9" fmla="*/ 15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52"/>
                  <a:gd name="T17" fmla="*/ 93 w 93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52">
                    <a:moveTo>
                      <a:pt x="92" y="151"/>
                    </a:moveTo>
                    <a:lnTo>
                      <a:pt x="71" y="148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92" y="15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32" name="Freeform 48"/>
              <p:cNvSpPr>
                <a:spLocks/>
              </p:cNvSpPr>
              <p:nvPr/>
            </p:nvSpPr>
            <p:spPr bwMode="auto">
              <a:xfrm>
                <a:off x="3176" y="1760"/>
                <a:ext cx="95" cy="159"/>
              </a:xfrm>
              <a:custGeom>
                <a:avLst/>
                <a:gdLst>
                  <a:gd name="T0" fmla="*/ 94 w 95"/>
                  <a:gd name="T1" fmla="*/ 158 h 159"/>
                  <a:gd name="T2" fmla="*/ 73 w 95"/>
                  <a:gd name="T3" fmla="*/ 155 h 159"/>
                  <a:gd name="T4" fmla="*/ 0 w 95"/>
                  <a:gd name="T5" fmla="*/ 0 h 159"/>
                  <a:gd name="T6" fmla="*/ 23 w 95"/>
                  <a:gd name="T7" fmla="*/ 3 h 159"/>
                  <a:gd name="T8" fmla="*/ 94 w 95"/>
                  <a:gd name="T9" fmla="*/ 158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59"/>
                  <a:gd name="T17" fmla="*/ 95 w 95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59">
                    <a:moveTo>
                      <a:pt x="94" y="158"/>
                    </a:moveTo>
                    <a:lnTo>
                      <a:pt x="73" y="155"/>
                    </a:lnTo>
                    <a:lnTo>
                      <a:pt x="0" y="0"/>
                    </a:lnTo>
                    <a:lnTo>
                      <a:pt x="23" y="3"/>
                    </a:lnTo>
                    <a:lnTo>
                      <a:pt x="94" y="15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33" name="Freeform 49"/>
              <p:cNvSpPr>
                <a:spLocks/>
              </p:cNvSpPr>
              <p:nvPr/>
            </p:nvSpPr>
            <p:spPr bwMode="auto">
              <a:xfrm>
                <a:off x="3179" y="1759"/>
                <a:ext cx="86" cy="152"/>
              </a:xfrm>
              <a:custGeom>
                <a:avLst/>
                <a:gdLst>
                  <a:gd name="T0" fmla="*/ 85 w 86"/>
                  <a:gd name="T1" fmla="*/ 151 h 152"/>
                  <a:gd name="T2" fmla="*/ 71 w 86"/>
                  <a:gd name="T3" fmla="*/ 149 h 152"/>
                  <a:gd name="T4" fmla="*/ 0 w 86"/>
                  <a:gd name="T5" fmla="*/ 0 h 152"/>
                  <a:gd name="T6" fmla="*/ 15 w 86"/>
                  <a:gd name="T7" fmla="*/ 3 h 152"/>
                  <a:gd name="T8" fmla="*/ 85 w 86"/>
                  <a:gd name="T9" fmla="*/ 15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52"/>
                  <a:gd name="T17" fmla="*/ 86 w 8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52">
                    <a:moveTo>
                      <a:pt x="85" y="151"/>
                    </a:moveTo>
                    <a:lnTo>
                      <a:pt x="71" y="149"/>
                    </a:lnTo>
                    <a:lnTo>
                      <a:pt x="0" y="0"/>
                    </a:lnTo>
                    <a:lnTo>
                      <a:pt x="15" y="3"/>
                    </a:lnTo>
                    <a:lnTo>
                      <a:pt x="85" y="15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34" name="Freeform 50"/>
              <p:cNvSpPr>
                <a:spLocks/>
              </p:cNvSpPr>
              <p:nvPr/>
            </p:nvSpPr>
            <p:spPr bwMode="auto">
              <a:xfrm>
                <a:off x="3179" y="1759"/>
                <a:ext cx="87" cy="160"/>
              </a:xfrm>
              <a:custGeom>
                <a:avLst/>
                <a:gdLst>
                  <a:gd name="T0" fmla="*/ 86 w 87"/>
                  <a:gd name="T1" fmla="*/ 159 h 160"/>
                  <a:gd name="T2" fmla="*/ 73 w 87"/>
                  <a:gd name="T3" fmla="*/ 156 h 160"/>
                  <a:gd name="T4" fmla="*/ 0 w 87"/>
                  <a:gd name="T5" fmla="*/ 0 h 160"/>
                  <a:gd name="T6" fmla="*/ 16 w 87"/>
                  <a:gd name="T7" fmla="*/ 3 h 160"/>
                  <a:gd name="T8" fmla="*/ 86 w 87"/>
                  <a:gd name="T9" fmla="*/ 159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60"/>
                  <a:gd name="T17" fmla="*/ 87 w 87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60">
                    <a:moveTo>
                      <a:pt x="86" y="159"/>
                    </a:moveTo>
                    <a:lnTo>
                      <a:pt x="73" y="156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86" y="15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35" name="Freeform 51"/>
              <p:cNvSpPr>
                <a:spLocks/>
              </p:cNvSpPr>
              <p:nvPr/>
            </p:nvSpPr>
            <p:spPr bwMode="auto">
              <a:xfrm>
                <a:off x="2691" y="2184"/>
                <a:ext cx="850" cy="55"/>
              </a:xfrm>
              <a:custGeom>
                <a:avLst/>
                <a:gdLst>
                  <a:gd name="T0" fmla="*/ 849 w 850"/>
                  <a:gd name="T1" fmla="*/ 13 h 55"/>
                  <a:gd name="T2" fmla="*/ 849 w 850"/>
                  <a:gd name="T3" fmla="*/ 13 h 55"/>
                  <a:gd name="T4" fmla="*/ 844 w 850"/>
                  <a:gd name="T5" fmla="*/ 13 h 55"/>
                  <a:gd name="T6" fmla="*/ 836 w 850"/>
                  <a:gd name="T7" fmla="*/ 12 h 55"/>
                  <a:gd name="T8" fmla="*/ 823 w 850"/>
                  <a:gd name="T9" fmla="*/ 11 h 55"/>
                  <a:gd name="T10" fmla="*/ 809 w 850"/>
                  <a:gd name="T11" fmla="*/ 7 h 55"/>
                  <a:gd name="T12" fmla="*/ 795 w 850"/>
                  <a:gd name="T13" fmla="*/ 4 h 55"/>
                  <a:gd name="T14" fmla="*/ 784 w 850"/>
                  <a:gd name="T15" fmla="*/ 1 h 55"/>
                  <a:gd name="T16" fmla="*/ 776 w 850"/>
                  <a:gd name="T17" fmla="*/ 1 h 55"/>
                  <a:gd name="T18" fmla="*/ 773 w 850"/>
                  <a:gd name="T19" fmla="*/ 0 h 55"/>
                  <a:gd name="T20" fmla="*/ 771 w 850"/>
                  <a:gd name="T21" fmla="*/ 0 h 55"/>
                  <a:gd name="T22" fmla="*/ 769 w 850"/>
                  <a:gd name="T23" fmla="*/ 1 h 55"/>
                  <a:gd name="T24" fmla="*/ 761 w 850"/>
                  <a:gd name="T25" fmla="*/ 0 h 55"/>
                  <a:gd name="T26" fmla="*/ 752 w 850"/>
                  <a:gd name="T27" fmla="*/ 1 h 55"/>
                  <a:gd name="T28" fmla="*/ 740 w 850"/>
                  <a:gd name="T29" fmla="*/ 1 h 55"/>
                  <a:gd name="T30" fmla="*/ 726 w 850"/>
                  <a:gd name="T31" fmla="*/ 2 h 55"/>
                  <a:gd name="T32" fmla="*/ 710 w 850"/>
                  <a:gd name="T33" fmla="*/ 3 h 55"/>
                  <a:gd name="T34" fmla="*/ 693 w 850"/>
                  <a:gd name="T35" fmla="*/ 4 h 55"/>
                  <a:gd name="T36" fmla="*/ 673 w 850"/>
                  <a:gd name="T37" fmla="*/ 4 h 55"/>
                  <a:gd name="T38" fmla="*/ 653 w 850"/>
                  <a:gd name="T39" fmla="*/ 5 h 55"/>
                  <a:gd name="T40" fmla="*/ 630 w 850"/>
                  <a:gd name="T41" fmla="*/ 5 h 55"/>
                  <a:gd name="T42" fmla="*/ 608 w 850"/>
                  <a:gd name="T43" fmla="*/ 7 h 55"/>
                  <a:gd name="T44" fmla="*/ 585 w 850"/>
                  <a:gd name="T45" fmla="*/ 7 h 55"/>
                  <a:gd name="T46" fmla="*/ 560 w 850"/>
                  <a:gd name="T47" fmla="*/ 9 h 55"/>
                  <a:gd name="T48" fmla="*/ 536 w 850"/>
                  <a:gd name="T49" fmla="*/ 11 h 55"/>
                  <a:gd name="T50" fmla="*/ 512 w 850"/>
                  <a:gd name="T51" fmla="*/ 11 h 55"/>
                  <a:gd name="T52" fmla="*/ 487 w 850"/>
                  <a:gd name="T53" fmla="*/ 12 h 55"/>
                  <a:gd name="T54" fmla="*/ 463 w 850"/>
                  <a:gd name="T55" fmla="*/ 13 h 55"/>
                  <a:gd name="T56" fmla="*/ 438 w 850"/>
                  <a:gd name="T57" fmla="*/ 15 h 55"/>
                  <a:gd name="T58" fmla="*/ 414 w 850"/>
                  <a:gd name="T59" fmla="*/ 15 h 55"/>
                  <a:gd name="T60" fmla="*/ 390 w 850"/>
                  <a:gd name="T61" fmla="*/ 15 h 55"/>
                  <a:gd name="T62" fmla="*/ 369 w 850"/>
                  <a:gd name="T63" fmla="*/ 19 h 55"/>
                  <a:gd name="T64" fmla="*/ 348 w 850"/>
                  <a:gd name="T65" fmla="*/ 18 h 55"/>
                  <a:gd name="T66" fmla="*/ 329 w 850"/>
                  <a:gd name="T67" fmla="*/ 19 h 55"/>
                  <a:gd name="T68" fmla="*/ 312 w 850"/>
                  <a:gd name="T69" fmla="*/ 21 h 55"/>
                  <a:gd name="T70" fmla="*/ 295 w 850"/>
                  <a:gd name="T71" fmla="*/ 22 h 55"/>
                  <a:gd name="T72" fmla="*/ 280 w 850"/>
                  <a:gd name="T73" fmla="*/ 23 h 55"/>
                  <a:gd name="T74" fmla="*/ 268 w 850"/>
                  <a:gd name="T75" fmla="*/ 23 h 55"/>
                  <a:gd name="T76" fmla="*/ 259 w 850"/>
                  <a:gd name="T77" fmla="*/ 23 h 55"/>
                  <a:gd name="T78" fmla="*/ 252 w 850"/>
                  <a:gd name="T79" fmla="*/ 24 h 55"/>
                  <a:gd name="T80" fmla="*/ 247 w 850"/>
                  <a:gd name="T81" fmla="*/ 24 h 55"/>
                  <a:gd name="T82" fmla="*/ 246 w 850"/>
                  <a:gd name="T83" fmla="*/ 25 h 55"/>
                  <a:gd name="T84" fmla="*/ 243 w 850"/>
                  <a:gd name="T85" fmla="*/ 26 h 55"/>
                  <a:gd name="T86" fmla="*/ 236 w 850"/>
                  <a:gd name="T87" fmla="*/ 27 h 55"/>
                  <a:gd name="T88" fmla="*/ 223 w 850"/>
                  <a:gd name="T89" fmla="*/ 29 h 55"/>
                  <a:gd name="T90" fmla="*/ 207 w 850"/>
                  <a:gd name="T91" fmla="*/ 31 h 55"/>
                  <a:gd name="T92" fmla="*/ 189 w 850"/>
                  <a:gd name="T93" fmla="*/ 33 h 55"/>
                  <a:gd name="T94" fmla="*/ 167 w 850"/>
                  <a:gd name="T95" fmla="*/ 36 h 55"/>
                  <a:gd name="T96" fmla="*/ 146 w 850"/>
                  <a:gd name="T97" fmla="*/ 39 h 55"/>
                  <a:gd name="T98" fmla="*/ 123 w 850"/>
                  <a:gd name="T99" fmla="*/ 41 h 55"/>
                  <a:gd name="T100" fmla="*/ 101 w 850"/>
                  <a:gd name="T101" fmla="*/ 42 h 55"/>
                  <a:gd name="T102" fmla="*/ 78 w 850"/>
                  <a:gd name="T103" fmla="*/ 46 h 55"/>
                  <a:gd name="T104" fmla="*/ 57 w 850"/>
                  <a:gd name="T105" fmla="*/ 48 h 55"/>
                  <a:gd name="T106" fmla="*/ 39 w 850"/>
                  <a:gd name="T107" fmla="*/ 50 h 55"/>
                  <a:gd name="T108" fmla="*/ 23 w 850"/>
                  <a:gd name="T109" fmla="*/ 51 h 55"/>
                  <a:gd name="T110" fmla="*/ 11 w 850"/>
                  <a:gd name="T111" fmla="*/ 53 h 55"/>
                  <a:gd name="T112" fmla="*/ 3 w 850"/>
                  <a:gd name="T113" fmla="*/ 54 h 55"/>
                  <a:gd name="T114" fmla="*/ 0 w 850"/>
                  <a:gd name="T115" fmla="*/ 54 h 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50"/>
                  <a:gd name="T175" fmla="*/ 0 h 55"/>
                  <a:gd name="T176" fmla="*/ 850 w 850"/>
                  <a:gd name="T177" fmla="*/ 55 h 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50" h="55">
                    <a:moveTo>
                      <a:pt x="849" y="13"/>
                    </a:moveTo>
                    <a:lnTo>
                      <a:pt x="849" y="13"/>
                    </a:lnTo>
                    <a:lnTo>
                      <a:pt x="844" y="13"/>
                    </a:lnTo>
                    <a:lnTo>
                      <a:pt x="836" y="12"/>
                    </a:lnTo>
                    <a:lnTo>
                      <a:pt x="823" y="11"/>
                    </a:lnTo>
                    <a:lnTo>
                      <a:pt x="809" y="7"/>
                    </a:lnTo>
                    <a:lnTo>
                      <a:pt x="795" y="4"/>
                    </a:lnTo>
                    <a:lnTo>
                      <a:pt x="784" y="1"/>
                    </a:lnTo>
                    <a:lnTo>
                      <a:pt x="776" y="1"/>
                    </a:lnTo>
                    <a:lnTo>
                      <a:pt x="773" y="0"/>
                    </a:lnTo>
                    <a:lnTo>
                      <a:pt x="771" y="0"/>
                    </a:lnTo>
                    <a:lnTo>
                      <a:pt x="769" y="1"/>
                    </a:lnTo>
                    <a:lnTo>
                      <a:pt x="761" y="0"/>
                    </a:lnTo>
                    <a:lnTo>
                      <a:pt x="752" y="1"/>
                    </a:lnTo>
                    <a:lnTo>
                      <a:pt x="740" y="1"/>
                    </a:lnTo>
                    <a:lnTo>
                      <a:pt x="726" y="2"/>
                    </a:lnTo>
                    <a:lnTo>
                      <a:pt x="710" y="3"/>
                    </a:lnTo>
                    <a:lnTo>
                      <a:pt x="693" y="4"/>
                    </a:lnTo>
                    <a:lnTo>
                      <a:pt x="673" y="4"/>
                    </a:lnTo>
                    <a:lnTo>
                      <a:pt x="653" y="5"/>
                    </a:lnTo>
                    <a:lnTo>
                      <a:pt x="630" y="5"/>
                    </a:lnTo>
                    <a:lnTo>
                      <a:pt x="608" y="7"/>
                    </a:lnTo>
                    <a:lnTo>
                      <a:pt x="585" y="7"/>
                    </a:lnTo>
                    <a:lnTo>
                      <a:pt x="560" y="9"/>
                    </a:lnTo>
                    <a:lnTo>
                      <a:pt x="536" y="11"/>
                    </a:lnTo>
                    <a:lnTo>
                      <a:pt x="512" y="11"/>
                    </a:lnTo>
                    <a:lnTo>
                      <a:pt x="487" y="12"/>
                    </a:lnTo>
                    <a:lnTo>
                      <a:pt x="463" y="13"/>
                    </a:lnTo>
                    <a:lnTo>
                      <a:pt x="438" y="15"/>
                    </a:lnTo>
                    <a:lnTo>
                      <a:pt x="414" y="15"/>
                    </a:lnTo>
                    <a:lnTo>
                      <a:pt x="390" y="15"/>
                    </a:lnTo>
                    <a:lnTo>
                      <a:pt x="369" y="19"/>
                    </a:lnTo>
                    <a:lnTo>
                      <a:pt x="348" y="18"/>
                    </a:lnTo>
                    <a:lnTo>
                      <a:pt x="329" y="19"/>
                    </a:lnTo>
                    <a:lnTo>
                      <a:pt x="312" y="21"/>
                    </a:lnTo>
                    <a:lnTo>
                      <a:pt x="295" y="22"/>
                    </a:lnTo>
                    <a:lnTo>
                      <a:pt x="280" y="23"/>
                    </a:lnTo>
                    <a:lnTo>
                      <a:pt x="268" y="23"/>
                    </a:lnTo>
                    <a:lnTo>
                      <a:pt x="259" y="23"/>
                    </a:lnTo>
                    <a:lnTo>
                      <a:pt x="252" y="24"/>
                    </a:lnTo>
                    <a:lnTo>
                      <a:pt x="247" y="24"/>
                    </a:lnTo>
                    <a:lnTo>
                      <a:pt x="246" y="25"/>
                    </a:lnTo>
                    <a:lnTo>
                      <a:pt x="243" y="26"/>
                    </a:lnTo>
                    <a:lnTo>
                      <a:pt x="236" y="27"/>
                    </a:lnTo>
                    <a:lnTo>
                      <a:pt x="223" y="29"/>
                    </a:lnTo>
                    <a:lnTo>
                      <a:pt x="207" y="31"/>
                    </a:lnTo>
                    <a:lnTo>
                      <a:pt x="189" y="33"/>
                    </a:lnTo>
                    <a:lnTo>
                      <a:pt x="167" y="36"/>
                    </a:lnTo>
                    <a:lnTo>
                      <a:pt x="146" y="39"/>
                    </a:lnTo>
                    <a:lnTo>
                      <a:pt x="123" y="41"/>
                    </a:lnTo>
                    <a:lnTo>
                      <a:pt x="101" y="42"/>
                    </a:lnTo>
                    <a:lnTo>
                      <a:pt x="78" y="46"/>
                    </a:lnTo>
                    <a:lnTo>
                      <a:pt x="57" y="48"/>
                    </a:lnTo>
                    <a:lnTo>
                      <a:pt x="39" y="50"/>
                    </a:lnTo>
                    <a:lnTo>
                      <a:pt x="23" y="51"/>
                    </a:lnTo>
                    <a:lnTo>
                      <a:pt x="11" y="53"/>
                    </a:lnTo>
                    <a:lnTo>
                      <a:pt x="3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36" name="Line 52"/>
              <p:cNvSpPr>
                <a:spLocks noChangeShapeType="1"/>
              </p:cNvSpPr>
              <p:nvPr/>
            </p:nvSpPr>
            <p:spPr bwMode="auto">
              <a:xfrm>
                <a:off x="2484" y="1887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99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37" name="Freeform 53"/>
              <p:cNvSpPr>
                <a:spLocks/>
              </p:cNvSpPr>
              <p:nvPr/>
            </p:nvSpPr>
            <p:spPr bwMode="auto">
              <a:xfrm>
                <a:off x="2354" y="1885"/>
                <a:ext cx="131" cy="348"/>
              </a:xfrm>
              <a:custGeom>
                <a:avLst/>
                <a:gdLst>
                  <a:gd name="T0" fmla="*/ 126 w 131"/>
                  <a:gd name="T1" fmla="*/ 0 h 348"/>
                  <a:gd name="T2" fmla="*/ 0 w 131"/>
                  <a:gd name="T3" fmla="*/ 33 h 348"/>
                  <a:gd name="T4" fmla="*/ 4 w 131"/>
                  <a:gd name="T5" fmla="*/ 347 h 348"/>
                  <a:gd name="T6" fmla="*/ 130 w 131"/>
                  <a:gd name="T7" fmla="*/ 347 h 348"/>
                  <a:gd name="T8" fmla="*/ 127 w 131"/>
                  <a:gd name="T9" fmla="*/ 1 h 348"/>
                  <a:gd name="T10" fmla="*/ 126 w 131"/>
                  <a:gd name="T11" fmla="*/ 0 h 3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"/>
                  <a:gd name="T19" fmla="*/ 0 h 348"/>
                  <a:gd name="T20" fmla="*/ 131 w 131"/>
                  <a:gd name="T21" fmla="*/ 348 h 3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" h="348">
                    <a:moveTo>
                      <a:pt x="126" y="0"/>
                    </a:moveTo>
                    <a:lnTo>
                      <a:pt x="0" y="33"/>
                    </a:lnTo>
                    <a:lnTo>
                      <a:pt x="4" y="347"/>
                    </a:lnTo>
                    <a:lnTo>
                      <a:pt x="130" y="347"/>
                    </a:lnTo>
                    <a:lnTo>
                      <a:pt x="127" y="1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6699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38" name="Freeform 54"/>
              <p:cNvSpPr>
                <a:spLocks/>
              </p:cNvSpPr>
              <p:nvPr/>
            </p:nvSpPr>
            <p:spPr bwMode="auto">
              <a:xfrm>
                <a:off x="2353" y="1886"/>
                <a:ext cx="135" cy="354"/>
              </a:xfrm>
              <a:custGeom>
                <a:avLst/>
                <a:gdLst>
                  <a:gd name="T0" fmla="*/ 130 w 135"/>
                  <a:gd name="T1" fmla="*/ 0 h 354"/>
                  <a:gd name="T2" fmla="*/ 0 w 135"/>
                  <a:gd name="T3" fmla="*/ 33 h 354"/>
                  <a:gd name="T4" fmla="*/ 6 w 135"/>
                  <a:gd name="T5" fmla="*/ 353 h 354"/>
                  <a:gd name="T6" fmla="*/ 134 w 135"/>
                  <a:gd name="T7" fmla="*/ 353 h 354"/>
                  <a:gd name="T8" fmla="*/ 131 w 135"/>
                  <a:gd name="T9" fmla="*/ 1 h 354"/>
                  <a:gd name="T10" fmla="*/ 130 w 135"/>
                  <a:gd name="T11" fmla="*/ 0 h 3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354"/>
                  <a:gd name="T20" fmla="*/ 135 w 135"/>
                  <a:gd name="T21" fmla="*/ 354 h 3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354">
                    <a:moveTo>
                      <a:pt x="130" y="0"/>
                    </a:moveTo>
                    <a:lnTo>
                      <a:pt x="0" y="33"/>
                    </a:lnTo>
                    <a:lnTo>
                      <a:pt x="6" y="353"/>
                    </a:lnTo>
                    <a:lnTo>
                      <a:pt x="134" y="353"/>
                    </a:lnTo>
                    <a:lnTo>
                      <a:pt x="131" y="1"/>
                    </a:lnTo>
                    <a:lnTo>
                      <a:pt x="13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39" name="Freeform 55"/>
              <p:cNvSpPr>
                <a:spLocks/>
              </p:cNvSpPr>
              <p:nvPr/>
            </p:nvSpPr>
            <p:spPr bwMode="auto">
              <a:xfrm>
                <a:off x="2469" y="1887"/>
                <a:ext cx="18" cy="345"/>
              </a:xfrm>
              <a:custGeom>
                <a:avLst/>
                <a:gdLst>
                  <a:gd name="T0" fmla="*/ 15 w 18"/>
                  <a:gd name="T1" fmla="*/ 0 h 345"/>
                  <a:gd name="T2" fmla="*/ 0 w 18"/>
                  <a:gd name="T3" fmla="*/ 4 h 345"/>
                  <a:gd name="T4" fmla="*/ 3 w 18"/>
                  <a:gd name="T5" fmla="*/ 344 h 345"/>
                  <a:gd name="T6" fmla="*/ 17 w 18"/>
                  <a:gd name="T7" fmla="*/ 343 h 345"/>
                  <a:gd name="T8" fmla="*/ 15 w 18"/>
                  <a:gd name="T9" fmla="*/ 0 h 345"/>
                  <a:gd name="T10" fmla="*/ 15 w 18"/>
                  <a:gd name="T11" fmla="*/ 0 h 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345"/>
                  <a:gd name="T20" fmla="*/ 18 w 18"/>
                  <a:gd name="T21" fmla="*/ 345 h 3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345">
                    <a:moveTo>
                      <a:pt x="15" y="0"/>
                    </a:moveTo>
                    <a:lnTo>
                      <a:pt x="0" y="4"/>
                    </a:lnTo>
                    <a:lnTo>
                      <a:pt x="3" y="344"/>
                    </a:lnTo>
                    <a:lnTo>
                      <a:pt x="17" y="34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40" name="Freeform 56"/>
              <p:cNvSpPr>
                <a:spLocks/>
              </p:cNvSpPr>
              <p:nvPr/>
            </p:nvSpPr>
            <p:spPr bwMode="auto">
              <a:xfrm>
                <a:off x="2469" y="1887"/>
                <a:ext cx="21" cy="353"/>
              </a:xfrm>
              <a:custGeom>
                <a:avLst/>
                <a:gdLst>
                  <a:gd name="T0" fmla="*/ 16 w 21"/>
                  <a:gd name="T1" fmla="*/ 0 h 353"/>
                  <a:gd name="T2" fmla="*/ 0 w 21"/>
                  <a:gd name="T3" fmla="*/ 4 h 353"/>
                  <a:gd name="T4" fmla="*/ 4 w 21"/>
                  <a:gd name="T5" fmla="*/ 352 h 353"/>
                  <a:gd name="T6" fmla="*/ 20 w 21"/>
                  <a:gd name="T7" fmla="*/ 352 h 353"/>
                  <a:gd name="T8" fmla="*/ 15 w 21"/>
                  <a:gd name="T9" fmla="*/ 0 h 353"/>
                  <a:gd name="T10" fmla="*/ 16 w 21"/>
                  <a:gd name="T11" fmla="*/ 0 h 3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53"/>
                  <a:gd name="T20" fmla="*/ 21 w 21"/>
                  <a:gd name="T21" fmla="*/ 353 h 3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53">
                    <a:moveTo>
                      <a:pt x="16" y="0"/>
                    </a:moveTo>
                    <a:lnTo>
                      <a:pt x="0" y="4"/>
                    </a:lnTo>
                    <a:lnTo>
                      <a:pt x="4" y="352"/>
                    </a:lnTo>
                    <a:lnTo>
                      <a:pt x="20" y="352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41" name="Freeform 57"/>
              <p:cNvSpPr>
                <a:spLocks/>
              </p:cNvSpPr>
              <p:nvPr/>
            </p:nvSpPr>
            <p:spPr bwMode="auto">
              <a:xfrm>
                <a:off x="2354" y="1914"/>
                <a:ext cx="17" cy="320"/>
              </a:xfrm>
              <a:custGeom>
                <a:avLst/>
                <a:gdLst>
                  <a:gd name="T0" fmla="*/ 16 w 17"/>
                  <a:gd name="T1" fmla="*/ 0 h 320"/>
                  <a:gd name="T2" fmla="*/ 0 w 17"/>
                  <a:gd name="T3" fmla="*/ 5 h 320"/>
                  <a:gd name="T4" fmla="*/ 2 w 17"/>
                  <a:gd name="T5" fmla="*/ 319 h 320"/>
                  <a:gd name="T6" fmla="*/ 15 w 17"/>
                  <a:gd name="T7" fmla="*/ 319 h 320"/>
                  <a:gd name="T8" fmla="*/ 16 w 17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0"/>
                  <a:gd name="T17" fmla="*/ 17 w 17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0">
                    <a:moveTo>
                      <a:pt x="16" y="0"/>
                    </a:moveTo>
                    <a:lnTo>
                      <a:pt x="0" y="5"/>
                    </a:lnTo>
                    <a:lnTo>
                      <a:pt x="2" y="319"/>
                    </a:lnTo>
                    <a:lnTo>
                      <a:pt x="15" y="319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42" name="Freeform 58"/>
              <p:cNvSpPr>
                <a:spLocks/>
              </p:cNvSpPr>
              <p:nvPr/>
            </p:nvSpPr>
            <p:spPr bwMode="auto">
              <a:xfrm>
                <a:off x="2354" y="1914"/>
                <a:ext cx="20" cy="327"/>
              </a:xfrm>
              <a:custGeom>
                <a:avLst/>
                <a:gdLst>
                  <a:gd name="T0" fmla="*/ 16 w 20"/>
                  <a:gd name="T1" fmla="*/ 0 h 327"/>
                  <a:gd name="T2" fmla="*/ 0 w 20"/>
                  <a:gd name="T3" fmla="*/ 5 h 327"/>
                  <a:gd name="T4" fmla="*/ 5 w 20"/>
                  <a:gd name="T5" fmla="*/ 326 h 327"/>
                  <a:gd name="T6" fmla="*/ 19 w 20"/>
                  <a:gd name="T7" fmla="*/ 326 h 327"/>
                  <a:gd name="T8" fmla="*/ 16 w 20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327"/>
                  <a:gd name="T17" fmla="*/ 20 w 20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327">
                    <a:moveTo>
                      <a:pt x="16" y="0"/>
                    </a:moveTo>
                    <a:lnTo>
                      <a:pt x="0" y="5"/>
                    </a:lnTo>
                    <a:lnTo>
                      <a:pt x="5" y="326"/>
                    </a:lnTo>
                    <a:lnTo>
                      <a:pt x="19" y="326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43" name="Freeform 59"/>
              <p:cNvSpPr>
                <a:spLocks/>
              </p:cNvSpPr>
              <p:nvPr/>
            </p:nvSpPr>
            <p:spPr bwMode="auto">
              <a:xfrm>
                <a:off x="2341" y="1986"/>
                <a:ext cx="160" cy="168"/>
              </a:xfrm>
              <a:custGeom>
                <a:avLst/>
                <a:gdLst>
                  <a:gd name="T0" fmla="*/ 81 w 160"/>
                  <a:gd name="T1" fmla="*/ 166 h 168"/>
                  <a:gd name="T2" fmla="*/ 73 w 160"/>
                  <a:gd name="T3" fmla="*/ 167 h 168"/>
                  <a:gd name="T4" fmla="*/ 64 w 160"/>
                  <a:gd name="T5" fmla="*/ 166 h 168"/>
                  <a:gd name="T6" fmla="*/ 58 w 160"/>
                  <a:gd name="T7" fmla="*/ 165 h 168"/>
                  <a:gd name="T8" fmla="*/ 50 w 160"/>
                  <a:gd name="T9" fmla="*/ 161 h 168"/>
                  <a:gd name="T10" fmla="*/ 43 w 160"/>
                  <a:gd name="T11" fmla="*/ 158 h 168"/>
                  <a:gd name="T12" fmla="*/ 37 w 160"/>
                  <a:gd name="T13" fmla="*/ 154 h 168"/>
                  <a:gd name="T14" fmla="*/ 31 w 160"/>
                  <a:gd name="T15" fmla="*/ 149 h 168"/>
                  <a:gd name="T16" fmla="*/ 24 w 160"/>
                  <a:gd name="T17" fmla="*/ 143 h 168"/>
                  <a:gd name="T18" fmla="*/ 18 w 160"/>
                  <a:gd name="T19" fmla="*/ 137 h 168"/>
                  <a:gd name="T20" fmla="*/ 15 w 160"/>
                  <a:gd name="T21" fmla="*/ 132 h 168"/>
                  <a:gd name="T22" fmla="*/ 11 w 160"/>
                  <a:gd name="T23" fmla="*/ 126 h 168"/>
                  <a:gd name="T24" fmla="*/ 7 w 160"/>
                  <a:gd name="T25" fmla="*/ 117 h 168"/>
                  <a:gd name="T26" fmla="*/ 4 w 160"/>
                  <a:gd name="T27" fmla="*/ 111 h 168"/>
                  <a:gd name="T28" fmla="*/ 0 w 160"/>
                  <a:gd name="T29" fmla="*/ 102 h 168"/>
                  <a:gd name="T30" fmla="*/ 1 w 160"/>
                  <a:gd name="T31" fmla="*/ 94 h 168"/>
                  <a:gd name="T32" fmla="*/ 0 w 160"/>
                  <a:gd name="T33" fmla="*/ 86 h 168"/>
                  <a:gd name="T34" fmla="*/ 2 w 160"/>
                  <a:gd name="T35" fmla="*/ 68 h 168"/>
                  <a:gd name="T36" fmla="*/ 6 w 160"/>
                  <a:gd name="T37" fmla="*/ 53 h 168"/>
                  <a:gd name="T38" fmla="*/ 13 w 160"/>
                  <a:gd name="T39" fmla="*/ 38 h 168"/>
                  <a:gd name="T40" fmla="*/ 23 w 160"/>
                  <a:gd name="T41" fmla="*/ 26 h 168"/>
                  <a:gd name="T42" fmla="*/ 34 w 160"/>
                  <a:gd name="T43" fmla="*/ 16 h 168"/>
                  <a:gd name="T44" fmla="*/ 48 w 160"/>
                  <a:gd name="T45" fmla="*/ 6 h 168"/>
                  <a:gd name="T46" fmla="*/ 63 w 160"/>
                  <a:gd name="T47" fmla="*/ 2 h 168"/>
                  <a:gd name="T48" fmla="*/ 78 w 160"/>
                  <a:gd name="T49" fmla="*/ 0 h 168"/>
                  <a:gd name="T50" fmla="*/ 88 w 160"/>
                  <a:gd name="T51" fmla="*/ 0 h 168"/>
                  <a:gd name="T52" fmla="*/ 95 w 160"/>
                  <a:gd name="T53" fmla="*/ 2 h 168"/>
                  <a:gd name="T54" fmla="*/ 103 w 160"/>
                  <a:gd name="T55" fmla="*/ 3 h 168"/>
                  <a:gd name="T56" fmla="*/ 110 w 160"/>
                  <a:gd name="T57" fmla="*/ 6 h 168"/>
                  <a:gd name="T58" fmla="*/ 117 w 160"/>
                  <a:gd name="T59" fmla="*/ 10 h 168"/>
                  <a:gd name="T60" fmla="*/ 123 w 160"/>
                  <a:gd name="T61" fmla="*/ 15 h 168"/>
                  <a:gd name="T62" fmla="*/ 129 w 160"/>
                  <a:gd name="T63" fmla="*/ 19 h 168"/>
                  <a:gd name="T64" fmla="*/ 135 w 160"/>
                  <a:gd name="T65" fmla="*/ 23 h 168"/>
                  <a:gd name="T66" fmla="*/ 141 w 160"/>
                  <a:gd name="T67" fmla="*/ 30 h 168"/>
                  <a:gd name="T68" fmla="*/ 145 w 160"/>
                  <a:gd name="T69" fmla="*/ 37 h 168"/>
                  <a:gd name="T70" fmla="*/ 150 w 160"/>
                  <a:gd name="T71" fmla="*/ 44 h 168"/>
                  <a:gd name="T72" fmla="*/ 153 w 160"/>
                  <a:gd name="T73" fmla="*/ 50 h 168"/>
                  <a:gd name="T74" fmla="*/ 156 w 160"/>
                  <a:gd name="T75" fmla="*/ 59 h 168"/>
                  <a:gd name="T76" fmla="*/ 158 w 160"/>
                  <a:gd name="T77" fmla="*/ 67 h 168"/>
                  <a:gd name="T78" fmla="*/ 159 w 160"/>
                  <a:gd name="T79" fmla="*/ 74 h 168"/>
                  <a:gd name="T80" fmla="*/ 158 w 160"/>
                  <a:gd name="T81" fmla="*/ 83 h 168"/>
                  <a:gd name="T82" fmla="*/ 159 w 160"/>
                  <a:gd name="T83" fmla="*/ 100 h 168"/>
                  <a:gd name="T84" fmla="*/ 152 w 160"/>
                  <a:gd name="T85" fmla="*/ 116 h 168"/>
                  <a:gd name="T86" fmla="*/ 147 w 160"/>
                  <a:gd name="T87" fmla="*/ 130 h 168"/>
                  <a:gd name="T88" fmla="*/ 137 w 160"/>
                  <a:gd name="T89" fmla="*/ 142 h 168"/>
                  <a:gd name="T90" fmla="*/ 125 w 160"/>
                  <a:gd name="T91" fmla="*/ 152 h 168"/>
                  <a:gd name="T92" fmla="*/ 113 w 160"/>
                  <a:gd name="T93" fmla="*/ 161 h 168"/>
                  <a:gd name="T94" fmla="*/ 97 w 160"/>
                  <a:gd name="T95" fmla="*/ 165 h 168"/>
                  <a:gd name="T96" fmla="*/ 81 w 160"/>
                  <a:gd name="T97" fmla="*/ 166 h 1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0"/>
                  <a:gd name="T148" fmla="*/ 0 h 168"/>
                  <a:gd name="T149" fmla="*/ 160 w 160"/>
                  <a:gd name="T150" fmla="*/ 168 h 1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0" h="168">
                    <a:moveTo>
                      <a:pt x="81" y="166"/>
                    </a:moveTo>
                    <a:lnTo>
                      <a:pt x="73" y="167"/>
                    </a:lnTo>
                    <a:lnTo>
                      <a:pt x="64" y="166"/>
                    </a:lnTo>
                    <a:lnTo>
                      <a:pt x="58" y="165"/>
                    </a:lnTo>
                    <a:lnTo>
                      <a:pt x="50" y="161"/>
                    </a:lnTo>
                    <a:lnTo>
                      <a:pt x="43" y="158"/>
                    </a:lnTo>
                    <a:lnTo>
                      <a:pt x="37" y="154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8" y="137"/>
                    </a:lnTo>
                    <a:lnTo>
                      <a:pt x="15" y="132"/>
                    </a:lnTo>
                    <a:lnTo>
                      <a:pt x="11" y="126"/>
                    </a:lnTo>
                    <a:lnTo>
                      <a:pt x="7" y="117"/>
                    </a:lnTo>
                    <a:lnTo>
                      <a:pt x="4" y="111"/>
                    </a:lnTo>
                    <a:lnTo>
                      <a:pt x="0" y="102"/>
                    </a:lnTo>
                    <a:lnTo>
                      <a:pt x="1" y="94"/>
                    </a:lnTo>
                    <a:lnTo>
                      <a:pt x="0" y="86"/>
                    </a:lnTo>
                    <a:lnTo>
                      <a:pt x="2" y="68"/>
                    </a:lnTo>
                    <a:lnTo>
                      <a:pt x="6" y="53"/>
                    </a:lnTo>
                    <a:lnTo>
                      <a:pt x="13" y="38"/>
                    </a:lnTo>
                    <a:lnTo>
                      <a:pt x="23" y="26"/>
                    </a:lnTo>
                    <a:lnTo>
                      <a:pt x="34" y="16"/>
                    </a:lnTo>
                    <a:lnTo>
                      <a:pt x="48" y="6"/>
                    </a:lnTo>
                    <a:lnTo>
                      <a:pt x="63" y="2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5" y="2"/>
                    </a:lnTo>
                    <a:lnTo>
                      <a:pt x="103" y="3"/>
                    </a:lnTo>
                    <a:lnTo>
                      <a:pt x="110" y="6"/>
                    </a:lnTo>
                    <a:lnTo>
                      <a:pt x="117" y="10"/>
                    </a:lnTo>
                    <a:lnTo>
                      <a:pt x="123" y="15"/>
                    </a:lnTo>
                    <a:lnTo>
                      <a:pt x="129" y="19"/>
                    </a:lnTo>
                    <a:lnTo>
                      <a:pt x="135" y="23"/>
                    </a:lnTo>
                    <a:lnTo>
                      <a:pt x="141" y="30"/>
                    </a:lnTo>
                    <a:lnTo>
                      <a:pt x="145" y="37"/>
                    </a:lnTo>
                    <a:lnTo>
                      <a:pt x="150" y="44"/>
                    </a:lnTo>
                    <a:lnTo>
                      <a:pt x="153" y="50"/>
                    </a:lnTo>
                    <a:lnTo>
                      <a:pt x="156" y="59"/>
                    </a:lnTo>
                    <a:lnTo>
                      <a:pt x="158" y="67"/>
                    </a:lnTo>
                    <a:lnTo>
                      <a:pt x="159" y="74"/>
                    </a:lnTo>
                    <a:lnTo>
                      <a:pt x="158" y="83"/>
                    </a:lnTo>
                    <a:lnTo>
                      <a:pt x="159" y="100"/>
                    </a:lnTo>
                    <a:lnTo>
                      <a:pt x="152" y="116"/>
                    </a:lnTo>
                    <a:lnTo>
                      <a:pt x="147" y="130"/>
                    </a:lnTo>
                    <a:lnTo>
                      <a:pt x="137" y="142"/>
                    </a:lnTo>
                    <a:lnTo>
                      <a:pt x="125" y="152"/>
                    </a:lnTo>
                    <a:lnTo>
                      <a:pt x="113" y="161"/>
                    </a:lnTo>
                    <a:lnTo>
                      <a:pt x="97" y="165"/>
                    </a:lnTo>
                    <a:lnTo>
                      <a:pt x="81" y="166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44" name="Freeform 60"/>
              <p:cNvSpPr>
                <a:spLocks/>
              </p:cNvSpPr>
              <p:nvPr/>
            </p:nvSpPr>
            <p:spPr bwMode="auto">
              <a:xfrm>
                <a:off x="2340" y="1987"/>
                <a:ext cx="166" cy="175"/>
              </a:xfrm>
              <a:custGeom>
                <a:avLst/>
                <a:gdLst>
                  <a:gd name="T0" fmla="*/ 84 w 166"/>
                  <a:gd name="T1" fmla="*/ 174 h 175"/>
                  <a:gd name="T2" fmla="*/ 84 w 166"/>
                  <a:gd name="T3" fmla="*/ 174 h 175"/>
                  <a:gd name="T4" fmla="*/ 76 w 166"/>
                  <a:gd name="T5" fmla="*/ 173 h 175"/>
                  <a:gd name="T6" fmla="*/ 67 w 166"/>
                  <a:gd name="T7" fmla="*/ 172 h 175"/>
                  <a:gd name="T8" fmla="*/ 59 w 166"/>
                  <a:gd name="T9" fmla="*/ 170 h 175"/>
                  <a:gd name="T10" fmla="*/ 52 w 166"/>
                  <a:gd name="T11" fmla="*/ 166 h 175"/>
                  <a:gd name="T12" fmla="*/ 44 w 166"/>
                  <a:gd name="T13" fmla="*/ 163 h 175"/>
                  <a:gd name="T14" fmla="*/ 37 w 166"/>
                  <a:gd name="T15" fmla="*/ 159 h 175"/>
                  <a:gd name="T16" fmla="*/ 31 w 166"/>
                  <a:gd name="T17" fmla="*/ 155 h 175"/>
                  <a:gd name="T18" fmla="*/ 25 w 166"/>
                  <a:gd name="T19" fmla="*/ 149 h 175"/>
                  <a:gd name="T20" fmla="*/ 19 w 166"/>
                  <a:gd name="T21" fmla="*/ 142 h 175"/>
                  <a:gd name="T22" fmla="*/ 15 w 166"/>
                  <a:gd name="T23" fmla="*/ 136 h 175"/>
                  <a:gd name="T24" fmla="*/ 10 w 166"/>
                  <a:gd name="T25" fmla="*/ 130 h 175"/>
                  <a:gd name="T26" fmla="*/ 7 w 166"/>
                  <a:gd name="T27" fmla="*/ 122 h 175"/>
                  <a:gd name="T28" fmla="*/ 4 w 166"/>
                  <a:gd name="T29" fmla="*/ 114 h 175"/>
                  <a:gd name="T30" fmla="*/ 1 w 166"/>
                  <a:gd name="T31" fmla="*/ 106 h 175"/>
                  <a:gd name="T32" fmla="*/ 0 w 166"/>
                  <a:gd name="T33" fmla="*/ 95 h 175"/>
                  <a:gd name="T34" fmla="*/ 0 w 166"/>
                  <a:gd name="T35" fmla="*/ 88 h 175"/>
                  <a:gd name="T36" fmla="*/ 2 w 166"/>
                  <a:gd name="T37" fmla="*/ 71 h 175"/>
                  <a:gd name="T38" fmla="*/ 5 w 166"/>
                  <a:gd name="T39" fmla="*/ 55 h 175"/>
                  <a:gd name="T40" fmla="*/ 13 w 166"/>
                  <a:gd name="T41" fmla="*/ 39 h 175"/>
                  <a:gd name="T42" fmla="*/ 23 w 166"/>
                  <a:gd name="T43" fmla="*/ 27 h 175"/>
                  <a:gd name="T44" fmla="*/ 35 w 166"/>
                  <a:gd name="T45" fmla="*/ 16 h 175"/>
                  <a:gd name="T46" fmla="*/ 50 w 166"/>
                  <a:gd name="T47" fmla="*/ 7 h 175"/>
                  <a:gd name="T48" fmla="*/ 65 w 166"/>
                  <a:gd name="T49" fmla="*/ 2 h 175"/>
                  <a:gd name="T50" fmla="*/ 81 w 166"/>
                  <a:gd name="T51" fmla="*/ 0 h 175"/>
                  <a:gd name="T52" fmla="*/ 91 w 166"/>
                  <a:gd name="T53" fmla="*/ 1 h 175"/>
                  <a:gd name="T54" fmla="*/ 98 w 166"/>
                  <a:gd name="T55" fmla="*/ 1 h 175"/>
                  <a:gd name="T56" fmla="*/ 107 w 166"/>
                  <a:gd name="T57" fmla="*/ 3 h 175"/>
                  <a:gd name="T58" fmla="*/ 114 w 166"/>
                  <a:gd name="T59" fmla="*/ 6 h 175"/>
                  <a:gd name="T60" fmla="*/ 121 w 166"/>
                  <a:gd name="T61" fmla="*/ 11 h 175"/>
                  <a:gd name="T62" fmla="*/ 128 w 166"/>
                  <a:gd name="T63" fmla="*/ 15 h 175"/>
                  <a:gd name="T64" fmla="*/ 134 w 166"/>
                  <a:gd name="T65" fmla="*/ 19 h 175"/>
                  <a:gd name="T66" fmla="*/ 140 w 166"/>
                  <a:gd name="T67" fmla="*/ 24 h 175"/>
                  <a:gd name="T68" fmla="*/ 146 w 166"/>
                  <a:gd name="T69" fmla="*/ 31 h 175"/>
                  <a:gd name="T70" fmla="*/ 150 w 166"/>
                  <a:gd name="T71" fmla="*/ 39 h 175"/>
                  <a:gd name="T72" fmla="*/ 155 w 166"/>
                  <a:gd name="T73" fmla="*/ 46 h 175"/>
                  <a:gd name="T74" fmla="*/ 159 w 166"/>
                  <a:gd name="T75" fmla="*/ 52 h 175"/>
                  <a:gd name="T76" fmla="*/ 160 w 166"/>
                  <a:gd name="T77" fmla="*/ 61 h 175"/>
                  <a:gd name="T78" fmla="*/ 163 w 166"/>
                  <a:gd name="T79" fmla="*/ 68 h 175"/>
                  <a:gd name="T80" fmla="*/ 164 w 166"/>
                  <a:gd name="T81" fmla="*/ 77 h 175"/>
                  <a:gd name="T82" fmla="*/ 165 w 166"/>
                  <a:gd name="T83" fmla="*/ 86 h 175"/>
                  <a:gd name="T84" fmla="*/ 164 w 166"/>
                  <a:gd name="T85" fmla="*/ 104 h 175"/>
                  <a:gd name="T86" fmla="*/ 158 w 166"/>
                  <a:gd name="T87" fmla="*/ 120 h 175"/>
                  <a:gd name="T88" fmla="*/ 151 w 166"/>
                  <a:gd name="T89" fmla="*/ 135 h 175"/>
                  <a:gd name="T90" fmla="*/ 142 w 166"/>
                  <a:gd name="T91" fmla="*/ 148 h 175"/>
                  <a:gd name="T92" fmla="*/ 130 w 166"/>
                  <a:gd name="T93" fmla="*/ 158 h 175"/>
                  <a:gd name="T94" fmla="*/ 115 w 166"/>
                  <a:gd name="T95" fmla="*/ 167 h 175"/>
                  <a:gd name="T96" fmla="*/ 101 w 166"/>
                  <a:gd name="T97" fmla="*/ 171 h 175"/>
                  <a:gd name="T98" fmla="*/ 84 w 166"/>
                  <a:gd name="T99" fmla="*/ 174 h 1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6"/>
                  <a:gd name="T151" fmla="*/ 0 h 175"/>
                  <a:gd name="T152" fmla="*/ 166 w 166"/>
                  <a:gd name="T153" fmla="*/ 175 h 1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6" h="175">
                    <a:moveTo>
                      <a:pt x="84" y="174"/>
                    </a:moveTo>
                    <a:lnTo>
                      <a:pt x="84" y="174"/>
                    </a:lnTo>
                    <a:lnTo>
                      <a:pt x="76" y="173"/>
                    </a:lnTo>
                    <a:lnTo>
                      <a:pt x="67" y="172"/>
                    </a:lnTo>
                    <a:lnTo>
                      <a:pt x="59" y="170"/>
                    </a:lnTo>
                    <a:lnTo>
                      <a:pt x="52" y="166"/>
                    </a:lnTo>
                    <a:lnTo>
                      <a:pt x="44" y="163"/>
                    </a:lnTo>
                    <a:lnTo>
                      <a:pt x="37" y="159"/>
                    </a:lnTo>
                    <a:lnTo>
                      <a:pt x="31" y="155"/>
                    </a:lnTo>
                    <a:lnTo>
                      <a:pt x="25" y="149"/>
                    </a:lnTo>
                    <a:lnTo>
                      <a:pt x="19" y="142"/>
                    </a:lnTo>
                    <a:lnTo>
                      <a:pt x="15" y="136"/>
                    </a:lnTo>
                    <a:lnTo>
                      <a:pt x="10" y="130"/>
                    </a:lnTo>
                    <a:lnTo>
                      <a:pt x="7" y="122"/>
                    </a:lnTo>
                    <a:lnTo>
                      <a:pt x="4" y="114"/>
                    </a:lnTo>
                    <a:lnTo>
                      <a:pt x="1" y="106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2" y="71"/>
                    </a:lnTo>
                    <a:lnTo>
                      <a:pt x="5" y="55"/>
                    </a:lnTo>
                    <a:lnTo>
                      <a:pt x="13" y="39"/>
                    </a:lnTo>
                    <a:lnTo>
                      <a:pt x="23" y="27"/>
                    </a:lnTo>
                    <a:lnTo>
                      <a:pt x="35" y="16"/>
                    </a:lnTo>
                    <a:lnTo>
                      <a:pt x="50" y="7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1" y="1"/>
                    </a:lnTo>
                    <a:lnTo>
                      <a:pt x="98" y="1"/>
                    </a:lnTo>
                    <a:lnTo>
                      <a:pt x="107" y="3"/>
                    </a:lnTo>
                    <a:lnTo>
                      <a:pt x="114" y="6"/>
                    </a:lnTo>
                    <a:lnTo>
                      <a:pt x="121" y="11"/>
                    </a:lnTo>
                    <a:lnTo>
                      <a:pt x="128" y="15"/>
                    </a:lnTo>
                    <a:lnTo>
                      <a:pt x="134" y="19"/>
                    </a:lnTo>
                    <a:lnTo>
                      <a:pt x="140" y="24"/>
                    </a:lnTo>
                    <a:lnTo>
                      <a:pt x="146" y="31"/>
                    </a:lnTo>
                    <a:lnTo>
                      <a:pt x="150" y="39"/>
                    </a:lnTo>
                    <a:lnTo>
                      <a:pt x="155" y="46"/>
                    </a:lnTo>
                    <a:lnTo>
                      <a:pt x="159" y="52"/>
                    </a:lnTo>
                    <a:lnTo>
                      <a:pt x="160" y="61"/>
                    </a:lnTo>
                    <a:lnTo>
                      <a:pt x="163" y="68"/>
                    </a:lnTo>
                    <a:lnTo>
                      <a:pt x="164" y="77"/>
                    </a:lnTo>
                    <a:lnTo>
                      <a:pt x="165" y="86"/>
                    </a:lnTo>
                    <a:lnTo>
                      <a:pt x="164" y="104"/>
                    </a:lnTo>
                    <a:lnTo>
                      <a:pt x="158" y="120"/>
                    </a:lnTo>
                    <a:lnTo>
                      <a:pt x="151" y="135"/>
                    </a:lnTo>
                    <a:lnTo>
                      <a:pt x="142" y="148"/>
                    </a:lnTo>
                    <a:lnTo>
                      <a:pt x="130" y="158"/>
                    </a:lnTo>
                    <a:lnTo>
                      <a:pt x="115" y="167"/>
                    </a:lnTo>
                    <a:lnTo>
                      <a:pt x="101" y="171"/>
                    </a:lnTo>
                    <a:lnTo>
                      <a:pt x="84" y="17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45" name="Freeform 61"/>
              <p:cNvSpPr>
                <a:spLocks/>
              </p:cNvSpPr>
              <p:nvPr/>
            </p:nvSpPr>
            <p:spPr bwMode="auto">
              <a:xfrm>
                <a:off x="2371" y="2022"/>
                <a:ext cx="100" cy="98"/>
              </a:xfrm>
              <a:custGeom>
                <a:avLst/>
                <a:gdLst>
                  <a:gd name="T0" fmla="*/ 50 w 100"/>
                  <a:gd name="T1" fmla="*/ 97 h 98"/>
                  <a:gd name="T2" fmla="*/ 40 w 100"/>
                  <a:gd name="T3" fmla="*/ 97 h 98"/>
                  <a:gd name="T4" fmla="*/ 32 w 100"/>
                  <a:gd name="T5" fmla="*/ 94 h 98"/>
                  <a:gd name="T6" fmla="*/ 24 w 100"/>
                  <a:gd name="T7" fmla="*/ 89 h 98"/>
                  <a:gd name="T8" fmla="*/ 15 w 100"/>
                  <a:gd name="T9" fmla="*/ 83 h 98"/>
                  <a:gd name="T10" fmla="*/ 10 w 100"/>
                  <a:gd name="T11" fmla="*/ 76 h 98"/>
                  <a:gd name="T12" fmla="*/ 4 w 100"/>
                  <a:gd name="T13" fmla="*/ 67 h 98"/>
                  <a:gd name="T14" fmla="*/ 2 w 100"/>
                  <a:gd name="T15" fmla="*/ 58 h 98"/>
                  <a:gd name="T16" fmla="*/ 0 w 100"/>
                  <a:gd name="T17" fmla="*/ 50 h 98"/>
                  <a:gd name="T18" fmla="*/ 1 w 100"/>
                  <a:gd name="T19" fmla="*/ 38 h 98"/>
                  <a:gd name="T20" fmla="*/ 4 w 100"/>
                  <a:gd name="T21" fmla="*/ 29 h 98"/>
                  <a:gd name="T22" fmla="*/ 8 w 100"/>
                  <a:gd name="T23" fmla="*/ 22 h 98"/>
                  <a:gd name="T24" fmla="*/ 14 w 100"/>
                  <a:gd name="T25" fmla="*/ 14 h 98"/>
                  <a:gd name="T26" fmla="*/ 22 w 100"/>
                  <a:gd name="T27" fmla="*/ 8 h 98"/>
                  <a:gd name="T28" fmla="*/ 30 w 100"/>
                  <a:gd name="T29" fmla="*/ 3 h 98"/>
                  <a:gd name="T30" fmla="*/ 40 w 100"/>
                  <a:gd name="T31" fmla="*/ 0 h 98"/>
                  <a:gd name="T32" fmla="*/ 48 w 100"/>
                  <a:gd name="T33" fmla="*/ 0 h 98"/>
                  <a:gd name="T34" fmla="*/ 59 w 100"/>
                  <a:gd name="T35" fmla="*/ 1 h 98"/>
                  <a:gd name="T36" fmla="*/ 69 w 100"/>
                  <a:gd name="T37" fmla="*/ 2 h 98"/>
                  <a:gd name="T38" fmla="*/ 76 w 100"/>
                  <a:gd name="T39" fmla="*/ 7 h 98"/>
                  <a:gd name="T40" fmla="*/ 83 w 100"/>
                  <a:gd name="T41" fmla="*/ 14 h 98"/>
                  <a:gd name="T42" fmla="*/ 90 w 100"/>
                  <a:gd name="T43" fmla="*/ 19 h 98"/>
                  <a:gd name="T44" fmla="*/ 95 w 100"/>
                  <a:gd name="T45" fmla="*/ 29 h 98"/>
                  <a:gd name="T46" fmla="*/ 98 w 100"/>
                  <a:gd name="T47" fmla="*/ 37 h 98"/>
                  <a:gd name="T48" fmla="*/ 99 w 100"/>
                  <a:gd name="T49" fmla="*/ 46 h 98"/>
                  <a:gd name="T50" fmla="*/ 98 w 100"/>
                  <a:gd name="T51" fmla="*/ 58 h 98"/>
                  <a:gd name="T52" fmla="*/ 96 w 100"/>
                  <a:gd name="T53" fmla="*/ 66 h 98"/>
                  <a:gd name="T54" fmla="*/ 91 w 100"/>
                  <a:gd name="T55" fmla="*/ 74 h 98"/>
                  <a:gd name="T56" fmla="*/ 85 w 100"/>
                  <a:gd name="T57" fmla="*/ 83 h 98"/>
                  <a:gd name="T58" fmla="*/ 79 w 100"/>
                  <a:gd name="T59" fmla="*/ 87 h 98"/>
                  <a:gd name="T60" fmla="*/ 70 w 100"/>
                  <a:gd name="T61" fmla="*/ 93 h 98"/>
                  <a:gd name="T62" fmla="*/ 60 w 100"/>
                  <a:gd name="T63" fmla="*/ 97 h 98"/>
                  <a:gd name="T64" fmla="*/ 50 w 100"/>
                  <a:gd name="T65" fmla="*/ 97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98"/>
                  <a:gd name="T101" fmla="*/ 100 w 100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98">
                    <a:moveTo>
                      <a:pt x="50" y="97"/>
                    </a:moveTo>
                    <a:lnTo>
                      <a:pt x="40" y="97"/>
                    </a:lnTo>
                    <a:lnTo>
                      <a:pt x="32" y="94"/>
                    </a:lnTo>
                    <a:lnTo>
                      <a:pt x="24" y="89"/>
                    </a:lnTo>
                    <a:lnTo>
                      <a:pt x="15" y="83"/>
                    </a:lnTo>
                    <a:lnTo>
                      <a:pt x="10" y="76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3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9" y="1"/>
                    </a:lnTo>
                    <a:lnTo>
                      <a:pt x="69" y="2"/>
                    </a:lnTo>
                    <a:lnTo>
                      <a:pt x="76" y="7"/>
                    </a:lnTo>
                    <a:lnTo>
                      <a:pt x="83" y="14"/>
                    </a:lnTo>
                    <a:lnTo>
                      <a:pt x="90" y="19"/>
                    </a:lnTo>
                    <a:lnTo>
                      <a:pt x="95" y="29"/>
                    </a:lnTo>
                    <a:lnTo>
                      <a:pt x="98" y="37"/>
                    </a:lnTo>
                    <a:lnTo>
                      <a:pt x="99" y="46"/>
                    </a:lnTo>
                    <a:lnTo>
                      <a:pt x="98" y="58"/>
                    </a:lnTo>
                    <a:lnTo>
                      <a:pt x="96" y="66"/>
                    </a:lnTo>
                    <a:lnTo>
                      <a:pt x="91" y="74"/>
                    </a:lnTo>
                    <a:lnTo>
                      <a:pt x="85" y="83"/>
                    </a:lnTo>
                    <a:lnTo>
                      <a:pt x="79" y="87"/>
                    </a:lnTo>
                    <a:lnTo>
                      <a:pt x="70" y="93"/>
                    </a:lnTo>
                    <a:lnTo>
                      <a:pt x="60" y="97"/>
                    </a:lnTo>
                    <a:lnTo>
                      <a:pt x="50" y="9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46" name="Freeform 62"/>
              <p:cNvSpPr>
                <a:spLocks/>
              </p:cNvSpPr>
              <p:nvPr/>
            </p:nvSpPr>
            <p:spPr bwMode="auto">
              <a:xfrm>
                <a:off x="2402" y="2051"/>
                <a:ext cx="42" cy="42"/>
              </a:xfrm>
              <a:custGeom>
                <a:avLst/>
                <a:gdLst>
                  <a:gd name="T0" fmla="*/ 21 w 42"/>
                  <a:gd name="T1" fmla="*/ 0 h 42"/>
                  <a:gd name="T2" fmla="*/ 17 w 42"/>
                  <a:gd name="T3" fmla="*/ 1 h 42"/>
                  <a:gd name="T4" fmla="*/ 12 w 42"/>
                  <a:gd name="T5" fmla="*/ 3 h 42"/>
                  <a:gd name="T6" fmla="*/ 8 w 42"/>
                  <a:gd name="T7" fmla="*/ 4 h 42"/>
                  <a:gd name="T8" fmla="*/ 6 w 42"/>
                  <a:gd name="T9" fmla="*/ 7 h 42"/>
                  <a:gd name="T10" fmla="*/ 3 w 42"/>
                  <a:gd name="T11" fmla="*/ 10 h 42"/>
                  <a:gd name="T12" fmla="*/ 0 w 42"/>
                  <a:gd name="T13" fmla="*/ 14 h 42"/>
                  <a:gd name="T14" fmla="*/ 0 w 42"/>
                  <a:gd name="T15" fmla="*/ 17 h 42"/>
                  <a:gd name="T16" fmla="*/ 0 w 42"/>
                  <a:gd name="T17" fmla="*/ 22 h 42"/>
                  <a:gd name="T18" fmla="*/ 0 w 42"/>
                  <a:gd name="T19" fmla="*/ 25 h 42"/>
                  <a:gd name="T20" fmla="*/ 2 w 42"/>
                  <a:gd name="T21" fmla="*/ 29 h 42"/>
                  <a:gd name="T22" fmla="*/ 5 w 42"/>
                  <a:gd name="T23" fmla="*/ 33 h 42"/>
                  <a:gd name="T24" fmla="*/ 7 w 42"/>
                  <a:gd name="T25" fmla="*/ 35 h 42"/>
                  <a:gd name="T26" fmla="*/ 9 w 42"/>
                  <a:gd name="T27" fmla="*/ 38 h 42"/>
                  <a:gd name="T28" fmla="*/ 14 w 42"/>
                  <a:gd name="T29" fmla="*/ 40 h 42"/>
                  <a:gd name="T30" fmla="*/ 17 w 42"/>
                  <a:gd name="T31" fmla="*/ 40 h 42"/>
                  <a:gd name="T32" fmla="*/ 22 w 42"/>
                  <a:gd name="T33" fmla="*/ 41 h 42"/>
                  <a:gd name="T34" fmla="*/ 29 w 42"/>
                  <a:gd name="T35" fmla="*/ 40 h 42"/>
                  <a:gd name="T36" fmla="*/ 36 w 42"/>
                  <a:gd name="T37" fmla="*/ 35 h 42"/>
                  <a:gd name="T38" fmla="*/ 39 w 42"/>
                  <a:gd name="T39" fmla="*/ 29 h 42"/>
                  <a:gd name="T40" fmla="*/ 41 w 42"/>
                  <a:gd name="T41" fmla="*/ 21 h 42"/>
                  <a:gd name="T42" fmla="*/ 40 w 42"/>
                  <a:gd name="T43" fmla="*/ 17 h 42"/>
                  <a:gd name="T44" fmla="*/ 39 w 42"/>
                  <a:gd name="T45" fmla="*/ 13 h 42"/>
                  <a:gd name="T46" fmla="*/ 37 w 42"/>
                  <a:gd name="T47" fmla="*/ 10 h 42"/>
                  <a:gd name="T48" fmla="*/ 36 w 42"/>
                  <a:gd name="T49" fmla="*/ 7 h 42"/>
                  <a:gd name="T50" fmla="*/ 31 w 42"/>
                  <a:gd name="T51" fmla="*/ 4 h 42"/>
                  <a:gd name="T52" fmla="*/ 28 w 42"/>
                  <a:gd name="T53" fmla="*/ 3 h 42"/>
                  <a:gd name="T54" fmla="*/ 24 w 42"/>
                  <a:gd name="T55" fmla="*/ 1 h 42"/>
                  <a:gd name="T56" fmla="*/ 21 w 42"/>
                  <a:gd name="T57" fmla="*/ 0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42"/>
                  <a:gd name="T89" fmla="*/ 42 w 4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42">
                    <a:moveTo>
                      <a:pt x="21" y="0"/>
                    </a:moveTo>
                    <a:lnTo>
                      <a:pt x="17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5" y="33"/>
                    </a:lnTo>
                    <a:lnTo>
                      <a:pt x="7" y="35"/>
                    </a:lnTo>
                    <a:lnTo>
                      <a:pt x="9" y="38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22" y="41"/>
                    </a:lnTo>
                    <a:lnTo>
                      <a:pt x="29" y="40"/>
                    </a:lnTo>
                    <a:lnTo>
                      <a:pt x="36" y="35"/>
                    </a:lnTo>
                    <a:lnTo>
                      <a:pt x="39" y="29"/>
                    </a:lnTo>
                    <a:lnTo>
                      <a:pt x="41" y="21"/>
                    </a:lnTo>
                    <a:lnTo>
                      <a:pt x="40" y="17"/>
                    </a:lnTo>
                    <a:lnTo>
                      <a:pt x="39" y="13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1" y="4"/>
                    </a:lnTo>
                    <a:lnTo>
                      <a:pt x="28" y="3"/>
                    </a:lnTo>
                    <a:lnTo>
                      <a:pt x="24" y="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47" name="Freeform 63"/>
              <p:cNvSpPr>
                <a:spLocks/>
              </p:cNvSpPr>
              <p:nvPr/>
            </p:nvSpPr>
            <p:spPr bwMode="auto">
              <a:xfrm>
                <a:off x="1728" y="1808"/>
                <a:ext cx="43" cy="155"/>
              </a:xfrm>
              <a:custGeom>
                <a:avLst/>
                <a:gdLst>
                  <a:gd name="T0" fmla="*/ 41 w 43"/>
                  <a:gd name="T1" fmla="*/ 0 h 155"/>
                  <a:gd name="T2" fmla="*/ 0 w 43"/>
                  <a:gd name="T3" fmla="*/ 0 h 155"/>
                  <a:gd name="T4" fmla="*/ 0 w 43"/>
                  <a:gd name="T5" fmla="*/ 154 h 155"/>
                  <a:gd name="T6" fmla="*/ 42 w 43"/>
                  <a:gd name="T7" fmla="*/ 154 h 155"/>
                  <a:gd name="T8" fmla="*/ 41 w 43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55"/>
                  <a:gd name="T17" fmla="*/ 43 w 43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55">
                    <a:moveTo>
                      <a:pt x="41" y="0"/>
                    </a:moveTo>
                    <a:lnTo>
                      <a:pt x="0" y="0"/>
                    </a:lnTo>
                    <a:lnTo>
                      <a:pt x="0" y="154"/>
                    </a:lnTo>
                    <a:lnTo>
                      <a:pt x="42" y="154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48" name="Freeform 64"/>
              <p:cNvSpPr>
                <a:spLocks/>
              </p:cNvSpPr>
              <p:nvPr/>
            </p:nvSpPr>
            <p:spPr bwMode="auto">
              <a:xfrm>
                <a:off x="1683" y="1809"/>
                <a:ext cx="43" cy="154"/>
              </a:xfrm>
              <a:custGeom>
                <a:avLst/>
                <a:gdLst>
                  <a:gd name="T0" fmla="*/ 41 w 43"/>
                  <a:gd name="T1" fmla="*/ 0 h 154"/>
                  <a:gd name="T2" fmla="*/ 0 w 43"/>
                  <a:gd name="T3" fmla="*/ 0 h 154"/>
                  <a:gd name="T4" fmla="*/ 1 w 43"/>
                  <a:gd name="T5" fmla="*/ 152 h 154"/>
                  <a:gd name="T6" fmla="*/ 42 w 43"/>
                  <a:gd name="T7" fmla="*/ 153 h 154"/>
                  <a:gd name="T8" fmla="*/ 41 w 4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54"/>
                  <a:gd name="T17" fmla="*/ 43 w 4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54">
                    <a:moveTo>
                      <a:pt x="41" y="0"/>
                    </a:moveTo>
                    <a:lnTo>
                      <a:pt x="0" y="0"/>
                    </a:lnTo>
                    <a:lnTo>
                      <a:pt x="1" y="152"/>
                    </a:lnTo>
                    <a:lnTo>
                      <a:pt x="42" y="15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849" name="Freeform 65"/>
              <p:cNvSpPr>
                <a:spLocks/>
              </p:cNvSpPr>
              <p:nvPr/>
            </p:nvSpPr>
            <p:spPr bwMode="auto">
              <a:xfrm>
                <a:off x="1644" y="1805"/>
                <a:ext cx="42" cy="156"/>
              </a:xfrm>
              <a:custGeom>
                <a:avLst/>
                <a:gdLst>
                  <a:gd name="T0" fmla="*/ 41 w 42"/>
                  <a:gd name="T1" fmla="*/ 0 h 156"/>
                  <a:gd name="T2" fmla="*/ 1 w 42"/>
                  <a:gd name="T3" fmla="*/ 1 h 156"/>
                  <a:gd name="T4" fmla="*/ 0 w 42"/>
                  <a:gd name="T5" fmla="*/ 155 h 156"/>
                  <a:gd name="T6" fmla="*/ 41 w 42"/>
                  <a:gd name="T7" fmla="*/ 154 h 156"/>
                  <a:gd name="T8" fmla="*/ 41 w 42"/>
                  <a:gd name="T9" fmla="*/ 0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56"/>
                  <a:gd name="T17" fmla="*/ 42 w 42"/>
                  <a:gd name="T18" fmla="*/ 156 h 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56">
                    <a:moveTo>
                      <a:pt x="41" y="0"/>
                    </a:moveTo>
                    <a:lnTo>
                      <a:pt x="1" y="1"/>
                    </a:lnTo>
                    <a:lnTo>
                      <a:pt x="0" y="155"/>
                    </a:lnTo>
                    <a:lnTo>
                      <a:pt x="41" y="154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" name="Group 66"/>
            <p:cNvGrpSpPr>
              <a:grpSpLocks/>
            </p:cNvGrpSpPr>
            <p:nvPr/>
          </p:nvGrpSpPr>
          <p:grpSpPr bwMode="auto">
            <a:xfrm rot="1193671" flipH="1" flipV="1">
              <a:off x="657" y="1162"/>
              <a:ext cx="2827" cy="820"/>
              <a:chOff x="1428" y="1536"/>
              <a:chExt cx="2827" cy="820"/>
            </a:xfrm>
          </p:grpSpPr>
          <p:sp>
            <p:nvSpPr>
              <p:cNvPr id="30734" name="Freeform 67"/>
              <p:cNvSpPr>
                <a:spLocks/>
              </p:cNvSpPr>
              <p:nvPr/>
            </p:nvSpPr>
            <p:spPr bwMode="auto">
              <a:xfrm>
                <a:off x="1870" y="1783"/>
                <a:ext cx="501" cy="181"/>
              </a:xfrm>
              <a:custGeom>
                <a:avLst/>
                <a:gdLst>
                  <a:gd name="T0" fmla="*/ 498 w 501"/>
                  <a:gd name="T1" fmla="*/ 134 h 181"/>
                  <a:gd name="T2" fmla="*/ 495 w 501"/>
                  <a:gd name="T3" fmla="*/ 133 h 181"/>
                  <a:gd name="T4" fmla="*/ 485 w 501"/>
                  <a:gd name="T5" fmla="*/ 133 h 181"/>
                  <a:gd name="T6" fmla="*/ 469 w 501"/>
                  <a:gd name="T7" fmla="*/ 132 h 181"/>
                  <a:gd name="T8" fmla="*/ 451 w 501"/>
                  <a:gd name="T9" fmla="*/ 130 h 181"/>
                  <a:gd name="T10" fmla="*/ 428 w 501"/>
                  <a:gd name="T11" fmla="*/ 128 h 181"/>
                  <a:gd name="T12" fmla="*/ 399 w 501"/>
                  <a:gd name="T13" fmla="*/ 125 h 181"/>
                  <a:gd name="T14" fmla="*/ 371 w 501"/>
                  <a:gd name="T15" fmla="*/ 124 h 181"/>
                  <a:gd name="T16" fmla="*/ 339 w 501"/>
                  <a:gd name="T17" fmla="*/ 121 h 181"/>
                  <a:gd name="T18" fmla="*/ 308 w 501"/>
                  <a:gd name="T19" fmla="*/ 119 h 181"/>
                  <a:gd name="T20" fmla="*/ 276 w 501"/>
                  <a:gd name="T21" fmla="*/ 116 h 181"/>
                  <a:gd name="T22" fmla="*/ 245 w 501"/>
                  <a:gd name="T23" fmla="*/ 113 h 181"/>
                  <a:gd name="T24" fmla="*/ 216 w 501"/>
                  <a:gd name="T25" fmla="*/ 111 h 181"/>
                  <a:gd name="T26" fmla="*/ 189 w 501"/>
                  <a:gd name="T27" fmla="*/ 109 h 181"/>
                  <a:gd name="T28" fmla="*/ 166 w 501"/>
                  <a:gd name="T29" fmla="*/ 106 h 181"/>
                  <a:gd name="T30" fmla="*/ 146 w 501"/>
                  <a:gd name="T31" fmla="*/ 103 h 181"/>
                  <a:gd name="T32" fmla="*/ 131 w 501"/>
                  <a:gd name="T33" fmla="*/ 101 h 181"/>
                  <a:gd name="T34" fmla="*/ 119 w 501"/>
                  <a:gd name="T35" fmla="*/ 100 h 181"/>
                  <a:gd name="T36" fmla="*/ 107 w 501"/>
                  <a:gd name="T37" fmla="*/ 96 h 181"/>
                  <a:gd name="T38" fmla="*/ 95 w 501"/>
                  <a:gd name="T39" fmla="*/ 89 h 181"/>
                  <a:gd name="T40" fmla="*/ 85 w 501"/>
                  <a:gd name="T41" fmla="*/ 82 h 181"/>
                  <a:gd name="T42" fmla="*/ 74 w 501"/>
                  <a:gd name="T43" fmla="*/ 72 h 181"/>
                  <a:gd name="T44" fmla="*/ 62 w 501"/>
                  <a:gd name="T45" fmla="*/ 63 h 181"/>
                  <a:gd name="T46" fmla="*/ 52 w 501"/>
                  <a:gd name="T47" fmla="*/ 55 h 181"/>
                  <a:gd name="T48" fmla="*/ 41 w 501"/>
                  <a:gd name="T49" fmla="*/ 45 h 181"/>
                  <a:gd name="T50" fmla="*/ 33 w 501"/>
                  <a:gd name="T51" fmla="*/ 36 h 181"/>
                  <a:gd name="T52" fmla="*/ 26 w 501"/>
                  <a:gd name="T53" fmla="*/ 27 h 181"/>
                  <a:gd name="T54" fmla="*/ 18 w 501"/>
                  <a:gd name="T55" fmla="*/ 18 h 181"/>
                  <a:gd name="T56" fmla="*/ 12 w 501"/>
                  <a:gd name="T57" fmla="*/ 11 h 181"/>
                  <a:gd name="T58" fmla="*/ 7 w 501"/>
                  <a:gd name="T59" fmla="*/ 4 h 181"/>
                  <a:gd name="T60" fmla="*/ 3 w 501"/>
                  <a:gd name="T61" fmla="*/ 2 h 181"/>
                  <a:gd name="T62" fmla="*/ 0 w 501"/>
                  <a:gd name="T63" fmla="*/ 0 h 181"/>
                  <a:gd name="T64" fmla="*/ 0 w 501"/>
                  <a:gd name="T65" fmla="*/ 1 h 181"/>
                  <a:gd name="T66" fmla="*/ 6 w 501"/>
                  <a:gd name="T67" fmla="*/ 180 h 181"/>
                  <a:gd name="T68" fmla="*/ 500 w 501"/>
                  <a:gd name="T69" fmla="*/ 176 h 181"/>
                  <a:gd name="T70" fmla="*/ 498 w 501"/>
                  <a:gd name="T71" fmla="*/ 134 h 1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1"/>
                  <a:gd name="T109" fmla="*/ 0 h 181"/>
                  <a:gd name="T110" fmla="*/ 501 w 501"/>
                  <a:gd name="T111" fmla="*/ 181 h 18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1" h="181">
                    <a:moveTo>
                      <a:pt x="498" y="134"/>
                    </a:moveTo>
                    <a:lnTo>
                      <a:pt x="495" y="133"/>
                    </a:lnTo>
                    <a:lnTo>
                      <a:pt x="485" y="133"/>
                    </a:lnTo>
                    <a:lnTo>
                      <a:pt x="469" y="132"/>
                    </a:lnTo>
                    <a:lnTo>
                      <a:pt x="451" y="130"/>
                    </a:lnTo>
                    <a:lnTo>
                      <a:pt x="428" y="128"/>
                    </a:lnTo>
                    <a:lnTo>
                      <a:pt x="399" y="125"/>
                    </a:lnTo>
                    <a:lnTo>
                      <a:pt x="371" y="124"/>
                    </a:lnTo>
                    <a:lnTo>
                      <a:pt x="339" y="121"/>
                    </a:lnTo>
                    <a:lnTo>
                      <a:pt x="308" y="119"/>
                    </a:lnTo>
                    <a:lnTo>
                      <a:pt x="276" y="116"/>
                    </a:lnTo>
                    <a:lnTo>
                      <a:pt x="245" y="113"/>
                    </a:lnTo>
                    <a:lnTo>
                      <a:pt x="216" y="111"/>
                    </a:lnTo>
                    <a:lnTo>
                      <a:pt x="189" y="109"/>
                    </a:lnTo>
                    <a:lnTo>
                      <a:pt x="166" y="106"/>
                    </a:lnTo>
                    <a:lnTo>
                      <a:pt x="146" y="103"/>
                    </a:lnTo>
                    <a:lnTo>
                      <a:pt x="131" y="101"/>
                    </a:lnTo>
                    <a:lnTo>
                      <a:pt x="119" y="100"/>
                    </a:lnTo>
                    <a:lnTo>
                      <a:pt x="107" y="96"/>
                    </a:lnTo>
                    <a:lnTo>
                      <a:pt x="95" y="89"/>
                    </a:lnTo>
                    <a:lnTo>
                      <a:pt x="85" y="82"/>
                    </a:lnTo>
                    <a:lnTo>
                      <a:pt x="74" y="72"/>
                    </a:lnTo>
                    <a:lnTo>
                      <a:pt x="62" y="63"/>
                    </a:lnTo>
                    <a:lnTo>
                      <a:pt x="52" y="55"/>
                    </a:lnTo>
                    <a:lnTo>
                      <a:pt x="41" y="45"/>
                    </a:lnTo>
                    <a:lnTo>
                      <a:pt x="33" y="36"/>
                    </a:lnTo>
                    <a:lnTo>
                      <a:pt x="26" y="27"/>
                    </a:lnTo>
                    <a:lnTo>
                      <a:pt x="18" y="18"/>
                    </a:lnTo>
                    <a:lnTo>
                      <a:pt x="12" y="11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80"/>
                    </a:lnTo>
                    <a:lnTo>
                      <a:pt x="500" y="176"/>
                    </a:lnTo>
                    <a:lnTo>
                      <a:pt x="498" y="13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35" name="Freeform 68"/>
              <p:cNvSpPr>
                <a:spLocks/>
              </p:cNvSpPr>
              <p:nvPr/>
            </p:nvSpPr>
            <p:spPr bwMode="auto">
              <a:xfrm>
                <a:off x="1869" y="1785"/>
                <a:ext cx="506" cy="184"/>
              </a:xfrm>
              <a:custGeom>
                <a:avLst/>
                <a:gdLst>
                  <a:gd name="T0" fmla="*/ 504 w 506"/>
                  <a:gd name="T1" fmla="*/ 134 h 184"/>
                  <a:gd name="T2" fmla="*/ 504 w 506"/>
                  <a:gd name="T3" fmla="*/ 134 h 184"/>
                  <a:gd name="T4" fmla="*/ 501 w 506"/>
                  <a:gd name="T5" fmla="*/ 133 h 184"/>
                  <a:gd name="T6" fmla="*/ 492 w 506"/>
                  <a:gd name="T7" fmla="*/ 133 h 184"/>
                  <a:gd name="T8" fmla="*/ 476 w 506"/>
                  <a:gd name="T9" fmla="*/ 132 h 184"/>
                  <a:gd name="T10" fmla="*/ 456 w 506"/>
                  <a:gd name="T11" fmla="*/ 130 h 184"/>
                  <a:gd name="T12" fmla="*/ 431 w 506"/>
                  <a:gd name="T13" fmla="*/ 128 h 184"/>
                  <a:gd name="T14" fmla="*/ 404 w 506"/>
                  <a:gd name="T15" fmla="*/ 126 h 184"/>
                  <a:gd name="T16" fmla="*/ 375 w 506"/>
                  <a:gd name="T17" fmla="*/ 124 h 184"/>
                  <a:gd name="T18" fmla="*/ 344 w 506"/>
                  <a:gd name="T19" fmla="*/ 121 h 184"/>
                  <a:gd name="T20" fmla="*/ 312 w 506"/>
                  <a:gd name="T21" fmla="*/ 119 h 184"/>
                  <a:gd name="T22" fmla="*/ 279 w 506"/>
                  <a:gd name="T23" fmla="*/ 117 h 184"/>
                  <a:gd name="T24" fmla="*/ 248 w 506"/>
                  <a:gd name="T25" fmla="*/ 115 h 184"/>
                  <a:gd name="T26" fmla="*/ 219 w 506"/>
                  <a:gd name="T27" fmla="*/ 112 h 184"/>
                  <a:gd name="T28" fmla="*/ 190 w 506"/>
                  <a:gd name="T29" fmla="*/ 108 h 184"/>
                  <a:gd name="T30" fmla="*/ 168 w 506"/>
                  <a:gd name="T31" fmla="*/ 108 h 184"/>
                  <a:gd name="T32" fmla="*/ 148 w 506"/>
                  <a:gd name="T33" fmla="*/ 105 h 184"/>
                  <a:gd name="T34" fmla="*/ 133 w 506"/>
                  <a:gd name="T35" fmla="*/ 103 h 184"/>
                  <a:gd name="T36" fmla="*/ 121 w 506"/>
                  <a:gd name="T37" fmla="*/ 101 h 184"/>
                  <a:gd name="T38" fmla="*/ 109 w 506"/>
                  <a:gd name="T39" fmla="*/ 97 h 184"/>
                  <a:gd name="T40" fmla="*/ 96 w 506"/>
                  <a:gd name="T41" fmla="*/ 90 h 184"/>
                  <a:gd name="T42" fmla="*/ 86 w 506"/>
                  <a:gd name="T43" fmla="*/ 83 h 184"/>
                  <a:gd name="T44" fmla="*/ 75 w 506"/>
                  <a:gd name="T45" fmla="*/ 74 h 184"/>
                  <a:gd name="T46" fmla="*/ 63 w 506"/>
                  <a:gd name="T47" fmla="*/ 65 h 184"/>
                  <a:gd name="T48" fmla="*/ 53 w 506"/>
                  <a:gd name="T49" fmla="*/ 54 h 184"/>
                  <a:gd name="T50" fmla="*/ 43 w 506"/>
                  <a:gd name="T51" fmla="*/ 45 h 184"/>
                  <a:gd name="T52" fmla="*/ 33 w 506"/>
                  <a:gd name="T53" fmla="*/ 36 h 184"/>
                  <a:gd name="T54" fmla="*/ 27 w 506"/>
                  <a:gd name="T55" fmla="*/ 26 h 184"/>
                  <a:gd name="T56" fmla="*/ 18 w 506"/>
                  <a:gd name="T57" fmla="*/ 18 h 184"/>
                  <a:gd name="T58" fmla="*/ 13 w 506"/>
                  <a:gd name="T59" fmla="*/ 11 h 184"/>
                  <a:gd name="T60" fmla="*/ 7 w 506"/>
                  <a:gd name="T61" fmla="*/ 4 h 184"/>
                  <a:gd name="T62" fmla="*/ 3 w 506"/>
                  <a:gd name="T63" fmla="*/ 2 h 184"/>
                  <a:gd name="T64" fmla="*/ 1 w 506"/>
                  <a:gd name="T65" fmla="*/ 0 h 184"/>
                  <a:gd name="T66" fmla="*/ 0 w 506"/>
                  <a:gd name="T67" fmla="*/ 1 h 184"/>
                  <a:gd name="T68" fmla="*/ 6 w 506"/>
                  <a:gd name="T69" fmla="*/ 183 h 184"/>
                  <a:gd name="T70" fmla="*/ 505 w 506"/>
                  <a:gd name="T71" fmla="*/ 178 h 184"/>
                  <a:gd name="T72" fmla="*/ 504 w 506"/>
                  <a:gd name="T73" fmla="*/ 134 h 1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6"/>
                  <a:gd name="T112" fmla="*/ 0 h 184"/>
                  <a:gd name="T113" fmla="*/ 506 w 506"/>
                  <a:gd name="T114" fmla="*/ 184 h 1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6" h="184">
                    <a:moveTo>
                      <a:pt x="504" y="134"/>
                    </a:moveTo>
                    <a:lnTo>
                      <a:pt x="504" y="134"/>
                    </a:lnTo>
                    <a:lnTo>
                      <a:pt x="501" y="133"/>
                    </a:lnTo>
                    <a:lnTo>
                      <a:pt x="492" y="133"/>
                    </a:lnTo>
                    <a:lnTo>
                      <a:pt x="476" y="132"/>
                    </a:lnTo>
                    <a:lnTo>
                      <a:pt x="456" y="130"/>
                    </a:lnTo>
                    <a:lnTo>
                      <a:pt x="431" y="128"/>
                    </a:lnTo>
                    <a:lnTo>
                      <a:pt x="404" y="126"/>
                    </a:lnTo>
                    <a:lnTo>
                      <a:pt x="375" y="124"/>
                    </a:lnTo>
                    <a:lnTo>
                      <a:pt x="344" y="121"/>
                    </a:lnTo>
                    <a:lnTo>
                      <a:pt x="312" y="119"/>
                    </a:lnTo>
                    <a:lnTo>
                      <a:pt x="279" y="117"/>
                    </a:lnTo>
                    <a:lnTo>
                      <a:pt x="248" y="115"/>
                    </a:lnTo>
                    <a:lnTo>
                      <a:pt x="219" y="112"/>
                    </a:lnTo>
                    <a:lnTo>
                      <a:pt x="190" y="108"/>
                    </a:lnTo>
                    <a:lnTo>
                      <a:pt x="168" y="108"/>
                    </a:lnTo>
                    <a:lnTo>
                      <a:pt x="148" y="105"/>
                    </a:lnTo>
                    <a:lnTo>
                      <a:pt x="133" y="103"/>
                    </a:lnTo>
                    <a:lnTo>
                      <a:pt x="121" y="101"/>
                    </a:lnTo>
                    <a:lnTo>
                      <a:pt x="109" y="97"/>
                    </a:lnTo>
                    <a:lnTo>
                      <a:pt x="96" y="90"/>
                    </a:lnTo>
                    <a:lnTo>
                      <a:pt x="86" y="83"/>
                    </a:lnTo>
                    <a:lnTo>
                      <a:pt x="75" y="74"/>
                    </a:lnTo>
                    <a:lnTo>
                      <a:pt x="63" y="65"/>
                    </a:lnTo>
                    <a:lnTo>
                      <a:pt x="53" y="54"/>
                    </a:lnTo>
                    <a:lnTo>
                      <a:pt x="43" y="45"/>
                    </a:lnTo>
                    <a:lnTo>
                      <a:pt x="33" y="36"/>
                    </a:lnTo>
                    <a:lnTo>
                      <a:pt x="27" y="26"/>
                    </a:lnTo>
                    <a:lnTo>
                      <a:pt x="18" y="18"/>
                    </a:lnTo>
                    <a:lnTo>
                      <a:pt x="13" y="11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183"/>
                    </a:lnTo>
                    <a:lnTo>
                      <a:pt x="505" y="178"/>
                    </a:lnTo>
                    <a:lnTo>
                      <a:pt x="504" y="13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36" name="Freeform 69"/>
              <p:cNvSpPr>
                <a:spLocks/>
              </p:cNvSpPr>
              <p:nvPr/>
            </p:nvSpPr>
            <p:spPr bwMode="auto">
              <a:xfrm>
                <a:off x="1431" y="1536"/>
                <a:ext cx="2633" cy="700"/>
              </a:xfrm>
              <a:custGeom>
                <a:avLst/>
                <a:gdLst>
                  <a:gd name="T0" fmla="*/ 2632 w 2633"/>
                  <a:gd name="T1" fmla="*/ 523 h 700"/>
                  <a:gd name="T2" fmla="*/ 2598 w 2633"/>
                  <a:gd name="T3" fmla="*/ 402 h 700"/>
                  <a:gd name="T4" fmla="*/ 2555 w 2633"/>
                  <a:gd name="T5" fmla="*/ 396 h 700"/>
                  <a:gd name="T6" fmla="*/ 2518 w 2633"/>
                  <a:gd name="T7" fmla="*/ 390 h 700"/>
                  <a:gd name="T8" fmla="*/ 2487 w 2633"/>
                  <a:gd name="T9" fmla="*/ 386 h 700"/>
                  <a:gd name="T10" fmla="*/ 2457 w 2633"/>
                  <a:gd name="T11" fmla="*/ 382 h 700"/>
                  <a:gd name="T12" fmla="*/ 2424 w 2633"/>
                  <a:gd name="T13" fmla="*/ 379 h 700"/>
                  <a:gd name="T14" fmla="*/ 2391 w 2633"/>
                  <a:gd name="T15" fmla="*/ 376 h 700"/>
                  <a:gd name="T16" fmla="*/ 2355 w 2633"/>
                  <a:gd name="T17" fmla="*/ 375 h 700"/>
                  <a:gd name="T18" fmla="*/ 2310 w 2633"/>
                  <a:gd name="T19" fmla="*/ 370 h 700"/>
                  <a:gd name="T20" fmla="*/ 2261 w 2633"/>
                  <a:gd name="T21" fmla="*/ 367 h 700"/>
                  <a:gd name="T22" fmla="*/ 2201 w 2633"/>
                  <a:gd name="T23" fmla="*/ 361 h 700"/>
                  <a:gd name="T24" fmla="*/ 2068 w 2633"/>
                  <a:gd name="T25" fmla="*/ 304 h 700"/>
                  <a:gd name="T26" fmla="*/ 1945 w 2633"/>
                  <a:gd name="T27" fmla="*/ 262 h 700"/>
                  <a:gd name="T28" fmla="*/ 1829 w 2633"/>
                  <a:gd name="T29" fmla="*/ 235 h 700"/>
                  <a:gd name="T30" fmla="*/ 1720 w 2633"/>
                  <a:gd name="T31" fmla="*/ 220 h 700"/>
                  <a:gd name="T32" fmla="*/ 1620 w 2633"/>
                  <a:gd name="T33" fmla="*/ 216 h 700"/>
                  <a:gd name="T34" fmla="*/ 1533 w 2633"/>
                  <a:gd name="T35" fmla="*/ 220 h 700"/>
                  <a:gd name="T36" fmla="*/ 1454 w 2633"/>
                  <a:gd name="T37" fmla="*/ 229 h 700"/>
                  <a:gd name="T38" fmla="*/ 1387 w 2633"/>
                  <a:gd name="T39" fmla="*/ 243 h 700"/>
                  <a:gd name="T40" fmla="*/ 1329 w 2633"/>
                  <a:gd name="T41" fmla="*/ 258 h 700"/>
                  <a:gd name="T42" fmla="*/ 1287 w 2633"/>
                  <a:gd name="T43" fmla="*/ 273 h 700"/>
                  <a:gd name="T44" fmla="*/ 1244 w 2633"/>
                  <a:gd name="T45" fmla="*/ 290 h 700"/>
                  <a:gd name="T46" fmla="*/ 1169 w 2633"/>
                  <a:gd name="T47" fmla="*/ 316 h 700"/>
                  <a:gd name="T48" fmla="*/ 1086 w 2633"/>
                  <a:gd name="T49" fmla="*/ 339 h 700"/>
                  <a:gd name="T50" fmla="*/ 1009 w 2633"/>
                  <a:gd name="T51" fmla="*/ 359 h 700"/>
                  <a:gd name="T52" fmla="*/ 951 w 2633"/>
                  <a:gd name="T53" fmla="*/ 373 h 700"/>
                  <a:gd name="T54" fmla="*/ 924 w 2633"/>
                  <a:gd name="T55" fmla="*/ 379 h 700"/>
                  <a:gd name="T56" fmla="*/ 912 w 2633"/>
                  <a:gd name="T57" fmla="*/ 381 h 700"/>
                  <a:gd name="T58" fmla="*/ 885 w 2633"/>
                  <a:gd name="T59" fmla="*/ 388 h 700"/>
                  <a:gd name="T60" fmla="*/ 845 w 2633"/>
                  <a:gd name="T61" fmla="*/ 396 h 700"/>
                  <a:gd name="T62" fmla="*/ 795 w 2633"/>
                  <a:gd name="T63" fmla="*/ 405 h 700"/>
                  <a:gd name="T64" fmla="*/ 740 w 2633"/>
                  <a:gd name="T65" fmla="*/ 410 h 700"/>
                  <a:gd name="T66" fmla="*/ 682 w 2633"/>
                  <a:gd name="T67" fmla="*/ 411 h 700"/>
                  <a:gd name="T68" fmla="*/ 625 w 2633"/>
                  <a:gd name="T69" fmla="*/ 407 h 700"/>
                  <a:gd name="T70" fmla="*/ 574 w 2633"/>
                  <a:gd name="T71" fmla="*/ 394 h 700"/>
                  <a:gd name="T72" fmla="*/ 526 w 2633"/>
                  <a:gd name="T73" fmla="*/ 370 h 700"/>
                  <a:gd name="T74" fmla="*/ 489 w 2633"/>
                  <a:gd name="T75" fmla="*/ 335 h 700"/>
                  <a:gd name="T76" fmla="*/ 316 w 2633"/>
                  <a:gd name="T77" fmla="*/ 41 h 700"/>
                  <a:gd name="T78" fmla="*/ 305 w 2633"/>
                  <a:gd name="T79" fmla="*/ 27 h 700"/>
                  <a:gd name="T80" fmla="*/ 276 w 2633"/>
                  <a:gd name="T81" fmla="*/ 8 h 700"/>
                  <a:gd name="T82" fmla="*/ 228 w 2633"/>
                  <a:gd name="T83" fmla="*/ 1 h 700"/>
                  <a:gd name="T84" fmla="*/ 188 w 2633"/>
                  <a:gd name="T85" fmla="*/ 2 h 700"/>
                  <a:gd name="T86" fmla="*/ 147 w 2633"/>
                  <a:gd name="T87" fmla="*/ 2 h 700"/>
                  <a:gd name="T88" fmla="*/ 111 w 2633"/>
                  <a:gd name="T89" fmla="*/ 2 h 700"/>
                  <a:gd name="T90" fmla="*/ 83 w 2633"/>
                  <a:gd name="T91" fmla="*/ 3 h 700"/>
                  <a:gd name="T92" fmla="*/ 72 w 2633"/>
                  <a:gd name="T93" fmla="*/ 5 h 700"/>
                  <a:gd name="T94" fmla="*/ 57 w 2633"/>
                  <a:gd name="T95" fmla="*/ 126 h 700"/>
                  <a:gd name="T96" fmla="*/ 46 w 2633"/>
                  <a:gd name="T97" fmla="*/ 247 h 700"/>
                  <a:gd name="T98" fmla="*/ 33 w 2633"/>
                  <a:gd name="T99" fmla="*/ 368 h 700"/>
                  <a:gd name="T100" fmla="*/ 21 w 2633"/>
                  <a:gd name="T101" fmla="*/ 489 h 700"/>
                  <a:gd name="T102" fmla="*/ 6 w 2633"/>
                  <a:gd name="T103" fmla="*/ 610 h 700"/>
                  <a:gd name="T104" fmla="*/ 0 w 2633"/>
                  <a:gd name="T105" fmla="*/ 659 h 700"/>
                  <a:gd name="T106" fmla="*/ 3 w 2633"/>
                  <a:gd name="T107" fmla="*/ 671 h 700"/>
                  <a:gd name="T108" fmla="*/ 28 w 2633"/>
                  <a:gd name="T109" fmla="*/ 679 h 7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33"/>
                  <a:gd name="T166" fmla="*/ 0 h 700"/>
                  <a:gd name="T167" fmla="*/ 2633 w 2633"/>
                  <a:gd name="T168" fmla="*/ 700 h 7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33" h="700">
                    <a:moveTo>
                      <a:pt x="201" y="695"/>
                    </a:moveTo>
                    <a:lnTo>
                      <a:pt x="198" y="621"/>
                    </a:lnTo>
                    <a:lnTo>
                      <a:pt x="2632" y="523"/>
                    </a:lnTo>
                    <a:lnTo>
                      <a:pt x="2630" y="407"/>
                    </a:lnTo>
                    <a:lnTo>
                      <a:pt x="2613" y="404"/>
                    </a:lnTo>
                    <a:lnTo>
                      <a:pt x="2598" y="402"/>
                    </a:lnTo>
                    <a:lnTo>
                      <a:pt x="2583" y="399"/>
                    </a:lnTo>
                    <a:lnTo>
                      <a:pt x="2569" y="398"/>
                    </a:lnTo>
                    <a:lnTo>
                      <a:pt x="2555" y="396"/>
                    </a:lnTo>
                    <a:lnTo>
                      <a:pt x="2543" y="394"/>
                    </a:lnTo>
                    <a:lnTo>
                      <a:pt x="2530" y="393"/>
                    </a:lnTo>
                    <a:lnTo>
                      <a:pt x="2518" y="390"/>
                    </a:lnTo>
                    <a:lnTo>
                      <a:pt x="2509" y="388"/>
                    </a:lnTo>
                    <a:lnTo>
                      <a:pt x="2497" y="387"/>
                    </a:lnTo>
                    <a:lnTo>
                      <a:pt x="2487" y="386"/>
                    </a:lnTo>
                    <a:lnTo>
                      <a:pt x="2476" y="385"/>
                    </a:lnTo>
                    <a:lnTo>
                      <a:pt x="2465" y="384"/>
                    </a:lnTo>
                    <a:lnTo>
                      <a:pt x="2457" y="382"/>
                    </a:lnTo>
                    <a:lnTo>
                      <a:pt x="2445" y="381"/>
                    </a:lnTo>
                    <a:lnTo>
                      <a:pt x="2435" y="381"/>
                    </a:lnTo>
                    <a:lnTo>
                      <a:pt x="2424" y="379"/>
                    </a:lnTo>
                    <a:lnTo>
                      <a:pt x="2414" y="379"/>
                    </a:lnTo>
                    <a:lnTo>
                      <a:pt x="2403" y="377"/>
                    </a:lnTo>
                    <a:lnTo>
                      <a:pt x="2391" y="376"/>
                    </a:lnTo>
                    <a:lnTo>
                      <a:pt x="2379" y="376"/>
                    </a:lnTo>
                    <a:lnTo>
                      <a:pt x="2367" y="374"/>
                    </a:lnTo>
                    <a:lnTo>
                      <a:pt x="2355" y="375"/>
                    </a:lnTo>
                    <a:lnTo>
                      <a:pt x="2340" y="372"/>
                    </a:lnTo>
                    <a:lnTo>
                      <a:pt x="2326" y="371"/>
                    </a:lnTo>
                    <a:lnTo>
                      <a:pt x="2310" y="370"/>
                    </a:lnTo>
                    <a:lnTo>
                      <a:pt x="2294" y="370"/>
                    </a:lnTo>
                    <a:lnTo>
                      <a:pt x="2279" y="368"/>
                    </a:lnTo>
                    <a:lnTo>
                      <a:pt x="2261" y="367"/>
                    </a:lnTo>
                    <a:lnTo>
                      <a:pt x="2241" y="365"/>
                    </a:lnTo>
                    <a:lnTo>
                      <a:pt x="2222" y="363"/>
                    </a:lnTo>
                    <a:lnTo>
                      <a:pt x="2201" y="361"/>
                    </a:lnTo>
                    <a:lnTo>
                      <a:pt x="2155" y="340"/>
                    </a:lnTo>
                    <a:lnTo>
                      <a:pt x="2111" y="320"/>
                    </a:lnTo>
                    <a:lnTo>
                      <a:pt x="2068" y="304"/>
                    </a:lnTo>
                    <a:lnTo>
                      <a:pt x="2027" y="289"/>
                    </a:lnTo>
                    <a:lnTo>
                      <a:pt x="1985" y="275"/>
                    </a:lnTo>
                    <a:lnTo>
                      <a:pt x="1945" y="262"/>
                    </a:lnTo>
                    <a:lnTo>
                      <a:pt x="1905" y="253"/>
                    </a:lnTo>
                    <a:lnTo>
                      <a:pt x="1866" y="243"/>
                    </a:lnTo>
                    <a:lnTo>
                      <a:pt x="1829" y="235"/>
                    </a:lnTo>
                    <a:lnTo>
                      <a:pt x="1792" y="230"/>
                    </a:lnTo>
                    <a:lnTo>
                      <a:pt x="1755" y="224"/>
                    </a:lnTo>
                    <a:lnTo>
                      <a:pt x="1720" y="220"/>
                    </a:lnTo>
                    <a:lnTo>
                      <a:pt x="1686" y="218"/>
                    </a:lnTo>
                    <a:lnTo>
                      <a:pt x="1653" y="217"/>
                    </a:lnTo>
                    <a:lnTo>
                      <a:pt x="1620" y="216"/>
                    </a:lnTo>
                    <a:lnTo>
                      <a:pt x="1592" y="216"/>
                    </a:lnTo>
                    <a:lnTo>
                      <a:pt x="1561" y="218"/>
                    </a:lnTo>
                    <a:lnTo>
                      <a:pt x="1533" y="220"/>
                    </a:lnTo>
                    <a:lnTo>
                      <a:pt x="1506" y="223"/>
                    </a:lnTo>
                    <a:lnTo>
                      <a:pt x="1480" y="225"/>
                    </a:lnTo>
                    <a:lnTo>
                      <a:pt x="1454" y="229"/>
                    </a:lnTo>
                    <a:lnTo>
                      <a:pt x="1430" y="233"/>
                    </a:lnTo>
                    <a:lnTo>
                      <a:pt x="1408" y="239"/>
                    </a:lnTo>
                    <a:lnTo>
                      <a:pt x="1387" y="243"/>
                    </a:lnTo>
                    <a:lnTo>
                      <a:pt x="1367" y="247"/>
                    </a:lnTo>
                    <a:lnTo>
                      <a:pt x="1347" y="252"/>
                    </a:lnTo>
                    <a:lnTo>
                      <a:pt x="1329" y="258"/>
                    </a:lnTo>
                    <a:lnTo>
                      <a:pt x="1313" y="262"/>
                    </a:lnTo>
                    <a:lnTo>
                      <a:pt x="1300" y="268"/>
                    </a:lnTo>
                    <a:lnTo>
                      <a:pt x="1287" y="273"/>
                    </a:lnTo>
                    <a:lnTo>
                      <a:pt x="1273" y="279"/>
                    </a:lnTo>
                    <a:lnTo>
                      <a:pt x="1264" y="283"/>
                    </a:lnTo>
                    <a:lnTo>
                      <a:pt x="1244" y="290"/>
                    </a:lnTo>
                    <a:lnTo>
                      <a:pt x="1221" y="298"/>
                    </a:lnTo>
                    <a:lnTo>
                      <a:pt x="1195" y="307"/>
                    </a:lnTo>
                    <a:lnTo>
                      <a:pt x="1169" y="316"/>
                    </a:lnTo>
                    <a:lnTo>
                      <a:pt x="1142" y="323"/>
                    </a:lnTo>
                    <a:lnTo>
                      <a:pt x="1113" y="331"/>
                    </a:lnTo>
                    <a:lnTo>
                      <a:pt x="1086" y="339"/>
                    </a:lnTo>
                    <a:lnTo>
                      <a:pt x="1060" y="347"/>
                    </a:lnTo>
                    <a:lnTo>
                      <a:pt x="1034" y="353"/>
                    </a:lnTo>
                    <a:lnTo>
                      <a:pt x="1009" y="359"/>
                    </a:lnTo>
                    <a:lnTo>
                      <a:pt x="987" y="364"/>
                    </a:lnTo>
                    <a:lnTo>
                      <a:pt x="967" y="369"/>
                    </a:lnTo>
                    <a:lnTo>
                      <a:pt x="951" y="373"/>
                    </a:lnTo>
                    <a:lnTo>
                      <a:pt x="938" y="375"/>
                    </a:lnTo>
                    <a:lnTo>
                      <a:pt x="929" y="377"/>
                    </a:lnTo>
                    <a:lnTo>
                      <a:pt x="924" y="379"/>
                    </a:lnTo>
                    <a:lnTo>
                      <a:pt x="923" y="379"/>
                    </a:lnTo>
                    <a:lnTo>
                      <a:pt x="919" y="380"/>
                    </a:lnTo>
                    <a:lnTo>
                      <a:pt x="912" y="381"/>
                    </a:lnTo>
                    <a:lnTo>
                      <a:pt x="904" y="383"/>
                    </a:lnTo>
                    <a:lnTo>
                      <a:pt x="896" y="386"/>
                    </a:lnTo>
                    <a:lnTo>
                      <a:pt x="885" y="388"/>
                    </a:lnTo>
                    <a:lnTo>
                      <a:pt x="873" y="390"/>
                    </a:lnTo>
                    <a:lnTo>
                      <a:pt x="861" y="394"/>
                    </a:lnTo>
                    <a:lnTo>
                      <a:pt x="845" y="396"/>
                    </a:lnTo>
                    <a:lnTo>
                      <a:pt x="830" y="400"/>
                    </a:lnTo>
                    <a:lnTo>
                      <a:pt x="813" y="402"/>
                    </a:lnTo>
                    <a:lnTo>
                      <a:pt x="795" y="405"/>
                    </a:lnTo>
                    <a:lnTo>
                      <a:pt x="778" y="408"/>
                    </a:lnTo>
                    <a:lnTo>
                      <a:pt x="760" y="410"/>
                    </a:lnTo>
                    <a:lnTo>
                      <a:pt x="740" y="410"/>
                    </a:lnTo>
                    <a:lnTo>
                      <a:pt x="722" y="412"/>
                    </a:lnTo>
                    <a:lnTo>
                      <a:pt x="702" y="411"/>
                    </a:lnTo>
                    <a:lnTo>
                      <a:pt x="682" y="411"/>
                    </a:lnTo>
                    <a:lnTo>
                      <a:pt x="663" y="411"/>
                    </a:lnTo>
                    <a:lnTo>
                      <a:pt x="644" y="410"/>
                    </a:lnTo>
                    <a:lnTo>
                      <a:pt x="625" y="407"/>
                    </a:lnTo>
                    <a:lnTo>
                      <a:pt x="607" y="403"/>
                    </a:lnTo>
                    <a:lnTo>
                      <a:pt x="590" y="399"/>
                    </a:lnTo>
                    <a:lnTo>
                      <a:pt x="574" y="394"/>
                    </a:lnTo>
                    <a:lnTo>
                      <a:pt x="557" y="387"/>
                    </a:lnTo>
                    <a:lnTo>
                      <a:pt x="541" y="379"/>
                    </a:lnTo>
                    <a:lnTo>
                      <a:pt x="526" y="370"/>
                    </a:lnTo>
                    <a:lnTo>
                      <a:pt x="513" y="359"/>
                    </a:lnTo>
                    <a:lnTo>
                      <a:pt x="500" y="348"/>
                    </a:lnTo>
                    <a:lnTo>
                      <a:pt x="489" y="335"/>
                    </a:lnTo>
                    <a:lnTo>
                      <a:pt x="480" y="318"/>
                    </a:lnTo>
                    <a:lnTo>
                      <a:pt x="472" y="302"/>
                    </a:lnTo>
                    <a:lnTo>
                      <a:pt x="316" y="41"/>
                    </a:lnTo>
                    <a:lnTo>
                      <a:pt x="313" y="38"/>
                    </a:lnTo>
                    <a:lnTo>
                      <a:pt x="310" y="33"/>
                    </a:lnTo>
                    <a:lnTo>
                      <a:pt x="305" y="27"/>
                    </a:lnTo>
                    <a:lnTo>
                      <a:pt x="298" y="21"/>
                    </a:lnTo>
                    <a:lnTo>
                      <a:pt x="288" y="13"/>
                    </a:lnTo>
                    <a:lnTo>
                      <a:pt x="276" y="8"/>
                    </a:lnTo>
                    <a:lnTo>
                      <a:pt x="259" y="4"/>
                    </a:lnTo>
                    <a:lnTo>
                      <a:pt x="239" y="2"/>
                    </a:lnTo>
                    <a:lnTo>
                      <a:pt x="228" y="1"/>
                    </a:lnTo>
                    <a:lnTo>
                      <a:pt x="217" y="1"/>
                    </a:lnTo>
                    <a:lnTo>
                      <a:pt x="202" y="1"/>
                    </a:lnTo>
                    <a:lnTo>
                      <a:pt x="188" y="2"/>
                    </a:lnTo>
                    <a:lnTo>
                      <a:pt x="174" y="0"/>
                    </a:lnTo>
                    <a:lnTo>
                      <a:pt x="162" y="1"/>
                    </a:lnTo>
                    <a:lnTo>
                      <a:pt x="147" y="2"/>
                    </a:lnTo>
                    <a:lnTo>
                      <a:pt x="134" y="1"/>
                    </a:lnTo>
                    <a:lnTo>
                      <a:pt x="121" y="1"/>
                    </a:lnTo>
                    <a:lnTo>
                      <a:pt x="111" y="2"/>
                    </a:lnTo>
                    <a:lnTo>
                      <a:pt x="100" y="2"/>
                    </a:lnTo>
                    <a:lnTo>
                      <a:pt x="91" y="3"/>
                    </a:lnTo>
                    <a:lnTo>
                      <a:pt x="83" y="3"/>
                    </a:lnTo>
                    <a:lnTo>
                      <a:pt x="77" y="4"/>
                    </a:lnTo>
                    <a:lnTo>
                      <a:pt x="73" y="5"/>
                    </a:lnTo>
                    <a:lnTo>
                      <a:pt x="72" y="5"/>
                    </a:lnTo>
                    <a:lnTo>
                      <a:pt x="66" y="45"/>
                    </a:lnTo>
                    <a:lnTo>
                      <a:pt x="62" y="86"/>
                    </a:lnTo>
                    <a:lnTo>
                      <a:pt x="57" y="126"/>
                    </a:lnTo>
                    <a:lnTo>
                      <a:pt x="53" y="166"/>
                    </a:lnTo>
                    <a:lnTo>
                      <a:pt x="48" y="207"/>
                    </a:lnTo>
                    <a:lnTo>
                      <a:pt x="46" y="247"/>
                    </a:lnTo>
                    <a:lnTo>
                      <a:pt x="41" y="288"/>
                    </a:lnTo>
                    <a:lnTo>
                      <a:pt x="36" y="329"/>
                    </a:lnTo>
                    <a:lnTo>
                      <a:pt x="33" y="368"/>
                    </a:lnTo>
                    <a:lnTo>
                      <a:pt x="28" y="409"/>
                    </a:lnTo>
                    <a:lnTo>
                      <a:pt x="24" y="450"/>
                    </a:lnTo>
                    <a:lnTo>
                      <a:pt x="21" y="489"/>
                    </a:lnTo>
                    <a:lnTo>
                      <a:pt x="15" y="530"/>
                    </a:lnTo>
                    <a:lnTo>
                      <a:pt x="11" y="570"/>
                    </a:lnTo>
                    <a:lnTo>
                      <a:pt x="6" y="610"/>
                    </a:lnTo>
                    <a:lnTo>
                      <a:pt x="1" y="651"/>
                    </a:lnTo>
                    <a:lnTo>
                      <a:pt x="1" y="656"/>
                    </a:lnTo>
                    <a:lnTo>
                      <a:pt x="0" y="659"/>
                    </a:lnTo>
                    <a:lnTo>
                      <a:pt x="0" y="664"/>
                    </a:lnTo>
                    <a:lnTo>
                      <a:pt x="2" y="668"/>
                    </a:lnTo>
                    <a:lnTo>
                      <a:pt x="3" y="671"/>
                    </a:lnTo>
                    <a:lnTo>
                      <a:pt x="9" y="674"/>
                    </a:lnTo>
                    <a:lnTo>
                      <a:pt x="16" y="677"/>
                    </a:lnTo>
                    <a:lnTo>
                      <a:pt x="28" y="679"/>
                    </a:lnTo>
                    <a:lnTo>
                      <a:pt x="163" y="699"/>
                    </a:lnTo>
                    <a:lnTo>
                      <a:pt x="201" y="695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37" name="Freeform 70"/>
              <p:cNvSpPr>
                <a:spLocks/>
              </p:cNvSpPr>
              <p:nvPr/>
            </p:nvSpPr>
            <p:spPr bwMode="auto">
              <a:xfrm>
                <a:off x="1428" y="1539"/>
                <a:ext cx="2640" cy="703"/>
              </a:xfrm>
              <a:custGeom>
                <a:avLst/>
                <a:gdLst>
                  <a:gd name="T0" fmla="*/ 2639 w 2640"/>
                  <a:gd name="T1" fmla="*/ 523 h 703"/>
                  <a:gd name="T2" fmla="*/ 2607 w 2640"/>
                  <a:gd name="T3" fmla="*/ 401 h 703"/>
                  <a:gd name="T4" fmla="*/ 2563 w 2640"/>
                  <a:gd name="T5" fmla="*/ 395 h 703"/>
                  <a:gd name="T6" fmla="*/ 2527 w 2640"/>
                  <a:gd name="T7" fmla="*/ 390 h 703"/>
                  <a:gd name="T8" fmla="*/ 2495 w 2640"/>
                  <a:gd name="T9" fmla="*/ 385 h 703"/>
                  <a:gd name="T10" fmla="*/ 2464 w 2640"/>
                  <a:gd name="T11" fmla="*/ 381 h 703"/>
                  <a:gd name="T12" fmla="*/ 2432 w 2640"/>
                  <a:gd name="T13" fmla="*/ 378 h 703"/>
                  <a:gd name="T14" fmla="*/ 2399 w 2640"/>
                  <a:gd name="T15" fmla="*/ 374 h 703"/>
                  <a:gd name="T16" fmla="*/ 2362 w 2640"/>
                  <a:gd name="T17" fmla="*/ 373 h 703"/>
                  <a:gd name="T18" fmla="*/ 2318 w 2640"/>
                  <a:gd name="T19" fmla="*/ 369 h 703"/>
                  <a:gd name="T20" fmla="*/ 2268 w 2640"/>
                  <a:gd name="T21" fmla="*/ 366 h 703"/>
                  <a:gd name="T22" fmla="*/ 2208 w 2640"/>
                  <a:gd name="T23" fmla="*/ 361 h 703"/>
                  <a:gd name="T24" fmla="*/ 2076 w 2640"/>
                  <a:gd name="T25" fmla="*/ 303 h 703"/>
                  <a:gd name="T26" fmla="*/ 1952 w 2640"/>
                  <a:gd name="T27" fmla="*/ 262 h 703"/>
                  <a:gd name="T28" fmla="*/ 1836 w 2640"/>
                  <a:gd name="T29" fmla="*/ 234 h 703"/>
                  <a:gd name="T30" fmla="*/ 1727 w 2640"/>
                  <a:gd name="T31" fmla="*/ 219 h 703"/>
                  <a:gd name="T32" fmla="*/ 1627 w 2640"/>
                  <a:gd name="T33" fmla="*/ 216 h 703"/>
                  <a:gd name="T34" fmla="*/ 1539 w 2640"/>
                  <a:gd name="T35" fmla="*/ 219 h 703"/>
                  <a:gd name="T36" fmla="*/ 1460 w 2640"/>
                  <a:gd name="T37" fmla="*/ 228 h 703"/>
                  <a:gd name="T38" fmla="*/ 1391 w 2640"/>
                  <a:gd name="T39" fmla="*/ 243 h 703"/>
                  <a:gd name="T40" fmla="*/ 1334 w 2640"/>
                  <a:gd name="T41" fmla="*/ 258 h 703"/>
                  <a:gd name="T42" fmla="*/ 1290 w 2640"/>
                  <a:gd name="T43" fmla="*/ 273 h 703"/>
                  <a:gd name="T44" fmla="*/ 1248 w 2640"/>
                  <a:gd name="T45" fmla="*/ 290 h 703"/>
                  <a:gd name="T46" fmla="*/ 1174 w 2640"/>
                  <a:gd name="T47" fmla="*/ 316 h 703"/>
                  <a:gd name="T48" fmla="*/ 1090 w 2640"/>
                  <a:gd name="T49" fmla="*/ 340 h 703"/>
                  <a:gd name="T50" fmla="*/ 1013 w 2640"/>
                  <a:gd name="T51" fmla="*/ 360 h 703"/>
                  <a:gd name="T52" fmla="*/ 955 w 2640"/>
                  <a:gd name="T53" fmla="*/ 374 h 703"/>
                  <a:gd name="T54" fmla="*/ 928 w 2640"/>
                  <a:gd name="T55" fmla="*/ 379 h 703"/>
                  <a:gd name="T56" fmla="*/ 916 w 2640"/>
                  <a:gd name="T57" fmla="*/ 381 h 703"/>
                  <a:gd name="T58" fmla="*/ 889 w 2640"/>
                  <a:gd name="T59" fmla="*/ 389 h 703"/>
                  <a:gd name="T60" fmla="*/ 849 w 2640"/>
                  <a:gd name="T61" fmla="*/ 397 h 703"/>
                  <a:gd name="T62" fmla="*/ 799 w 2640"/>
                  <a:gd name="T63" fmla="*/ 405 h 703"/>
                  <a:gd name="T64" fmla="*/ 744 w 2640"/>
                  <a:gd name="T65" fmla="*/ 411 h 703"/>
                  <a:gd name="T66" fmla="*/ 686 w 2640"/>
                  <a:gd name="T67" fmla="*/ 412 h 703"/>
                  <a:gd name="T68" fmla="*/ 628 w 2640"/>
                  <a:gd name="T69" fmla="*/ 408 h 703"/>
                  <a:gd name="T70" fmla="*/ 576 w 2640"/>
                  <a:gd name="T71" fmla="*/ 395 h 703"/>
                  <a:gd name="T72" fmla="*/ 529 w 2640"/>
                  <a:gd name="T73" fmla="*/ 372 h 703"/>
                  <a:gd name="T74" fmla="*/ 492 w 2640"/>
                  <a:gd name="T75" fmla="*/ 335 h 703"/>
                  <a:gd name="T76" fmla="*/ 318 w 2640"/>
                  <a:gd name="T77" fmla="*/ 41 h 703"/>
                  <a:gd name="T78" fmla="*/ 308 w 2640"/>
                  <a:gd name="T79" fmla="*/ 27 h 703"/>
                  <a:gd name="T80" fmla="*/ 278 w 2640"/>
                  <a:gd name="T81" fmla="*/ 8 h 703"/>
                  <a:gd name="T82" fmla="*/ 230 w 2640"/>
                  <a:gd name="T83" fmla="*/ 1 h 703"/>
                  <a:gd name="T84" fmla="*/ 190 w 2640"/>
                  <a:gd name="T85" fmla="*/ 1 h 703"/>
                  <a:gd name="T86" fmla="*/ 149 w 2640"/>
                  <a:gd name="T87" fmla="*/ 1 h 703"/>
                  <a:gd name="T88" fmla="*/ 113 w 2640"/>
                  <a:gd name="T89" fmla="*/ 2 h 703"/>
                  <a:gd name="T90" fmla="*/ 84 w 2640"/>
                  <a:gd name="T91" fmla="*/ 3 h 703"/>
                  <a:gd name="T92" fmla="*/ 74 w 2640"/>
                  <a:gd name="T93" fmla="*/ 4 h 703"/>
                  <a:gd name="T94" fmla="*/ 59 w 2640"/>
                  <a:gd name="T95" fmla="*/ 126 h 703"/>
                  <a:gd name="T96" fmla="*/ 47 w 2640"/>
                  <a:gd name="T97" fmla="*/ 248 h 703"/>
                  <a:gd name="T98" fmla="*/ 34 w 2640"/>
                  <a:gd name="T99" fmla="*/ 370 h 703"/>
                  <a:gd name="T100" fmla="*/ 21 w 2640"/>
                  <a:gd name="T101" fmla="*/ 491 h 703"/>
                  <a:gd name="T102" fmla="*/ 7 w 2640"/>
                  <a:gd name="T103" fmla="*/ 613 h 703"/>
                  <a:gd name="T104" fmla="*/ 0 w 2640"/>
                  <a:gd name="T105" fmla="*/ 662 h 703"/>
                  <a:gd name="T106" fmla="*/ 4 w 2640"/>
                  <a:gd name="T107" fmla="*/ 674 h 703"/>
                  <a:gd name="T108" fmla="*/ 29 w 2640"/>
                  <a:gd name="T109" fmla="*/ 682 h 7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40"/>
                  <a:gd name="T166" fmla="*/ 0 h 703"/>
                  <a:gd name="T167" fmla="*/ 2640 w 2640"/>
                  <a:gd name="T168" fmla="*/ 703 h 70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40" h="703">
                    <a:moveTo>
                      <a:pt x="202" y="699"/>
                    </a:moveTo>
                    <a:lnTo>
                      <a:pt x="200" y="623"/>
                    </a:lnTo>
                    <a:lnTo>
                      <a:pt x="2639" y="523"/>
                    </a:lnTo>
                    <a:lnTo>
                      <a:pt x="2638" y="407"/>
                    </a:lnTo>
                    <a:lnTo>
                      <a:pt x="2622" y="403"/>
                    </a:lnTo>
                    <a:lnTo>
                      <a:pt x="2607" y="401"/>
                    </a:lnTo>
                    <a:lnTo>
                      <a:pt x="2592" y="398"/>
                    </a:lnTo>
                    <a:lnTo>
                      <a:pt x="2578" y="397"/>
                    </a:lnTo>
                    <a:lnTo>
                      <a:pt x="2563" y="395"/>
                    </a:lnTo>
                    <a:lnTo>
                      <a:pt x="2551" y="393"/>
                    </a:lnTo>
                    <a:lnTo>
                      <a:pt x="2539" y="392"/>
                    </a:lnTo>
                    <a:lnTo>
                      <a:pt x="2527" y="390"/>
                    </a:lnTo>
                    <a:lnTo>
                      <a:pt x="2517" y="387"/>
                    </a:lnTo>
                    <a:lnTo>
                      <a:pt x="2506" y="386"/>
                    </a:lnTo>
                    <a:lnTo>
                      <a:pt x="2495" y="385"/>
                    </a:lnTo>
                    <a:lnTo>
                      <a:pt x="2484" y="384"/>
                    </a:lnTo>
                    <a:lnTo>
                      <a:pt x="2474" y="383"/>
                    </a:lnTo>
                    <a:lnTo>
                      <a:pt x="2464" y="381"/>
                    </a:lnTo>
                    <a:lnTo>
                      <a:pt x="2453" y="380"/>
                    </a:lnTo>
                    <a:lnTo>
                      <a:pt x="2443" y="380"/>
                    </a:lnTo>
                    <a:lnTo>
                      <a:pt x="2432" y="378"/>
                    </a:lnTo>
                    <a:lnTo>
                      <a:pt x="2422" y="378"/>
                    </a:lnTo>
                    <a:lnTo>
                      <a:pt x="2410" y="377"/>
                    </a:lnTo>
                    <a:lnTo>
                      <a:pt x="2399" y="374"/>
                    </a:lnTo>
                    <a:lnTo>
                      <a:pt x="2387" y="374"/>
                    </a:lnTo>
                    <a:lnTo>
                      <a:pt x="2374" y="372"/>
                    </a:lnTo>
                    <a:lnTo>
                      <a:pt x="2362" y="373"/>
                    </a:lnTo>
                    <a:lnTo>
                      <a:pt x="2348" y="371"/>
                    </a:lnTo>
                    <a:lnTo>
                      <a:pt x="2334" y="370"/>
                    </a:lnTo>
                    <a:lnTo>
                      <a:pt x="2318" y="369"/>
                    </a:lnTo>
                    <a:lnTo>
                      <a:pt x="2302" y="369"/>
                    </a:lnTo>
                    <a:lnTo>
                      <a:pt x="2286" y="366"/>
                    </a:lnTo>
                    <a:lnTo>
                      <a:pt x="2268" y="366"/>
                    </a:lnTo>
                    <a:lnTo>
                      <a:pt x="2248" y="365"/>
                    </a:lnTo>
                    <a:lnTo>
                      <a:pt x="2230" y="362"/>
                    </a:lnTo>
                    <a:lnTo>
                      <a:pt x="2208" y="361"/>
                    </a:lnTo>
                    <a:lnTo>
                      <a:pt x="2162" y="340"/>
                    </a:lnTo>
                    <a:lnTo>
                      <a:pt x="2119" y="320"/>
                    </a:lnTo>
                    <a:lnTo>
                      <a:pt x="2076" y="303"/>
                    </a:lnTo>
                    <a:lnTo>
                      <a:pt x="2034" y="288"/>
                    </a:lnTo>
                    <a:lnTo>
                      <a:pt x="1991" y="274"/>
                    </a:lnTo>
                    <a:lnTo>
                      <a:pt x="1952" y="262"/>
                    </a:lnTo>
                    <a:lnTo>
                      <a:pt x="1912" y="252"/>
                    </a:lnTo>
                    <a:lnTo>
                      <a:pt x="1873" y="243"/>
                    </a:lnTo>
                    <a:lnTo>
                      <a:pt x="1836" y="234"/>
                    </a:lnTo>
                    <a:lnTo>
                      <a:pt x="1799" y="229"/>
                    </a:lnTo>
                    <a:lnTo>
                      <a:pt x="1762" y="224"/>
                    </a:lnTo>
                    <a:lnTo>
                      <a:pt x="1727" y="219"/>
                    </a:lnTo>
                    <a:lnTo>
                      <a:pt x="1693" y="217"/>
                    </a:lnTo>
                    <a:lnTo>
                      <a:pt x="1659" y="215"/>
                    </a:lnTo>
                    <a:lnTo>
                      <a:pt x="1627" y="216"/>
                    </a:lnTo>
                    <a:lnTo>
                      <a:pt x="1597" y="215"/>
                    </a:lnTo>
                    <a:lnTo>
                      <a:pt x="1567" y="217"/>
                    </a:lnTo>
                    <a:lnTo>
                      <a:pt x="1539" y="219"/>
                    </a:lnTo>
                    <a:lnTo>
                      <a:pt x="1511" y="222"/>
                    </a:lnTo>
                    <a:lnTo>
                      <a:pt x="1484" y="224"/>
                    </a:lnTo>
                    <a:lnTo>
                      <a:pt x="1460" y="228"/>
                    </a:lnTo>
                    <a:lnTo>
                      <a:pt x="1435" y="232"/>
                    </a:lnTo>
                    <a:lnTo>
                      <a:pt x="1413" y="238"/>
                    </a:lnTo>
                    <a:lnTo>
                      <a:pt x="1391" y="243"/>
                    </a:lnTo>
                    <a:lnTo>
                      <a:pt x="1371" y="247"/>
                    </a:lnTo>
                    <a:lnTo>
                      <a:pt x="1351" y="252"/>
                    </a:lnTo>
                    <a:lnTo>
                      <a:pt x="1334" y="258"/>
                    </a:lnTo>
                    <a:lnTo>
                      <a:pt x="1319" y="262"/>
                    </a:lnTo>
                    <a:lnTo>
                      <a:pt x="1305" y="268"/>
                    </a:lnTo>
                    <a:lnTo>
                      <a:pt x="1290" y="273"/>
                    </a:lnTo>
                    <a:lnTo>
                      <a:pt x="1279" y="278"/>
                    </a:lnTo>
                    <a:lnTo>
                      <a:pt x="1268" y="283"/>
                    </a:lnTo>
                    <a:lnTo>
                      <a:pt x="1248" y="290"/>
                    </a:lnTo>
                    <a:lnTo>
                      <a:pt x="1225" y="298"/>
                    </a:lnTo>
                    <a:lnTo>
                      <a:pt x="1200" y="307"/>
                    </a:lnTo>
                    <a:lnTo>
                      <a:pt x="1174" y="316"/>
                    </a:lnTo>
                    <a:lnTo>
                      <a:pt x="1146" y="323"/>
                    </a:lnTo>
                    <a:lnTo>
                      <a:pt x="1118" y="331"/>
                    </a:lnTo>
                    <a:lnTo>
                      <a:pt x="1090" y="340"/>
                    </a:lnTo>
                    <a:lnTo>
                      <a:pt x="1063" y="348"/>
                    </a:lnTo>
                    <a:lnTo>
                      <a:pt x="1037" y="354"/>
                    </a:lnTo>
                    <a:lnTo>
                      <a:pt x="1013" y="360"/>
                    </a:lnTo>
                    <a:lnTo>
                      <a:pt x="990" y="364"/>
                    </a:lnTo>
                    <a:lnTo>
                      <a:pt x="971" y="369"/>
                    </a:lnTo>
                    <a:lnTo>
                      <a:pt x="955" y="374"/>
                    </a:lnTo>
                    <a:lnTo>
                      <a:pt x="942" y="375"/>
                    </a:lnTo>
                    <a:lnTo>
                      <a:pt x="932" y="377"/>
                    </a:lnTo>
                    <a:lnTo>
                      <a:pt x="928" y="379"/>
                    </a:lnTo>
                    <a:lnTo>
                      <a:pt x="925" y="380"/>
                    </a:lnTo>
                    <a:lnTo>
                      <a:pt x="923" y="381"/>
                    </a:lnTo>
                    <a:lnTo>
                      <a:pt x="916" y="381"/>
                    </a:lnTo>
                    <a:lnTo>
                      <a:pt x="908" y="384"/>
                    </a:lnTo>
                    <a:lnTo>
                      <a:pt x="900" y="386"/>
                    </a:lnTo>
                    <a:lnTo>
                      <a:pt x="889" y="389"/>
                    </a:lnTo>
                    <a:lnTo>
                      <a:pt x="877" y="390"/>
                    </a:lnTo>
                    <a:lnTo>
                      <a:pt x="865" y="395"/>
                    </a:lnTo>
                    <a:lnTo>
                      <a:pt x="849" y="397"/>
                    </a:lnTo>
                    <a:lnTo>
                      <a:pt x="834" y="401"/>
                    </a:lnTo>
                    <a:lnTo>
                      <a:pt x="816" y="403"/>
                    </a:lnTo>
                    <a:lnTo>
                      <a:pt x="799" y="405"/>
                    </a:lnTo>
                    <a:lnTo>
                      <a:pt x="782" y="409"/>
                    </a:lnTo>
                    <a:lnTo>
                      <a:pt x="764" y="409"/>
                    </a:lnTo>
                    <a:lnTo>
                      <a:pt x="744" y="411"/>
                    </a:lnTo>
                    <a:lnTo>
                      <a:pt x="725" y="412"/>
                    </a:lnTo>
                    <a:lnTo>
                      <a:pt x="706" y="413"/>
                    </a:lnTo>
                    <a:lnTo>
                      <a:pt x="686" y="412"/>
                    </a:lnTo>
                    <a:lnTo>
                      <a:pt x="667" y="413"/>
                    </a:lnTo>
                    <a:lnTo>
                      <a:pt x="648" y="412"/>
                    </a:lnTo>
                    <a:lnTo>
                      <a:pt x="628" y="408"/>
                    </a:lnTo>
                    <a:lnTo>
                      <a:pt x="610" y="405"/>
                    </a:lnTo>
                    <a:lnTo>
                      <a:pt x="593" y="400"/>
                    </a:lnTo>
                    <a:lnTo>
                      <a:pt x="576" y="395"/>
                    </a:lnTo>
                    <a:lnTo>
                      <a:pt x="560" y="388"/>
                    </a:lnTo>
                    <a:lnTo>
                      <a:pt x="544" y="380"/>
                    </a:lnTo>
                    <a:lnTo>
                      <a:pt x="529" y="372"/>
                    </a:lnTo>
                    <a:lnTo>
                      <a:pt x="515" y="361"/>
                    </a:lnTo>
                    <a:lnTo>
                      <a:pt x="503" y="349"/>
                    </a:lnTo>
                    <a:lnTo>
                      <a:pt x="492" y="335"/>
                    </a:lnTo>
                    <a:lnTo>
                      <a:pt x="483" y="319"/>
                    </a:lnTo>
                    <a:lnTo>
                      <a:pt x="474" y="303"/>
                    </a:lnTo>
                    <a:lnTo>
                      <a:pt x="318" y="41"/>
                    </a:lnTo>
                    <a:lnTo>
                      <a:pt x="316" y="38"/>
                    </a:lnTo>
                    <a:lnTo>
                      <a:pt x="313" y="34"/>
                    </a:lnTo>
                    <a:lnTo>
                      <a:pt x="308" y="27"/>
                    </a:lnTo>
                    <a:lnTo>
                      <a:pt x="301" y="21"/>
                    </a:lnTo>
                    <a:lnTo>
                      <a:pt x="290" y="13"/>
                    </a:lnTo>
                    <a:lnTo>
                      <a:pt x="278" y="8"/>
                    </a:lnTo>
                    <a:lnTo>
                      <a:pt x="261" y="4"/>
                    </a:lnTo>
                    <a:lnTo>
                      <a:pt x="241" y="1"/>
                    </a:lnTo>
                    <a:lnTo>
                      <a:pt x="230" y="1"/>
                    </a:lnTo>
                    <a:lnTo>
                      <a:pt x="219" y="1"/>
                    </a:lnTo>
                    <a:lnTo>
                      <a:pt x="204" y="1"/>
                    </a:lnTo>
                    <a:lnTo>
                      <a:pt x="190" y="1"/>
                    </a:lnTo>
                    <a:lnTo>
                      <a:pt x="176" y="0"/>
                    </a:lnTo>
                    <a:lnTo>
                      <a:pt x="164" y="1"/>
                    </a:lnTo>
                    <a:lnTo>
                      <a:pt x="149" y="1"/>
                    </a:lnTo>
                    <a:lnTo>
                      <a:pt x="136" y="1"/>
                    </a:lnTo>
                    <a:lnTo>
                      <a:pt x="123" y="1"/>
                    </a:lnTo>
                    <a:lnTo>
                      <a:pt x="113" y="2"/>
                    </a:lnTo>
                    <a:lnTo>
                      <a:pt x="102" y="2"/>
                    </a:lnTo>
                    <a:lnTo>
                      <a:pt x="92" y="3"/>
                    </a:lnTo>
                    <a:lnTo>
                      <a:pt x="84" y="3"/>
                    </a:lnTo>
                    <a:lnTo>
                      <a:pt x="78" y="4"/>
                    </a:lnTo>
                    <a:lnTo>
                      <a:pt x="75" y="5"/>
                    </a:lnTo>
                    <a:lnTo>
                      <a:pt x="74" y="4"/>
                    </a:lnTo>
                    <a:lnTo>
                      <a:pt x="68" y="45"/>
                    </a:lnTo>
                    <a:lnTo>
                      <a:pt x="64" y="86"/>
                    </a:lnTo>
                    <a:lnTo>
                      <a:pt x="59" y="126"/>
                    </a:lnTo>
                    <a:lnTo>
                      <a:pt x="55" y="167"/>
                    </a:lnTo>
                    <a:lnTo>
                      <a:pt x="50" y="208"/>
                    </a:lnTo>
                    <a:lnTo>
                      <a:pt x="47" y="248"/>
                    </a:lnTo>
                    <a:lnTo>
                      <a:pt x="42" y="289"/>
                    </a:lnTo>
                    <a:lnTo>
                      <a:pt x="37" y="329"/>
                    </a:lnTo>
                    <a:lnTo>
                      <a:pt x="34" y="370"/>
                    </a:lnTo>
                    <a:lnTo>
                      <a:pt x="30" y="411"/>
                    </a:lnTo>
                    <a:lnTo>
                      <a:pt x="25" y="450"/>
                    </a:lnTo>
                    <a:lnTo>
                      <a:pt x="21" y="491"/>
                    </a:lnTo>
                    <a:lnTo>
                      <a:pt x="17" y="532"/>
                    </a:lnTo>
                    <a:lnTo>
                      <a:pt x="12" y="572"/>
                    </a:lnTo>
                    <a:lnTo>
                      <a:pt x="7" y="613"/>
                    </a:lnTo>
                    <a:lnTo>
                      <a:pt x="2" y="654"/>
                    </a:lnTo>
                    <a:lnTo>
                      <a:pt x="2" y="658"/>
                    </a:lnTo>
                    <a:lnTo>
                      <a:pt x="0" y="662"/>
                    </a:lnTo>
                    <a:lnTo>
                      <a:pt x="1" y="667"/>
                    </a:lnTo>
                    <a:lnTo>
                      <a:pt x="3" y="671"/>
                    </a:lnTo>
                    <a:lnTo>
                      <a:pt x="4" y="674"/>
                    </a:lnTo>
                    <a:lnTo>
                      <a:pt x="10" y="676"/>
                    </a:lnTo>
                    <a:lnTo>
                      <a:pt x="17" y="679"/>
                    </a:lnTo>
                    <a:lnTo>
                      <a:pt x="29" y="682"/>
                    </a:lnTo>
                    <a:lnTo>
                      <a:pt x="165" y="702"/>
                    </a:lnTo>
                    <a:lnTo>
                      <a:pt x="202" y="699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38" name="Freeform 71"/>
              <p:cNvSpPr>
                <a:spLocks/>
              </p:cNvSpPr>
              <p:nvPr/>
            </p:nvSpPr>
            <p:spPr bwMode="auto">
              <a:xfrm>
                <a:off x="2777" y="1750"/>
                <a:ext cx="854" cy="195"/>
              </a:xfrm>
              <a:custGeom>
                <a:avLst/>
                <a:gdLst>
                  <a:gd name="T0" fmla="*/ 853 w 854"/>
                  <a:gd name="T1" fmla="*/ 149 h 195"/>
                  <a:gd name="T2" fmla="*/ 838 w 854"/>
                  <a:gd name="T3" fmla="*/ 185 h 195"/>
                  <a:gd name="T4" fmla="*/ 836 w 854"/>
                  <a:gd name="T5" fmla="*/ 190 h 195"/>
                  <a:gd name="T6" fmla="*/ 688 w 854"/>
                  <a:gd name="T7" fmla="*/ 194 h 195"/>
                  <a:gd name="T8" fmla="*/ 52 w 854"/>
                  <a:gd name="T9" fmla="*/ 97 h 195"/>
                  <a:gd name="T10" fmla="*/ 0 w 854"/>
                  <a:gd name="T11" fmla="*/ 38 h 195"/>
                  <a:gd name="T12" fmla="*/ 1 w 854"/>
                  <a:gd name="T13" fmla="*/ 37 h 195"/>
                  <a:gd name="T14" fmla="*/ 4 w 854"/>
                  <a:gd name="T15" fmla="*/ 37 h 195"/>
                  <a:gd name="T16" fmla="*/ 9 w 854"/>
                  <a:gd name="T17" fmla="*/ 34 h 195"/>
                  <a:gd name="T18" fmla="*/ 17 w 854"/>
                  <a:gd name="T19" fmla="*/ 31 h 195"/>
                  <a:gd name="T20" fmla="*/ 25 w 854"/>
                  <a:gd name="T21" fmla="*/ 29 h 195"/>
                  <a:gd name="T22" fmla="*/ 37 w 854"/>
                  <a:gd name="T23" fmla="*/ 26 h 195"/>
                  <a:gd name="T24" fmla="*/ 50 w 854"/>
                  <a:gd name="T25" fmla="*/ 24 h 195"/>
                  <a:gd name="T26" fmla="*/ 64 w 854"/>
                  <a:gd name="T27" fmla="*/ 20 h 195"/>
                  <a:gd name="T28" fmla="*/ 81 w 854"/>
                  <a:gd name="T29" fmla="*/ 17 h 195"/>
                  <a:gd name="T30" fmla="*/ 98 w 854"/>
                  <a:gd name="T31" fmla="*/ 13 h 195"/>
                  <a:gd name="T32" fmla="*/ 119 w 854"/>
                  <a:gd name="T33" fmla="*/ 9 h 195"/>
                  <a:gd name="T34" fmla="*/ 141 w 854"/>
                  <a:gd name="T35" fmla="*/ 7 h 195"/>
                  <a:gd name="T36" fmla="*/ 163 w 854"/>
                  <a:gd name="T37" fmla="*/ 5 h 195"/>
                  <a:gd name="T38" fmla="*/ 188 w 854"/>
                  <a:gd name="T39" fmla="*/ 2 h 195"/>
                  <a:gd name="T40" fmla="*/ 215 w 854"/>
                  <a:gd name="T41" fmla="*/ 2 h 195"/>
                  <a:gd name="T42" fmla="*/ 242 w 854"/>
                  <a:gd name="T43" fmla="*/ 1 h 195"/>
                  <a:gd name="T44" fmla="*/ 271 w 854"/>
                  <a:gd name="T45" fmla="*/ 0 h 195"/>
                  <a:gd name="T46" fmla="*/ 303 w 854"/>
                  <a:gd name="T47" fmla="*/ 1 h 195"/>
                  <a:gd name="T48" fmla="*/ 334 w 854"/>
                  <a:gd name="T49" fmla="*/ 3 h 195"/>
                  <a:gd name="T50" fmla="*/ 367 w 854"/>
                  <a:gd name="T51" fmla="*/ 5 h 195"/>
                  <a:gd name="T52" fmla="*/ 402 w 854"/>
                  <a:gd name="T53" fmla="*/ 7 h 195"/>
                  <a:gd name="T54" fmla="*/ 438 w 854"/>
                  <a:gd name="T55" fmla="*/ 13 h 195"/>
                  <a:gd name="T56" fmla="*/ 476 w 854"/>
                  <a:gd name="T57" fmla="*/ 19 h 195"/>
                  <a:gd name="T58" fmla="*/ 512 w 854"/>
                  <a:gd name="T59" fmla="*/ 27 h 195"/>
                  <a:gd name="T60" fmla="*/ 551 w 854"/>
                  <a:gd name="T61" fmla="*/ 36 h 195"/>
                  <a:gd name="T62" fmla="*/ 592 w 854"/>
                  <a:gd name="T63" fmla="*/ 47 h 195"/>
                  <a:gd name="T64" fmla="*/ 633 w 854"/>
                  <a:gd name="T65" fmla="*/ 60 h 195"/>
                  <a:gd name="T66" fmla="*/ 675 w 854"/>
                  <a:gd name="T67" fmla="*/ 74 h 195"/>
                  <a:gd name="T68" fmla="*/ 719 w 854"/>
                  <a:gd name="T69" fmla="*/ 88 h 195"/>
                  <a:gd name="T70" fmla="*/ 762 w 854"/>
                  <a:gd name="T71" fmla="*/ 108 h 195"/>
                  <a:gd name="T72" fmla="*/ 807 w 854"/>
                  <a:gd name="T73" fmla="*/ 127 h 195"/>
                  <a:gd name="T74" fmla="*/ 853 w 854"/>
                  <a:gd name="T75" fmla="*/ 149 h 1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4"/>
                  <a:gd name="T115" fmla="*/ 0 h 195"/>
                  <a:gd name="T116" fmla="*/ 854 w 854"/>
                  <a:gd name="T117" fmla="*/ 195 h 19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4" h="195">
                    <a:moveTo>
                      <a:pt x="853" y="149"/>
                    </a:moveTo>
                    <a:lnTo>
                      <a:pt x="838" y="185"/>
                    </a:lnTo>
                    <a:lnTo>
                      <a:pt x="836" y="190"/>
                    </a:lnTo>
                    <a:lnTo>
                      <a:pt x="688" y="194"/>
                    </a:lnTo>
                    <a:lnTo>
                      <a:pt x="52" y="97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4" y="37"/>
                    </a:lnTo>
                    <a:lnTo>
                      <a:pt x="9" y="34"/>
                    </a:lnTo>
                    <a:lnTo>
                      <a:pt x="17" y="31"/>
                    </a:lnTo>
                    <a:lnTo>
                      <a:pt x="25" y="29"/>
                    </a:lnTo>
                    <a:lnTo>
                      <a:pt x="37" y="26"/>
                    </a:lnTo>
                    <a:lnTo>
                      <a:pt x="50" y="24"/>
                    </a:lnTo>
                    <a:lnTo>
                      <a:pt x="64" y="20"/>
                    </a:lnTo>
                    <a:lnTo>
                      <a:pt x="81" y="17"/>
                    </a:lnTo>
                    <a:lnTo>
                      <a:pt x="98" y="13"/>
                    </a:lnTo>
                    <a:lnTo>
                      <a:pt x="119" y="9"/>
                    </a:lnTo>
                    <a:lnTo>
                      <a:pt x="141" y="7"/>
                    </a:lnTo>
                    <a:lnTo>
                      <a:pt x="163" y="5"/>
                    </a:lnTo>
                    <a:lnTo>
                      <a:pt x="188" y="2"/>
                    </a:lnTo>
                    <a:lnTo>
                      <a:pt x="215" y="2"/>
                    </a:lnTo>
                    <a:lnTo>
                      <a:pt x="242" y="1"/>
                    </a:lnTo>
                    <a:lnTo>
                      <a:pt x="271" y="0"/>
                    </a:lnTo>
                    <a:lnTo>
                      <a:pt x="303" y="1"/>
                    </a:lnTo>
                    <a:lnTo>
                      <a:pt x="334" y="3"/>
                    </a:lnTo>
                    <a:lnTo>
                      <a:pt x="367" y="5"/>
                    </a:lnTo>
                    <a:lnTo>
                      <a:pt x="402" y="7"/>
                    </a:lnTo>
                    <a:lnTo>
                      <a:pt x="438" y="13"/>
                    </a:lnTo>
                    <a:lnTo>
                      <a:pt x="476" y="19"/>
                    </a:lnTo>
                    <a:lnTo>
                      <a:pt x="512" y="27"/>
                    </a:lnTo>
                    <a:lnTo>
                      <a:pt x="551" y="36"/>
                    </a:lnTo>
                    <a:lnTo>
                      <a:pt x="592" y="47"/>
                    </a:lnTo>
                    <a:lnTo>
                      <a:pt x="633" y="60"/>
                    </a:lnTo>
                    <a:lnTo>
                      <a:pt x="675" y="74"/>
                    </a:lnTo>
                    <a:lnTo>
                      <a:pt x="719" y="88"/>
                    </a:lnTo>
                    <a:lnTo>
                      <a:pt x="762" y="108"/>
                    </a:lnTo>
                    <a:lnTo>
                      <a:pt x="807" y="127"/>
                    </a:lnTo>
                    <a:lnTo>
                      <a:pt x="853" y="149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39" name="Freeform 72"/>
              <p:cNvSpPr>
                <a:spLocks/>
              </p:cNvSpPr>
              <p:nvPr/>
            </p:nvSpPr>
            <p:spPr bwMode="auto">
              <a:xfrm>
                <a:off x="2775" y="1753"/>
                <a:ext cx="862" cy="196"/>
              </a:xfrm>
              <a:custGeom>
                <a:avLst/>
                <a:gdLst>
                  <a:gd name="T0" fmla="*/ 861 w 862"/>
                  <a:gd name="T1" fmla="*/ 148 h 196"/>
                  <a:gd name="T2" fmla="*/ 845 w 862"/>
                  <a:gd name="T3" fmla="*/ 185 h 196"/>
                  <a:gd name="T4" fmla="*/ 844 w 862"/>
                  <a:gd name="T5" fmla="*/ 190 h 196"/>
                  <a:gd name="T6" fmla="*/ 693 w 862"/>
                  <a:gd name="T7" fmla="*/ 195 h 196"/>
                  <a:gd name="T8" fmla="*/ 53 w 862"/>
                  <a:gd name="T9" fmla="*/ 101 h 196"/>
                  <a:gd name="T10" fmla="*/ 0 w 862"/>
                  <a:gd name="T11" fmla="*/ 39 h 196"/>
                  <a:gd name="T12" fmla="*/ 2 w 862"/>
                  <a:gd name="T13" fmla="*/ 38 h 196"/>
                  <a:gd name="T14" fmla="*/ 4 w 862"/>
                  <a:gd name="T15" fmla="*/ 38 h 196"/>
                  <a:gd name="T16" fmla="*/ 9 w 862"/>
                  <a:gd name="T17" fmla="*/ 36 h 196"/>
                  <a:gd name="T18" fmla="*/ 17 w 862"/>
                  <a:gd name="T19" fmla="*/ 33 h 196"/>
                  <a:gd name="T20" fmla="*/ 25 w 862"/>
                  <a:gd name="T21" fmla="*/ 30 h 196"/>
                  <a:gd name="T22" fmla="*/ 38 w 862"/>
                  <a:gd name="T23" fmla="*/ 28 h 196"/>
                  <a:gd name="T24" fmla="*/ 50 w 862"/>
                  <a:gd name="T25" fmla="*/ 24 h 196"/>
                  <a:gd name="T26" fmla="*/ 65 w 862"/>
                  <a:gd name="T27" fmla="*/ 21 h 196"/>
                  <a:gd name="T28" fmla="*/ 82 w 862"/>
                  <a:gd name="T29" fmla="*/ 17 h 196"/>
                  <a:gd name="T30" fmla="*/ 100 w 862"/>
                  <a:gd name="T31" fmla="*/ 14 h 196"/>
                  <a:gd name="T32" fmla="*/ 120 w 862"/>
                  <a:gd name="T33" fmla="*/ 10 h 196"/>
                  <a:gd name="T34" fmla="*/ 143 w 862"/>
                  <a:gd name="T35" fmla="*/ 7 h 196"/>
                  <a:gd name="T36" fmla="*/ 165 w 862"/>
                  <a:gd name="T37" fmla="*/ 5 h 196"/>
                  <a:gd name="T38" fmla="*/ 190 w 862"/>
                  <a:gd name="T39" fmla="*/ 2 h 196"/>
                  <a:gd name="T40" fmla="*/ 216 w 862"/>
                  <a:gd name="T41" fmla="*/ 1 h 196"/>
                  <a:gd name="T42" fmla="*/ 245 w 862"/>
                  <a:gd name="T43" fmla="*/ 1 h 196"/>
                  <a:gd name="T44" fmla="*/ 274 w 862"/>
                  <a:gd name="T45" fmla="*/ 0 h 196"/>
                  <a:gd name="T46" fmla="*/ 306 w 862"/>
                  <a:gd name="T47" fmla="*/ 0 h 196"/>
                  <a:gd name="T48" fmla="*/ 337 w 862"/>
                  <a:gd name="T49" fmla="*/ 2 h 196"/>
                  <a:gd name="T50" fmla="*/ 371 w 862"/>
                  <a:gd name="T51" fmla="*/ 4 h 196"/>
                  <a:gd name="T52" fmla="*/ 406 w 862"/>
                  <a:gd name="T53" fmla="*/ 7 h 196"/>
                  <a:gd name="T54" fmla="*/ 443 w 862"/>
                  <a:gd name="T55" fmla="*/ 12 h 196"/>
                  <a:gd name="T56" fmla="*/ 479 w 862"/>
                  <a:gd name="T57" fmla="*/ 18 h 196"/>
                  <a:gd name="T58" fmla="*/ 517 w 862"/>
                  <a:gd name="T59" fmla="*/ 25 h 196"/>
                  <a:gd name="T60" fmla="*/ 557 w 862"/>
                  <a:gd name="T61" fmla="*/ 35 h 196"/>
                  <a:gd name="T62" fmla="*/ 598 w 862"/>
                  <a:gd name="T63" fmla="*/ 45 h 196"/>
                  <a:gd name="T64" fmla="*/ 639 w 862"/>
                  <a:gd name="T65" fmla="*/ 59 h 196"/>
                  <a:gd name="T66" fmla="*/ 682 w 862"/>
                  <a:gd name="T67" fmla="*/ 72 h 196"/>
                  <a:gd name="T68" fmla="*/ 725 w 862"/>
                  <a:gd name="T69" fmla="*/ 88 h 196"/>
                  <a:gd name="T70" fmla="*/ 769 w 862"/>
                  <a:gd name="T71" fmla="*/ 106 h 196"/>
                  <a:gd name="T72" fmla="*/ 814 w 862"/>
                  <a:gd name="T73" fmla="*/ 126 h 196"/>
                  <a:gd name="T74" fmla="*/ 861 w 862"/>
                  <a:gd name="T75" fmla="*/ 148 h 1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62"/>
                  <a:gd name="T115" fmla="*/ 0 h 196"/>
                  <a:gd name="T116" fmla="*/ 862 w 862"/>
                  <a:gd name="T117" fmla="*/ 196 h 19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62" h="196">
                    <a:moveTo>
                      <a:pt x="861" y="148"/>
                    </a:moveTo>
                    <a:lnTo>
                      <a:pt x="845" y="185"/>
                    </a:lnTo>
                    <a:lnTo>
                      <a:pt x="844" y="190"/>
                    </a:lnTo>
                    <a:lnTo>
                      <a:pt x="693" y="195"/>
                    </a:lnTo>
                    <a:lnTo>
                      <a:pt x="53" y="101"/>
                    </a:lnTo>
                    <a:lnTo>
                      <a:pt x="0" y="39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9" y="36"/>
                    </a:lnTo>
                    <a:lnTo>
                      <a:pt x="17" y="33"/>
                    </a:lnTo>
                    <a:lnTo>
                      <a:pt x="25" y="30"/>
                    </a:lnTo>
                    <a:lnTo>
                      <a:pt x="38" y="28"/>
                    </a:lnTo>
                    <a:lnTo>
                      <a:pt x="50" y="24"/>
                    </a:lnTo>
                    <a:lnTo>
                      <a:pt x="65" y="21"/>
                    </a:lnTo>
                    <a:lnTo>
                      <a:pt x="82" y="17"/>
                    </a:lnTo>
                    <a:lnTo>
                      <a:pt x="100" y="14"/>
                    </a:lnTo>
                    <a:lnTo>
                      <a:pt x="120" y="10"/>
                    </a:lnTo>
                    <a:lnTo>
                      <a:pt x="143" y="7"/>
                    </a:lnTo>
                    <a:lnTo>
                      <a:pt x="165" y="5"/>
                    </a:lnTo>
                    <a:lnTo>
                      <a:pt x="190" y="2"/>
                    </a:lnTo>
                    <a:lnTo>
                      <a:pt x="216" y="1"/>
                    </a:lnTo>
                    <a:lnTo>
                      <a:pt x="245" y="1"/>
                    </a:lnTo>
                    <a:lnTo>
                      <a:pt x="274" y="0"/>
                    </a:lnTo>
                    <a:lnTo>
                      <a:pt x="306" y="0"/>
                    </a:lnTo>
                    <a:lnTo>
                      <a:pt x="337" y="2"/>
                    </a:lnTo>
                    <a:lnTo>
                      <a:pt x="371" y="4"/>
                    </a:lnTo>
                    <a:lnTo>
                      <a:pt x="406" y="7"/>
                    </a:lnTo>
                    <a:lnTo>
                      <a:pt x="443" y="12"/>
                    </a:lnTo>
                    <a:lnTo>
                      <a:pt x="479" y="18"/>
                    </a:lnTo>
                    <a:lnTo>
                      <a:pt x="517" y="25"/>
                    </a:lnTo>
                    <a:lnTo>
                      <a:pt x="557" y="35"/>
                    </a:lnTo>
                    <a:lnTo>
                      <a:pt x="598" y="45"/>
                    </a:lnTo>
                    <a:lnTo>
                      <a:pt x="639" y="59"/>
                    </a:lnTo>
                    <a:lnTo>
                      <a:pt x="682" y="72"/>
                    </a:lnTo>
                    <a:lnTo>
                      <a:pt x="725" y="88"/>
                    </a:lnTo>
                    <a:lnTo>
                      <a:pt x="769" y="106"/>
                    </a:lnTo>
                    <a:lnTo>
                      <a:pt x="814" y="126"/>
                    </a:lnTo>
                    <a:lnTo>
                      <a:pt x="861" y="148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40" name="Freeform 73"/>
              <p:cNvSpPr>
                <a:spLocks/>
              </p:cNvSpPr>
              <p:nvPr/>
            </p:nvSpPr>
            <p:spPr bwMode="auto">
              <a:xfrm>
                <a:off x="1596" y="2054"/>
                <a:ext cx="2482" cy="188"/>
              </a:xfrm>
              <a:custGeom>
                <a:avLst/>
                <a:gdLst>
                  <a:gd name="T0" fmla="*/ 50 w 2482"/>
                  <a:gd name="T1" fmla="*/ 183 h 188"/>
                  <a:gd name="T2" fmla="*/ 150 w 2482"/>
                  <a:gd name="T3" fmla="*/ 185 h 188"/>
                  <a:gd name="T4" fmla="*/ 251 w 2482"/>
                  <a:gd name="T5" fmla="*/ 184 h 188"/>
                  <a:gd name="T6" fmla="*/ 350 w 2482"/>
                  <a:gd name="T7" fmla="*/ 187 h 188"/>
                  <a:gd name="T8" fmla="*/ 450 w 2482"/>
                  <a:gd name="T9" fmla="*/ 185 h 188"/>
                  <a:gd name="T10" fmla="*/ 551 w 2482"/>
                  <a:gd name="T11" fmla="*/ 185 h 188"/>
                  <a:gd name="T12" fmla="*/ 651 w 2482"/>
                  <a:gd name="T13" fmla="*/ 184 h 188"/>
                  <a:gd name="T14" fmla="*/ 752 w 2482"/>
                  <a:gd name="T15" fmla="*/ 183 h 188"/>
                  <a:gd name="T16" fmla="*/ 851 w 2482"/>
                  <a:gd name="T17" fmla="*/ 180 h 188"/>
                  <a:gd name="T18" fmla="*/ 953 w 2482"/>
                  <a:gd name="T19" fmla="*/ 180 h 188"/>
                  <a:gd name="T20" fmla="*/ 1052 w 2482"/>
                  <a:gd name="T21" fmla="*/ 177 h 188"/>
                  <a:gd name="T22" fmla="*/ 1152 w 2482"/>
                  <a:gd name="T23" fmla="*/ 176 h 188"/>
                  <a:gd name="T24" fmla="*/ 1252 w 2482"/>
                  <a:gd name="T25" fmla="*/ 176 h 188"/>
                  <a:gd name="T26" fmla="*/ 1351 w 2482"/>
                  <a:gd name="T27" fmla="*/ 176 h 188"/>
                  <a:gd name="T28" fmla="*/ 1449 w 2482"/>
                  <a:gd name="T29" fmla="*/ 174 h 188"/>
                  <a:gd name="T30" fmla="*/ 1547 w 2482"/>
                  <a:gd name="T31" fmla="*/ 176 h 188"/>
                  <a:gd name="T32" fmla="*/ 1644 w 2482"/>
                  <a:gd name="T33" fmla="*/ 176 h 188"/>
                  <a:gd name="T34" fmla="*/ 1728 w 2482"/>
                  <a:gd name="T35" fmla="*/ 178 h 188"/>
                  <a:gd name="T36" fmla="*/ 1801 w 2482"/>
                  <a:gd name="T37" fmla="*/ 178 h 188"/>
                  <a:gd name="T38" fmla="*/ 1862 w 2482"/>
                  <a:gd name="T39" fmla="*/ 179 h 188"/>
                  <a:gd name="T40" fmla="*/ 1914 w 2482"/>
                  <a:gd name="T41" fmla="*/ 178 h 188"/>
                  <a:gd name="T42" fmla="*/ 1955 w 2482"/>
                  <a:gd name="T43" fmla="*/ 178 h 188"/>
                  <a:gd name="T44" fmla="*/ 1989 w 2482"/>
                  <a:gd name="T45" fmla="*/ 178 h 188"/>
                  <a:gd name="T46" fmla="*/ 2014 w 2482"/>
                  <a:gd name="T47" fmla="*/ 178 h 188"/>
                  <a:gd name="T48" fmla="*/ 2034 w 2482"/>
                  <a:gd name="T49" fmla="*/ 177 h 188"/>
                  <a:gd name="T50" fmla="*/ 2047 w 2482"/>
                  <a:gd name="T51" fmla="*/ 175 h 188"/>
                  <a:gd name="T52" fmla="*/ 2057 w 2482"/>
                  <a:gd name="T53" fmla="*/ 175 h 188"/>
                  <a:gd name="T54" fmla="*/ 2061 w 2482"/>
                  <a:gd name="T55" fmla="*/ 176 h 188"/>
                  <a:gd name="T56" fmla="*/ 2063 w 2482"/>
                  <a:gd name="T57" fmla="*/ 174 h 188"/>
                  <a:gd name="T58" fmla="*/ 2062 w 2482"/>
                  <a:gd name="T59" fmla="*/ 176 h 188"/>
                  <a:gd name="T60" fmla="*/ 2069 w 2482"/>
                  <a:gd name="T61" fmla="*/ 175 h 188"/>
                  <a:gd name="T62" fmla="*/ 2085 w 2482"/>
                  <a:gd name="T63" fmla="*/ 175 h 188"/>
                  <a:gd name="T64" fmla="*/ 2109 w 2482"/>
                  <a:gd name="T65" fmla="*/ 176 h 188"/>
                  <a:gd name="T66" fmla="*/ 2134 w 2482"/>
                  <a:gd name="T67" fmla="*/ 175 h 188"/>
                  <a:gd name="T68" fmla="*/ 2164 w 2482"/>
                  <a:gd name="T69" fmla="*/ 175 h 188"/>
                  <a:gd name="T70" fmla="*/ 2191 w 2482"/>
                  <a:gd name="T71" fmla="*/ 176 h 188"/>
                  <a:gd name="T72" fmla="*/ 2216 w 2482"/>
                  <a:gd name="T73" fmla="*/ 175 h 188"/>
                  <a:gd name="T74" fmla="*/ 2233 w 2482"/>
                  <a:gd name="T75" fmla="*/ 174 h 188"/>
                  <a:gd name="T76" fmla="*/ 2245 w 2482"/>
                  <a:gd name="T77" fmla="*/ 172 h 188"/>
                  <a:gd name="T78" fmla="*/ 2270 w 2482"/>
                  <a:gd name="T79" fmla="*/ 169 h 188"/>
                  <a:gd name="T80" fmla="*/ 2302 w 2482"/>
                  <a:gd name="T81" fmla="*/ 162 h 188"/>
                  <a:gd name="T82" fmla="*/ 2340 w 2482"/>
                  <a:gd name="T83" fmla="*/ 152 h 188"/>
                  <a:gd name="T84" fmla="*/ 2380 w 2482"/>
                  <a:gd name="T85" fmla="*/ 140 h 188"/>
                  <a:gd name="T86" fmla="*/ 2418 w 2482"/>
                  <a:gd name="T87" fmla="*/ 123 h 188"/>
                  <a:gd name="T88" fmla="*/ 2451 w 2482"/>
                  <a:gd name="T89" fmla="*/ 101 h 188"/>
                  <a:gd name="T90" fmla="*/ 2465 w 2482"/>
                  <a:gd name="T91" fmla="*/ 52 h 188"/>
                  <a:gd name="T92" fmla="*/ 2479 w 2482"/>
                  <a:gd name="T93" fmla="*/ 0 h 188"/>
                  <a:gd name="T94" fmla="*/ 33 w 2482"/>
                  <a:gd name="T95" fmla="*/ 110 h 188"/>
                  <a:gd name="T96" fmla="*/ 32 w 2482"/>
                  <a:gd name="T97" fmla="*/ 134 h 188"/>
                  <a:gd name="T98" fmla="*/ 29 w 2482"/>
                  <a:gd name="T99" fmla="*/ 157 h 188"/>
                  <a:gd name="T100" fmla="*/ 16 w 2482"/>
                  <a:gd name="T101" fmla="*/ 176 h 18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82"/>
                  <a:gd name="T154" fmla="*/ 0 h 188"/>
                  <a:gd name="T155" fmla="*/ 2482 w 2482"/>
                  <a:gd name="T156" fmla="*/ 188 h 18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82" h="188">
                    <a:moveTo>
                      <a:pt x="0" y="182"/>
                    </a:moveTo>
                    <a:lnTo>
                      <a:pt x="50" y="183"/>
                    </a:lnTo>
                    <a:lnTo>
                      <a:pt x="100" y="184"/>
                    </a:lnTo>
                    <a:lnTo>
                      <a:pt x="150" y="185"/>
                    </a:lnTo>
                    <a:lnTo>
                      <a:pt x="200" y="186"/>
                    </a:lnTo>
                    <a:lnTo>
                      <a:pt x="251" y="184"/>
                    </a:lnTo>
                    <a:lnTo>
                      <a:pt x="301" y="185"/>
                    </a:lnTo>
                    <a:lnTo>
                      <a:pt x="350" y="187"/>
                    </a:lnTo>
                    <a:lnTo>
                      <a:pt x="401" y="186"/>
                    </a:lnTo>
                    <a:lnTo>
                      <a:pt x="450" y="185"/>
                    </a:lnTo>
                    <a:lnTo>
                      <a:pt x="501" y="185"/>
                    </a:lnTo>
                    <a:lnTo>
                      <a:pt x="551" y="185"/>
                    </a:lnTo>
                    <a:lnTo>
                      <a:pt x="601" y="184"/>
                    </a:lnTo>
                    <a:lnTo>
                      <a:pt x="651" y="184"/>
                    </a:lnTo>
                    <a:lnTo>
                      <a:pt x="700" y="182"/>
                    </a:lnTo>
                    <a:lnTo>
                      <a:pt x="752" y="183"/>
                    </a:lnTo>
                    <a:lnTo>
                      <a:pt x="801" y="182"/>
                    </a:lnTo>
                    <a:lnTo>
                      <a:pt x="851" y="180"/>
                    </a:lnTo>
                    <a:lnTo>
                      <a:pt x="903" y="180"/>
                    </a:lnTo>
                    <a:lnTo>
                      <a:pt x="953" y="180"/>
                    </a:lnTo>
                    <a:lnTo>
                      <a:pt x="1003" y="179"/>
                    </a:lnTo>
                    <a:lnTo>
                      <a:pt x="1052" y="177"/>
                    </a:lnTo>
                    <a:lnTo>
                      <a:pt x="1102" y="176"/>
                    </a:lnTo>
                    <a:lnTo>
                      <a:pt x="1152" y="176"/>
                    </a:lnTo>
                    <a:lnTo>
                      <a:pt x="1203" y="175"/>
                    </a:lnTo>
                    <a:lnTo>
                      <a:pt x="1252" y="176"/>
                    </a:lnTo>
                    <a:lnTo>
                      <a:pt x="1301" y="176"/>
                    </a:lnTo>
                    <a:lnTo>
                      <a:pt x="1351" y="176"/>
                    </a:lnTo>
                    <a:lnTo>
                      <a:pt x="1399" y="175"/>
                    </a:lnTo>
                    <a:lnTo>
                      <a:pt x="1449" y="174"/>
                    </a:lnTo>
                    <a:lnTo>
                      <a:pt x="1498" y="175"/>
                    </a:lnTo>
                    <a:lnTo>
                      <a:pt x="1547" y="176"/>
                    </a:lnTo>
                    <a:lnTo>
                      <a:pt x="1597" y="175"/>
                    </a:lnTo>
                    <a:lnTo>
                      <a:pt x="1644" y="176"/>
                    </a:lnTo>
                    <a:lnTo>
                      <a:pt x="1689" y="177"/>
                    </a:lnTo>
                    <a:lnTo>
                      <a:pt x="1728" y="178"/>
                    </a:lnTo>
                    <a:lnTo>
                      <a:pt x="1767" y="179"/>
                    </a:lnTo>
                    <a:lnTo>
                      <a:pt x="1801" y="178"/>
                    </a:lnTo>
                    <a:lnTo>
                      <a:pt x="1832" y="179"/>
                    </a:lnTo>
                    <a:lnTo>
                      <a:pt x="1862" y="179"/>
                    </a:lnTo>
                    <a:lnTo>
                      <a:pt x="1888" y="180"/>
                    </a:lnTo>
                    <a:lnTo>
                      <a:pt x="1914" y="178"/>
                    </a:lnTo>
                    <a:lnTo>
                      <a:pt x="1936" y="178"/>
                    </a:lnTo>
                    <a:lnTo>
                      <a:pt x="1955" y="178"/>
                    </a:lnTo>
                    <a:lnTo>
                      <a:pt x="1973" y="178"/>
                    </a:lnTo>
                    <a:lnTo>
                      <a:pt x="1989" y="178"/>
                    </a:lnTo>
                    <a:lnTo>
                      <a:pt x="2002" y="178"/>
                    </a:lnTo>
                    <a:lnTo>
                      <a:pt x="2014" y="178"/>
                    </a:lnTo>
                    <a:lnTo>
                      <a:pt x="2024" y="177"/>
                    </a:lnTo>
                    <a:lnTo>
                      <a:pt x="2034" y="177"/>
                    </a:lnTo>
                    <a:lnTo>
                      <a:pt x="2042" y="176"/>
                    </a:lnTo>
                    <a:lnTo>
                      <a:pt x="2047" y="175"/>
                    </a:lnTo>
                    <a:lnTo>
                      <a:pt x="2053" y="176"/>
                    </a:lnTo>
                    <a:lnTo>
                      <a:pt x="2057" y="175"/>
                    </a:lnTo>
                    <a:lnTo>
                      <a:pt x="2060" y="176"/>
                    </a:lnTo>
                    <a:lnTo>
                      <a:pt x="2061" y="176"/>
                    </a:lnTo>
                    <a:lnTo>
                      <a:pt x="2062" y="175"/>
                    </a:lnTo>
                    <a:lnTo>
                      <a:pt x="2063" y="174"/>
                    </a:lnTo>
                    <a:lnTo>
                      <a:pt x="2062" y="175"/>
                    </a:lnTo>
                    <a:lnTo>
                      <a:pt x="2062" y="176"/>
                    </a:lnTo>
                    <a:lnTo>
                      <a:pt x="2064" y="176"/>
                    </a:lnTo>
                    <a:lnTo>
                      <a:pt x="2069" y="175"/>
                    </a:lnTo>
                    <a:lnTo>
                      <a:pt x="2077" y="176"/>
                    </a:lnTo>
                    <a:lnTo>
                      <a:pt x="2085" y="175"/>
                    </a:lnTo>
                    <a:lnTo>
                      <a:pt x="2096" y="176"/>
                    </a:lnTo>
                    <a:lnTo>
                      <a:pt x="2109" y="176"/>
                    </a:lnTo>
                    <a:lnTo>
                      <a:pt x="2121" y="176"/>
                    </a:lnTo>
                    <a:lnTo>
                      <a:pt x="2134" y="175"/>
                    </a:lnTo>
                    <a:lnTo>
                      <a:pt x="2150" y="177"/>
                    </a:lnTo>
                    <a:lnTo>
                      <a:pt x="2164" y="175"/>
                    </a:lnTo>
                    <a:lnTo>
                      <a:pt x="2178" y="176"/>
                    </a:lnTo>
                    <a:lnTo>
                      <a:pt x="2191" y="176"/>
                    </a:lnTo>
                    <a:lnTo>
                      <a:pt x="2203" y="176"/>
                    </a:lnTo>
                    <a:lnTo>
                      <a:pt x="2216" y="175"/>
                    </a:lnTo>
                    <a:lnTo>
                      <a:pt x="2225" y="175"/>
                    </a:lnTo>
                    <a:lnTo>
                      <a:pt x="2233" y="174"/>
                    </a:lnTo>
                    <a:lnTo>
                      <a:pt x="2237" y="172"/>
                    </a:lnTo>
                    <a:lnTo>
                      <a:pt x="2245" y="172"/>
                    </a:lnTo>
                    <a:lnTo>
                      <a:pt x="2257" y="170"/>
                    </a:lnTo>
                    <a:lnTo>
                      <a:pt x="2270" y="169"/>
                    </a:lnTo>
                    <a:lnTo>
                      <a:pt x="2286" y="165"/>
                    </a:lnTo>
                    <a:lnTo>
                      <a:pt x="2302" y="162"/>
                    </a:lnTo>
                    <a:lnTo>
                      <a:pt x="2321" y="159"/>
                    </a:lnTo>
                    <a:lnTo>
                      <a:pt x="2340" y="152"/>
                    </a:lnTo>
                    <a:lnTo>
                      <a:pt x="2359" y="147"/>
                    </a:lnTo>
                    <a:lnTo>
                      <a:pt x="2380" y="140"/>
                    </a:lnTo>
                    <a:lnTo>
                      <a:pt x="2400" y="131"/>
                    </a:lnTo>
                    <a:lnTo>
                      <a:pt x="2418" y="123"/>
                    </a:lnTo>
                    <a:lnTo>
                      <a:pt x="2437" y="113"/>
                    </a:lnTo>
                    <a:lnTo>
                      <a:pt x="2451" y="101"/>
                    </a:lnTo>
                    <a:lnTo>
                      <a:pt x="2466" y="89"/>
                    </a:lnTo>
                    <a:lnTo>
                      <a:pt x="2465" y="52"/>
                    </a:lnTo>
                    <a:lnTo>
                      <a:pt x="2481" y="47"/>
                    </a:lnTo>
                    <a:lnTo>
                      <a:pt x="2479" y="0"/>
                    </a:lnTo>
                    <a:lnTo>
                      <a:pt x="34" y="97"/>
                    </a:lnTo>
                    <a:lnTo>
                      <a:pt x="33" y="110"/>
                    </a:lnTo>
                    <a:lnTo>
                      <a:pt x="32" y="121"/>
                    </a:lnTo>
                    <a:lnTo>
                      <a:pt x="32" y="134"/>
                    </a:lnTo>
                    <a:lnTo>
                      <a:pt x="32" y="146"/>
                    </a:lnTo>
                    <a:lnTo>
                      <a:pt x="29" y="157"/>
                    </a:lnTo>
                    <a:lnTo>
                      <a:pt x="24" y="167"/>
                    </a:lnTo>
                    <a:lnTo>
                      <a:pt x="16" y="176"/>
                    </a:lnTo>
                    <a:lnTo>
                      <a:pt x="0" y="182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41" name="Freeform 74"/>
              <p:cNvSpPr>
                <a:spLocks/>
              </p:cNvSpPr>
              <p:nvPr/>
            </p:nvSpPr>
            <p:spPr bwMode="auto">
              <a:xfrm>
                <a:off x="1594" y="2056"/>
                <a:ext cx="2490" cy="191"/>
              </a:xfrm>
              <a:custGeom>
                <a:avLst/>
                <a:gdLst>
                  <a:gd name="T0" fmla="*/ 0 w 2490"/>
                  <a:gd name="T1" fmla="*/ 186 h 191"/>
                  <a:gd name="T2" fmla="*/ 100 w 2490"/>
                  <a:gd name="T3" fmla="*/ 188 h 191"/>
                  <a:gd name="T4" fmla="*/ 200 w 2490"/>
                  <a:gd name="T5" fmla="*/ 190 h 191"/>
                  <a:gd name="T6" fmla="*/ 301 w 2490"/>
                  <a:gd name="T7" fmla="*/ 189 h 191"/>
                  <a:gd name="T8" fmla="*/ 402 w 2490"/>
                  <a:gd name="T9" fmla="*/ 189 h 191"/>
                  <a:gd name="T10" fmla="*/ 502 w 2490"/>
                  <a:gd name="T11" fmla="*/ 188 h 191"/>
                  <a:gd name="T12" fmla="*/ 602 w 2490"/>
                  <a:gd name="T13" fmla="*/ 187 h 191"/>
                  <a:gd name="T14" fmla="*/ 703 w 2490"/>
                  <a:gd name="T15" fmla="*/ 185 h 191"/>
                  <a:gd name="T16" fmla="*/ 804 w 2490"/>
                  <a:gd name="T17" fmla="*/ 185 h 191"/>
                  <a:gd name="T18" fmla="*/ 904 w 2490"/>
                  <a:gd name="T19" fmla="*/ 183 h 191"/>
                  <a:gd name="T20" fmla="*/ 1006 w 2490"/>
                  <a:gd name="T21" fmla="*/ 181 h 191"/>
                  <a:gd name="T22" fmla="*/ 1105 w 2490"/>
                  <a:gd name="T23" fmla="*/ 179 h 191"/>
                  <a:gd name="T24" fmla="*/ 1205 w 2490"/>
                  <a:gd name="T25" fmla="*/ 178 h 191"/>
                  <a:gd name="T26" fmla="*/ 1305 w 2490"/>
                  <a:gd name="T27" fmla="*/ 177 h 191"/>
                  <a:gd name="T28" fmla="*/ 1403 w 2490"/>
                  <a:gd name="T29" fmla="*/ 177 h 191"/>
                  <a:gd name="T30" fmla="*/ 1503 w 2490"/>
                  <a:gd name="T31" fmla="*/ 177 h 191"/>
                  <a:gd name="T32" fmla="*/ 1600 w 2490"/>
                  <a:gd name="T33" fmla="*/ 178 h 191"/>
                  <a:gd name="T34" fmla="*/ 1693 w 2490"/>
                  <a:gd name="T35" fmla="*/ 179 h 191"/>
                  <a:gd name="T36" fmla="*/ 1772 w 2490"/>
                  <a:gd name="T37" fmla="*/ 180 h 191"/>
                  <a:gd name="T38" fmla="*/ 1838 w 2490"/>
                  <a:gd name="T39" fmla="*/ 181 h 191"/>
                  <a:gd name="T40" fmla="*/ 1895 w 2490"/>
                  <a:gd name="T41" fmla="*/ 182 h 191"/>
                  <a:gd name="T42" fmla="*/ 1941 w 2490"/>
                  <a:gd name="T43" fmla="*/ 180 h 191"/>
                  <a:gd name="T44" fmla="*/ 1979 w 2490"/>
                  <a:gd name="T45" fmla="*/ 181 h 191"/>
                  <a:gd name="T46" fmla="*/ 2008 w 2490"/>
                  <a:gd name="T47" fmla="*/ 180 h 191"/>
                  <a:gd name="T48" fmla="*/ 2031 w 2490"/>
                  <a:gd name="T49" fmla="*/ 179 h 191"/>
                  <a:gd name="T50" fmla="*/ 2047 w 2490"/>
                  <a:gd name="T51" fmla="*/ 178 h 191"/>
                  <a:gd name="T52" fmla="*/ 2059 w 2490"/>
                  <a:gd name="T53" fmla="*/ 177 h 191"/>
                  <a:gd name="T54" fmla="*/ 2064 w 2490"/>
                  <a:gd name="T55" fmla="*/ 178 h 191"/>
                  <a:gd name="T56" fmla="*/ 2069 w 2490"/>
                  <a:gd name="T57" fmla="*/ 177 h 191"/>
                  <a:gd name="T58" fmla="*/ 2069 w 2490"/>
                  <a:gd name="T59" fmla="*/ 177 h 191"/>
                  <a:gd name="T60" fmla="*/ 2071 w 2490"/>
                  <a:gd name="T61" fmla="*/ 178 h 191"/>
                  <a:gd name="T62" fmla="*/ 2082 w 2490"/>
                  <a:gd name="T63" fmla="*/ 177 h 191"/>
                  <a:gd name="T64" fmla="*/ 2102 w 2490"/>
                  <a:gd name="T65" fmla="*/ 178 h 191"/>
                  <a:gd name="T66" fmla="*/ 2128 w 2490"/>
                  <a:gd name="T67" fmla="*/ 178 h 191"/>
                  <a:gd name="T68" fmla="*/ 2155 w 2490"/>
                  <a:gd name="T69" fmla="*/ 179 h 191"/>
                  <a:gd name="T70" fmla="*/ 2184 w 2490"/>
                  <a:gd name="T71" fmla="*/ 178 h 191"/>
                  <a:gd name="T72" fmla="*/ 2210 w 2490"/>
                  <a:gd name="T73" fmla="*/ 177 h 191"/>
                  <a:gd name="T74" fmla="*/ 2232 w 2490"/>
                  <a:gd name="T75" fmla="*/ 176 h 191"/>
                  <a:gd name="T76" fmla="*/ 2244 w 2490"/>
                  <a:gd name="T77" fmla="*/ 173 h 191"/>
                  <a:gd name="T78" fmla="*/ 2262 w 2490"/>
                  <a:gd name="T79" fmla="*/ 172 h 191"/>
                  <a:gd name="T80" fmla="*/ 2293 w 2490"/>
                  <a:gd name="T81" fmla="*/ 167 h 191"/>
                  <a:gd name="T82" fmla="*/ 2328 w 2490"/>
                  <a:gd name="T83" fmla="*/ 160 h 191"/>
                  <a:gd name="T84" fmla="*/ 2367 w 2490"/>
                  <a:gd name="T85" fmla="*/ 148 h 191"/>
                  <a:gd name="T86" fmla="*/ 2407 w 2490"/>
                  <a:gd name="T87" fmla="*/ 133 h 191"/>
                  <a:gd name="T88" fmla="*/ 2445 w 2490"/>
                  <a:gd name="T89" fmla="*/ 114 h 191"/>
                  <a:gd name="T90" fmla="*/ 2473 w 2490"/>
                  <a:gd name="T91" fmla="*/ 89 h 191"/>
                  <a:gd name="T92" fmla="*/ 2489 w 2490"/>
                  <a:gd name="T93" fmla="*/ 48 h 191"/>
                  <a:gd name="T94" fmla="*/ 34 w 2490"/>
                  <a:gd name="T95" fmla="*/ 101 h 191"/>
                  <a:gd name="T96" fmla="*/ 31 w 2490"/>
                  <a:gd name="T97" fmla="*/ 125 h 191"/>
                  <a:gd name="T98" fmla="*/ 32 w 2490"/>
                  <a:gd name="T99" fmla="*/ 149 h 191"/>
                  <a:gd name="T100" fmla="*/ 24 w 2490"/>
                  <a:gd name="T101" fmla="*/ 170 h 191"/>
                  <a:gd name="T102" fmla="*/ 0 w 2490"/>
                  <a:gd name="T103" fmla="*/ 186 h 1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490"/>
                  <a:gd name="T157" fmla="*/ 0 h 191"/>
                  <a:gd name="T158" fmla="*/ 2490 w 2490"/>
                  <a:gd name="T159" fmla="*/ 191 h 19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490" h="191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7"/>
                    </a:lnTo>
                    <a:lnTo>
                      <a:pt x="100" y="188"/>
                    </a:lnTo>
                    <a:lnTo>
                      <a:pt x="150" y="189"/>
                    </a:lnTo>
                    <a:lnTo>
                      <a:pt x="200" y="190"/>
                    </a:lnTo>
                    <a:lnTo>
                      <a:pt x="251" y="189"/>
                    </a:lnTo>
                    <a:lnTo>
                      <a:pt x="301" y="189"/>
                    </a:lnTo>
                    <a:lnTo>
                      <a:pt x="350" y="190"/>
                    </a:lnTo>
                    <a:lnTo>
                      <a:pt x="402" y="189"/>
                    </a:lnTo>
                    <a:lnTo>
                      <a:pt x="452" y="189"/>
                    </a:lnTo>
                    <a:lnTo>
                      <a:pt x="502" y="188"/>
                    </a:lnTo>
                    <a:lnTo>
                      <a:pt x="553" y="188"/>
                    </a:lnTo>
                    <a:lnTo>
                      <a:pt x="602" y="187"/>
                    </a:lnTo>
                    <a:lnTo>
                      <a:pt x="653" y="186"/>
                    </a:lnTo>
                    <a:lnTo>
                      <a:pt x="703" y="185"/>
                    </a:lnTo>
                    <a:lnTo>
                      <a:pt x="753" y="186"/>
                    </a:lnTo>
                    <a:lnTo>
                      <a:pt x="804" y="185"/>
                    </a:lnTo>
                    <a:lnTo>
                      <a:pt x="854" y="183"/>
                    </a:lnTo>
                    <a:lnTo>
                      <a:pt x="904" y="183"/>
                    </a:lnTo>
                    <a:lnTo>
                      <a:pt x="955" y="181"/>
                    </a:lnTo>
                    <a:lnTo>
                      <a:pt x="1006" y="181"/>
                    </a:lnTo>
                    <a:lnTo>
                      <a:pt x="1056" y="180"/>
                    </a:lnTo>
                    <a:lnTo>
                      <a:pt x="1105" y="179"/>
                    </a:lnTo>
                    <a:lnTo>
                      <a:pt x="1156" y="179"/>
                    </a:lnTo>
                    <a:lnTo>
                      <a:pt x="1205" y="178"/>
                    </a:lnTo>
                    <a:lnTo>
                      <a:pt x="1256" y="177"/>
                    </a:lnTo>
                    <a:lnTo>
                      <a:pt x="1305" y="177"/>
                    </a:lnTo>
                    <a:lnTo>
                      <a:pt x="1355" y="178"/>
                    </a:lnTo>
                    <a:lnTo>
                      <a:pt x="1403" y="177"/>
                    </a:lnTo>
                    <a:lnTo>
                      <a:pt x="1454" y="177"/>
                    </a:lnTo>
                    <a:lnTo>
                      <a:pt x="1503" y="177"/>
                    </a:lnTo>
                    <a:lnTo>
                      <a:pt x="1552" y="178"/>
                    </a:lnTo>
                    <a:lnTo>
                      <a:pt x="1600" y="178"/>
                    </a:lnTo>
                    <a:lnTo>
                      <a:pt x="1648" y="179"/>
                    </a:lnTo>
                    <a:lnTo>
                      <a:pt x="1693" y="179"/>
                    </a:lnTo>
                    <a:lnTo>
                      <a:pt x="1732" y="180"/>
                    </a:lnTo>
                    <a:lnTo>
                      <a:pt x="1772" y="180"/>
                    </a:lnTo>
                    <a:lnTo>
                      <a:pt x="1807" y="181"/>
                    </a:lnTo>
                    <a:lnTo>
                      <a:pt x="1838" y="181"/>
                    </a:lnTo>
                    <a:lnTo>
                      <a:pt x="1868" y="180"/>
                    </a:lnTo>
                    <a:lnTo>
                      <a:pt x="1895" y="182"/>
                    </a:lnTo>
                    <a:lnTo>
                      <a:pt x="1919" y="181"/>
                    </a:lnTo>
                    <a:lnTo>
                      <a:pt x="1941" y="180"/>
                    </a:lnTo>
                    <a:lnTo>
                      <a:pt x="1961" y="180"/>
                    </a:lnTo>
                    <a:lnTo>
                      <a:pt x="1979" y="181"/>
                    </a:lnTo>
                    <a:lnTo>
                      <a:pt x="1994" y="179"/>
                    </a:lnTo>
                    <a:lnTo>
                      <a:pt x="2008" y="180"/>
                    </a:lnTo>
                    <a:lnTo>
                      <a:pt x="2020" y="180"/>
                    </a:lnTo>
                    <a:lnTo>
                      <a:pt x="2031" y="179"/>
                    </a:lnTo>
                    <a:lnTo>
                      <a:pt x="2040" y="179"/>
                    </a:lnTo>
                    <a:lnTo>
                      <a:pt x="2047" y="178"/>
                    </a:lnTo>
                    <a:lnTo>
                      <a:pt x="2053" y="177"/>
                    </a:lnTo>
                    <a:lnTo>
                      <a:pt x="2059" y="177"/>
                    </a:lnTo>
                    <a:lnTo>
                      <a:pt x="2063" y="178"/>
                    </a:lnTo>
                    <a:lnTo>
                      <a:pt x="2064" y="178"/>
                    </a:lnTo>
                    <a:lnTo>
                      <a:pt x="2066" y="177"/>
                    </a:lnTo>
                    <a:lnTo>
                      <a:pt x="2069" y="177"/>
                    </a:lnTo>
                    <a:lnTo>
                      <a:pt x="2069" y="176"/>
                    </a:lnTo>
                    <a:lnTo>
                      <a:pt x="2069" y="177"/>
                    </a:lnTo>
                    <a:lnTo>
                      <a:pt x="2068" y="178"/>
                    </a:lnTo>
                    <a:lnTo>
                      <a:pt x="2071" y="178"/>
                    </a:lnTo>
                    <a:lnTo>
                      <a:pt x="2075" y="177"/>
                    </a:lnTo>
                    <a:lnTo>
                      <a:pt x="2082" y="177"/>
                    </a:lnTo>
                    <a:lnTo>
                      <a:pt x="2091" y="178"/>
                    </a:lnTo>
                    <a:lnTo>
                      <a:pt x="2102" y="178"/>
                    </a:lnTo>
                    <a:lnTo>
                      <a:pt x="2114" y="178"/>
                    </a:lnTo>
                    <a:lnTo>
                      <a:pt x="2128" y="178"/>
                    </a:lnTo>
                    <a:lnTo>
                      <a:pt x="2140" y="177"/>
                    </a:lnTo>
                    <a:lnTo>
                      <a:pt x="2155" y="179"/>
                    </a:lnTo>
                    <a:lnTo>
                      <a:pt x="2169" y="177"/>
                    </a:lnTo>
                    <a:lnTo>
                      <a:pt x="2184" y="178"/>
                    </a:lnTo>
                    <a:lnTo>
                      <a:pt x="2198" y="177"/>
                    </a:lnTo>
                    <a:lnTo>
                      <a:pt x="2210" y="177"/>
                    </a:lnTo>
                    <a:lnTo>
                      <a:pt x="2222" y="175"/>
                    </a:lnTo>
                    <a:lnTo>
                      <a:pt x="2232" y="176"/>
                    </a:lnTo>
                    <a:lnTo>
                      <a:pt x="2240" y="175"/>
                    </a:lnTo>
                    <a:lnTo>
                      <a:pt x="2244" y="173"/>
                    </a:lnTo>
                    <a:lnTo>
                      <a:pt x="2252" y="173"/>
                    </a:lnTo>
                    <a:lnTo>
                      <a:pt x="2262" y="172"/>
                    </a:lnTo>
                    <a:lnTo>
                      <a:pt x="2276" y="170"/>
                    </a:lnTo>
                    <a:lnTo>
                      <a:pt x="2293" y="167"/>
                    </a:lnTo>
                    <a:lnTo>
                      <a:pt x="2309" y="163"/>
                    </a:lnTo>
                    <a:lnTo>
                      <a:pt x="2328" y="160"/>
                    </a:lnTo>
                    <a:lnTo>
                      <a:pt x="2347" y="153"/>
                    </a:lnTo>
                    <a:lnTo>
                      <a:pt x="2367" y="148"/>
                    </a:lnTo>
                    <a:lnTo>
                      <a:pt x="2388" y="141"/>
                    </a:lnTo>
                    <a:lnTo>
                      <a:pt x="2407" y="133"/>
                    </a:lnTo>
                    <a:lnTo>
                      <a:pt x="2425" y="124"/>
                    </a:lnTo>
                    <a:lnTo>
                      <a:pt x="2445" y="114"/>
                    </a:lnTo>
                    <a:lnTo>
                      <a:pt x="2459" y="102"/>
                    </a:lnTo>
                    <a:lnTo>
                      <a:pt x="2473" y="89"/>
                    </a:lnTo>
                    <a:lnTo>
                      <a:pt x="2472" y="52"/>
                    </a:lnTo>
                    <a:lnTo>
                      <a:pt x="2489" y="48"/>
                    </a:lnTo>
                    <a:lnTo>
                      <a:pt x="2487" y="0"/>
                    </a:lnTo>
                    <a:lnTo>
                      <a:pt x="34" y="101"/>
                    </a:lnTo>
                    <a:lnTo>
                      <a:pt x="33" y="113"/>
                    </a:lnTo>
                    <a:lnTo>
                      <a:pt x="31" y="125"/>
                    </a:lnTo>
                    <a:lnTo>
                      <a:pt x="32" y="138"/>
                    </a:lnTo>
                    <a:lnTo>
                      <a:pt x="32" y="149"/>
                    </a:lnTo>
                    <a:lnTo>
                      <a:pt x="29" y="161"/>
                    </a:lnTo>
                    <a:lnTo>
                      <a:pt x="24" y="170"/>
                    </a:lnTo>
                    <a:lnTo>
                      <a:pt x="15" y="179"/>
                    </a:lnTo>
                    <a:lnTo>
                      <a:pt x="0" y="186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42" name="Freeform 75"/>
              <p:cNvSpPr>
                <a:spLocks/>
              </p:cNvSpPr>
              <p:nvPr/>
            </p:nvSpPr>
            <p:spPr bwMode="auto">
              <a:xfrm>
                <a:off x="3528" y="2187"/>
                <a:ext cx="140" cy="114"/>
              </a:xfrm>
              <a:custGeom>
                <a:avLst/>
                <a:gdLst>
                  <a:gd name="T0" fmla="*/ 79 w 140"/>
                  <a:gd name="T1" fmla="*/ 26 h 114"/>
                  <a:gd name="T2" fmla="*/ 72 w 140"/>
                  <a:gd name="T3" fmla="*/ 38 h 114"/>
                  <a:gd name="T4" fmla="*/ 61 w 140"/>
                  <a:gd name="T5" fmla="*/ 44 h 114"/>
                  <a:gd name="T6" fmla="*/ 51 w 140"/>
                  <a:gd name="T7" fmla="*/ 53 h 114"/>
                  <a:gd name="T8" fmla="*/ 35 w 140"/>
                  <a:gd name="T9" fmla="*/ 56 h 114"/>
                  <a:gd name="T10" fmla="*/ 22 w 140"/>
                  <a:gd name="T11" fmla="*/ 59 h 114"/>
                  <a:gd name="T12" fmla="*/ 12 w 140"/>
                  <a:gd name="T13" fmla="*/ 60 h 114"/>
                  <a:gd name="T14" fmla="*/ 3 w 140"/>
                  <a:gd name="T15" fmla="*/ 60 h 114"/>
                  <a:gd name="T16" fmla="*/ 1 w 140"/>
                  <a:gd name="T17" fmla="*/ 59 h 114"/>
                  <a:gd name="T18" fmla="*/ 0 w 140"/>
                  <a:gd name="T19" fmla="*/ 113 h 114"/>
                  <a:gd name="T20" fmla="*/ 2 w 140"/>
                  <a:gd name="T21" fmla="*/ 112 h 114"/>
                  <a:gd name="T22" fmla="*/ 7 w 140"/>
                  <a:gd name="T23" fmla="*/ 112 h 114"/>
                  <a:gd name="T24" fmla="*/ 12 w 140"/>
                  <a:gd name="T25" fmla="*/ 113 h 114"/>
                  <a:gd name="T26" fmla="*/ 20 w 140"/>
                  <a:gd name="T27" fmla="*/ 112 h 114"/>
                  <a:gd name="T28" fmla="*/ 29 w 140"/>
                  <a:gd name="T29" fmla="*/ 111 h 114"/>
                  <a:gd name="T30" fmla="*/ 39 w 140"/>
                  <a:gd name="T31" fmla="*/ 109 h 114"/>
                  <a:gd name="T32" fmla="*/ 50 w 140"/>
                  <a:gd name="T33" fmla="*/ 106 h 114"/>
                  <a:gd name="T34" fmla="*/ 61 w 140"/>
                  <a:gd name="T35" fmla="*/ 103 h 114"/>
                  <a:gd name="T36" fmla="*/ 74 w 140"/>
                  <a:gd name="T37" fmla="*/ 99 h 114"/>
                  <a:gd name="T38" fmla="*/ 85 w 140"/>
                  <a:gd name="T39" fmla="*/ 94 h 114"/>
                  <a:gd name="T40" fmla="*/ 97 w 140"/>
                  <a:gd name="T41" fmla="*/ 87 h 114"/>
                  <a:gd name="T42" fmla="*/ 109 w 140"/>
                  <a:gd name="T43" fmla="*/ 78 h 114"/>
                  <a:gd name="T44" fmla="*/ 118 w 140"/>
                  <a:gd name="T45" fmla="*/ 68 h 114"/>
                  <a:gd name="T46" fmla="*/ 127 w 140"/>
                  <a:gd name="T47" fmla="*/ 58 h 114"/>
                  <a:gd name="T48" fmla="*/ 132 w 140"/>
                  <a:gd name="T49" fmla="*/ 46 h 114"/>
                  <a:gd name="T50" fmla="*/ 139 w 140"/>
                  <a:gd name="T51" fmla="*/ 30 h 114"/>
                  <a:gd name="T52" fmla="*/ 139 w 140"/>
                  <a:gd name="T53" fmla="*/ 26 h 114"/>
                  <a:gd name="T54" fmla="*/ 138 w 140"/>
                  <a:gd name="T55" fmla="*/ 21 h 114"/>
                  <a:gd name="T56" fmla="*/ 135 w 140"/>
                  <a:gd name="T57" fmla="*/ 16 h 114"/>
                  <a:gd name="T58" fmla="*/ 132 w 140"/>
                  <a:gd name="T59" fmla="*/ 12 h 114"/>
                  <a:gd name="T60" fmla="*/ 128 w 140"/>
                  <a:gd name="T61" fmla="*/ 6 h 114"/>
                  <a:gd name="T62" fmla="*/ 125 w 140"/>
                  <a:gd name="T63" fmla="*/ 2 h 114"/>
                  <a:gd name="T64" fmla="*/ 120 w 140"/>
                  <a:gd name="T65" fmla="*/ 0 h 114"/>
                  <a:gd name="T66" fmla="*/ 113 w 140"/>
                  <a:gd name="T67" fmla="*/ 0 h 114"/>
                  <a:gd name="T68" fmla="*/ 108 w 140"/>
                  <a:gd name="T69" fmla="*/ 1 h 114"/>
                  <a:gd name="T70" fmla="*/ 101 w 140"/>
                  <a:gd name="T71" fmla="*/ 3 h 114"/>
                  <a:gd name="T72" fmla="*/ 97 w 140"/>
                  <a:gd name="T73" fmla="*/ 3 h 114"/>
                  <a:gd name="T74" fmla="*/ 91 w 140"/>
                  <a:gd name="T75" fmla="*/ 6 h 114"/>
                  <a:gd name="T76" fmla="*/ 88 w 140"/>
                  <a:gd name="T77" fmla="*/ 10 h 114"/>
                  <a:gd name="T78" fmla="*/ 84 w 140"/>
                  <a:gd name="T79" fmla="*/ 13 h 114"/>
                  <a:gd name="T80" fmla="*/ 81 w 140"/>
                  <a:gd name="T81" fmla="*/ 19 h 114"/>
                  <a:gd name="T82" fmla="*/ 79 w 140"/>
                  <a:gd name="T83" fmla="*/ 26 h 1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0"/>
                  <a:gd name="T127" fmla="*/ 0 h 114"/>
                  <a:gd name="T128" fmla="*/ 140 w 140"/>
                  <a:gd name="T129" fmla="*/ 114 h 1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0" h="114">
                    <a:moveTo>
                      <a:pt x="79" y="26"/>
                    </a:moveTo>
                    <a:lnTo>
                      <a:pt x="72" y="38"/>
                    </a:lnTo>
                    <a:lnTo>
                      <a:pt x="61" y="44"/>
                    </a:lnTo>
                    <a:lnTo>
                      <a:pt x="51" y="53"/>
                    </a:lnTo>
                    <a:lnTo>
                      <a:pt x="35" y="56"/>
                    </a:lnTo>
                    <a:lnTo>
                      <a:pt x="22" y="59"/>
                    </a:lnTo>
                    <a:lnTo>
                      <a:pt x="12" y="60"/>
                    </a:lnTo>
                    <a:lnTo>
                      <a:pt x="3" y="60"/>
                    </a:lnTo>
                    <a:lnTo>
                      <a:pt x="1" y="59"/>
                    </a:lnTo>
                    <a:lnTo>
                      <a:pt x="0" y="113"/>
                    </a:lnTo>
                    <a:lnTo>
                      <a:pt x="2" y="112"/>
                    </a:lnTo>
                    <a:lnTo>
                      <a:pt x="7" y="112"/>
                    </a:lnTo>
                    <a:lnTo>
                      <a:pt x="12" y="113"/>
                    </a:lnTo>
                    <a:lnTo>
                      <a:pt x="20" y="112"/>
                    </a:lnTo>
                    <a:lnTo>
                      <a:pt x="29" y="111"/>
                    </a:lnTo>
                    <a:lnTo>
                      <a:pt x="39" y="109"/>
                    </a:lnTo>
                    <a:lnTo>
                      <a:pt x="50" y="106"/>
                    </a:lnTo>
                    <a:lnTo>
                      <a:pt x="61" y="103"/>
                    </a:lnTo>
                    <a:lnTo>
                      <a:pt x="74" y="99"/>
                    </a:lnTo>
                    <a:lnTo>
                      <a:pt x="85" y="94"/>
                    </a:lnTo>
                    <a:lnTo>
                      <a:pt x="97" y="87"/>
                    </a:lnTo>
                    <a:lnTo>
                      <a:pt x="109" y="78"/>
                    </a:lnTo>
                    <a:lnTo>
                      <a:pt x="118" y="68"/>
                    </a:lnTo>
                    <a:lnTo>
                      <a:pt x="127" y="58"/>
                    </a:lnTo>
                    <a:lnTo>
                      <a:pt x="132" y="46"/>
                    </a:lnTo>
                    <a:lnTo>
                      <a:pt x="139" y="30"/>
                    </a:lnTo>
                    <a:lnTo>
                      <a:pt x="139" y="26"/>
                    </a:lnTo>
                    <a:lnTo>
                      <a:pt x="138" y="21"/>
                    </a:lnTo>
                    <a:lnTo>
                      <a:pt x="135" y="16"/>
                    </a:lnTo>
                    <a:lnTo>
                      <a:pt x="132" y="12"/>
                    </a:lnTo>
                    <a:lnTo>
                      <a:pt x="128" y="6"/>
                    </a:lnTo>
                    <a:lnTo>
                      <a:pt x="125" y="2"/>
                    </a:lnTo>
                    <a:lnTo>
                      <a:pt x="120" y="0"/>
                    </a:lnTo>
                    <a:lnTo>
                      <a:pt x="113" y="0"/>
                    </a:lnTo>
                    <a:lnTo>
                      <a:pt x="108" y="1"/>
                    </a:lnTo>
                    <a:lnTo>
                      <a:pt x="101" y="3"/>
                    </a:lnTo>
                    <a:lnTo>
                      <a:pt x="97" y="3"/>
                    </a:lnTo>
                    <a:lnTo>
                      <a:pt x="91" y="6"/>
                    </a:lnTo>
                    <a:lnTo>
                      <a:pt x="88" y="10"/>
                    </a:lnTo>
                    <a:lnTo>
                      <a:pt x="84" y="13"/>
                    </a:lnTo>
                    <a:lnTo>
                      <a:pt x="81" y="19"/>
                    </a:lnTo>
                    <a:lnTo>
                      <a:pt x="79" y="26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43" name="Freeform 76"/>
              <p:cNvSpPr>
                <a:spLocks/>
              </p:cNvSpPr>
              <p:nvPr/>
            </p:nvSpPr>
            <p:spPr bwMode="auto">
              <a:xfrm>
                <a:off x="3527" y="2188"/>
                <a:ext cx="147" cy="119"/>
              </a:xfrm>
              <a:custGeom>
                <a:avLst/>
                <a:gdLst>
                  <a:gd name="T0" fmla="*/ 82 w 147"/>
                  <a:gd name="T1" fmla="*/ 27 h 119"/>
                  <a:gd name="T2" fmla="*/ 82 w 147"/>
                  <a:gd name="T3" fmla="*/ 27 h 119"/>
                  <a:gd name="T4" fmla="*/ 75 w 147"/>
                  <a:gd name="T5" fmla="*/ 40 h 119"/>
                  <a:gd name="T6" fmla="*/ 64 w 147"/>
                  <a:gd name="T7" fmla="*/ 47 h 119"/>
                  <a:gd name="T8" fmla="*/ 53 w 147"/>
                  <a:gd name="T9" fmla="*/ 54 h 119"/>
                  <a:gd name="T10" fmla="*/ 36 w 147"/>
                  <a:gd name="T11" fmla="*/ 59 h 119"/>
                  <a:gd name="T12" fmla="*/ 23 w 147"/>
                  <a:gd name="T13" fmla="*/ 61 h 119"/>
                  <a:gd name="T14" fmla="*/ 12 w 147"/>
                  <a:gd name="T15" fmla="*/ 62 h 119"/>
                  <a:gd name="T16" fmla="*/ 3 w 147"/>
                  <a:gd name="T17" fmla="*/ 63 h 119"/>
                  <a:gd name="T18" fmla="*/ 1 w 147"/>
                  <a:gd name="T19" fmla="*/ 62 h 119"/>
                  <a:gd name="T20" fmla="*/ 0 w 147"/>
                  <a:gd name="T21" fmla="*/ 118 h 119"/>
                  <a:gd name="T22" fmla="*/ 1 w 147"/>
                  <a:gd name="T23" fmla="*/ 117 h 119"/>
                  <a:gd name="T24" fmla="*/ 6 w 147"/>
                  <a:gd name="T25" fmla="*/ 118 h 119"/>
                  <a:gd name="T26" fmla="*/ 10 w 147"/>
                  <a:gd name="T27" fmla="*/ 117 h 119"/>
                  <a:gd name="T28" fmla="*/ 20 w 147"/>
                  <a:gd name="T29" fmla="*/ 117 h 119"/>
                  <a:gd name="T30" fmla="*/ 28 w 147"/>
                  <a:gd name="T31" fmla="*/ 115 h 119"/>
                  <a:gd name="T32" fmla="*/ 40 w 147"/>
                  <a:gd name="T33" fmla="*/ 115 h 119"/>
                  <a:gd name="T34" fmla="*/ 51 w 147"/>
                  <a:gd name="T35" fmla="*/ 111 h 119"/>
                  <a:gd name="T36" fmla="*/ 64 w 147"/>
                  <a:gd name="T37" fmla="*/ 108 h 119"/>
                  <a:gd name="T38" fmla="*/ 77 w 147"/>
                  <a:gd name="T39" fmla="*/ 104 h 119"/>
                  <a:gd name="T40" fmla="*/ 89 w 147"/>
                  <a:gd name="T41" fmla="*/ 99 h 119"/>
                  <a:gd name="T42" fmla="*/ 101 w 147"/>
                  <a:gd name="T43" fmla="*/ 92 h 119"/>
                  <a:gd name="T44" fmla="*/ 113 w 147"/>
                  <a:gd name="T45" fmla="*/ 82 h 119"/>
                  <a:gd name="T46" fmla="*/ 123 w 147"/>
                  <a:gd name="T47" fmla="*/ 72 h 119"/>
                  <a:gd name="T48" fmla="*/ 132 w 147"/>
                  <a:gd name="T49" fmla="*/ 62 h 119"/>
                  <a:gd name="T50" fmla="*/ 139 w 147"/>
                  <a:gd name="T51" fmla="*/ 48 h 119"/>
                  <a:gd name="T52" fmla="*/ 145 w 147"/>
                  <a:gd name="T53" fmla="*/ 32 h 119"/>
                  <a:gd name="T54" fmla="*/ 146 w 147"/>
                  <a:gd name="T55" fmla="*/ 28 h 119"/>
                  <a:gd name="T56" fmla="*/ 145 w 147"/>
                  <a:gd name="T57" fmla="*/ 22 h 119"/>
                  <a:gd name="T58" fmla="*/ 141 w 147"/>
                  <a:gd name="T59" fmla="*/ 17 h 119"/>
                  <a:gd name="T60" fmla="*/ 138 w 147"/>
                  <a:gd name="T61" fmla="*/ 13 h 119"/>
                  <a:gd name="T62" fmla="*/ 133 w 147"/>
                  <a:gd name="T63" fmla="*/ 7 h 119"/>
                  <a:gd name="T64" fmla="*/ 129 w 147"/>
                  <a:gd name="T65" fmla="*/ 2 h 119"/>
                  <a:gd name="T66" fmla="*/ 125 w 147"/>
                  <a:gd name="T67" fmla="*/ 0 h 119"/>
                  <a:gd name="T68" fmla="*/ 118 w 147"/>
                  <a:gd name="T69" fmla="*/ 0 h 119"/>
                  <a:gd name="T70" fmla="*/ 111 w 147"/>
                  <a:gd name="T71" fmla="*/ 2 h 119"/>
                  <a:gd name="T72" fmla="*/ 106 w 147"/>
                  <a:gd name="T73" fmla="*/ 3 h 119"/>
                  <a:gd name="T74" fmla="*/ 101 w 147"/>
                  <a:gd name="T75" fmla="*/ 5 h 119"/>
                  <a:gd name="T76" fmla="*/ 95 w 147"/>
                  <a:gd name="T77" fmla="*/ 7 h 119"/>
                  <a:gd name="T78" fmla="*/ 90 w 147"/>
                  <a:gd name="T79" fmla="*/ 11 h 119"/>
                  <a:gd name="T80" fmla="*/ 88 w 147"/>
                  <a:gd name="T81" fmla="*/ 14 h 119"/>
                  <a:gd name="T82" fmla="*/ 85 w 147"/>
                  <a:gd name="T83" fmla="*/ 20 h 119"/>
                  <a:gd name="T84" fmla="*/ 82 w 147"/>
                  <a:gd name="T85" fmla="*/ 27 h 1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7"/>
                  <a:gd name="T130" fmla="*/ 0 h 119"/>
                  <a:gd name="T131" fmla="*/ 147 w 147"/>
                  <a:gd name="T132" fmla="*/ 119 h 11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7" h="119">
                    <a:moveTo>
                      <a:pt x="82" y="27"/>
                    </a:moveTo>
                    <a:lnTo>
                      <a:pt x="82" y="27"/>
                    </a:lnTo>
                    <a:lnTo>
                      <a:pt x="75" y="40"/>
                    </a:lnTo>
                    <a:lnTo>
                      <a:pt x="64" y="47"/>
                    </a:lnTo>
                    <a:lnTo>
                      <a:pt x="53" y="54"/>
                    </a:lnTo>
                    <a:lnTo>
                      <a:pt x="36" y="59"/>
                    </a:lnTo>
                    <a:lnTo>
                      <a:pt x="23" y="61"/>
                    </a:lnTo>
                    <a:lnTo>
                      <a:pt x="12" y="62"/>
                    </a:lnTo>
                    <a:lnTo>
                      <a:pt x="3" y="63"/>
                    </a:lnTo>
                    <a:lnTo>
                      <a:pt x="1" y="62"/>
                    </a:lnTo>
                    <a:lnTo>
                      <a:pt x="0" y="118"/>
                    </a:lnTo>
                    <a:lnTo>
                      <a:pt x="1" y="117"/>
                    </a:lnTo>
                    <a:lnTo>
                      <a:pt x="6" y="118"/>
                    </a:lnTo>
                    <a:lnTo>
                      <a:pt x="10" y="117"/>
                    </a:lnTo>
                    <a:lnTo>
                      <a:pt x="20" y="117"/>
                    </a:lnTo>
                    <a:lnTo>
                      <a:pt x="28" y="115"/>
                    </a:lnTo>
                    <a:lnTo>
                      <a:pt x="40" y="115"/>
                    </a:lnTo>
                    <a:lnTo>
                      <a:pt x="51" y="111"/>
                    </a:lnTo>
                    <a:lnTo>
                      <a:pt x="64" y="108"/>
                    </a:lnTo>
                    <a:lnTo>
                      <a:pt x="77" y="104"/>
                    </a:lnTo>
                    <a:lnTo>
                      <a:pt x="89" y="99"/>
                    </a:lnTo>
                    <a:lnTo>
                      <a:pt x="101" y="92"/>
                    </a:lnTo>
                    <a:lnTo>
                      <a:pt x="113" y="82"/>
                    </a:lnTo>
                    <a:lnTo>
                      <a:pt x="123" y="72"/>
                    </a:lnTo>
                    <a:lnTo>
                      <a:pt x="132" y="62"/>
                    </a:lnTo>
                    <a:lnTo>
                      <a:pt x="139" y="48"/>
                    </a:lnTo>
                    <a:lnTo>
                      <a:pt x="145" y="32"/>
                    </a:lnTo>
                    <a:lnTo>
                      <a:pt x="146" y="28"/>
                    </a:lnTo>
                    <a:lnTo>
                      <a:pt x="145" y="22"/>
                    </a:lnTo>
                    <a:lnTo>
                      <a:pt x="141" y="17"/>
                    </a:lnTo>
                    <a:lnTo>
                      <a:pt x="138" y="13"/>
                    </a:lnTo>
                    <a:lnTo>
                      <a:pt x="133" y="7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1" y="2"/>
                    </a:lnTo>
                    <a:lnTo>
                      <a:pt x="106" y="3"/>
                    </a:lnTo>
                    <a:lnTo>
                      <a:pt x="101" y="5"/>
                    </a:lnTo>
                    <a:lnTo>
                      <a:pt x="95" y="7"/>
                    </a:lnTo>
                    <a:lnTo>
                      <a:pt x="90" y="11"/>
                    </a:lnTo>
                    <a:lnTo>
                      <a:pt x="88" y="14"/>
                    </a:lnTo>
                    <a:lnTo>
                      <a:pt x="85" y="20"/>
                    </a:lnTo>
                    <a:lnTo>
                      <a:pt x="82" y="2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44" name="Freeform 77"/>
              <p:cNvSpPr>
                <a:spLocks/>
              </p:cNvSpPr>
              <p:nvPr/>
            </p:nvSpPr>
            <p:spPr bwMode="auto">
              <a:xfrm>
                <a:off x="4079" y="1951"/>
                <a:ext cx="170" cy="148"/>
              </a:xfrm>
              <a:custGeom>
                <a:avLst/>
                <a:gdLst>
                  <a:gd name="T0" fmla="*/ 3 w 170"/>
                  <a:gd name="T1" fmla="*/ 147 h 148"/>
                  <a:gd name="T2" fmla="*/ 9 w 170"/>
                  <a:gd name="T3" fmla="*/ 145 h 148"/>
                  <a:gd name="T4" fmla="*/ 19 w 170"/>
                  <a:gd name="T5" fmla="*/ 143 h 148"/>
                  <a:gd name="T6" fmla="*/ 29 w 170"/>
                  <a:gd name="T7" fmla="*/ 141 h 148"/>
                  <a:gd name="T8" fmla="*/ 44 w 170"/>
                  <a:gd name="T9" fmla="*/ 138 h 148"/>
                  <a:gd name="T10" fmla="*/ 56 w 170"/>
                  <a:gd name="T11" fmla="*/ 135 h 148"/>
                  <a:gd name="T12" fmla="*/ 68 w 170"/>
                  <a:gd name="T13" fmla="*/ 130 h 148"/>
                  <a:gd name="T14" fmla="*/ 84 w 170"/>
                  <a:gd name="T15" fmla="*/ 126 h 148"/>
                  <a:gd name="T16" fmla="*/ 98 w 170"/>
                  <a:gd name="T17" fmla="*/ 122 h 148"/>
                  <a:gd name="T18" fmla="*/ 110 w 170"/>
                  <a:gd name="T19" fmla="*/ 117 h 148"/>
                  <a:gd name="T20" fmla="*/ 126 w 170"/>
                  <a:gd name="T21" fmla="*/ 112 h 148"/>
                  <a:gd name="T22" fmla="*/ 137 w 170"/>
                  <a:gd name="T23" fmla="*/ 107 h 148"/>
                  <a:gd name="T24" fmla="*/ 147 w 170"/>
                  <a:gd name="T25" fmla="*/ 100 h 148"/>
                  <a:gd name="T26" fmla="*/ 155 w 170"/>
                  <a:gd name="T27" fmla="*/ 93 h 148"/>
                  <a:gd name="T28" fmla="*/ 162 w 170"/>
                  <a:gd name="T29" fmla="*/ 89 h 148"/>
                  <a:gd name="T30" fmla="*/ 167 w 170"/>
                  <a:gd name="T31" fmla="*/ 82 h 148"/>
                  <a:gd name="T32" fmla="*/ 169 w 170"/>
                  <a:gd name="T33" fmla="*/ 75 h 148"/>
                  <a:gd name="T34" fmla="*/ 166 w 170"/>
                  <a:gd name="T35" fmla="*/ 67 h 148"/>
                  <a:gd name="T36" fmla="*/ 161 w 170"/>
                  <a:gd name="T37" fmla="*/ 61 h 148"/>
                  <a:gd name="T38" fmla="*/ 153 w 170"/>
                  <a:gd name="T39" fmla="*/ 52 h 148"/>
                  <a:gd name="T40" fmla="*/ 143 w 170"/>
                  <a:gd name="T41" fmla="*/ 47 h 148"/>
                  <a:gd name="T42" fmla="*/ 130 w 170"/>
                  <a:gd name="T43" fmla="*/ 41 h 148"/>
                  <a:gd name="T44" fmla="*/ 115 w 170"/>
                  <a:gd name="T45" fmla="*/ 34 h 148"/>
                  <a:gd name="T46" fmla="*/ 100 w 170"/>
                  <a:gd name="T47" fmla="*/ 27 h 148"/>
                  <a:gd name="T48" fmla="*/ 85 w 170"/>
                  <a:gd name="T49" fmla="*/ 22 h 148"/>
                  <a:gd name="T50" fmla="*/ 70 w 170"/>
                  <a:gd name="T51" fmla="*/ 17 h 148"/>
                  <a:gd name="T52" fmla="*/ 54 w 170"/>
                  <a:gd name="T53" fmla="*/ 12 h 148"/>
                  <a:gd name="T54" fmla="*/ 40 w 170"/>
                  <a:gd name="T55" fmla="*/ 7 h 148"/>
                  <a:gd name="T56" fmla="*/ 27 w 170"/>
                  <a:gd name="T57" fmla="*/ 5 h 148"/>
                  <a:gd name="T58" fmla="*/ 15 w 170"/>
                  <a:gd name="T59" fmla="*/ 2 h 148"/>
                  <a:gd name="T60" fmla="*/ 8 w 170"/>
                  <a:gd name="T61" fmla="*/ 0 h 148"/>
                  <a:gd name="T62" fmla="*/ 2 w 170"/>
                  <a:gd name="T63" fmla="*/ 1 h 148"/>
                  <a:gd name="T64" fmla="*/ 0 w 170"/>
                  <a:gd name="T65" fmla="*/ 0 h 148"/>
                  <a:gd name="T66" fmla="*/ 3 w 170"/>
                  <a:gd name="T67" fmla="*/ 147 h 1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148"/>
                  <a:gd name="T104" fmla="*/ 170 w 170"/>
                  <a:gd name="T105" fmla="*/ 148 h 1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148">
                    <a:moveTo>
                      <a:pt x="3" y="147"/>
                    </a:moveTo>
                    <a:lnTo>
                      <a:pt x="9" y="145"/>
                    </a:lnTo>
                    <a:lnTo>
                      <a:pt x="19" y="143"/>
                    </a:lnTo>
                    <a:lnTo>
                      <a:pt x="29" y="141"/>
                    </a:lnTo>
                    <a:lnTo>
                      <a:pt x="44" y="138"/>
                    </a:lnTo>
                    <a:lnTo>
                      <a:pt x="56" y="135"/>
                    </a:lnTo>
                    <a:lnTo>
                      <a:pt x="68" y="130"/>
                    </a:lnTo>
                    <a:lnTo>
                      <a:pt x="84" y="126"/>
                    </a:lnTo>
                    <a:lnTo>
                      <a:pt x="98" y="122"/>
                    </a:lnTo>
                    <a:lnTo>
                      <a:pt x="110" y="117"/>
                    </a:lnTo>
                    <a:lnTo>
                      <a:pt x="126" y="112"/>
                    </a:lnTo>
                    <a:lnTo>
                      <a:pt x="137" y="107"/>
                    </a:lnTo>
                    <a:lnTo>
                      <a:pt x="147" y="100"/>
                    </a:lnTo>
                    <a:lnTo>
                      <a:pt x="155" y="93"/>
                    </a:lnTo>
                    <a:lnTo>
                      <a:pt x="162" y="89"/>
                    </a:lnTo>
                    <a:lnTo>
                      <a:pt x="167" y="82"/>
                    </a:lnTo>
                    <a:lnTo>
                      <a:pt x="169" y="75"/>
                    </a:lnTo>
                    <a:lnTo>
                      <a:pt x="166" y="67"/>
                    </a:lnTo>
                    <a:lnTo>
                      <a:pt x="161" y="61"/>
                    </a:lnTo>
                    <a:lnTo>
                      <a:pt x="153" y="52"/>
                    </a:lnTo>
                    <a:lnTo>
                      <a:pt x="143" y="47"/>
                    </a:lnTo>
                    <a:lnTo>
                      <a:pt x="130" y="41"/>
                    </a:lnTo>
                    <a:lnTo>
                      <a:pt x="115" y="34"/>
                    </a:lnTo>
                    <a:lnTo>
                      <a:pt x="100" y="27"/>
                    </a:lnTo>
                    <a:lnTo>
                      <a:pt x="85" y="22"/>
                    </a:lnTo>
                    <a:lnTo>
                      <a:pt x="70" y="17"/>
                    </a:lnTo>
                    <a:lnTo>
                      <a:pt x="54" y="12"/>
                    </a:lnTo>
                    <a:lnTo>
                      <a:pt x="40" y="7"/>
                    </a:lnTo>
                    <a:lnTo>
                      <a:pt x="27" y="5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3" y="14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45" name="Freeform 78"/>
              <p:cNvSpPr>
                <a:spLocks/>
              </p:cNvSpPr>
              <p:nvPr/>
            </p:nvSpPr>
            <p:spPr bwMode="auto">
              <a:xfrm>
                <a:off x="4079" y="1951"/>
                <a:ext cx="176" cy="153"/>
              </a:xfrm>
              <a:custGeom>
                <a:avLst/>
                <a:gdLst>
                  <a:gd name="T0" fmla="*/ 3 w 176"/>
                  <a:gd name="T1" fmla="*/ 152 h 153"/>
                  <a:gd name="T2" fmla="*/ 3 w 176"/>
                  <a:gd name="T3" fmla="*/ 152 h 153"/>
                  <a:gd name="T4" fmla="*/ 9 w 176"/>
                  <a:gd name="T5" fmla="*/ 151 h 153"/>
                  <a:gd name="T6" fmla="*/ 19 w 176"/>
                  <a:gd name="T7" fmla="*/ 150 h 153"/>
                  <a:gd name="T8" fmla="*/ 30 w 176"/>
                  <a:gd name="T9" fmla="*/ 146 h 153"/>
                  <a:gd name="T10" fmla="*/ 43 w 176"/>
                  <a:gd name="T11" fmla="*/ 144 h 153"/>
                  <a:gd name="T12" fmla="*/ 57 w 176"/>
                  <a:gd name="T13" fmla="*/ 140 h 153"/>
                  <a:gd name="T14" fmla="*/ 71 w 176"/>
                  <a:gd name="T15" fmla="*/ 137 h 153"/>
                  <a:gd name="T16" fmla="*/ 85 w 176"/>
                  <a:gd name="T17" fmla="*/ 132 h 153"/>
                  <a:gd name="T18" fmla="*/ 101 w 176"/>
                  <a:gd name="T19" fmla="*/ 127 h 153"/>
                  <a:gd name="T20" fmla="*/ 114 w 176"/>
                  <a:gd name="T21" fmla="*/ 122 h 153"/>
                  <a:gd name="T22" fmla="*/ 128 w 176"/>
                  <a:gd name="T23" fmla="*/ 116 h 153"/>
                  <a:gd name="T24" fmla="*/ 141 w 176"/>
                  <a:gd name="T25" fmla="*/ 111 h 153"/>
                  <a:gd name="T26" fmla="*/ 151 w 176"/>
                  <a:gd name="T27" fmla="*/ 104 h 153"/>
                  <a:gd name="T28" fmla="*/ 161 w 176"/>
                  <a:gd name="T29" fmla="*/ 98 h 153"/>
                  <a:gd name="T30" fmla="*/ 168 w 176"/>
                  <a:gd name="T31" fmla="*/ 92 h 153"/>
                  <a:gd name="T32" fmla="*/ 173 w 176"/>
                  <a:gd name="T33" fmla="*/ 85 h 153"/>
                  <a:gd name="T34" fmla="*/ 175 w 176"/>
                  <a:gd name="T35" fmla="*/ 78 h 153"/>
                  <a:gd name="T36" fmla="*/ 172 w 176"/>
                  <a:gd name="T37" fmla="*/ 70 h 153"/>
                  <a:gd name="T38" fmla="*/ 166 w 176"/>
                  <a:gd name="T39" fmla="*/ 63 h 153"/>
                  <a:gd name="T40" fmla="*/ 158 w 176"/>
                  <a:gd name="T41" fmla="*/ 55 h 153"/>
                  <a:gd name="T42" fmla="*/ 148 w 176"/>
                  <a:gd name="T43" fmla="*/ 49 h 153"/>
                  <a:gd name="T44" fmla="*/ 134 w 176"/>
                  <a:gd name="T45" fmla="*/ 43 h 153"/>
                  <a:gd name="T46" fmla="*/ 119 w 176"/>
                  <a:gd name="T47" fmla="*/ 35 h 153"/>
                  <a:gd name="T48" fmla="*/ 103 w 176"/>
                  <a:gd name="T49" fmla="*/ 29 h 153"/>
                  <a:gd name="T50" fmla="*/ 88 w 176"/>
                  <a:gd name="T51" fmla="*/ 23 h 153"/>
                  <a:gd name="T52" fmla="*/ 72 w 176"/>
                  <a:gd name="T53" fmla="*/ 18 h 153"/>
                  <a:gd name="T54" fmla="*/ 56 w 176"/>
                  <a:gd name="T55" fmla="*/ 13 h 153"/>
                  <a:gd name="T56" fmla="*/ 41 w 176"/>
                  <a:gd name="T57" fmla="*/ 8 h 153"/>
                  <a:gd name="T58" fmla="*/ 28 w 176"/>
                  <a:gd name="T59" fmla="*/ 5 h 153"/>
                  <a:gd name="T60" fmla="*/ 16 w 176"/>
                  <a:gd name="T61" fmla="*/ 3 h 153"/>
                  <a:gd name="T62" fmla="*/ 8 w 176"/>
                  <a:gd name="T63" fmla="*/ 0 h 153"/>
                  <a:gd name="T64" fmla="*/ 2 w 176"/>
                  <a:gd name="T65" fmla="*/ 1 h 153"/>
                  <a:gd name="T66" fmla="*/ 0 w 176"/>
                  <a:gd name="T67" fmla="*/ 0 h 153"/>
                  <a:gd name="T68" fmla="*/ 3 w 176"/>
                  <a:gd name="T69" fmla="*/ 152 h 1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6"/>
                  <a:gd name="T106" fmla="*/ 0 h 153"/>
                  <a:gd name="T107" fmla="*/ 176 w 176"/>
                  <a:gd name="T108" fmla="*/ 153 h 1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6" h="153">
                    <a:moveTo>
                      <a:pt x="3" y="152"/>
                    </a:moveTo>
                    <a:lnTo>
                      <a:pt x="3" y="152"/>
                    </a:lnTo>
                    <a:lnTo>
                      <a:pt x="9" y="151"/>
                    </a:lnTo>
                    <a:lnTo>
                      <a:pt x="19" y="150"/>
                    </a:lnTo>
                    <a:lnTo>
                      <a:pt x="30" y="146"/>
                    </a:lnTo>
                    <a:lnTo>
                      <a:pt x="43" y="144"/>
                    </a:lnTo>
                    <a:lnTo>
                      <a:pt x="57" y="140"/>
                    </a:lnTo>
                    <a:lnTo>
                      <a:pt x="71" y="137"/>
                    </a:lnTo>
                    <a:lnTo>
                      <a:pt x="85" y="132"/>
                    </a:lnTo>
                    <a:lnTo>
                      <a:pt x="101" y="127"/>
                    </a:lnTo>
                    <a:lnTo>
                      <a:pt x="114" y="122"/>
                    </a:lnTo>
                    <a:lnTo>
                      <a:pt x="128" y="116"/>
                    </a:lnTo>
                    <a:lnTo>
                      <a:pt x="141" y="111"/>
                    </a:lnTo>
                    <a:lnTo>
                      <a:pt x="151" y="104"/>
                    </a:lnTo>
                    <a:lnTo>
                      <a:pt x="161" y="98"/>
                    </a:lnTo>
                    <a:lnTo>
                      <a:pt x="168" y="92"/>
                    </a:lnTo>
                    <a:lnTo>
                      <a:pt x="173" y="85"/>
                    </a:lnTo>
                    <a:lnTo>
                      <a:pt x="175" y="78"/>
                    </a:lnTo>
                    <a:lnTo>
                      <a:pt x="172" y="70"/>
                    </a:lnTo>
                    <a:lnTo>
                      <a:pt x="166" y="63"/>
                    </a:lnTo>
                    <a:lnTo>
                      <a:pt x="158" y="55"/>
                    </a:lnTo>
                    <a:lnTo>
                      <a:pt x="148" y="49"/>
                    </a:lnTo>
                    <a:lnTo>
                      <a:pt x="134" y="43"/>
                    </a:lnTo>
                    <a:lnTo>
                      <a:pt x="119" y="35"/>
                    </a:lnTo>
                    <a:lnTo>
                      <a:pt x="103" y="29"/>
                    </a:lnTo>
                    <a:lnTo>
                      <a:pt x="88" y="23"/>
                    </a:lnTo>
                    <a:lnTo>
                      <a:pt x="72" y="18"/>
                    </a:lnTo>
                    <a:lnTo>
                      <a:pt x="56" y="13"/>
                    </a:lnTo>
                    <a:lnTo>
                      <a:pt x="41" y="8"/>
                    </a:lnTo>
                    <a:lnTo>
                      <a:pt x="28" y="5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3" y="152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46" name="Freeform 79"/>
              <p:cNvSpPr>
                <a:spLocks/>
              </p:cNvSpPr>
              <p:nvPr/>
            </p:nvSpPr>
            <p:spPr bwMode="auto">
              <a:xfrm>
                <a:off x="4086" y="1952"/>
                <a:ext cx="162" cy="76"/>
              </a:xfrm>
              <a:custGeom>
                <a:avLst/>
                <a:gdLst>
                  <a:gd name="T0" fmla="*/ 161 w 162"/>
                  <a:gd name="T1" fmla="*/ 75 h 76"/>
                  <a:gd name="T2" fmla="*/ 159 w 162"/>
                  <a:gd name="T3" fmla="*/ 69 h 76"/>
                  <a:gd name="T4" fmla="*/ 154 w 162"/>
                  <a:gd name="T5" fmla="*/ 61 h 76"/>
                  <a:gd name="T6" fmla="*/ 147 w 162"/>
                  <a:gd name="T7" fmla="*/ 54 h 76"/>
                  <a:gd name="T8" fmla="*/ 136 w 162"/>
                  <a:gd name="T9" fmla="*/ 47 h 76"/>
                  <a:gd name="T10" fmla="*/ 126 w 162"/>
                  <a:gd name="T11" fmla="*/ 42 h 76"/>
                  <a:gd name="T12" fmla="*/ 111 w 162"/>
                  <a:gd name="T13" fmla="*/ 35 h 76"/>
                  <a:gd name="T14" fmla="*/ 97 w 162"/>
                  <a:gd name="T15" fmla="*/ 30 h 76"/>
                  <a:gd name="T16" fmla="*/ 82 w 162"/>
                  <a:gd name="T17" fmla="*/ 24 h 76"/>
                  <a:gd name="T18" fmla="*/ 67 w 162"/>
                  <a:gd name="T19" fmla="*/ 20 h 76"/>
                  <a:gd name="T20" fmla="*/ 52 w 162"/>
                  <a:gd name="T21" fmla="*/ 14 h 76"/>
                  <a:gd name="T22" fmla="*/ 37 w 162"/>
                  <a:gd name="T23" fmla="*/ 10 h 76"/>
                  <a:gd name="T24" fmla="*/ 26 w 162"/>
                  <a:gd name="T25" fmla="*/ 7 h 76"/>
                  <a:gd name="T26" fmla="*/ 15 w 162"/>
                  <a:gd name="T27" fmla="*/ 5 h 76"/>
                  <a:gd name="T28" fmla="*/ 7 w 162"/>
                  <a:gd name="T29" fmla="*/ 2 h 76"/>
                  <a:gd name="T30" fmla="*/ 1 w 162"/>
                  <a:gd name="T31" fmla="*/ 1 h 76"/>
                  <a:gd name="T32" fmla="*/ 0 w 162"/>
                  <a:gd name="T33" fmla="*/ 0 h 76"/>
                  <a:gd name="T34" fmla="*/ 3 w 162"/>
                  <a:gd name="T35" fmla="*/ 75 h 76"/>
                  <a:gd name="T36" fmla="*/ 161 w 162"/>
                  <a:gd name="T37" fmla="*/ 75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2"/>
                  <a:gd name="T58" fmla="*/ 0 h 76"/>
                  <a:gd name="T59" fmla="*/ 162 w 162"/>
                  <a:gd name="T60" fmla="*/ 76 h 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2" h="76">
                    <a:moveTo>
                      <a:pt x="161" y="75"/>
                    </a:moveTo>
                    <a:lnTo>
                      <a:pt x="159" y="69"/>
                    </a:lnTo>
                    <a:lnTo>
                      <a:pt x="154" y="61"/>
                    </a:lnTo>
                    <a:lnTo>
                      <a:pt x="147" y="54"/>
                    </a:lnTo>
                    <a:lnTo>
                      <a:pt x="136" y="47"/>
                    </a:lnTo>
                    <a:lnTo>
                      <a:pt x="126" y="42"/>
                    </a:lnTo>
                    <a:lnTo>
                      <a:pt x="111" y="35"/>
                    </a:lnTo>
                    <a:lnTo>
                      <a:pt x="97" y="30"/>
                    </a:lnTo>
                    <a:lnTo>
                      <a:pt x="82" y="24"/>
                    </a:lnTo>
                    <a:lnTo>
                      <a:pt x="67" y="20"/>
                    </a:lnTo>
                    <a:lnTo>
                      <a:pt x="52" y="14"/>
                    </a:lnTo>
                    <a:lnTo>
                      <a:pt x="37" y="10"/>
                    </a:lnTo>
                    <a:lnTo>
                      <a:pt x="26" y="7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75"/>
                    </a:lnTo>
                    <a:lnTo>
                      <a:pt x="161" y="75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47" name="Freeform 80"/>
              <p:cNvSpPr>
                <a:spLocks/>
              </p:cNvSpPr>
              <p:nvPr/>
            </p:nvSpPr>
            <p:spPr bwMode="auto">
              <a:xfrm>
                <a:off x="4086" y="1953"/>
                <a:ext cx="168" cy="81"/>
              </a:xfrm>
              <a:custGeom>
                <a:avLst/>
                <a:gdLst>
                  <a:gd name="T0" fmla="*/ 167 w 168"/>
                  <a:gd name="T1" fmla="*/ 77 h 81"/>
                  <a:gd name="T2" fmla="*/ 167 w 168"/>
                  <a:gd name="T3" fmla="*/ 77 h 81"/>
                  <a:gd name="T4" fmla="*/ 165 w 168"/>
                  <a:gd name="T5" fmla="*/ 71 h 81"/>
                  <a:gd name="T6" fmla="*/ 159 w 168"/>
                  <a:gd name="T7" fmla="*/ 63 h 81"/>
                  <a:gd name="T8" fmla="*/ 152 w 168"/>
                  <a:gd name="T9" fmla="*/ 55 h 81"/>
                  <a:gd name="T10" fmla="*/ 141 w 168"/>
                  <a:gd name="T11" fmla="*/ 48 h 81"/>
                  <a:gd name="T12" fmla="*/ 130 w 168"/>
                  <a:gd name="T13" fmla="*/ 43 h 81"/>
                  <a:gd name="T14" fmla="*/ 115 w 168"/>
                  <a:gd name="T15" fmla="*/ 35 h 81"/>
                  <a:gd name="T16" fmla="*/ 99 w 168"/>
                  <a:gd name="T17" fmla="*/ 30 h 81"/>
                  <a:gd name="T18" fmla="*/ 85 w 168"/>
                  <a:gd name="T19" fmla="*/ 24 h 81"/>
                  <a:gd name="T20" fmla="*/ 68 w 168"/>
                  <a:gd name="T21" fmla="*/ 19 h 81"/>
                  <a:gd name="T22" fmla="*/ 53 w 168"/>
                  <a:gd name="T23" fmla="*/ 14 h 81"/>
                  <a:gd name="T24" fmla="*/ 38 w 168"/>
                  <a:gd name="T25" fmla="*/ 10 h 81"/>
                  <a:gd name="T26" fmla="*/ 27 w 168"/>
                  <a:gd name="T27" fmla="*/ 7 h 81"/>
                  <a:gd name="T28" fmla="*/ 15 w 168"/>
                  <a:gd name="T29" fmla="*/ 5 h 81"/>
                  <a:gd name="T30" fmla="*/ 6 w 168"/>
                  <a:gd name="T31" fmla="*/ 2 h 81"/>
                  <a:gd name="T32" fmla="*/ 1 w 168"/>
                  <a:gd name="T33" fmla="*/ 1 h 81"/>
                  <a:gd name="T34" fmla="*/ 0 w 168"/>
                  <a:gd name="T35" fmla="*/ 0 h 81"/>
                  <a:gd name="T36" fmla="*/ 1 w 168"/>
                  <a:gd name="T37" fmla="*/ 80 h 81"/>
                  <a:gd name="T38" fmla="*/ 167 w 168"/>
                  <a:gd name="T39" fmla="*/ 77 h 8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8"/>
                  <a:gd name="T61" fmla="*/ 0 h 81"/>
                  <a:gd name="T62" fmla="*/ 168 w 168"/>
                  <a:gd name="T63" fmla="*/ 81 h 8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8" h="81">
                    <a:moveTo>
                      <a:pt x="167" y="77"/>
                    </a:moveTo>
                    <a:lnTo>
                      <a:pt x="167" y="77"/>
                    </a:lnTo>
                    <a:lnTo>
                      <a:pt x="165" y="71"/>
                    </a:lnTo>
                    <a:lnTo>
                      <a:pt x="159" y="63"/>
                    </a:lnTo>
                    <a:lnTo>
                      <a:pt x="152" y="55"/>
                    </a:lnTo>
                    <a:lnTo>
                      <a:pt x="141" y="48"/>
                    </a:lnTo>
                    <a:lnTo>
                      <a:pt x="130" y="43"/>
                    </a:lnTo>
                    <a:lnTo>
                      <a:pt x="115" y="35"/>
                    </a:lnTo>
                    <a:lnTo>
                      <a:pt x="99" y="30"/>
                    </a:lnTo>
                    <a:lnTo>
                      <a:pt x="85" y="24"/>
                    </a:lnTo>
                    <a:lnTo>
                      <a:pt x="68" y="19"/>
                    </a:lnTo>
                    <a:lnTo>
                      <a:pt x="53" y="14"/>
                    </a:lnTo>
                    <a:lnTo>
                      <a:pt x="38" y="10"/>
                    </a:lnTo>
                    <a:lnTo>
                      <a:pt x="27" y="7"/>
                    </a:lnTo>
                    <a:lnTo>
                      <a:pt x="15" y="5"/>
                    </a:lnTo>
                    <a:lnTo>
                      <a:pt x="6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80"/>
                    </a:lnTo>
                    <a:lnTo>
                      <a:pt x="167" y="7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48" name="Freeform 81"/>
              <p:cNvSpPr>
                <a:spLocks/>
              </p:cNvSpPr>
              <p:nvPr/>
            </p:nvSpPr>
            <p:spPr bwMode="auto">
              <a:xfrm>
                <a:off x="4057" y="1946"/>
                <a:ext cx="198" cy="165"/>
              </a:xfrm>
              <a:custGeom>
                <a:avLst/>
                <a:gdLst>
                  <a:gd name="T0" fmla="*/ 8 w 198"/>
                  <a:gd name="T1" fmla="*/ 164 h 165"/>
                  <a:gd name="T2" fmla="*/ 8 w 198"/>
                  <a:gd name="T3" fmla="*/ 164 h 165"/>
                  <a:gd name="T4" fmla="*/ 17 w 198"/>
                  <a:gd name="T5" fmla="*/ 162 h 165"/>
                  <a:gd name="T6" fmla="*/ 26 w 198"/>
                  <a:gd name="T7" fmla="*/ 159 h 165"/>
                  <a:gd name="T8" fmla="*/ 38 w 198"/>
                  <a:gd name="T9" fmla="*/ 157 h 165"/>
                  <a:gd name="T10" fmla="*/ 51 w 198"/>
                  <a:gd name="T11" fmla="*/ 152 h 165"/>
                  <a:gd name="T12" fmla="*/ 66 w 198"/>
                  <a:gd name="T13" fmla="*/ 150 h 165"/>
                  <a:gd name="T14" fmla="*/ 84 w 198"/>
                  <a:gd name="T15" fmla="*/ 145 h 165"/>
                  <a:gd name="T16" fmla="*/ 99 w 198"/>
                  <a:gd name="T17" fmla="*/ 140 h 165"/>
                  <a:gd name="T18" fmla="*/ 115 w 198"/>
                  <a:gd name="T19" fmla="*/ 135 h 165"/>
                  <a:gd name="T20" fmla="*/ 130 w 198"/>
                  <a:gd name="T21" fmla="*/ 129 h 165"/>
                  <a:gd name="T22" fmla="*/ 146 w 198"/>
                  <a:gd name="T23" fmla="*/ 122 h 165"/>
                  <a:gd name="T24" fmla="*/ 160 w 198"/>
                  <a:gd name="T25" fmla="*/ 117 h 165"/>
                  <a:gd name="T26" fmla="*/ 172 w 198"/>
                  <a:gd name="T27" fmla="*/ 110 h 165"/>
                  <a:gd name="T28" fmla="*/ 182 w 198"/>
                  <a:gd name="T29" fmla="*/ 104 h 165"/>
                  <a:gd name="T30" fmla="*/ 190 w 198"/>
                  <a:gd name="T31" fmla="*/ 97 h 165"/>
                  <a:gd name="T32" fmla="*/ 195 w 198"/>
                  <a:gd name="T33" fmla="*/ 89 h 165"/>
                  <a:gd name="T34" fmla="*/ 197 w 198"/>
                  <a:gd name="T35" fmla="*/ 83 h 165"/>
                  <a:gd name="T36" fmla="*/ 194 w 198"/>
                  <a:gd name="T37" fmla="*/ 74 h 165"/>
                  <a:gd name="T38" fmla="*/ 188 w 198"/>
                  <a:gd name="T39" fmla="*/ 66 h 165"/>
                  <a:gd name="T40" fmla="*/ 178 w 198"/>
                  <a:gd name="T41" fmla="*/ 58 h 165"/>
                  <a:gd name="T42" fmla="*/ 165 w 198"/>
                  <a:gd name="T43" fmla="*/ 52 h 165"/>
                  <a:gd name="T44" fmla="*/ 150 w 198"/>
                  <a:gd name="T45" fmla="*/ 45 h 165"/>
                  <a:gd name="T46" fmla="*/ 133 w 198"/>
                  <a:gd name="T47" fmla="*/ 37 h 165"/>
                  <a:gd name="T48" fmla="*/ 116 w 198"/>
                  <a:gd name="T49" fmla="*/ 31 h 165"/>
                  <a:gd name="T50" fmla="*/ 98 w 198"/>
                  <a:gd name="T51" fmla="*/ 25 h 165"/>
                  <a:gd name="T52" fmla="*/ 80 w 198"/>
                  <a:gd name="T53" fmla="*/ 19 h 165"/>
                  <a:gd name="T54" fmla="*/ 62 w 198"/>
                  <a:gd name="T55" fmla="*/ 14 h 165"/>
                  <a:gd name="T56" fmla="*/ 46 w 198"/>
                  <a:gd name="T57" fmla="*/ 10 h 165"/>
                  <a:gd name="T58" fmla="*/ 31 w 198"/>
                  <a:gd name="T59" fmla="*/ 6 h 165"/>
                  <a:gd name="T60" fmla="*/ 17 w 198"/>
                  <a:gd name="T61" fmla="*/ 3 h 165"/>
                  <a:gd name="T62" fmla="*/ 7 w 198"/>
                  <a:gd name="T63" fmla="*/ 1 h 165"/>
                  <a:gd name="T64" fmla="*/ 1 w 198"/>
                  <a:gd name="T65" fmla="*/ 1 h 165"/>
                  <a:gd name="T66" fmla="*/ 0 w 198"/>
                  <a:gd name="T67" fmla="*/ 0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8"/>
                  <a:gd name="T103" fmla="*/ 0 h 165"/>
                  <a:gd name="T104" fmla="*/ 198 w 198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8" h="165">
                    <a:moveTo>
                      <a:pt x="8" y="164"/>
                    </a:moveTo>
                    <a:lnTo>
                      <a:pt x="8" y="164"/>
                    </a:lnTo>
                    <a:lnTo>
                      <a:pt x="17" y="162"/>
                    </a:lnTo>
                    <a:lnTo>
                      <a:pt x="26" y="159"/>
                    </a:lnTo>
                    <a:lnTo>
                      <a:pt x="38" y="157"/>
                    </a:lnTo>
                    <a:lnTo>
                      <a:pt x="51" y="152"/>
                    </a:lnTo>
                    <a:lnTo>
                      <a:pt x="66" y="150"/>
                    </a:lnTo>
                    <a:lnTo>
                      <a:pt x="84" y="145"/>
                    </a:lnTo>
                    <a:lnTo>
                      <a:pt x="99" y="140"/>
                    </a:lnTo>
                    <a:lnTo>
                      <a:pt x="115" y="135"/>
                    </a:lnTo>
                    <a:lnTo>
                      <a:pt x="130" y="129"/>
                    </a:lnTo>
                    <a:lnTo>
                      <a:pt x="146" y="122"/>
                    </a:lnTo>
                    <a:lnTo>
                      <a:pt x="160" y="117"/>
                    </a:lnTo>
                    <a:lnTo>
                      <a:pt x="172" y="110"/>
                    </a:lnTo>
                    <a:lnTo>
                      <a:pt x="182" y="104"/>
                    </a:lnTo>
                    <a:lnTo>
                      <a:pt x="190" y="97"/>
                    </a:lnTo>
                    <a:lnTo>
                      <a:pt x="195" y="89"/>
                    </a:lnTo>
                    <a:lnTo>
                      <a:pt x="197" y="83"/>
                    </a:lnTo>
                    <a:lnTo>
                      <a:pt x="194" y="74"/>
                    </a:lnTo>
                    <a:lnTo>
                      <a:pt x="188" y="66"/>
                    </a:lnTo>
                    <a:lnTo>
                      <a:pt x="178" y="58"/>
                    </a:lnTo>
                    <a:lnTo>
                      <a:pt x="165" y="52"/>
                    </a:lnTo>
                    <a:lnTo>
                      <a:pt x="150" y="45"/>
                    </a:lnTo>
                    <a:lnTo>
                      <a:pt x="133" y="37"/>
                    </a:lnTo>
                    <a:lnTo>
                      <a:pt x="116" y="31"/>
                    </a:lnTo>
                    <a:lnTo>
                      <a:pt x="98" y="25"/>
                    </a:lnTo>
                    <a:lnTo>
                      <a:pt x="80" y="19"/>
                    </a:lnTo>
                    <a:lnTo>
                      <a:pt x="62" y="14"/>
                    </a:lnTo>
                    <a:lnTo>
                      <a:pt x="46" y="10"/>
                    </a:lnTo>
                    <a:lnTo>
                      <a:pt x="31" y="6"/>
                    </a:lnTo>
                    <a:lnTo>
                      <a:pt x="17" y="3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49" name="Line 82"/>
              <p:cNvSpPr>
                <a:spLocks noChangeShapeType="1"/>
              </p:cNvSpPr>
              <p:nvPr/>
            </p:nvSpPr>
            <p:spPr bwMode="auto">
              <a:xfrm>
                <a:off x="4085" y="1957"/>
                <a:ext cx="3" cy="142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50" name="Line 83"/>
              <p:cNvSpPr>
                <a:spLocks noChangeShapeType="1"/>
              </p:cNvSpPr>
              <p:nvPr/>
            </p:nvSpPr>
            <p:spPr bwMode="auto">
              <a:xfrm flipH="1">
                <a:off x="1676" y="1544"/>
                <a:ext cx="10" cy="6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51" name="Freeform 84"/>
              <p:cNvSpPr>
                <a:spLocks/>
              </p:cNvSpPr>
              <p:nvPr/>
            </p:nvSpPr>
            <p:spPr bwMode="auto">
              <a:xfrm>
                <a:off x="1621" y="1541"/>
                <a:ext cx="60" cy="629"/>
              </a:xfrm>
              <a:custGeom>
                <a:avLst/>
                <a:gdLst>
                  <a:gd name="T0" fmla="*/ 59 w 60"/>
                  <a:gd name="T1" fmla="*/ 0 h 629"/>
                  <a:gd name="T2" fmla="*/ 59 w 60"/>
                  <a:gd name="T3" fmla="*/ 0 h 629"/>
                  <a:gd name="T4" fmla="*/ 58 w 60"/>
                  <a:gd name="T5" fmla="*/ 3 h 629"/>
                  <a:gd name="T6" fmla="*/ 57 w 60"/>
                  <a:gd name="T7" fmla="*/ 14 h 629"/>
                  <a:gd name="T8" fmla="*/ 59 w 60"/>
                  <a:gd name="T9" fmla="*/ 27 h 629"/>
                  <a:gd name="T10" fmla="*/ 59 w 60"/>
                  <a:gd name="T11" fmla="*/ 43 h 629"/>
                  <a:gd name="T12" fmla="*/ 59 w 60"/>
                  <a:gd name="T13" fmla="*/ 59 h 629"/>
                  <a:gd name="T14" fmla="*/ 59 w 60"/>
                  <a:gd name="T15" fmla="*/ 74 h 629"/>
                  <a:gd name="T16" fmla="*/ 59 w 60"/>
                  <a:gd name="T17" fmla="*/ 84 h 629"/>
                  <a:gd name="T18" fmla="*/ 59 w 60"/>
                  <a:gd name="T19" fmla="*/ 87 h 629"/>
                  <a:gd name="T20" fmla="*/ 0 w 60"/>
                  <a:gd name="T21" fmla="*/ 87 h 629"/>
                  <a:gd name="T22" fmla="*/ 6 w 60"/>
                  <a:gd name="T23" fmla="*/ 628 h 6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629"/>
                  <a:gd name="T38" fmla="*/ 60 w 60"/>
                  <a:gd name="T39" fmla="*/ 629 h 6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629">
                    <a:moveTo>
                      <a:pt x="59" y="0"/>
                    </a:moveTo>
                    <a:lnTo>
                      <a:pt x="59" y="0"/>
                    </a:lnTo>
                    <a:lnTo>
                      <a:pt x="58" y="3"/>
                    </a:lnTo>
                    <a:lnTo>
                      <a:pt x="57" y="14"/>
                    </a:lnTo>
                    <a:lnTo>
                      <a:pt x="59" y="27"/>
                    </a:lnTo>
                    <a:lnTo>
                      <a:pt x="59" y="43"/>
                    </a:lnTo>
                    <a:lnTo>
                      <a:pt x="59" y="59"/>
                    </a:lnTo>
                    <a:lnTo>
                      <a:pt x="59" y="74"/>
                    </a:lnTo>
                    <a:lnTo>
                      <a:pt x="59" y="84"/>
                    </a:lnTo>
                    <a:lnTo>
                      <a:pt x="59" y="87"/>
                    </a:lnTo>
                    <a:lnTo>
                      <a:pt x="0" y="87"/>
                    </a:lnTo>
                    <a:lnTo>
                      <a:pt x="6" y="628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52" name="Freeform 85"/>
              <p:cNvSpPr>
                <a:spLocks/>
              </p:cNvSpPr>
              <p:nvPr/>
            </p:nvSpPr>
            <p:spPr bwMode="auto">
              <a:xfrm>
                <a:off x="2775" y="1791"/>
                <a:ext cx="862" cy="158"/>
              </a:xfrm>
              <a:custGeom>
                <a:avLst/>
                <a:gdLst>
                  <a:gd name="T0" fmla="*/ 861 w 862"/>
                  <a:gd name="T1" fmla="*/ 109 h 158"/>
                  <a:gd name="T2" fmla="*/ 845 w 862"/>
                  <a:gd name="T3" fmla="*/ 151 h 158"/>
                  <a:gd name="T4" fmla="*/ 693 w 862"/>
                  <a:gd name="T5" fmla="*/ 157 h 158"/>
                  <a:gd name="T6" fmla="*/ 51 w 862"/>
                  <a:gd name="T7" fmla="*/ 62 h 158"/>
                  <a:gd name="T8" fmla="*/ 49 w 862"/>
                  <a:gd name="T9" fmla="*/ 59 h 158"/>
                  <a:gd name="T10" fmla="*/ 44 w 862"/>
                  <a:gd name="T11" fmla="*/ 52 h 158"/>
                  <a:gd name="T12" fmla="*/ 35 w 862"/>
                  <a:gd name="T13" fmla="*/ 43 h 158"/>
                  <a:gd name="T14" fmla="*/ 25 w 862"/>
                  <a:gd name="T15" fmla="*/ 31 h 158"/>
                  <a:gd name="T16" fmla="*/ 15 w 862"/>
                  <a:gd name="T17" fmla="*/ 20 h 158"/>
                  <a:gd name="T18" fmla="*/ 7 w 862"/>
                  <a:gd name="T19" fmla="*/ 10 h 158"/>
                  <a:gd name="T20" fmla="*/ 2 w 862"/>
                  <a:gd name="T21" fmla="*/ 3 h 158"/>
                  <a:gd name="T22" fmla="*/ 0 w 862"/>
                  <a:gd name="T23" fmla="*/ 0 h 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62"/>
                  <a:gd name="T37" fmla="*/ 0 h 158"/>
                  <a:gd name="T38" fmla="*/ 862 w 862"/>
                  <a:gd name="T39" fmla="*/ 158 h 1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62" h="158">
                    <a:moveTo>
                      <a:pt x="861" y="109"/>
                    </a:moveTo>
                    <a:lnTo>
                      <a:pt x="845" y="151"/>
                    </a:lnTo>
                    <a:lnTo>
                      <a:pt x="693" y="157"/>
                    </a:lnTo>
                    <a:lnTo>
                      <a:pt x="51" y="62"/>
                    </a:lnTo>
                    <a:lnTo>
                      <a:pt x="49" y="59"/>
                    </a:lnTo>
                    <a:lnTo>
                      <a:pt x="44" y="52"/>
                    </a:lnTo>
                    <a:lnTo>
                      <a:pt x="35" y="43"/>
                    </a:lnTo>
                    <a:lnTo>
                      <a:pt x="25" y="31"/>
                    </a:lnTo>
                    <a:lnTo>
                      <a:pt x="15" y="20"/>
                    </a:lnTo>
                    <a:lnTo>
                      <a:pt x="7" y="10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53" name="Freeform 86"/>
              <p:cNvSpPr>
                <a:spLocks/>
              </p:cNvSpPr>
              <p:nvPr/>
            </p:nvSpPr>
            <p:spPr bwMode="auto">
              <a:xfrm>
                <a:off x="2753" y="1799"/>
                <a:ext cx="896" cy="171"/>
              </a:xfrm>
              <a:custGeom>
                <a:avLst/>
                <a:gdLst>
                  <a:gd name="T0" fmla="*/ 895 w 896"/>
                  <a:gd name="T1" fmla="*/ 101 h 171"/>
                  <a:gd name="T2" fmla="*/ 868 w 896"/>
                  <a:gd name="T3" fmla="*/ 165 h 171"/>
                  <a:gd name="T4" fmla="*/ 710 w 896"/>
                  <a:gd name="T5" fmla="*/ 170 h 171"/>
                  <a:gd name="T6" fmla="*/ 60 w 896"/>
                  <a:gd name="T7" fmla="*/ 74 h 171"/>
                  <a:gd name="T8" fmla="*/ 0 w 896"/>
                  <a:gd name="T9" fmla="*/ 0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6"/>
                  <a:gd name="T16" fmla="*/ 0 h 171"/>
                  <a:gd name="T17" fmla="*/ 896 w 896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6" h="171">
                    <a:moveTo>
                      <a:pt x="895" y="101"/>
                    </a:moveTo>
                    <a:lnTo>
                      <a:pt x="868" y="165"/>
                    </a:lnTo>
                    <a:lnTo>
                      <a:pt x="710" y="170"/>
                    </a:lnTo>
                    <a:lnTo>
                      <a:pt x="60" y="7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54" name="Freeform 87"/>
              <p:cNvSpPr>
                <a:spLocks/>
              </p:cNvSpPr>
              <p:nvPr/>
            </p:nvSpPr>
            <p:spPr bwMode="auto">
              <a:xfrm>
                <a:off x="1457" y="1682"/>
                <a:ext cx="58" cy="263"/>
              </a:xfrm>
              <a:custGeom>
                <a:avLst/>
                <a:gdLst>
                  <a:gd name="T0" fmla="*/ 28 w 58"/>
                  <a:gd name="T1" fmla="*/ 0 h 263"/>
                  <a:gd name="T2" fmla="*/ 57 w 58"/>
                  <a:gd name="T3" fmla="*/ 0 h 263"/>
                  <a:gd name="T4" fmla="*/ 55 w 58"/>
                  <a:gd name="T5" fmla="*/ 11 h 263"/>
                  <a:gd name="T6" fmla="*/ 52 w 58"/>
                  <a:gd name="T7" fmla="*/ 39 h 263"/>
                  <a:gd name="T8" fmla="*/ 48 w 58"/>
                  <a:gd name="T9" fmla="*/ 80 h 263"/>
                  <a:gd name="T10" fmla="*/ 44 w 58"/>
                  <a:gd name="T11" fmla="*/ 128 h 263"/>
                  <a:gd name="T12" fmla="*/ 38 w 58"/>
                  <a:gd name="T13" fmla="*/ 175 h 263"/>
                  <a:gd name="T14" fmla="*/ 34 w 58"/>
                  <a:gd name="T15" fmla="*/ 215 h 263"/>
                  <a:gd name="T16" fmla="*/ 31 w 58"/>
                  <a:gd name="T17" fmla="*/ 245 h 263"/>
                  <a:gd name="T18" fmla="*/ 29 w 58"/>
                  <a:gd name="T19" fmla="*/ 255 h 263"/>
                  <a:gd name="T20" fmla="*/ 32 w 58"/>
                  <a:gd name="T21" fmla="*/ 256 h 263"/>
                  <a:gd name="T22" fmla="*/ 35 w 58"/>
                  <a:gd name="T23" fmla="*/ 257 h 263"/>
                  <a:gd name="T24" fmla="*/ 39 w 58"/>
                  <a:gd name="T25" fmla="*/ 257 h 263"/>
                  <a:gd name="T26" fmla="*/ 45 w 58"/>
                  <a:gd name="T27" fmla="*/ 257 h 263"/>
                  <a:gd name="T28" fmla="*/ 48 w 58"/>
                  <a:gd name="T29" fmla="*/ 257 h 263"/>
                  <a:gd name="T30" fmla="*/ 50 w 58"/>
                  <a:gd name="T31" fmla="*/ 258 h 263"/>
                  <a:gd name="T32" fmla="*/ 51 w 58"/>
                  <a:gd name="T33" fmla="*/ 257 h 263"/>
                  <a:gd name="T34" fmla="*/ 51 w 58"/>
                  <a:gd name="T35" fmla="*/ 262 h 263"/>
                  <a:gd name="T36" fmla="*/ 0 w 58"/>
                  <a:gd name="T37" fmla="*/ 261 h 2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263"/>
                  <a:gd name="T59" fmla="*/ 58 w 58"/>
                  <a:gd name="T60" fmla="*/ 263 h 2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263">
                    <a:moveTo>
                      <a:pt x="28" y="0"/>
                    </a:moveTo>
                    <a:lnTo>
                      <a:pt x="57" y="0"/>
                    </a:lnTo>
                    <a:lnTo>
                      <a:pt x="55" y="11"/>
                    </a:lnTo>
                    <a:lnTo>
                      <a:pt x="52" y="39"/>
                    </a:lnTo>
                    <a:lnTo>
                      <a:pt x="48" y="80"/>
                    </a:lnTo>
                    <a:lnTo>
                      <a:pt x="44" y="128"/>
                    </a:lnTo>
                    <a:lnTo>
                      <a:pt x="38" y="175"/>
                    </a:lnTo>
                    <a:lnTo>
                      <a:pt x="34" y="215"/>
                    </a:lnTo>
                    <a:lnTo>
                      <a:pt x="31" y="245"/>
                    </a:lnTo>
                    <a:lnTo>
                      <a:pt x="29" y="255"/>
                    </a:lnTo>
                    <a:lnTo>
                      <a:pt x="32" y="256"/>
                    </a:lnTo>
                    <a:lnTo>
                      <a:pt x="35" y="257"/>
                    </a:lnTo>
                    <a:lnTo>
                      <a:pt x="39" y="257"/>
                    </a:lnTo>
                    <a:lnTo>
                      <a:pt x="45" y="257"/>
                    </a:lnTo>
                    <a:lnTo>
                      <a:pt x="48" y="257"/>
                    </a:lnTo>
                    <a:lnTo>
                      <a:pt x="50" y="258"/>
                    </a:lnTo>
                    <a:lnTo>
                      <a:pt x="51" y="257"/>
                    </a:lnTo>
                    <a:lnTo>
                      <a:pt x="51" y="262"/>
                    </a:lnTo>
                    <a:lnTo>
                      <a:pt x="0" y="26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55" name="Freeform 88"/>
              <p:cNvSpPr>
                <a:spLocks/>
              </p:cNvSpPr>
              <p:nvPr/>
            </p:nvSpPr>
            <p:spPr bwMode="auto">
              <a:xfrm>
                <a:off x="3957" y="2038"/>
                <a:ext cx="67" cy="34"/>
              </a:xfrm>
              <a:custGeom>
                <a:avLst/>
                <a:gdLst>
                  <a:gd name="T0" fmla="*/ 66 w 67"/>
                  <a:gd name="T1" fmla="*/ 19 h 34"/>
                  <a:gd name="T2" fmla="*/ 64 w 67"/>
                  <a:gd name="T3" fmla="*/ 17 h 34"/>
                  <a:gd name="T4" fmla="*/ 61 w 67"/>
                  <a:gd name="T5" fmla="*/ 16 h 34"/>
                  <a:gd name="T6" fmla="*/ 53 w 67"/>
                  <a:gd name="T7" fmla="*/ 14 h 34"/>
                  <a:gd name="T8" fmla="*/ 46 w 67"/>
                  <a:gd name="T9" fmla="*/ 11 h 34"/>
                  <a:gd name="T10" fmla="*/ 38 w 67"/>
                  <a:gd name="T11" fmla="*/ 9 h 34"/>
                  <a:gd name="T12" fmla="*/ 28 w 67"/>
                  <a:gd name="T13" fmla="*/ 8 h 34"/>
                  <a:gd name="T14" fmla="*/ 18 w 67"/>
                  <a:gd name="T15" fmla="*/ 3 h 34"/>
                  <a:gd name="T16" fmla="*/ 9 w 67"/>
                  <a:gd name="T17" fmla="*/ 0 h 34"/>
                  <a:gd name="T18" fmla="*/ 4 w 67"/>
                  <a:gd name="T19" fmla="*/ 0 h 34"/>
                  <a:gd name="T20" fmla="*/ 1 w 67"/>
                  <a:gd name="T21" fmla="*/ 2 h 34"/>
                  <a:gd name="T22" fmla="*/ 0 w 67"/>
                  <a:gd name="T23" fmla="*/ 7 h 34"/>
                  <a:gd name="T24" fmla="*/ 1 w 67"/>
                  <a:gd name="T25" fmla="*/ 14 h 34"/>
                  <a:gd name="T26" fmla="*/ 1 w 67"/>
                  <a:gd name="T27" fmla="*/ 20 h 34"/>
                  <a:gd name="T28" fmla="*/ 2 w 67"/>
                  <a:gd name="T29" fmla="*/ 26 h 34"/>
                  <a:gd name="T30" fmla="*/ 5 w 67"/>
                  <a:gd name="T31" fmla="*/ 31 h 34"/>
                  <a:gd name="T32" fmla="*/ 8 w 67"/>
                  <a:gd name="T33" fmla="*/ 33 h 34"/>
                  <a:gd name="T34" fmla="*/ 16 w 67"/>
                  <a:gd name="T35" fmla="*/ 29 h 34"/>
                  <a:gd name="T36" fmla="*/ 24 w 67"/>
                  <a:gd name="T37" fmla="*/ 28 h 34"/>
                  <a:gd name="T38" fmla="*/ 34 w 67"/>
                  <a:gd name="T39" fmla="*/ 26 h 34"/>
                  <a:gd name="T40" fmla="*/ 43 w 67"/>
                  <a:gd name="T41" fmla="*/ 24 h 34"/>
                  <a:gd name="T42" fmla="*/ 52 w 67"/>
                  <a:gd name="T43" fmla="*/ 23 h 34"/>
                  <a:gd name="T44" fmla="*/ 59 w 67"/>
                  <a:gd name="T45" fmla="*/ 21 h 34"/>
                  <a:gd name="T46" fmla="*/ 65 w 67"/>
                  <a:gd name="T47" fmla="*/ 20 h 34"/>
                  <a:gd name="T48" fmla="*/ 66 w 67"/>
                  <a:gd name="T49" fmla="*/ 19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34"/>
                  <a:gd name="T77" fmla="*/ 67 w 67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34">
                    <a:moveTo>
                      <a:pt x="66" y="19"/>
                    </a:moveTo>
                    <a:lnTo>
                      <a:pt x="64" y="17"/>
                    </a:lnTo>
                    <a:lnTo>
                      <a:pt x="61" y="16"/>
                    </a:lnTo>
                    <a:lnTo>
                      <a:pt x="53" y="14"/>
                    </a:lnTo>
                    <a:lnTo>
                      <a:pt x="46" y="11"/>
                    </a:lnTo>
                    <a:lnTo>
                      <a:pt x="38" y="9"/>
                    </a:lnTo>
                    <a:lnTo>
                      <a:pt x="28" y="8"/>
                    </a:lnTo>
                    <a:lnTo>
                      <a:pt x="18" y="3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4"/>
                    </a:lnTo>
                    <a:lnTo>
                      <a:pt x="1" y="20"/>
                    </a:lnTo>
                    <a:lnTo>
                      <a:pt x="2" y="26"/>
                    </a:lnTo>
                    <a:lnTo>
                      <a:pt x="5" y="31"/>
                    </a:lnTo>
                    <a:lnTo>
                      <a:pt x="8" y="33"/>
                    </a:lnTo>
                    <a:lnTo>
                      <a:pt x="16" y="29"/>
                    </a:lnTo>
                    <a:lnTo>
                      <a:pt x="24" y="28"/>
                    </a:lnTo>
                    <a:lnTo>
                      <a:pt x="34" y="26"/>
                    </a:lnTo>
                    <a:lnTo>
                      <a:pt x="43" y="24"/>
                    </a:lnTo>
                    <a:lnTo>
                      <a:pt x="52" y="23"/>
                    </a:lnTo>
                    <a:lnTo>
                      <a:pt x="59" y="21"/>
                    </a:lnTo>
                    <a:lnTo>
                      <a:pt x="65" y="20"/>
                    </a:lnTo>
                    <a:lnTo>
                      <a:pt x="66" y="19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56" name="Freeform 89"/>
              <p:cNvSpPr>
                <a:spLocks/>
              </p:cNvSpPr>
              <p:nvPr/>
            </p:nvSpPr>
            <p:spPr bwMode="auto">
              <a:xfrm>
                <a:off x="3956" y="2039"/>
                <a:ext cx="73" cy="39"/>
              </a:xfrm>
              <a:custGeom>
                <a:avLst/>
                <a:gdLst>
                  <a:gd name="T0" fmla="*/ 72 w 73"/>
                  <a:gd name="T1" fmla="*/ 20 h 39"/>
                  <a:gd name="T2" fmla="*/ 72 w 73"/>
                  <a:gd name="T3" fmla="*/ 20 h 39"/>
                  <a:gd name="T4" fmla="*/ 71 w 73"/>
                  <a:gd name="T5" fmla="*/ 18 h 39"/>
                  <a:gd name="T6" fmla="*/ 67 w 73"/>
                  <a:gd name="T7" fmla="*/ 16 h 39"/>
                  <a:gd name="T8" fmla="*/ 58 w 73"/>
                  <a:gd name="T9" fmla="*/ 15 h 39"/>
                  <a:gd name="T10" fmla="*/ 51 w 73"/>
                  <a:gd name="T11" fmla="*/ 13 h 39"/>
                  <a:gd name="T12" fmla="*/ 41 w 73"/>
                  <a:gd name="T13" fmla="*/ 10 h 39"/>
                  <a:gd name="T14" fmla="*/ 31 w 73"/>
                  <a:gd name="T15" fmla="*/ 8 h 39"/>
                  <a:gd name="T16" fmla="*/ 19 w 73"/>
                  <a:gd name="T17" fmla="*/ 4 h 39"/>
                  <a:gd name="T18" fmla="*/ 9 w 73"/>
                  <a:gd name="T19" fmla="*/ 0 h 39"/>
                  <a:gd name="T20" fmla="*/ 5 w 73"/>
                  <a:gd name="T21" fmla="*/ 0 h 39"/>
                  <a:gd name="T22" fmla="*/ 2 w 73"/>
                  <a:gd name="T23" fmla="*/ 3 h 39"/>
                  <a:gd name="T24" fmla="*/ 0 w 73"/>
                  <a:gd name="T25" fmla="*/ 9 h 39"/>
                  <a:gd name="T26" fmla="*/ 0 w 73"/>
                  <a:gd name="T27" fmla="*/ 16 h 39"/>
                  <a:gd name="T28" fmla="*/ 0 w 73"/>
                  <a:gd name="T29" fmla="*/ 24 h 39"/>
                  <a:gd name="T30" fmla="*/ 2 w 73"/>
                  <a:gd name="T31" fmla="*/ 31 h 39"/>
                  <a:gd name="T32" fmla="*/ 5 w 73"/>
                  <a:gd name="T33" fmla="*/ 35 h 39"/>
                  <a:gd name="T34" fmla="*/ 9 w 73"/>
                  <a:gd name="T35" fmla="*/ 38 h 39"/>
                  <a:gd name="T36" fmla="*/ 17 w 73"/>
                  <a:gd name="T37" fmla="*/ 34 h 39"/>
                  <a:gd name="T38" fmla="*/ 27 w 73"/>
                  <a:gd name="T39" fmla="*/ 32 h 39"/>
                  <a:gd name="T40" fmla="*/ 36 w 73"/>
                  <a:gd name="T41" fmla="*/ 28 h 39"/>
                  <a:gd name="T42" fmla="*/ 47 w 73"/>
                  <a:gd name="T43" fmla="*/ 26 h 39"/>
                  <a:gd name="T44" fmla="*/ 57 w 73"/>
                  <a:gd name="T45" fmla="*/ 26 h 39"/>
                  <a:gd name="T46" fmla="*/ 64 w 73"/>
                  <a:gd name="T47" fmla="*/ 23 h 39"/>
                  <a:gd name="T48" fmla="*/ 70 w 73"/>
                  <a:gd name="T49" fmla="*/ 22 h 39"/>
                  <a:gd name="T50" fmla="*/ 72 w 73"/>
                  <a:gd name="T51" fmla="*/ 20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3"/>
                  <a:gd name="T79" fmla="*/ 0 h 39"/>
                  <a:gd name="T80" fmla="*/ 73 w 73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3" h="39">
                    <a:moveTo>
                      <a:pt x="72" y="20"/>
                    </a:moveTo>
                    <a:lnTo>
                      <a:pt x="72" y="20"/>
                    </a:lnTo>
                    <a:lnTo>
                      <a:pt x="71" y="18"/>
                    </a:lnTo>
                    <a:lnTo>
                      <a:pt x="67" y="16"/>
                    </a:lnTo>
                    <a:lnTo>
                      <a:pt x="58" y="15"/>
                    </a:lnTo>
                    <a:lnTo>
                      <a:pt x="51" y="13"/>
                    </a:lnTo>
                    <a:lnTo>
                      <a:pt x="41" y="10"/>
                    </a:lnTo>
                    <a:lnTo>
                      <a:pt x="31" y="8"/>
                    </a:lnTo>
                    <a:lnTo>
                      <a:pt x="1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5" y="35"/>
                    </a:lnTo>
                    <a:lnTo>
                      <a:pt x="9" y="38"/>
                    </a:lnTo>
                    <a:lnTo>
                      <a:pt x="17" y="34"/>
                    </a:lnTo>
                    <a:lnTo>
                      <a:pt x="27" y="32"/>
                    </a:lnTo>
                    <a:lnTo>
                      <a:pt x="36" y="28"/>
                    </a:lnTo>
                    <a:lnTo>
                      <a:pt x="47" y="26"/>
                    </a:lnTo>
                    <a:lnTo>
                      <a:pt x="57" y="26"/>
                    </a:lnTo>
                    <a:lnTo>
                      <a:pt x="64" y="23"/>
                    </a:lnTo>
                    <a:lnTo>
                      <a:pt x="70" y="22"/>
                    </a:lnTo>
                    <a:lnTo>
                      <a:pt x="72" y="2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57" name="Freeform 90"/>
              <p:cNvSpPr>
                <a:spLocks/>
              </p:cNvSpPr>
              <p:nvPr/>
            </p:nvSpPr>
            <p:spPr bwMode="auto">
              <a:xfrm>
                <a:off x="2385" y="1798"/>
                <a:ext cx="116" cy="86"/>
              </a:xfrm>
              <a:custGeom>
                <a:avLst/>
                <a:gdLst>
                  <a:gd name="T0" fmla="*/ 5 w 116"/>
                  <a:gd name="T1" fmla="*/ 14 h 86"/>
                  <a:gd name="T2" fmla="*/ 1 w 116"/>
                  <a:gd name="T3" fmla="*/ 15 h 86"/>
                  <a:gd name="T4" fmla="*/ 0 w 116"/>
                  <a:gd name="T5" fmla="*/ 18 h 86"/>
                  <a:gd name="T6" fmla="*/ 2 w 116"/>
                  <a:gd name="T7" fmla="*/ 20 h 86"/>
                  <a:gd name="T8" fmla="*/ 6 w 116"/>
                  <a:gd name="T9" fmla="*/ 22 h 86"/>
                  <a:gd name="T10" fmla="*/ 58 w 116"/>
                  <a:gd name="T11" fmla="*/ 12 h 86"/>
                  <a:gd name="T12" fmla="*/ 83 w 116"/>
                  <a:gd name="T13" fmla="*/ 85 h 86"/>
                  <a:gd name="T14" fmla="*/ 115 w 116"/>
                  <a:gd name="T15" fmla="*/ 77 h 86"/>
                  <a:gd name="T16" fmla="*/ 75 w 116"/>
                  <a:gd name="T17" fmla="*/ 8 h 86"/>
                  <a:gd name="T18" fmla="*/ 84 w 116"/>
                  <a:gd name="T19" fmla="*/ 8 h 86"/>
                  <a:gd name="T20" fmla="*/ 86 w 116"/>
                  <a:gd name="T21" fmla="*/ 5 h 86"/>
                  <a:gd name="T22" fmla="*/ 87 w 116"/>
                  <a:gd name="T23" fmla="*/ 2 h 86"/>
                  <a:gd name="T24" fmla="*/ 86 w 116"/>
                  <a:gd name="T25" fmla="*/ 0 h 86"/>
                  <a:gd name="T26" fmla="*/ 81 w 116"/>
                  <a:gd name="T27" fmla="*/ 0 h 86"/>
                  <a:gd name="T28" fmla="*/ 5 w 116"/>
                  <a:gd name="T29" fmla="*/ 14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6"/>
                  <a:gd name="T46" fmla="*/ 0 h 86"/>
                  <a:gd name="T47" fmla="*/ 116 w 116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6" h="86">
                    <a:moveTo>
                      <a:pt x="5" y="14"/>
                    </a:moveTo>
                    <a:lnTo>
                      <a:pt x="1" y="15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58" y="12"/>
                    </a:lnTo>
                    <a:lnTo>
                      <a:pt x="83" y="85"/>
                    </a:lnTo>
                    <a:lnTo>
                      <a:pt x="115" y="77"/>
                    </a:lnTo>
                    <a:lnTo>
                      <a:pt x="75" y="8"/>
                    </a:lnTo>
                    <a:lnTo>
                      <a:pt x="84" y="8"/>
                    </a:lnTo>
                    <a:lnTo>
                      <a:pt x="86" y="5"/>
                    </a:lnTo>
                    <a:lnTo>
                      <a:pt x="87" y="2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5" y="1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58" name="Freeform 91"/>
              <p:cNvSpPr>
                <a:spLocks/>
              </p:cNvSpPr>
              <p:nvPr/>
            </p:nvSpPr>
            <p:spPr bwMode="auto">
              <a:xfrm>
                <a:off x="2383" y="1799"/>
                <a:ext cx="122" cy="93"/>
              </a:xfrm>
              <a:custGeom>
                <a:avLst/>
                <a:gdLst>
                  <a:gd name="T0" fmla="*/ 6 w 122"/>
                  <a:gd name="T1" fmla="*/ 15 h 93"/>
                  <a:gd name="T2" fmla="*/ 6 w 122"/>
                  <a:gd name="T3" fmla="*/ 15 h 93"/>
                  <a:gd name="T4" fmla="*/ 2 w 122"/>
                  <a:gd name="T5" fmla="*/ 17 h 93"/>
                  <a:gd name="T6" fmla="*/ 0 w 122"/>
                  <a:gd name="T7" fmla="*/ 21 h 93"/>
                  <a:gd name="T8" fmla="*/ 3 w 122"/>
                  <a:gd name="T9" fmla="*/ 23 h 93"/>
                  <a:gd name="T10" fmla="*/ 7 w 122"/>
                  <a:gd name="T11" fmla="*/ 25 h 93"/>
                  <a:gd name="T12" fmla="*/ 62 w 122"/>
                  <a:gd name="T13" fmla="*/ 14 h 93"/>
                  <a:gd name="T14" fmla="*/ 87 w 122"/>
                  <a:gd name="T15" fmla="*/ 92 h 93"/>
                  <a:gd name="T16" fmla="*/ 121 w 122"/>
                  <a:gd name="T17" fmla="*/ 83 h 93"/>
                  <a:gd name="T18" fmla="*/ 80 w 122"/>
                  <a:gd name="T19" fmla="*/ 9 h 93"/>
                  <a:gd name="T20" fmla="*/ 89 w 122"/>
                  <a:gd name="T21" fmla="*/ 8 h 93"/>
                  <a:gd name="T22" fmla="*/ 90 w 122"/>
                  <a:gd name="T23" fmla="*/ 5 h 93"/>
                  <a:gd name="T24" fmla="*/ 92 w 122"/>
                  <a:gd name="T25" fmla="*/ 2 h 93"/>
                  <a:gd name="T26" fmla="*/ 90 w 122"/>
                  <a:gd name="T27" fmla="*/ 0 h 93"/>
                  <a:gd name="T28" fmla="*/ 86 w 122"/>
                  <a:gd name="T29" fmla="*/ 0 h 93"/>
                  <a:gd name="T30" fmla="*/ 6 w 122"/>
                  <a:gd name="T31" fmla="*/ 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"/>
                  <a:gd name="T49" fmla="*/ 0 h 93"/>
                  <a:gd name="T50" fmla="*/ 122 w 122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" h="93">
                    <a:moveTo>
                      <a:pt x="6" y="15"/>
                    </a:moveTo>
                    <a:lnTo>
                      <a:pt x="6" y="15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62" y="14"/>
                    </a:lnTo>
                    <a:lnTo>
                      <a:pt x="87" y="92"/>
                    </a:lnTo>
                    <a:lnTo>
                      <a:pt x="121" y="83"/>
                    </a:lnTo>
                    <a:lnTo>
                      <a:pt x="80" y="9"/>
                    </a:lnTo>
                    <a:lnTo>
                      <a:pt x="89" y="8"/>
                    </a:lnTo>
                    <a:lnTo>
                      <a:pt x="90" y="5"/>
                    </a:lnTo>
                    <a:lnTo>
                      <a:pt x="92" y="2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6" y="15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59" name="Freeform 92"/>
              <p:cNvSpPr>
                <a:spLocks/>
              </p:cNvSpPr>
              <p:nvPr/>
            </p:nvSpPr>
            <p:spPr bwMode="auto">
              <a:xfrm>
                <a:off x="2631" y="1940"/>
                <a:ext cx="137" cy="164"/>
              </a:xfrm>
              <a:custGeom>
                <a:avLst/>
                <a:gdLst>
                  <a:gd name="T0" fmla="*/ 111 w 137"/>
                  <a:gd name="T1" fmla="*/ 0 h 164"/>
                  <a:gd name="T2" fmla="*/ 23 w 137"/>
                  <a:gd name="T3" fmla="*/ 10 h 164"/>
                  <a:gd name="T4" fmla="*/ 13 w 137"/>
                  <a:gd name="T5" fmla="*/ 12 h 164"/>
                  <a:gd name="T6" fmla="*/ 6 w 137"/>
                  <a:gd name="T7" fmla="*/ 18 h 164"/>
                  <a:gd name="T8" fmla="*/ 2 w 137"/>
                  <a:gd name="T9" fmla="*/ 27 h 164"/>
                  <a:gd name="T10" fmla="*/ 0 w 137"/>
                  <a:gd name="T11" fmla="*/ 38 h 164"/>
                  <a:gd name="T12" fmla="*/ 1 w 137"/>
                  <a:gd name="T13" fmla="*/ 138 h 164"/>
                  <a:gd name="T14" fmla="*/ 3 w 137"/>
                  <a:gd name="T15" fmla="*/ 145 h 164"/>
                  <a:gd name="T16" fmla="*/ 4 w 137"/>
                  <a:gd name="T17" fmla="*/ 150 h 164"/>
                  <a:gd name="T18" fmla="*/ 7 w 137"/>
                  <a:gd name="T19" fmla="*/ 153 h 164"/>
                  <a:gd name="T20" fmla="*/ 9 w 137"/>
                  <a:gd name="T21" fmla="*/ 158 h 164"/>
                  <a:gd name="T22" fmla="*/ 13 w 137"/>
                  <a:gd name="T23" fmla="*/ 160 h 164"/>
                  <a:gd name="T24" fmla="*/ 17 w 137"/>
                  <a:gd name="T25" fmla="*/ 161 h 164"/>
                  <a:gd name="T26" fmla="*/ 21 w 137"/>
                  <a:gd name="T27" fmla="*/ 163 h 164"/>
                  <a:gd name="T28" fmla="*/ 25 w 137"/>
                  <a:gd name="T29" fmla="*/ 163 h 164"/>
                  <a:gd name="T30" fmla="*/ 115 w 137"/>
                  <a:gd name="T31" fmla="*/ 154 h 164"/>
                  <a:gd name="T32" fmla="*/ 123 w 137"/>
                  <a:gd name="T33" fmla="*/ 152 h 164"/>
                  <a:gd name="T34" fmla="*/ 131 w 137"/>
                  <a:gd name="T35" fmla="*/ 145 h 164"/>
                  <a:gd name="T36" fmla="*/ 134 w 137"/>
                  <a:gd name="T37" fmla="*/ 135 h 164"/>
                  <a:gd name="T38" fmla="*/ 136 w 137"/>
                  <a:gd name="T39" fmla="*/ 125 h 164"/>
                  <a:gd name="T40" fmla="*/ 133 w 137"/>
                  <a:gd name="T41" fmla="*/ 24 h 164"/>
                  <a:gd name="T42" fmla="*/ 133 w 137"/>
                  <a:gd name="T43" fmla="*/ 19 h 164"/>
                  <a:gd name="T44" fmla="*/ 133 w 137"/>
                  <a:gd name="T45" fmla="*/ 14 h 164"/>
                  <a:gd name="T46" fmla="*/ 130 w 137"/>
                  <a:gd name="T47" fmla="*/ 9 h 164"/>
                  <a:gd name="T48" fmla="*/ 127 w 137"/>
                  <a:gd name="T49" fmla="*/ 5 h 164"/>
                  <a:gd name="T50" fmla="*/ 123 w 137"/>
                  <a:gd name="T51" fmla="*/ 3 h 164"/>
                  <a:gd name="T52" fmla="*/ 120 w 137"/>
                  <a:gd name="T53" fmla="*/ 1 h 164"/>
                  <a:gd name="T54" fmla="*/ 116 w 137"/>
                  <a:gd name="T55" fmla="*/ 1 h 164"/>
                  <a:gd name="T56" fmla="*/ 111 w 137"/>
                  <a:gd name="T57" fmla="*/ 0 h 1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7"/>
                  <a:gd name="T88" fmla="*/ 0 h 164"/>
                  <a:gd name="T89" fmla="*/ 137 w 137"/>
                  <a:gd name="T90" fmla="*/ 164 h 1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7" h="164">
                    <a:moveTo>
                      <a:pt x="111" y="0"/>
                    </a:moveTo>
                    <a:lnTo>
                      <a:pt x="23" y="10"/>
                    </a:lnTo>
                    <a:lnTo>
                      <a:pt x="13" y="12"/>
                    </a:lnTo>
                    <a:lnTo>
                      <a:pt x="6" y="18"/>
                    </a:lnTo>
                    <a:lnTo>
                      <a:pt x="2" y="27"/>
                    </a:lnTo>
                    <a:lnTo>
                      <a:pt x="0" y="38"/>
                    </a:lnTo>
                    <a:lnTo>
                      <a:pt x="1" y="138"/>
                    </a:lnTo>
                    <a:lnTo>
                      <a:pt x="3" y="145"/>
                    </a:lnTo>
                    <a:lnTo>
                      <a:pt x="4" y="150"/>
                    </a:lnTo>
                    <a:lnTo>
                      <a:pt x="7" y="153"/>
                    </a:lnTo>
                    <a:lnTo>
                      <a:pt x="9" y="158"/>
                    </a:lnTo>
                    <a:lnTo>
                      <a:pt x="13" y="160"/>
                    </a:lnTo>
                    <a:lnTo>
                      <a:pt x="17" y="161"/>
                    </a:lnTo>
                    <a:lnTo>
                      <a:pt x="21" y="163"/>
                    </a:lnTo>
                    <a:lnTo>
                      <a:pt x="25" y="163"/>
                    </a:lnTo>
                    <a:lnTo>
                      <a:pt x="115" y="154"/>
                    </a:lnTo>
                    <a:lnTo>
                      <a:pt x="123" y="152"/>
                    </a:lnTo>
                    <a:lnTo>
                      <a:pt x="131" y="145"/>
                    </a:lnTo>
                    <a:lnTo>
                      <a:pt x="134" y="135"/>
                    </a:lnTo>
                    <a:lnTo>
                      <a:pt x="136" y="125"/>
                    </a:lnTo>
                    <a:lnTo>
                      <a:pt x="133" y="24"/>
                    </a:lnTo>
                    <a:lnTo>
                      <a:pt x="133" y="19"/>
                    </a:lnTo>
                    <a:lnTo>
                      <a:pt x="133" y="14"/>
                    </a:lnTo>
                    <a:lnTo>
                      <a:pt x="130" y="9"/>
                    </a:lnTo>
                    <a:lnTo>
                      <a:pt x="127" y="5"/>
                    </a:lnTo>
                    <a:lnTo>
                      <a:pt x="123" y="3"/>
                    </a:lnTo>
                    <a:lnTo>
                      <a:pt x="120" y="1"/>
                    </a:lnTo>
                    <a:lnTo>
                      <a:pt x="116" y="1"/>
                    </a:lnTo>
                    <a:lnTo>
                      <a:pt x="111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60" name="Freeform 93"/>
              <p:cNvSpPr>
                <a:spLocks/>
              </p:cNvSpPr>
              <p:nvPr/>
            </p:nvSpPr>
            <p:spPr bwMode="auto">
              <a:xfrm>
                <a:off x="2630" y="1941"/>
                <a:ext cx="143" cy="170"/>
              </a:xfrm>
              <a:custGeom>
                <a:avLst/>
                <a:gdLst>
                  <a:gd name="T0" fmla="*/ 115 w 143"/>
                  <a:gd name="T1" fmla="*/ 0 h 170"/>
                  <a:gd name="T2" fmla="*/ 24 w 143"/>
                  <a:gd name="T3" fmla="*/ 10 h 170"/>
                  <a:gd name="T4" fmla="*/ 13 w 143"/>
                  <a:gd name="T5" fmla="*/ 12 h 170"/>
                  <a:gd name="T6" fmla="*/ 6 w 143"/>
                  <a:gd name="T7" fmla="*/ 19 h 170"/>
                  <a:gd name="T8" fmla="*/ 2 w 143"/>
                  <a:gd name="T9" fmla="*/ 28 h 170"/>
                  <a:gd name="T10" fmla="*/ 0 w 143"/>
                  <a:gd name="T11" fmla="*/ 39 h 170"/>
                  <a:gd name="T12" fmla="*/ 2 w 143"/>
                  <a:gd name="T13" fmla="*/ 144 h 170"/>
                  <a:gd name="T14" fmla="*/ 4 w 143"/>
                  <a:gd name="T15" fmla="*/ 149 h 170"/>
                  <a:gd name="T16" fmla="*/ 5 w 143"/>
                  <a:gd name="T17" fmla="*/ 154 h 170"/>
                  <a:gd name="T18" fmla="*/ 6 w 143"/>
                  <a:gd name="T19" fmla="*/ 159 h 170"/>
                  <a:gd name="T20" fmla="*/ 10 w 143"/>
                  <a:gd name="T21" fmla="*/ 163 h 170"/>
                  <a:gd name="T22" fmla="*/ 14 w 143"/>
                  <a:gd name="T23" fmla="*/ 166 h 170"/>
                  <a:gd name="T24" fmla="*/ 18 w 143"/>
                  <a:gd name="T25" fmla="*/ 167 h 170"/>
                  <a:gd name="T26" fmla="*/ 22 w 143"/>
                  <a:gd name="T27" fmla="*/ 169 h 170"/>
                  <a:gd name="T28" fmla="*/ 27 w 143"/>
                  <a:gd name="T29" fmla="*/ 169 h 170"/>
                  <a:gd name="T30" fmla="*/ 118 w 143"/>
                  <a:gd name="T31" fmla="*/ 160 h 170"/>
                  <a:gd name="T32" fmla="*/ 128 w 143"/>
                  <a:gd name="T33" fmla="*/ 157 h 170"/>
                  <a:gd name="T34" fmla="*/ 135 w 143"/>
                  <a:gd name="T35" fmla="*/ 149 h 170"/>
                  <a:gd name="T36" fmla="*/ 139 w 143"/>
                  <a:gd name="T37" fmla="*/ 140 h 170"/>
                  <a:gd name="T38" fmla="*/ 142 w 143"/>
                  <a:gd name="T39" fmla="*/ 130 h 170"/>
                  <a:gd name="T40" fmla="*/ 138 w 143"/>
                  <a:gd name="T41" fmla="*/ 24 h 170"/>
                  <a:gd name="T42" fmla="*/ 137 w 143"/>
                  <a:gd name="T43" fmla="*/ 19 h 170"/>
                  <a:gd name="T44" fmla="*/ 137 w 143"/>
                  <a:gd name="T45" fmla="*/ 14 h 170"/>
                  <a:gd name="T46" fmla="*/ 135 w 143"/>
                  <a:gd name="T47" fmla="*/ 10 h 170"/>
                  <a:gd name="T48" fmla="*/ 132 w 143"/>
                  <a:gd name="T49" fmla="*/ 5 h 170"/>
                  <a:gd name="T50" fmla="*/ 128 w 143"/>
                  <a:gd name="T51" fmla="*/ 3 h 170"/>
                  <a:gd name="T52" fmla="*/ 124 w 143"/>
                  <a:gd name="T53" fmla="*/ 2 h 170"/>
                  <a:gd name="T54" fmla="*/ 120 w 143"/>
                  <a:gd name="T55" fmla="*/ 1 h 170"/>
                  <a:gd name="T56" fmla="*/ 115 w 143"/>
                  <a:gd name="T57" fmla="*/ 0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3"/>
                  <a:gd name="T88" fmla="*/ 0 h 170"/>
                  <a:gd name="T89" fmla="*/ 143 w 143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3" h="170">
                    <a:moveTo>
                      <a:pt x="115" y="0"/>
                    </a:moveTo>
                    <a:lnTo>
                      <a:pt x="24" y="10"/>
                    </a:lnTo>
                    <a:lnTo>
                      <a:pt x="13" y="12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9"/>
                    </a:lnTo>
                    <a:lnTo>
                      <a:pt x="2" y="144"/>
                    </a:lnTo>
                    <a:lnTo>
                      <a:pt x="4" y="149"/>
                    </a:lnTo>
                    <a:lnTo>
                      <a:pt x="5" y="154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14" y="166"/>
                    </a:lnTo>
                    <a:lnTo>
                      <a:pt x="18" y="167"/>
                    </a:lnTo>
                    <a:lnTo>
                      <a:pt x="22" y="169"/>
                    </a:lnTo>
                    <a:lnTo>
                      <a:pt x="27" y="169"/>
                    </a:lnTo>
                    <a:lnTo>
                      <a:pt x="118" y="160"/>
                    </a:lnTo>
                    <a:lnTo>
                      <a:pt x="128" y="157"/>
                    </a:lnTo>
                    <a:lnTo>
                      <a:pt x="135" y="149"/>
                    </a:lnTo>
                    <a:lnTo>
                      <a:pt x="139" y="140"/>
                    </a:lnTo>
                    <a:lnTo>
                      <a:pt x="142" y="130"/>
                    </a:lnTo>
                    <a:lnTo>
                      <a:pt x="138" y="24"/>
                    </a:lnTo>
                    <a:lnTo>
                      <a:pt x="137" y="19"/>
                    </a:lnTo>
                    <a:lnTo>
                      <a:pt x="137" y="14"/>
                    </a:lnTo>
                    <a:lnTo>
                      <a:pt x="135" y="10"/>
                    </a:lnTo>
                    <a:lnTo>
                      <a:pt x="132" y="5"/>
                    </a:lnTo>
                    <a:lnTo>
                      <a:pt x="128" y="3"/>
                    </a:lnTo>
                    <a:lnTo>
                      <a:pt x="124" y="2"/>
                    </a:lnTo>
                    <a:lnTo>
                      <a:pt x="120" y="1"/>
                    </a:lnTo>
                    <a:lnTo>
                      <a:pt x="115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61" name="Line 94"/>
              <p:cNvSpPr>
                <a:spLocks noChangeShapeType="1"/>
              </p:cNvSpPr>
              <p:nvPr/>
            </p:nvSpPr>
            <p:spPr bwMode="auto">
              <a:xfrm flipH="1" flipV="1">
                <a:off x="4149" y="1680"/>
                <a:ext cx="11" cy="297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62" name="Line 95"/>
              <p:cNvSpPr>
                <a:spLocks noChangeShapeType="1"/>
              </p:cNvSpPr>
              <p:nvPr/>
            </p:nvSpPr>
            <p:spPr bwMode="auto">
              <a:xfrm>
                <a:off x="4158" y="2088"/>
                <a:ext cx="2" cy="268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63" name="Freeform 96"/>
              <p:cNvSpPr>
                <a:spLocks/>
              </p:cNvSpPr>
              <p:nvPr/>
            </p:nvSpPr>
            <p:spPr bwMode="auto">
              <a:xfrm>
                <a:off x="1656" y="1988"/>
                <a:ext cx="600" cy="16"/>
              </a:xfrm>
              <a:custGeom>
                <a:avLst/>
                <a:gdLst>
                  <a:gd name="T0" fmla="*/ 267 w 600"/>
                  <a:gd name="T1" fmla="*/ 15 h 16"/>
                  <a:gd name="T2" fmla="*/ 210 w 600"/>
                  <a:gd name="T3" fmla="*/ 14 h 16"/>
                  <a:gd name="T4" fmla="*/ 155 w 600"/>
                  <a:gd name="T5" fmla="*/ 14 h 16"/>
                  <a:gd name="T6" fmla="*/ 108 w 600"/>
                  <a:gd name="T7" fmla="*/ 14 h 16"/>
                  <a:gd name="T8" fmla="*/ 67 w 600"/>
                  <a:gd name="T9" fmla="*/ 14 h 16"/>
                  <a:gd name="T10" fmla="*/ 35 w 600"/>
                  <a:gd name="T11" fmla="*/ 13 h 16"/>
                  <a:gd name="T12" fmla="*/ 13 w 600"/>
                  <a:gd name="T13" fmla="*/ 11 h 16"/>
                  <a:gd name="T14" fmla="*/ 1 w 600"/>
                  <a:gd name="T15" fmla="*/ 11 h 16"/>
                  <a:gd name="T16" fmla="*/ 1 w 600"/>
                  <a:gd name="T17" fmla="*/ 10 h 16"/>
                  <a:gd name="T18" fmla="*/ 12 w 600"/>
                  <a:gd name="T19" fmla="*/ 8 h 16"/>
                  <a:gd name="T20" fmla="*/ 36 w 600"/>
                  <a:gd name="T21" fmla="*/ 6 h 16"/>
                  <a:gd name="T22" fmla="*/ 67 w 600"/>
                  <a:gd name="T23" fmla="*/ 5 h 16"/>
                  <a:gd name="T24" fmla="*/ 108 w 600"/>
                  <a:gd name="T25" fmla="*/ 3 h 16"/>
                  <a:gd name="T26" fmla="*/ 155 w 600"/>
                  <a:gd name="T27" fmla="*/ 3 h 16"/>
                  <a:gd name="T28" fmla="*/ 209 w 600"/>
                  <a:gd name="T29" fmla="*/ 2 h 16"/>
                  <a:gd name="T30" fmla="*/ 267 w 600"/>
                  <a:gd name="T31" fmla="*/ 0 h 16"/>
                  <a:gd name="T32" fmla="*/ 329 w 600"/>
                  <a:gd name="T33" fmla="*/ 0 h 16"/>
                  <a:gd name="T34" fmla="*/ 387 w 600"/>
                  <a:gd name="T35" fmla="*/ 0 h 16"/>
                  <a:gd name="T36" fmla="*/ 441 w 600"/>
                  <a:gd name="T37" fmla="*/ 1 h 16"/>
                  <a:gd name="T38" fmla="*/ 489 w 600"/>
                  <a:gd name="T39" fmla="*/ 1 h 16"/>
                  <a:gd name="T40" fmla="*/ 530 w 600"/>
                  <a:gd name="T41" fmla="*/ 2 h 16"/>
                  <a:gd name="T42" fmla="*/ 561 w 600"/>
                  <a:gd name="T43" fmla="*/ 3 h 16"/>
                  <a:gd name="T44" fmla="*/ 585 w 600"/>
                  <a:gd name="T45" fmla="*/ 3 h 16"/>
                  <a:gd name="T46" fmla="*/ 597 w 600"/>
                  <a:gd name="T47" fmla="*/ 4 h 16"/>
                  <a:gd name="T48" fmla="*/ 597 w 600"/>
                  <a:gd name="T49" fmla="*/ 5 h 16"/>
                  <a:gd name="T50" fmla="*/ 586 w 600"/>
                  <a:gd name="T51" fmla="*/ 8 h 16"/>
                  <a:gd name="T52" fmla="*/ 561 w 600"/>
                  <a:gd name="T53" fmla="*/ 9 h 16"/>
                  <a:gd name="T54" fmla="*/ 530 w 600"/>
                  <a:gd name="T55" fmla="*/ 11 h 16"/>
                  <a:gd name="T56" fmla="*/ 488 w 600"/>
                  <a:gd name="T57" fmla="*/ 13 h 16"/>
                  <a:gd name="T58" fmla="*/ 441 w 600"/>
                  <a:gd name="T59" fmla="*/ 12 h 16"/>
                  <a:gd name="T60" fmla="*/ 387 w 600"/>
                  <a:gd name="T61" fmla="*/ 14 h 16"/>
                  <a:gd name="T62" fmla="*/ 330 w 600"/>
                  <a:gd name="T63" fmla="*/ 14 h 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00"/>
                  <a:gd name="T97" fmla="*/ 0 h 16"/>
                  <a:gd name="T98" fmla="*/ 600 w 600"/>
                  <a:gd name="T99" fmla="*/ 16 h 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00" h="16">
                    <a:moveTo>
                      <a:pt x="299" y="14"/>
                    </a:moveTo>
                    <a:lnTo>
                      <a:pt x="267" y="15"/>
                    </a:lnTo>
                    <a:lnTo>
                      <a:pt x="239" y="15"/>
                    </a:lnTo>
                    <a:lnTo>
                      <a:pt x="210" y="14"/>
                    </a:lnTo>
                    <a:lnTo>
                      <a:pt x="181" y="15"/>
                    </a:lnTo>
                    <a:lnTo>
                      <a:pt x="155" y="14"/>
                    </a:lnTo>
                    <a:lnTo>
                      <a:pt x="132" y="15"/>
                    </a:lnTo>
                    <a:lnTo>
                      <a:pt x="108" y="14"/>
                    </a:lnTo>
                    <a:lnTo>
                      <a:pt x="87" y="14"/>
                    </a:lnTo>
                    <a:lnTo>
                      <a:pt x="67" y="14"/>
                    </a:lnTo>
                    <a:lnTo>
                      <a:pt x="50" y="12"/>
                    </a:lnTo>
                    <a:lnTo>
                      <a:pt x="35" y="13"/>
                    </a:lnTo>
                    <a:lnTo>
                      <a:pt x="22" y="12"/>
                    </a:lnTo>
                    <a:lnTo>
                      <a:pt x="13" y="11"/>
                    </a:lnTo>
                    <a:lnTo>
                      <a:pt x="5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12" y="8"/>
                    </a:lnTo>
                    <a:lnTo>
                      <a:pt x="23" y="6"/>
                    </a:lnTo>
                    <a:lnTo>
                      <a:pt x="36" y="6"/>
                    </a:lnTo>
                    <a:lnTo>
                      <a:pt x="50" y="6"/>
                    </a:lnTo>
                    <a:lnTo>
                      <a:pt x="67" y="5"/>
                    </a:lnTo>
                    <a:lnTo>
                      <a:pt x="87" y="5"/>
                    </a:lnTo>
                    <a:lnTo>
                      <a:pt x="108" y="3"/>
                    </a:lnTo>
                    <a:lnTo>
                      <a:pt x="131" y="2"/>
                    </a:lnTo>
                    <a:lnTo>
                      <a:pt x="155" y="3"/>
                    </a:lnTo>
                    <a:lnTo>
                      <a:pt x="182" y="2"/>
                    </a:lnTo>
                    <a:lnTo>
                      <a:pt x="209" y="2"/>
                    </a:lnTo>
                    <a:lnTo>
                      <a:pt x="238" y="1"/>
                    </a:lnTo>
                    <a:lnTo>
                      <a:pt x="267" y="0"/>
                    </a:lnTo>
                    <a:lnTo>
                      <a:pt x="298" y="0"/>
                    </a:lnTo>
                    <a:lnTo>
                      <a:pt x="329" y="0"/>
                    </a:lnTo>
                    <a:lnTo>
                      <a:pt x="359" y="0"/>
                    </a:lnTo>
                    <a:lnTo>
                      <a:pt x="387" y="0"/>
                    </a:lnTo>
                    <a:lnTo>
                      <a:pt x="415" y="0"/>
                    </a:lnTo>
                    <a:lnTo>
                      <a:pt x="441" y="1"/>
                    </a:lnTo>
                    <a:lnTo>
                      <a:pt x="466" y="1"/>
                    </a:lnTo>
                    <a:lnTo>
                      <a:pt x="489" y="1"/>
                    </a:lnTo>
                    <a:lnTo>
                      <a:pt x="510" y="1"/>
                    </a:lnTo>
                    <a:lnTo>
                      <a:pt x="530" y="2"/>
                    </a:lnTo>
                    <a:lnTo>
                      <a:pt x="547" y="2"/>
                    </a:lnTo>
                    <a:lnTo>
                      <a:pt x="561" y="3"/>
                    </a:lnTo>
                    <a:lnTo>
                      <a:pt x="575" y="3"/>
                    </a:lnTo>
                    <a:lnTo>
                      <a:pt x="585" y="3"/>
                    </a:lnTo>
                    <a:lnTo>
                      <a:pt x="593" y="3"/>
                    </a:lnTo>
                    <a:lnTo>
                      <a:pt x="597" y="4"/>
                    </a:lnTo>
                    <a:lnTo>
                      <a:pt x="599" y="5"/>
                    </a:lnTo>
                    <a:lnTo>
                      <a:pt x="597" y="5"/>
                    </a:lnTo>
                    <a:lnTo>
                      <a:pt x="593" y="6"/>
                    </a:lnTo>
                    <a:lnTo>
                      <a:pt x="586" y="8"/>
                    </a:lnTo>
                    <a:lnTo>
                      <a:pt x="575" y="10"/>
                    </a:lnTo>
                    <a:lnTo>
                      <a:pt x="561" y="9"/>
                    </a:lnTo>
                    <a:lnTo>
                      <a:pt x="547" y="10"/>
                    </a:lnTo>
                    <a:lnTo>
                      <a:pt x="530" y="11"/>
                    </a:lnTo>
                    <a:lnTo>
                      <a:pt x="510" y="10"/>
                    </a:lnTo>
                    <a:lnTo>
                      <a:pt x="488" y="13"/>
                    </a:lnTo>
                    <a:lnTo>
                      <a:pt x="466" y="12"/>
                    </a:lnTo>
                    <a:lnTo>
                      <a:pt x="441" y="12"/>
                    </a:lnTo>
                    <a:lnTo>
                      <a:pt x="414" y="13"/>
                    </a:lnTo>
                    <a:lnTo>
                      <a:pt x="387" y="14"/>
                    </a:lnTo>
                    <a:lnTo>
                      <a:pt x="360" y="13"/>
                    </a:lnTo>
                    <a:lnTo>
                      <a:pt x="330" y="14"/>
                    </a:lnTo>
                    <a:lnTo>
                      <a:pt x="299" y="1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64" name="Freeform 97"/>
              <p:cNvSpPr>
                <a:spLocks/>
              </p:cNvSpPr>
              <p:nvPr/>
            </p:nvSpPr>
            <p:spPr bwMode="auto">
              <a:xfrm>
                <a:off x="1654" y="1990"/>
                <a:ext cx="608" cy="19"/>
              </a:xfrm>
              <a:custGeom>
                <a:avLst/>
                <a:gdLst>
                  <a:gd name="T0" fmla="*/ 302 w 608"/>
                  <a:gd name="T1" fmla="*/ 16 h 19"/>
                  <a:gd name="T2" fmla="*/ 242 w 608"/>
                  <a:gd name="T3" fmla="*/ 16 h 19"/>
                  <a:gd name="T4" fmla="*/ 184 w 608"/>
                  <a:gd name="T5" fmla="*/ 17 h 19"/>
                  <a:gd name="T6" fmla="*/ 133 w 608"/>
                  <a:gd name="T7" fmla="*/ 18 h 19"/>
                  <a:gd name="T8" fmla="*/ 89 w 608"/>
                  <a:gd name="T9" fmla="*/ 18 h 19"/>
                  <a:gd name="T10" fmla="*/ 50 w 608"/>
                  <a:gd name="T11" fmla="*/ 17 h 19"/>
                  <a:gd name="T12" fmla="*/ 21 w 608"/>
                  <a:gd name="T13" fmla="*/ 16 h 19"/>
                  <a:gd name="T14" fmla="*/ 5 w 608"/>
                  <a:gd name="T15" fmla="*/ 15 h 19"/>
                  <a:gd name="T16" fmla="*/ 0 w 608"/>
                  <a:gd name="T17" fmla="*/ 13 h 19"/>
                  <a:gd name="T18" fmla="*/ 4 w 608"/>
                  <a:gd name="T19" fmla="*/ 11 h 19"/>
                  <a:gd name="T20" fmla="*/ 23 w 608"/>
                  <a:gd name="T21" fmla="*/ 10 h 19"/>
                  <a:gd name="T22" fmla="*/ 51 w 608"/>
                  <a:gd name="T23" fmla="*/ 9 h 19"/>
                  <a:gd name="T24" fmla="*/ 88 w 608"/>
                  <a:gd name="T25" fmla="*/ 8 h 19"/>
                  <a:gd name="T26" fmla="*/ 132 w 608"/>
                  <a:gd name="T27" fmla="*/ 5 h 19"/>
                  <a:gd name="T28" fmla="*/ 184 w 608"/>
                  <a:gd name="T29" fmla="*/ 4 h 19"/>
                  <a:gd name="T30" fmla="*/ 240 w 608"/>
                  <a:gd name="T31" fmla="*/ 2 h 19"/>
                  <a:gd name="T32" fmla="*/ 302 w 608"/>
                  <a:gd name="T33" fmla="*/ 2 h 19"/>
                  <a:gd name="T34" fmla="*/ 363 w 608"/>
                  <a:gd name="T35" fmla="*/ 1 h 19"/>
                  <a:gd name="T36" fmla="*/ 420 w 608"/>
                  <a:gd name="T37" fmla="*/ 0 h 19"/>
                  <a:gd name="T38" fmla="*/ 472 w 608"/>
                  <a:gd name="T39" fmla="*/ 1 h 19"/>
                  <a:gd name="T40" fmla="*/ 517 w 608"/>
                  <a:gd name="T41" fmla="*/ 2 h 19"/>
                  <a:gd name="T42" fmla="*/ 554 w 608"/>
                  <a:gd name="T43" fmla="*/ 2 h 19"/>
                  <a:gd name="T44" fmla="*/ 582 w 608"/>
                  <a:gd name="T45" fmla="*/ 3 h 19"/>
                  <a:gd name="T46" fmla="*/ 600 w 608"/>
                  <a:gd name="T47" fmla="*/ 4 h 19"/>
                  <a:gd name="T48" fmla="*/ 607 w 608"/>
                  <a:gd name="T49" fmla="*/ 6 h 19"/>
                  <a:gd name="T50" fmla="*/ 600 w 608"/>
                  <a:gd name="T51" fmla="*/ 6 h 19"/>
                  <a:gd name="T52" fmla="*/ 582 w 608"/>
                  <a:gd name="T53" fmla="*/ 10 h 19"/>
                  <a:gd name="T54" fmla="*/ 554 w 608"/>
                  <a:gd name="T55" fmla="*/ 11 h 19"/>
                  <a:gd name="T56" fmla="*/ 517 w 608"/>
                  <a:gd name="T57" fmla="*/ 12 h 19"/>
                  <a:gd name="T58" fmla="*/ 471 w 608"/>
                  <a:gd name="T59" fmla="*/ 13 h 19"/>
                  <a:gd name="T60" fmla="*/ 419 w 608"/>
                  <a:gd name="T61" fmla="*/ 15 h 19"/>
                  <a:gd name="T62" fmla="*/ 364 w 608"/>
                  <a:gd name="T63" fmla="*/ 15 h 19"/>
                  <a:gd name="T64" fmla="*/ 302 w 608"/>
                  <a:gd name="T65" fmla="*/ 16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8"/>
                  <a:gd name="T100" fmla="*/ 0 h 19"/>
                  <a:gd name="T101" fmla="*/ 608 w 608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8" h="19">
                    <a:moveTo>
                      <a:pt x="302" y="16"/>
                    </a:moveTo>
                    <a:lnTo>
                      <a:pt x="302" y="16"/>
                    </a:lnTo>
                    <a:lnTo>
                      <a:pt x="270" y="17"/>
                    </a:lnTo>
                    <a:lnTo>
                      <a:pt x="242" y="16"/>
                    </a:lnTo>
                    <a:lnTo>
                      <a:pt x="213" y="17"/>
                    </a:lnTo>
                    <a:lnTo>
                      <a:pt x="184" y="17"/>
                    </a:lnTo>
                    <a:lnTo>
                      <a:pt x="158" y="18"/>
                    </a:lnTo>
                    <a:lnTo>
                      <a:pt x="133" y="18"/>
                    </a:lnTo>
                    <a:lnTo>
                      <a:pt x="110" y="16"/>
                    </a:lnTo>
                    <a:lnTo>
                      <a:pt x="89" y="18"/>
                    </a:lnTo>
                    <a:lnTo>
                      <a:pt x="68" y="17"/>
                    </a:lnTo>
                    <a:lnTo>
                      <a:pt x="50" y="17"/>
                    </a:lnTo>
                    <a:lnTo>
                      <a:pt x="34" y="17"/>
                    </a:lnTo>
                    <a:lnTo>
                      <a:pt x="21" y="16"/>
                    </a:lnTo>
                    <a:lnTo>
                      <a:pt x="13" y="14"/>
                    </a:lnTo>
                    <a:lnTo>
                      <a:pt x="5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12" y="12"/>
                    </a:lnTo>
                    <a:lnTo>
                      <a:pt x="23" y="10"/>
                    </a:lnTo>
                    <a:lnTo>
                      <a:pt x="36" y="9"/>
                    </a:lnTo>
                    <a:lnTo>
                      <a:pt x="51" y="9"/>
                    </a:lnTo>
                    <a:lnTo>
                      <a:pt x="68" y="8"/>
                    </a:lnTo>
                    <a:lnTo>
                      <a:pt x="88" y="8"/>
                    </a:lnTo>
                    <a:lnTo>
                      <a:pt x="109" y="6"/>
                    </a:lnTo>
                    <a:lnTo>
                      <a:pt x="132" y="5"/>
                    </a:lnTo>
                    <a:lnTo>
                      <a:pt x="157" y="5"/>
                    </a:lnTo>
                    <a:lnTo>
                      <a:pt x="184" y="4"/>
                    </a:lnTo>
                    <a:lnTo>
                      <a:pt x="212" y="4"/>
                    </a:lnTo>
                    <a:lnTo>
                      <a:pt x="240" y="2"/>
                    </a:lnTo>
                    <a:lnTo>
                      <a:pt x="271" y="2"/>
                    </a:lnTo>
                    <a:lnTo>
                      <a:pt x="302" y="2"/>
                    </a:lnTo>
                    <a:lnTo>
                      <a:pt x="333" y="1"/>
                    </a:lnTo>
                    <a:lnTo>
                      <a:pt x="363" y="1"/>
                    </a:lnTo>
                    <a:lnTo>
                      <a:pt x="391" y="1"/>
                    </a:lnTo>
                    <a:lnTo>
                      <a:pt x="420" y="0"/>
                    </a:lnTo>
                    <a:lnTo>
                      <a:pt x="446" y="2"/>
                    </a:lnTo>
                    <a:lnTo>
                      <a:pt x="472" y="1"/>
                    </a:lnTo>
                    <a:lnTo>
                      <a:pt x="495" y="2"/>
                    </a:lnTo>
                    <a:lnTo>
                      <a:pt x="517" y="2"/>
                    </a:lnTo>
                    <a:lnTo>
                      <a:pt x="537" y="2"/>
                    </a:lnTo>
                    <a:lnTo>
                      <a:pt x="554" y="2"/>
                    </a:lnTo>
                    <a:lnTo>
                      <a:pt x="569" y="3"/>
                    </a:lnTo>
                    <a:lnTo>
                      <a:pt x="582" y="3"/>
                    </a:lnTo>
                    <a:lnTo>
                      <a:pt x="593" y="3"/>
                    </a:lnTo>
                    <a:lnTo>
                      <a:pt x="600" y="4"/>
                    </a:lnTo>
                    <a:lnTo>
                      <a:pt x="605" y="5"/>
                    </a:lnTo>
                    <a:lnTo>
                      <a:pt x="607" y="6"/>
                    </a:lnTo>
                    <a:lnTo>
                      <a:pt x="605" y="6"/>
                    </a:lnTo>
                    <a:lnTo>
                      <a:pt x="600" y="6"/>
                    </a:lnTo>
                    <a:lnTo>
                      <a:pt x="593" y="8"/>
                    </a:lnTo>
                    <a:lnTo>
                      <a:pt x="582" y="10"/>
                    </a:lnTo>
                    <a:lnTo>
                      <a:pt x="569" y="9"/>
                    </a:lnTo>
                    <a:lnTo>
                      <a:pt x="554" y="11"/>
                    </a:lnTo>
                    <a:lnTo>
                      <a:pt x="536" y="10"/>
                    </a:lnTo>
                    <a:lnTo>
                      <a:pt x="517" y="12"/>
                    </a:lnTo>
                    <a:lnTo>
                      <a:pt x="494" y="12"/>
                    </a:lnTo>
                    <a:lnTo>
                      <a:pt x="471" y="13"/>
                    </a:lnTo>
                    <a:lnTo>
                      <a:pt x="446" y="13"/>
                    </a:lnTo>
                    <a:lnTo>
                      <a:pt x="419" y="15"/>
                    </a:lnTo>
                    <a:lnTo>
                      <a:pt x="392" y="15"/>
                    </a:lnTo>
                    <a:lnTo>
                      <a:pt x="364" y="15"/>
                    </a:lnTo>
                    <a:lnTo>
                      <a:pt x="334" y="16"/>
                    </a:lnTo>
                    <a:lnTo>
                      <a:pt x="302" y="16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65" name="Freeform 98"/>
              <p:cNvSpPr>
                <a:spLocks/>
              </p:cNvSpPr>
              <p:nvPr/>
            </p:nvSpPr>
            <p:spPr bwMode="auto">
              <a:xfrm>
                <a:off x="1725" y="1774"/>
                <a:ext cx="71" cy="12"/>
              </a:xfrm>
              <a:custGeom>
                <a:avLst/>
                <a:gdLst>
                  <a:gd name="T0" fmla="*/ 36 w 71"/>
                  <a:gd name="T1" fmla="*/ 10 h 12"/>
                  <a:gd name="T2" fmla="*/ 28 w 71"/>
                  <a:gd name="T3" fmla="*/ 11 h 12"/>
                  <a:gd name="T4" fmla="*/ 21 w 71"/>
                  <a:gd name="T5" fmla="*/ 8 h 12"/>
                  <a:gd name="T6" fmla="*/ 16 w 71"/>
                  <a:gd name="T7" fmla="*/ 9 h 12"/>
                  <a:gd name="T8" fmla="*/ 11 w 71"/>
                  <a:gd name="T9" fmla="*/ 7 h 12"/>
                  <a:gd name="T10" fmla="*/ 5 w 71"/>
                  <a:gd name="T11" fmla="*/ 6 h 12"/>
                  <a:gd name="T12" fmla="*/ 3 w 71"/>
                  <a:gd name="T13" fmla="*/ 6 h 12"/>
                  <a:gd name="T14" fmla="*/ 1 w 71"/>
                  <a:gd name="T15" fmla="*/ 6 h 12"/>
                  <a:gd name="T16" fmla="*/ 0 w 71"/>
                  <a:gd name="T17" fmla="*/ 4 h 12"/>
                  <a:gd name="T18" fmla="*/ 2 w 71"/>
                  <a:gd name="T19" fmla="*/ 3 h 12"/>
                  <a:gd name="T20" fmla="*/ 3 w 71"/>
                  <a:gd name="T21" fmla="*/ 4 h 12"/>
                  <a:gd name="T22" fmla="*/ 7 w 71"/>
                  <a:gd name="T23" fmla="*/ 3 h 12"/>
                  <a:gd name="T24" fmla="*/ 10 w 71"/>
                  <a:gd name="T25" fmla="*/ 2 h 12"/>
                  <a:gd name="T26" fmla="*/ 16 w 71"/>
                  <a:gd name="T27" fmla="*/ 2 h 12"/>
                  <a:gd name="T28" fmla="*/ 22 w 71"/>
                  <a:gd name="T29" fmla="*/ 0 h 12"/>
                  <a:gd name="T30" fmla="*/ 28 w 71"/>
                  <a:gd name="T31" fmla="*/ 0 h 12"/>
                  <a:gd name="T32" fmla="*/ 35 w 71"/>
                  <a:gd name="T33" fmla="*/ 0 h 12"/>
                  <a:gd name="T34" fmla="*/ 42 w 71"/>
                  <a:gd name="T35" fmla="*/ 1 h 12"/>
                  <a:gd name="T36" fmla="*/ 49 w 71"/>
                  <a:gd name="T37" fmla="*/ 2 h 12"/>
                  <a:gd name="T38" fmla="*/ 56 w 71"/>
                  <a:gd name="T39" fmla="*/ 3 h 12"/>
                  <a:gd name="T40" fmla="*/ 60 w 71"/>
                  <a:gd name="T41" fmla="*/ 4 h 12"/>
                  <a:gd name="T42" fmla="*/ 65 w 71"/>
                  <a:gd name="T43" fmla="*/ 5 h 12"/>
                  <a:gd name="T44" fmla="*/ 67 w 71"/>
                  <a:gd name="T45" fmla="*/ 5 h 12"/>
                  <a:gd name="T46" fmla="*/ 69 w 71"/>
                  <a:gd name="T47" fmla="*/ 6 h 12"/>
                  <a:gd name="T48" fmla="*/ 70 w 71"/>
                  <a:gd name="T49" fmla="*/ 7 h 12"/>
                  <a:gd name="T50" fmla="*/ 69 w 71"/>
                  <a:gd name="T51" fmla="*/ 7 h 12"/>
                  <a:gd name="T52" fmla="*/ 67 w 71"/>
                  <a:gd name="T53" fmla="*/ 8 h 12"/>
                  <a:gd name="T54" fmla="*/ 64 w 71"/>
                  <a:gd name="T55" fmla="*/ 10 h 12"/>
                  <a:gd name="T56" fmla="*/ 59 w 71"/>
                  <a:gd name="T57" fmla="*/ 9 h 12"/>
                  <a:gd name="T58" fmla="*/ 55 w 71"/>
                  <a:gd name="T59" fmla="*/ 9 h 12"/>
                  <a:gd name="T60" fmla="*/ 49 w 71"/>
                  <a:gd name="T61" fmla="*/ 8 h 12"/>
                  <a:gd name="T62" fmla="*/ 42 w 71"/>
                  <a:gd name="T63" fmla="*/ 10 h 12"/>
                  <a:gd name="T64" fmla="*/ 36 w 71"/>
                  <a:gd name="T65" fmla="*/ 10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12"/>
                  <a:gd name="T101" fmla="*/ 71 w 71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12">
                    <a:moveTo>
                      <a:pt x="36" y="10"/>
                    </a:moveTo>
                    <a:lnTo>
                      <a:pt x="28" y="11"/>
                    </a:lnTo>
                    <a:lnTo>
                      <a:pt x="21" y="8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2"/>
                    </a:lnTo>
                    <a:lnTo>
                      <a:pt x="56" y="3"/>
                    </a:lnTo>
                    <a:lnTo>
                      <a:pt x="60" y="4"/>
                    </a:lnTo>
                    <a:lnTo>
                      <a:pt x="65" y="5"/>
                    </a:lnTo>
                    <a:lnTo>
                      <a:pt x="67" y="5"/>
                    </a:lnTo>
                    <a:lnTo>
                      <a:pt x="69" y="6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7" y="8"/>
                    </a:lnTo>
                    <a:lnTo>
                      <a:pt x="64" y="10"/>
                    </a:lnTo>
                    <a:lnTo>
                      <a:pt x="59" y="9"/>
                    </a:lnTo>
                    <a:lnTo>
                      <a:pt x="55" y="9"/>
                    </a:lnTo>
                    <a:lnTo>
                      <a:pt x="49" y="8"/>
                    </a:lnTo>
                    <a:lnTo>
                      <a:pt x="42" y="10"/>
                    </a:lnTo>
                    <a:lnTo>
                      <a:pt x="36" y="1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66" name="Freeform 99"/>
              <p:cNvSpPr>
                <a:spLocks/>
              </p:cNvSpPr>
              <p:nvPr/>
            </p:nvSpPr>
            <p:spPr bwMode="auto">
              <a:xfrm>
                <a:off x="1723" y="1777"/>
                <a:ext cx="78" cy="13"/>
              </a:xfrm>
              <a:custGeom>
                <a:avLst/>
                <a:gdLst>
                  <a:gd name="T0" fmla="*/ 39 w 78"/>
                  <a:gd name="T1" fmla="*/ 12 h 13"/>
                  <a:gd name="T2" fmla="*/ 39 w 78"/>
                  <a:gd name="T3" fmla="*/ 12 h 13"/>
                  <a:gd name="T4" fmla="*/ 31 w 78"/>
                  <a:gd name="T5" fmla="*/ 11 h 13"/>
                  <a:gd name="T6" fmla="*/ 23 w 78"/>
                  <a:gd name="T7" fmla="*/ 10 h 13"/>
                  <a:gd name="T8" fmla="*/ 17 w 78"/>
                  <a:gd name="T9" fmla="*/ 11 h 13"/>
                  <a:gd name="T10" fmla="*/ 12 w 78"/>
                  <a:gd name="T11" fmla="*/ 10 h 13"/>
                  <a:gd name="T12" fmla="*/ 6 w 78"/>
                  <a:gd name="T13" fmla="*/ 10 h 13"/>
                  <a:gd name="T14" fmla="*/ 3 w 78"/>
                  <a:gd name="T15" fmla="*/ 9 h 13"/>
                  <a:gd name="T16" fmla="*/ 1 w 78"/>
                  <a:gd name="T17" fmla="*/ 9 h 13"/>
                  <a:gd name="T18" fmla="*/ 0 w 78"/>
                  <a:gd name="T19" fmla="*/ 7 h 13"/>
                  <a:gd name="T20" fmla="*/ 1 w 78"/>
                  <a:gd name="T21" fmla="*/ 6 h 13"/>
                  <a:gd name="T22" fmla="*/ 3 w 78"/>
                  <a:gd name="T23" fmla="*/ 5 h 13"/>
                  <a:gd name="T24" fmla="*/ 6 w 78"/>
                  <a:gd name="T25" fmla="*/ 4 h 13"/>
                  <a:gd name="T26" fmla="*/ 11 w 78"/>
                  <a:gd name="T27" fmla="*/ 3 h 13"/>
                  <a:gd name="T28" fmla="*/ 17 w 78"/>
                  <a:gd name="T29" fmla="*/ 3 h 13"/>
                  <a:gd name="T30" fmla="*/ 24 w 78"/>
                  <a:gd name="T31" fmla="*/ 1 h 13"/>
                  <a:gd name="T32" fmla="*/ 31 w 78"/>
                  <a:gd name="T33" fmla="*/ 1 h 13"/>
                  <a:gd name="T34" fmla="*/ 39 w 78"/>
                  <a:gd name="T35" fmla="*/ 1 h 13"/>
                  <a:gd name="T36" fmla="*/ 47 w 78"/>
                  <a:gd name="T37" fmla="*/ 0 h 13"/>
                  <a:gd name="T38" fmla="*/ 54 w 78"/>
                  <a:gd name="T39" fmla="*/ 3 h 13"/>
                  <a:gd name="T40" fmla="*/ 60 w 78"/>
                  <a:gd name="T41" fmla="*/ 3 h 13"/>
                  <a:gd name="T42" fmla="*/ 66 w 78"/>
                  <a:gd name="T43" fmla="*/ 3 h 13"/>
                  <a:gd name="T44" fmla="*/ 71 w 78"/>
                  <a:gd name="T45" fmla="*/ 3 h 13"/>
                  <a:gd name="T46" fmla="*/ 74 w 78"/>
                  <a:gd name="T47" fmla="*/ 4 h 13"/>
                  <a:gd name="T48" fmla="*/ 76 w 78"/>
                  <a:gd name="T49" fmla="*/ 6 h 13"/>
                  <a:gd name="T50" fmla="*/ 77 w 78"/>
                  <a:gd name="T51" fmla="*/ 6 h 13"/>
                  <a:gd name="T52" fmla="*/ 76 w 78"/>
                  <a:gd name="T53" fmla="*/ 7 h 13"/>
                  <a:gd name="T54" fmla="*/ 74 w 78"/>
                  <a:gd name="T55" fmla="*/ 8 h 13"/>
                  <a:gd name="T56" fmla="*/ 70 w 78"/>
                  <a:gd name="T57" fmla="*/ 9 h 13"/>
                  <a:gd name="T58" fmla="*/ 66 w 78"/>
                  <a:gd name="T59" fmla="*/ 9 h 13"/>
                  <a:gd name="T60" fmla="*/ 60 w 78"/>
                  <a:gd name="T61" fmla="*/ 10 h 13"/>
                  <a:gd name="T62" fmla="*/ 54 w 78"/>
                  <a:gd name="T63" fmla="*/ 11 h 13"/>
                  <a:gd name="T64" fmla="*/ 47 w 78"/>
                  <a:gd name="T65" fmla="*/ 12 h 13"/>
                  <a:gd name="T66" fmla="*/ 39 w 78"/>
                  <a:gd name="T67" fmla="*/ 12 h 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"/>
                  <a:gd name="T103" fmla="*/ 0 h 13"/>
                  <a:gd name="T104" fmla="*/ 78 w 78"/>
                  <a:gd name="T105" fmla="*/ 13 h 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" h="13">
                    <a:moveTo>
                      <a:pt x="39" y="12"/>
                    </a:moveTo>
                    <a:lnTo>
                      <a:pt x="39" y="12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7" y="11"/>
                    </a:lnTo>
                    <a:lnTo>
                      <a:pt x="12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11" y="3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31" y="1"/>
                    </a:lnTo>
                    <a:lnTo>
                      <a:pt x="39" y="1"/>
                    </a:lnTo>
                    <a:lnTo>
                      <a:pt x="47" y="0"/>
                    </a:lnTo>
                    <a:lnTo>
                      <a:pt x="54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1" y="3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6" y="7"/>
                    </a:lnTo>
                    <a:lnTo>
                      <a:pt x="74" y="8"/>
                    </a:lnTo>
                    <a:lnTo>
                      <a:pt x="70" y="9"/>
                    </a:lnTo>
                    <a:lnTo>
                      <a:pt x="66" y="9"/>
                    </a:lnTo>
                    <a:lnTo>
                      <a:pt x="60" y="10"/>
                    </a:lnTo>
                    <a:lnTo>
                      <a:pt x="54" y="11"/>
                    </a:lnTo>
                    <a:lnTo>
                      <a:pt x="47" y="12"/>
                    </a:lnTo>
                    <a:lnTo>
                      <a:pt x="39" y="12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67" name="Freeform 100"/>
              <p:cNvSpPr>
                <a:spLocks/>
              </p:cNvSpPr>
              <p:nvPr/>
            </p:nvSpPr>
            <p:spPr bwMode="auto">
              <a:xfrm>
                <a:off x="2680" y="2137"/>
                <a:ext cx="862" cy="102"/>
              </a:xfrm>
              <a:custGeom>
                <a:avLst/>
                <a:gdLst>
                  <a:gd name="T0" fmla="*/ 729 w 862"/>
                  <a:gd name="T1" fmla="*/ 1 h 102"/>
                  <a:gd name="T2" fmla="*/ 723 w 862"/>
                  <a:gd name="T3" fmla="*/ 2 h 102"/>
                  <a:gd name="T4" fmla="*/ 710 w 862"/>
                  <a:gd name="T5" fmla="*/ 1 h 102"/>
                  <a:gd name="T6" fmla="*/ 692 w 862"/>
                  <a:gd name="T7" fmla="*/ 2 h 102"/>
                  <a:gd name="T8" fmla="*/ 670 w 862"/>
                  <a:gd name="T9" fmla="*/ 0 h 102"/>
                  <a:gd name="T10" fmla="*/ 640 w 862"/>
                  <a:gd name="T11" fmla="*/ 1 h 102"/>
                  <a:gd name="T12" fmla="*/ 603 w 862"/>
                  <a:gd name="T13" fmla="*/ 2 h 102"/>
                  <a:gd name="T14" fmla="*/ 563 w 862"/>
                  <a:gd name="T15" fmla="*/ 5 h 102"/>
                  <a:gd name="T16" fmla="*/ 516 w 862"/>
                  <a:gd name="T17" fmla="*/ 9 h 102"/>
                  <a:gd name="T18" fmla="*/ 464 w 862"/>
                  <a:gd name="T19" fmla="*/ 15 h 102"/>
                  <a:gd name="T20" fmla="*/ 406 w 862"/>
                  <a:gd name="T21" fmla="*/ 21 h 102"/>
                  <a:gd name="T22" fmla="*/ 345 w 862"/>
                  <a:gd name="T23" fmla="*/ 29 h 102"/>
                  <a:gd name="T24" fmla="*/ 277 w 862"/>
                  <a:gd name="T25" fmla="*/ 40 h 102"/>
                  <a:gd name="T26" fmla="*/ 204 w 862"/>
                  <a:gd name="T27" fmla="*/ 55 h 102"/>
                  <a:gd name="T28" fmla="*/ 126 w 862"/>
                  <a:gd name="T29" fmla="*/ 69 h 102"/>
                  <a:gd name="T30" fmla="*/ 44 w 862"/>
                  <a:gd name="T31" fmla="*/ 87 h 102"/>
                  <a:gd name="T32" fmla="*/ 2 w 862"/>
                  <a:gd name="T33" fmla="*/ 98 h 102"/>
                  <a:gd name="T34" fmla="*/ 9 w 862"/>
                  <a:gd name="T35" fmla="*/ 99 h 102"/>
                  <a:gd name="T36" fmla="*/ 24 w 862"/>
                  <a:gd name="T37" fmla="*/ 98 h 102"/>
                  <a:gd name="T38" fmla="*/ 44 w 862"/>
                  <a:gd name="T39" fmla="*/ 97 h 102"/>
                  <a:gd name="T40" fmla="*/ 70 w 862"/>
                  <a:gd name="T41" fmla="*/ 97 h 102"/>
                  <a:gd name="T42" fmla="*/ 104 w 862"/>
                  <a:gd name="T43" fmla="*/ 98 h 102"/>
                  <a:gd name="T44" fmla="*/ 144 w 862"/>
                  <a:gd name="T45" fmla="*/ 97 h 102"/>
                  <a:gd name="T46" fmla="*/ 188 w 862"/>
                  <a:gd name="T47" fmla="*/ 96 h 102"/>
                  <a:gd name="T48" fmla="*/ 237 w 862"/>
                  <a:gd name="T49" fmla="*/ 94 h 102"/>
                  <a:gd name="T50" fmla="*/ 290 w 862"/>
                  <a:gd name="T51" fmla="*/ 94 h 102"/>
                  <a:gd name="T52" fmla="*/ 350 w 862"/>
                  <a:gd name="T53" fmla="*/ 95 h 102"/>
                  <a:gd name="T54" fmla="*/ 411 w 862"/>
                  <a:gd name="T55" fmla="*/ 93 h 102"/>
                  <a:gd name="T56" fmla="*/ 476 w 862"/>
                  <a:gd name="T57" fmla="*/ 94 h 102"/>
                  <a:gd name="T58" fmla="*/ 547 w 862"/>
                  <a:gd name="T59" fmla="*/ 95 h 102"/>
                  <a:gd name="T60" fmla="*/ 618 w 862"/>
                  <a:gd name="T61" fmla="*/ 96 h 102"/>
                  <a:gd name="T62" fmla="*/ 693 w 862"/>
                  <a:gd name="T63" fmla="*/ 99 h 102"/>
                  <a:gd name="T64" fmla="*/ 737 w 862"/>
                  <a:gd name="T65" fmla="*/ 100 h 102"/>
                  <a:gd name="T66" fmla="*/ 754 w 862"/>
                  <a:gd name="T67" fmla="*/ 99 h 102"/>
                  <a:gd name="T68" fmla="*/ 775 w 862"/>
                  <a:gd name="T69" fmla="*/ 100 h 102"/>
                  <a:gd name="T70" fmla="*/ 796 w 862"/>
                  <a:gd name="T71" fmla="*/ 96 h 102"/>
                  <a:gd name="T72" fmla="*/ 817 w 862"/>
                  <a:gd name="T73" fmla="*/ 92 h 102"/>
                  <a:gd name="T74" fmla="*/ 837 w 862"/>
                  <a:gd name="T75" fmla="*/ 85 h 102"/>
                  <a:gd name="T76" fmla="*/ 852 w 862"/>
                  <a:gd name="T77" fmla="*/ 77 h 102"/>
                  <a:gd name="T78" fmla="*/ 858 w 862"/>
                  <a:gd name="T79" fmla="*/ 66 h 102"/>
                  <a:gd name="T80" fmla="*/ 860 w 862"/>
                  <a:gd name="T81" fmla="*/ 56 h 102"/>
                  <a:gd name="T82" fmla="*/ 861 w 862"/>
                  <a:gd name="T83" fmla="*/ 49 h 102"/>
                  <a:gd name="T84" fmla="*/ 856 w 862"/>
                  <a:gd name="T85" fmla="*/ 42 h 102"/>
                  <a:gd name="T86" fmla="*/ 844 w 862"/>
                  <a:gd name="T87" fmla="*/ 33 h 102"/>
                  <a:gd name="T88" fmla="*/ 826 w 862"/>
                  <a:gd name="T89" fmla="*/ 23 h 102"/>
                  <a:gd name="T90" fmla="*/ 805 w 862"/>
                  <a:gd name="T91" fmla="*/ 14 h 102"/>
                  <a:gd name="T92" fmla="*/ 778 w 862"/>
                  <a:gd name="T93" fmla="*/ 8 h 102"/>
                  <a:gd name="T94" fmla="*/ 747 w 862"/>
                  <a:gd name="T95" fmla="*/ 3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62"/>
                  <a:gd name="T145" fmla="*/ 0 h 102"/>
                  <a:gd name="T146" fmla="*/ 862 w 862"/>
                  <a:gd name="T147" fmla="*/ 102 h 10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62" h="102">
                    <a:moveTo>
                      <a:pt x="729" y="1"/>
                    </a:moveTo>
                    <a:lnTo>
                      <a:pt x="729" y="1"/>
                    </a:lnTo>
                    <a:lnTo>
                      <a:pt x="726" y="1"/>
                    </a:lnTo>
                    <a:lnTo>
                      <a:pt x="723" y="2"/>
                    </a:lnTo>
                    <a:lnTo>
                      <a:pt x="717" y="0"/>
                    </a:lnTo>
                    <a:lnTo>
                      <a:pt x="710" y="1"/>
                    </a:lnTo>
                    <a:lnTo>
                      <a:pt x="702" y="2"/>
                    </a:lnTo>
                    <a:lnTo>
                      <a:pt x="692" y="2"/>
                    </a:lnTo>
                    <a:lnTo>
                      <a:pt x="681" y="0"/>
                    </a:lnTo>
                    <a:lnTo>
                      <a:pt x="670" y="0"/>
                    </a:lnTo>
                    <a:lnTo>
                      <a:pt x="656" y="1"/>
                    </a:lnTo>
                    <a:lnTo>
                      <a:pt x="640" y="1"/>
                    </a:lnTo>
                    <a:lnTo>
                      <a:pt x="622" y="2"/>
                    </a:lnTo>
                    <a:lnTo>
                      <a:pt x="603" y="2"/>
                    </a:lnTo>
                    <a:lnTo>
                      <a:pt x="584" y="4"/>
                    </a:lnTo>
                    <a:lnTo>
                      <a:pt x="563" y="5"/>
                    </a:lnTo>
                    <a:lnTo>
                      <a:pt x="540" y="7"/>
                    </a:lnTo>
                    <a:lnTo>
                      <a:pt x="516" y="9"/>
                    </a:lnTo>
                    <a:lnTo>
                      <a:pt x="491" y="11"/>
                    </a:lnTo>
                    <a:lnTo>
                      <a:pt x="464" y="15"/>
                    </a:lnTo>
                    <a:lnTo>
                      <a:pt x="435" y="17"/>
                    </a:lnTo>
                    <a:lnTo>
                      <a:pt x="406" y="21"/>
                    </a:lnTo>
                    <a:lnTo>
                      <a:pt x="377" y="24"/>
                    </a:lnTo>
                    <a:lnTo>
                      <a:pt x="345" y="29"/>
                    </a:lnTo>
                    <a:lnTo>
                      <a:pt x="311" y="34"/>
                    </a:lnTo>
                    <a:lnTo>
                      <a:pt x="277" y="40"/>
                    </a:lnTo>
                    <a:lnTo>
                      <a:pt x="241" y="47"/>
                    </a:lnTo>
                    <a:lnTo>
                      <a:pt x="204" y="55"/>
                    </a:lnTo>
                    <a:lnTo>
                      <a:pt x="165" y="61"/>
                    </a:lnTo>
                    <a:lnTo>
                      <a:pt x="126" y="69"/>
                    </a:lnTo>
                    <a:lnTo>
                      <a:pt x="85" y="77"/>
                    </a:lnTo>
                    <a:lnTo>
                      <a:pt x="44" y="87"/>
                    </a:lnTo>
                    <a:lnTo>
                      <a:pt x="0" y="97"/>
                    </a:lnTo>
                    <a:lnTo>
                      <a:pt x="2" y="98"/>
                    </a:lnTo>
                    <a:lnTo>
                      <a:pt x="4" y="99"/>
                    </a:lnTo>
                    <a:lnTo>
                      <a:pt x="9" y="99"/>
                    </a:lnTo>
                    <a:lnTo>
                      <a:pt x="15" y="98"/>
                    </a:lnTo>
                    <a:lnTo>
                      <a:pt x="24" y="98"/>
                    </a:lnTo>
                    <a:lnTo>
                      <a:pt x="33" y="99"/>
                    </a:lnTo>
                    <a:lnTo>
                      <a:pt x="44" y="97"/>
                    </a:lnTo>
                    <a:lnTo>
                      <a:pt x="57" y="98"/>
                    </a:lnTo>
                    <a:lnTo>
                      <a:pt x="70" y="97"/>
                    </a:lnTo>
                    <a:lnTo>
                      <a:pt x="86" y="97"/>
                    </a:lnTo>
                    <a:lnTo>
                      <a:pt x="104" y="98"/>
                    </a:lnTo>
                    <a:lnTo>
                      <a:pt x="123" y="96"/>
                    </a:lnTo>
                    <a:lnTo>
                      <a:pt x="144" y="97"/>
                    </a:lnTo>
                    <a:lnTo>
                      <a:pt x="165" y="95"/>
                    </a:lnTo>
                    <a:lnTo>
                      <a:pt x="188" y="96"/>
                    </a:lnTo>
                    <a:lnTo>
                      <a:pt x="212" y="94"/>
                    </a:lnTo>
                    <a:lnTo>
                      <a:pt x="237" y="94"/>
                    </a:lnTo>
                    <a:lnTo>
                      <a:pt x="263" y="95"/>
                    </a:lnTo>
                    <a:lnTo>
                      <a:pt x="290" y="94"/>
                    </a:lnTo>
                    <a:lnTo>
                      <a:pt x="319" y="94"/>
                    </a:lnTo>
                    <a:lnTo>
                      <a:pt x="350" y="95"/>
                    </a:lnTo>
                    <a:lnTo>
                      <a:pt x="379" y="93"/>
                    </a:lnTo>
                    <a:lnTo>
                      <a:pt x="411" y="93"/>
                    </a:lnTo>
                    <a:lnTo>
                      <a:pt x="443" y="95"/>
                    </a:lnTo>
                    <a:lnTo>
                      <a:pt x="476" y="94"/>
                    </a:lnTo>
                    <a:lnTo>
                      <a:pt x="511" y="94"/>
                    </a:lnTo>
                    <a:lnTo>
                      <a:pt x="547" y="95"/>
                    </a:lnTo>
                    <a:lnTo>
                      <a:pt x="583" y="96"/>
                    </a:lnTo>
                    <a:lnTo>
                      <a:pt x="618" y="96"/>
                    </a:lnTo>
                    <a:lnTo>
                      <a:pt x="655" y="97"/>
                    </a:lnTo>
                    <a:lnTo>
                      <a:pt x="693" y="99"/>
                    </a:lnTo>
                    <a:lnTo>
                      <a:pt x="732" y="101"/>
                    </a:lnTo>
                    <a:lnTo>
                      <a:pt x="737" y="100"/>
                    </a:lnTo>
                    <a:lnTo>
                      <a:pt x="744" y="100"/>
                    </a:lnTo>
                    <a:lnTo>
                      <a:pt x="754" y="99"/>
                    </a:lnTo>
                    <a:lnTo>
                      <a:pt x="763" y="100"/>
                    </a:lnTo>
                    <a:lnTo>
                      <a:pt x="775" y="100"/>
                    </a:lnTo>
                    <a:lnTo>
                      <a:pt x="784" y="98"/>
                    </a:lnTo>
                    <a:lnTo>
                      <a:pt x="796" y="96"/>
                    </a:lnTo>
                    <a:lnTo>
                      <a:pt x="807" y="95"/>
                    </a:lnTo>
                    <a:lnTo>
                      <a:pt x="817" y="92"/>
                    </a:lnTo>
                    <a:lnTo>
                      <a:pt x="828" y="89"/>
                    </a:lnTo>
                    <a:lnTo>
                      <a:pt x="837" y="85"/>
                    </a:lnTo>
                    <a:lnTo>
                      <a:pt x="845" y="81"/>
                    </a:lnTo>
                    <a:lnTo>
                      <a:pt x="852" y="77"/>
                    </a:lnTo>
                    <a:lnTo>
                      <a:pt x="856" y="70"/>
                    </a:lnTo>
                    <a:lnTo>
                      <a:pt x="858" y="66"/>
                    </a:lnTo>
                    <a:lnTo>
                      <a:pt x="857" y="58"/>
                    </a:lnTo>
                    <a:lnTo>
                      <a:pt x="860" y="56"/>
                    </a:lnTo>
                    <a:lnTo>
                      <a:pt x="861" y="52"/>
                    </a:lnTo>
                    <a:lnTo>
                      <a:pt x="861" y="49"/>
                    </a:lnTo>
                    <a:lnTo>
                      <a:pt x="859" y="46"/>
                    </a:lnTo>
                    <a:lnTo>
                      <a:pt x="856" y="42"/>
                    </a:lnTo>
                    <a:lnTo>
                      <a:pt x="851" y="37"/>
                    </a:lnTo>
                    <a:lnTo>
                      <a:pt x="844" y="33"/>
                    </a:lnTo>
                    <a:lnTo>
                      <a:pt x="836" y="29"/>
                    </a:lnTo>
                    <a:lnTo>
                      <a:pt x="826" y="23"/>
                    </a:lnTo>
                    <a:lnTo>
                      <a:pt x="817" y="18"/>
                    </a:lnTo>
                    <a:lnTo>
                      <a:pt x="805" y="14"/>
                    </a:lnTo>
                    <a:lnTo>
                      <a:pt x="793" y="10"/>
                    </a:lnTo>
                    <a:lnTo>
                      <a:pt x="778" y="8"/>
                    </a:lnTo>
                    <a:lnTo>
                      <a:pt x="763" y="5"/>
                    </a:lnTo>
                    <a:lnTo>
                      <a:pt x="747" y="3"/>
                    </a:lnTo>
                    <a:lnTo>
                      <a:pt x="729" y="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68" name="Freeform 101"/>
              <p:cNvSpPr>
                <a:spLocks/>
              </p:cNvSpPr>
              <p:nvPr/>
            </p:nvSpPr>
            <p:spPr bwMode="auto">
              <a:xfrm>
                <a:off x="2678" y="2139"/>
                <a:ext cx="870" cy="104"/>
              </a:xfrm>
              <a:custGeom>
                <a:avLst/>
                <a:gdLst>
                  <a:gd name="T0" fmla="*/ 736 w 870"/>
                  <a:gd name="T1" fmla="*/ 1 h 104"/>
                  <a:gd name="T2" fmla="*/ 729 w 870"/>
                  <a:gd name="T3" fmla="*/ 2 h 104"/>
                  <a:gd name="T4" fmla="*/ 716 w 870"/>
                  <a:gd name="T5" fmla="*/ 1 h 104"/>
                  <a:gd name="T6" fmla="*/ 699 w 870"/>
                  <a:gd name="T7" fmla="*/ 1 h 104"/>
                  <a:gd name="T8" fmla="*/ 675 w 870"/>
                  <a:gd name="T9" fmla="*/ 0 h 104"/>
                  <a:gd name="T10" fmla="*/ 645 w 870"/>
                  <a:gd name="T11" fmla="*/ 1 h 104"/>
                  <a:gd name="T12" fmla="*/ 609 w 870"/>
                  <a:gd name="T13" fmla="*/ 3 h 104"/>
                  <a:gd name="T14" fmla="*/ 568 w 870"/>
                  <a:gd name="T15" fmla="*/ 5 h 104"/>
                  <a:gd name="T16" fmla="*/ 520 w 870"/>
                  <a:gd name="T17" fmla="*/ 10 h 104"/>
                  <a:gd name="T18" fmla="*/ 468 w 870"/>
                  <a:gd name="T19" fmla="*/ 16 h 104"/>
                  <a:gd name="T20" fmla="*/ 411 w 870"/>
                  <a:gd name="T21" fmla="*/ 22 h 104"/>
                  <a:gd name="T22" fmla="*/ 347 w 870"/>
                  <a:gd name="T23" fmla="*/ 31 h 104"/>
                  <a:gd name="T24" fmla="*/ 279 w 870"/>
                  <a:gd name="T25" fmla="*/ 42 h 104"/>
                  <a:gd name="T26" fmla="*/ 206 w 870"/>
                  <a:gd name="T27" fmla="*/ 56 h 104"/>
                  <a:gd name="T28" fmla="*/ 128 w 870"/>
                  <a:gd name="T29" fmla="*/ 72 h 104"/>
                  <a:gd name="T30" fmla="*/ 44 w 870"/>
                  <a:gd name="T31" fmla="*/ 91 h 104"/>
                  <a:gd name="T32" fmla="*/ 2 w 870"/>
                  <a:gd name="T33" fmla="*/ 102 h 104"/>
                  <a:gd name="T34" fmla="*/ 9 w 870"/>
                  <a:gd name="T35" fmla="*/ 102 h 104"/>
                  <a:gd name="T36" fmla="*/ 24 w 870"/>
                  <a:gd name="T37" fmla="*/ 102 h 104"/>
                  <a:gd name="T38" fmla="*/ 44 w 870"/>
                  <a:gd name="T39" fmla="*/ 101 h 104"/>
                  <a:gd name="T40" fmla="*/ 71 w 870"/>
                  <a:gd name="T41" fmla="*/ 101 h 104"/>
                  <a:gd name="T42" fmla="*/ 106 w 870"/>
                  <a:gd name="T43" fmla="*/ 101 h 104"/>
                  <a:gd name="T44" fmla="*/ 145 w 870"/>
                  <a:gd name="T45" fmla="*/ 99 h 104"/>
                  <a:gd name="T46" fmla="*/ 189 w 870"/>
                  <a:gd name="T47" fmla="*/ 99 h 104"/>
                  <a:gd name="T48" fmla="*/ 240 w 870"/>
                  <a:gd name="T49" fmla="*/ 98 h 104"/>
                  <a:gd name="T50" fmla="*/ 293 w 870"/>
                  <a:gd name="T51" fmla="*/ 97 h 104"/>
                  <a:gd name="T52" fmla="*/ 351 w 870"/>
                  <a:gd name="T53" fmla="*/ 97 h 104"/>
                  <a:gd name="T54" fmla="*/ 415 w 870"/>
                  <a:gd name="T55" fmla="*/ 96 h 104"/>
                  <a:gd name="T56" fmla="*/ 480 w 870"/>
                  <a:gd name="T57" fmla="*/ 96 h 104"/>
                  <a:gd name="T58" fmla="*/ 550 w 870"/>
                  <a:gd name="T59" fmla="*/ 97 h 104"/>
                  <a:gd name="T60" fmla="*/ 623 w 870"/>
                  <a:gd name="T61" fmla="*/ 98 h 104"/>
                  <a:gd name="T62" fmla="*/ 699 w 870"/>
                  <a:gd name="T63" fmla="*/ 101 h 104"/>
                  <a:gd name="T64" fmla="*/ 742 w 870"/>
                  <a:gd name="T65" fmla="*/ 102 h 104"/>
                  <a:gd name="T66" fmla="*/ 759 w 870"/>
                  <a:gd name="T67" fmla="*/ 101 h 104"/>
                  <a:gd name="T68" fmla="*/ 780 w 870"/>
                  <a:gd name="T69" fmla="*/ 101 h 104"/>
                  <a:gd name="T70" fmla="*/ 803 w 870"/>
                  <a:gd name="T71" fmla="*/ 97 h 104"/>
                  <a:gd name="T72" fmla="*/ 825 w 870"/>
                  <a:gd name="T73" fmla="*/ 93 h 104"/>
                  <a:gd name="T74" fmla="*/ 844 w 870"/>
                  <a:gd name="T75" fmla="*/ 86 h 104"/>
                  <a:gd name="T76" fmla="*/ 859 w 870"/>
                  <a:gd name="T77" fmla="*/ 78 h 104"/>
                  <a:gd name="T78" fmla="*/ 865 w 870"/>
                  <a:gd name="T79" fmla="*/ 67 h 104"/>
                  <a:gd name="T80" fmla="*/ 868 w 870"/>
                  <a:gd name="T81" fmla="*/ 57 h 104"/>
                  <a:gd name="T82" fmla="*/ 869 w 870"/>
                  <a:gd name="T83" fmla="*/ 50 h 104"/>
                  <a:gd name="T84" fmla="*/ 864 w 870"/>
                  <a:gd name="T85" fmla="*/ 42 h 104"/>
                  <a:gd name="T86" fmla="*/ 852 w 870"/>
                  <a:gd name="T87" fmla="*/ 33 h 104"/>
                  <a:gd name="T88" fmla="*/ 833 w 870"/>
                  <a:gd name="T89" fmla="*/ 23 h 104"/>
                  <a:gd name="T90" fmla="*/ 812 w 870"/>
                  <a:gd name="T91" fmla="*/ 15 h 104"/>
                  <a:gd name="T92" fmla="*/ 784 w 870"/>
                  <a:gd name="T93" fmla="*/ 8 h 104"/>
                  <a:gd name="T94" fmla="*/ 754 w 870"/>
                  <a:gd name="T95" fmla="*/ 4 h 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70"/>
                  <a:gd name="T145" fmla="*/ 0 h 104"/>
                  <a:gd name="T146" fmla="*/ 870 w 870"/>
                  <a:gd name="T147" fmla="*/ 104 h 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70" h="104">
                    <a:moveTo>
                      <a:pt x="736" y="1"/>
                    </a:moveTo>
                    <a:lnTo>
                      <a:pt x="736" y="1"/>
                    </a:lnTo>
                    <a:lnTo>
                      <a:pt x="732" y="1"/>
                    </a:lnTo>
                    <a:lnTo>
                      <a:pt x="729" y="2"/>
                    </a:lnTo>
                    <a:lnTo>
                      <a:pt x="724" y="1"/>
                    </a:lnTo>
                    <a:lnTo>
                      <a:pt x="716" y="1"/>
                    </a:lnTo>
                    <a:lnTo>
                      <a:pt x="709" y="1"/>
                    </a:lnTo>
                    <a:lnTo>
                      <a:pt x="699" y="1"/>
                    </a:lnTo>
                    <a:lnTo>
                      <a:pt x="688" y="1"/>
                    </a:lnTo>
                    <a:lnTo>
                      <a:pt x="675" y="0"/>
                    </a:lnTo>
                    <a:lnTo>
                      <a:pt x="660" y="1"/>
                    </a:lnTo>
                    <a:lnTo>
                      <a:pt x="645" y="1"/>
                    </a:lnTo>
                    <a:lnTo>
                      <a:pt x="627" y="3"/>
                    </a:lnTo>
                    <a:lnTo>
                      <a:pt x="609" y="3"/>
                    </a:lnTo>
                    <a:lnTo>
                      <a:pt x="589" y="5"/>
                    </a:lnTo>
                    <a:lnTo>
                      <a:pt x="568" y="5"/>
                    </a:lnTo>
                    <a:lnTo>
                      <a:pt x="544" y="7"/>
                    </a:lnTo>
                    <a:lnTo>
                      <a:pt x="520" y="10"/>
                    </a:lnTo>
                    <a:lnTo>
                      <a:pt x="495" y="12"/>
                    </a:lnTo>
                    <a:lnTo>
                      <a:pt x="468" y="16"/>
                    </a:lnTo>
                    <a:lnTo>
                      <a:pt x="440" y="18"/>
                    </a:lnTo>
                    <a:lnTo>
                      <a:pt x="411" y="22"/>
                    </a:lnTo>
                    <a:lnTo>
                      <a:pt x="380" y="26"/>
                    </a:lnTo>
                    <a:lnTo>
                      <a:pt x="347" y="31"/>
                    </a:lnTo>
                    <a:lnTo>
                      <a:pt x="314" y="36"/>
                    </a:lnTo>
                    <a:lnTo>
                      <a:pt x="279" y="42"/>
                    </a:lnTo>
                    <a:lnTo>
                      <a:pt x="243" y="50"/>
                    </a:lnTo>
                    <a:lnTo>
                      <a:pt x="206" y="56"/>
                    </a:lnTo>
                    <a:lnTo>
                      <a:pt x="167" y="64"/>
                    </a:lnTo>
                    <a:lnTo>
                      <a:pt x="128" y="72"/>
                    </a:lnTo>
                    <a:lnTo>
                      <a:pt x="85" y="80"/>
                    </a:lnTo>
                    <a:lnTo>
                      <a:pt x="44" y="91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9" y="102"/>
                    </a:lnTo>
                    <a:lnTo>
                      <a:pt x="15" y="101"/>
                    </a:lnTo>
                    <a:lnTo>
                      <a:pt x="24" y="102"/>
                    </a:lnTo>
                    <a:lnTo>
                      <a:pt x="33" y="103"/>
                    </a:lnTo>
                    <a:lnTo>
                      <a:pt x="44" y="101"/>
                    </a:lnTo>
                    <a:lnTo>
                      <a:pt x="57" y="100"/>
                    </a:lnTo>
                    <a:lnTo>
                      <a:pt x="71" y="101"/>
                    </a:lnTo>
                    <a:lnTo>
                      <a:pt x="88" y="100"/>
                    </a:lnTo>
                    <a:lnTo>
                      <a:pt x="106" y="101"/>
                    </a:lnTo>
                    <a:lnTo>
                      <a:pt x="124" y="100"/>
                    </a:lnTo>
                    <a:lnTo>
                      <a:pt x="145" y="99"/>
                    </a:lnTo>
                    <a:lnTo>
                      <a:pt x="166" y="99"/>
                    </a:lnTo>
                    <a:lnTo>
                      <a:pt x="189" y="99"/>
                    </a:lnTo>
                    <a:lnTo>
                      <a:pt x="213" y="98"/>
                    </a:lnTo>
                    <a:lnTo>
                      <a:pt x="240" y="98"/>
                    </a:lnTo>
                    <a:lnTo>
                      <a:pt x="265" y="97"/>
                    </a:lnTo>
                    <a:lnTo>
                      <a:pt x="293" y="97"/>
                    </a:lnTo>
                    <a:lnTo>
                      <a:pt x="322" y="97"/>
                    </a:lnTo>
                    <a:lnTo>
                      <a:pt x="351" y="97"/>
                    </a:lnTo>
                    <a:lnTo>
                      <a:pt x="383" y="96"/>
                    </a:lnTo>
                    <a:lnTo>
                      <a:pt x="415" y="96"/>
                    </a:lnTo>
                    <a:lnTo>
                      <a:pt x="447" y="96"/>
                    </a:lnTo>
                    <a:lnTo>
                      <a:pt x="480" y="96"/>
                    </a:lnTo>
                    <a:lnTo>
                      <a:pt x="515" y="97"/>
                    </a:lnTo>
                    <a:lnTo>
                      <a:pt x="550" y="97"/>
                    </a:lnTo>
                    <a:lnTo>
                      <a:pt x="586" y="98"/>
                    </a:lnTo>
                    <a:lnTo>
                      <a:pt x="623" y="98"/>
                    </a:lnTo>
                    <a:lnTo>
                      <a:pt x="660" y="99"/>
                    </a:lnTo>
                    <a:lnTo>
                      <a:pt x="699" y="101"/>
                    </a:lnTo>
                    <a:lnTo>
                      <a:pt x="737" y="102"/>
                    </a:lnTo>
                    <a:lnTo>
                      <a:pt x="742" y="102"/>
                    </a:lnTo>
                    <a:lnTo>
                      <a:pt x="750" y="102"/>
                    </a:lnTo>
                    <a:lnTo>
                      <a:pt x="759" y="101"/>
                    </a:lnTo>
                    <a:lnTo>
                      <a:pt x="769" y="100"/>
                    </a:lnTo>
                    <a:lnTo>
                      <a:pt x="780" y="101"/>
                    </a:lnTo>
                    <a:lnTo>
                      <a:pt x="792" y="99"/>
                    </a:lnTo>
                    <a:lnTo>
                      <a:pt x="803" y="97"/>
                    </a:lnTo>
                    <a:lnTo>
                      <a:pt x="815" y="96"/>
                    </a:lnTo>
                    <a:lnTo>
                      <a:pt x="825" y="93"/>
                    </a:lnTo>
                    <a:lnTo>
                      <a:pt x="835" y="91"/>
                    </a:lnTo>
                    <a:lnTo>
                      <a:pt x="844" y="86"/>
                    </a:lnTo>
                    <a:lnTo>
                      <a:pt x="852" y="81"/>
                    </a:lnTo>
                    <a:lnTo>
                      <a:pt x="859" y="78"/>
                    </a:lnTo>
                    <a:lnTo>
                      <a:pt x="863" y="71"/>
                    </a:lnTo>
                    <a:lnTo>
                      <a:pt x="865" y="67"/>
                    </a:lnTo>
                    <a:lnTo>
                      <a:pt x="865" y="59"/>
                    </a:lnTo>
                    <a:lnTo>
                      <a:pt x="868" y="57"/>
                    </a:lnTo>
                    <a:lnTo>
                      <a:pt x="869" y="53"/>
                    </a:lnTo>
                    <a:lnTo>
                      <a:pt x="869" y="50"/>
                    </a:lnTo>
                    <a:lnTo>
                      <a:pt x="867" y="47"/>
                    </a:lnTo>
                    <a:lnTo>
                      <a:pt x="864" y="42"/>
                    </a:lnTo>
                    <a:lnTo>
                      <a:pt x="858" y="37"/>
                    </a:lnTo>
                    <a:lnTo>
                      <a:pt x="852" y="33"/>
                    </a:lnTo>
                    <a:lnTo>
                      <a:pt x="843" y="29"/>
                    </a:lnTo>
                    <a:lnTo>
                      <a:pt x="833" y="23"/>
                    </a:lnTo>
                    <a:lnTo>
                      <a:pt x="824" y="18"/>
                    </a:lnTo>
                    <a:lnTo>
                      <a:pt x="812" y="15"/>
                    </a:lnTo>
                    <a:lnTo>
                      <a:pt x="799" y="10"/>
                    </a:lnTo>
                    <a:lnTo>
                      <a:pt x="784" y="8"/>
                    </a:lnTo>
                    <a:lnTo>
                      <a:pt x="769" y="5"/>
                    </a:lnTo>
                    <a:lnTo>
                      <a:pt x="754" y="4"/>
                    </a:lnTo>
                    <a:lnTo>
                      <a:pt x="736" y="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69" name="Freeform 102"/>
              <p:cNvSpPr>
                <a:spLocks/>
              </p:cNvSpPr>
              <p:nvPr/>
            </p:nvSpPr>
            <p:spPr bwMode="auto">
              <a:xfrm>
                <a:off x="2940" y="2144"/>
                <a:ext cx="524" cy="62"/>
              </a:xfrm>
              <a:custGeom>
                <a:avLst/>
                <a:gdLst>
                  <a:gd name="T0" fmla="*/ 443 w 524"/>
                  <a:gd name="T1" fmla="*/ 1 h 62"/>
                  <a:gd name="T2" fmla="*/ 440 w 524"/>
                  <a:gd name="T3" fmla="*/ 2 h 62"/>
                  <a:gd name="T4" fmla="*/ 432 w 524"/>
                  <a:gd name="T5" fmla="*/ 2 h 62"/>
                  <a:gd name="T6" fmla="*/ 421 w 524"/>
                  <a:gd name="T7" fmla="*/ 1 h 62"/>
                  <a:gd name="T8" fmla="*/ 408 w 524"/>
                  <a:gd name="T9" fmla="*/ 1 h 62"/>
                  <a:gd name="T10" fmla="*/ 389 w 524"/>
                  <a:gd name="T11" fmla="*/ 1 h 62"/>
                  <a:gd name="T12" fmla="*/ 367 w 524"/>
                  <a:gd name="T13" fmla="*/ 2 h 62"/>
                  <a:gd name="T14" fmla="*/ 343 w 524"/>
                  <a:gd name="T15" fmla="*/ 3 h 62"/>
                  <a:gd name="T16" fmla="*/ 315 w 524"/>
                  <a:gd name="T17" fmla="*/ 5 h 62"/>
                  <a:gd name="T18" fmla="*/ 283 w 524"/>
                  <a:gd name="T19" fmla="*/ 8 h 62"/>
                  <a:gd name="T20" fmla="*/ 247 w 524"/>
                  <a:gd name="T21" fmla="*/ 12 h 62"/>
                  <a:gd name="T22" fmla="*/ 210 w 524"/>
                  <a:gd name="T23" fmla="*/ 18 h 62"/>
                  <a:gd name="T24" fmla="*/ 170 w 524"/>
                  <a:gd name="T25" fmla="*/ 24 h 62"/>
                  <a:gd name="T26" fmla="*/ 125 w 524"/>
                  <a:gd name="T27" fmla="*/ 32 h 62"/>
                  <a:gd name="T28" fmla="*/ 78 w 524"/>
                  <a:gd name="T29" fmla="*/ 41 h 62"/>
                  <a:gd name="T30" fmla="*/ 27 w 524"/>
                  <a:gd name="T31" fmla="*/ 52 h 62"/>
                  <a:gd name="T32" fmla="*/ 1 w 524"/>
                  <a:gd name="T33" fmla="*/ 59 h 62"/>
                  <a:gd name="T34" fmla="*/ 6 w 524"/>
                  <a:gd name="T35" fmla="*/ 59 h 62"/>
                  <a:gd name="T36" fmla="*/ 14 w 524"/>
                  <a:gd name="T37" fmla="*/ 58 h 62"/>
                  <a:gd name="T38" fmla="*/ 28 w 524"/>
                  <a:gd name="T39" fmla="*/ 60 h 62"/>
                  <a:gd name="T40" fmla="*/ 44 w 524"/>
                  <a:gd name="T41" fmla="*/ 58 h 62"/>
                  <a:gd name="T42" fmla="*/ 65 w 524"/>
                  <a:gd name="T43" fmla="*/ 59 h 62"/>
                  <a:gd name="T44" fmla="*/ 88 w 524"/>
                  <a:gd name="T45" fmla="*/ 58 h 62"/>
                  <a:gd name="T46" fmla="*/ 114 w 524"/>
                  <a:gd name="T47" fmla="*/ 58 h 62"/>
                  <a:gd name="T48" fmla="*/ 145 w 524"/>
                  <a:gd name="T49" fmla="*/ 58 h 62"/>
                  <a:gd name="T50" fmla="*/ 177 w 524"/>
                  <a:gd name="T51" fmla="*/ 57 h 62"/>
                  <a:gd name="T52" fmla="*/ 213 w 524"/>
                  <a:gd name="T53" fmla="*/ 56 h 62"/>
                  <a:gd name="T54" fmla="*/ 251 w 524"/>
                  <a:gd name="T55" fmla="*/ 57 h 62"/>
                  <a:gd name="T56" fmla="*/ 291 w 524"/>
                  <a:gd name="T57" fmla="*/ 58 h 62"/>
                  <a:gd name="T58" fmla="*/ 333 w 524"/>
                  <a:gd name="T59" fmla="*/ 58 h 62"/>
                  <a:gd name="T60" fmla="*/ 376 w 524"/>
                  <a:gd name="T61" fmla="*/ 60 h 62"/>
                  <a:gd name="T62" fmla="*/ 422 w 524"/>
                  <a:gd name="T63" fmla="*/ 60 h 62"/>
                  <a:gd name="T64" fmla="*/ 453 w 524"/>
                  <a:gd name="T65" fmla="*/ 60 h 62"/>
                  <a:gd name="T66" fmla="*/ 477 w 524"/>
                  <a:gd name="T67" fmla="*/ 60 h 62"/>
                  <a:gd name="T68" fmla="*/ 503 w 524"/>
                  <a:gd name="T69" fmla="*/ 54 h 62"/>
                  <a:gd name="T70" fmla="*/ 520 w 524"/>
                  <a:gd name="T71" fmla="*/ 43 h 62"/>
                  <a:gd name="T72" fmla="*/ 523 w 524"/>
                  <a:gd name="T73" fmla="*/ 33 h 62"/>
                  <a:gd name="T74" fmla="*/ 517 w 524"/>
                  <a:gd name="T75" fmla="*/ 24 h 62"/>
                  <a:gd name="T76" fmla="*/ 496 w 524"/>
                  <a:gd name="T77" fmla="*/ 12 h 62"/>
                  <a:gd name="T78" fmla="*/ 464 w 524"/>
                  <a:gd name="T79" fmla="*/ 4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24"/>
                  <a:gd name="T121" fmla="*/ 0 h 62"/>
                  <a:gd name="T122" fmla="*/ 524 w 524"/>
                  <a:gd name="T123" fmla="*/ 62 h 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24" h="62">
                    <a:moveTo>
                      <a:pt x="444" y="1"/>
                    </a:moveTo>
                    <a:lnTo>
                      <a:pt x="443" y="1"/>
                    </a:lnTo>
                    <a:lnTo>
                      <a:pt x="442" y="1"/>
                    </a:lnTo>
                    <a:lnTo>
                      <a:pt x="440" y="2"/>
                    </a:lnTo>
                    <a:lnTo>
                      <a:pt x="436" y="2"/>
                    </a:lnTo>
                    <a:lnTo>
                      <a:pt x="432" y="2"/>
                    </a:lnTo>
                    <a:lnTo>
                      <a:pt x="427" y="1"/>
                    </a:lnTo>
                    <a:lnTo>
                      <a:pt x="421" y="1"/>
                    </a:lnTo>
                    <a:lnTo>
                      <a:pt x="414" y="0"/>
                    </a:lnTo>
                    <a:lnTo>
                      <a:pt x="408" y="1"/>
                    </a:lnTo>
                    <a:lnTo>
                      <a:pt x="399" y="0"/>
                    </a:lnTo>
                    <a:lnTo>
                      <a:pt x="389" y="1"/>
                    </a:lnTo>
                    <a:lnTo>
                      <a:pt x="379" y="3"/>
                    </a:lnTo>
                    <a:lnTo>
                      <a:pt x="367" y="2"/>
                    </a:lnTo>
                    <a:lnTo>
                      <a:pt x="356" y="2"/>
                    </a:lnTo>
                    <a:lnTo>
                      <a:pt x="343" y="3"/>
                    </a:lnTo>
                    <a:lnTo>
                      <a:pt x="328" y="5"/>
                    </a:lnTo>
                    <a:lnTo>
                      <a:pt x="315" y="5"/>
                    </a:lnTo>
                    <a:lnTo>
                      <a:pt x="299" y="7"/>
                    </a:lnTo>
                    <a:lnTo>
                      <a:pt x="283" y="8"/>
                    </a:lnTo>
                    <a:lnTo>
                      <a:pt x="265" y="11"/>
                    </a:lnTo>
                    <a:lnTo>
                      <a:pt x="247" y="12"/>
                    </a:lnTo>
                    <a:lnTo>
                      <a:pt x="230" y="15"/>
                    </a:lnTo>
                    <a:lnTo>
                      <a:pt x="210" y="18"/>
                    </a:lnTo>
                    <a:lnTo>
                      <a:pt x="190" y="21"/>
                    </a:lnTo>
                    <a:lnTo>
                      <a:pt x="170" y="24"/>
                    </a:lnTo>
                    <a:lnTo>
                      <a:pt x="147" y="27"/>
                    </a:lnTo>
                    <a:lnTo>
                      <a:pt x="125" y="32"/>
                    </a:lnTo>
                    <a:lnTo>
                      <a:pt x="101" y="37"/>
                    </a:lnTo>
                    <a:lnTo>
                      <a:pt x="78" y="41"/>
                    </a:lnTo>
                    <a:lnTo>
                      <a:pt x="53" y="46"/>
                    </a:lnTo>
                    <a:lnTo>
                      <a:pt x="27" y="52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10" y="59"/>
                    </a:lnTo>
                    <a:lnTo>
                      <a:pt x="14" y="58"/>
                    </a:lnTo>
                    <a:lnTo>
                      <a:pt x="21" y="59"/>
                    </a:lnTo>
                    <a:lnTo>
                      <a:pt x="28" y="60"/>
                    </a:lnTo>
                    <a:lnTo>
                      <a:pt x="36" y="58"/>
                    </a:lnTo>
                    <a:lnTo>
                      <a:pt x="44" y="58"/>
                    </a:lnTo>
                    <a:lnTo>
                      <a:pt x="53" y="58"/>
                    </a:lnTo>
                    <a:lnTo>
                      <a:pt x="65" y="59"/>
                    </a:lnTo>
                    <a:lnTo>
                      <a:pt x="75" y="58"/>
                    </a:lnTo>
                    <a:lnTo>
                      <a:pt x="88" y="58"/>
                    </a:lnTo>
                    <a:lnTo>
                      <a:pt x="102" y="57"/>
                    </a:lnTo>
                    <a:lnTo>
                      <a:pt x="114" y="58"/>
                    </a:lnTo>
                    <a:lnTo>
                      <a:pt x="130" y="57"/>
                    </a:lnTo>
                    <a:lnTo>
                      <a:pt x="145" y="58"/>
                    </a:lnTo>
                    <a:lnTo>
                      <a:pt x="160" y="58"/>
                    </a:lnTo>
                    <a:lnTo>
                      <a:pt x="177" y="57"/>
                    </a:lnTo>
                    <a:lnTo>
                      <a:pt x="194" y="56"/>
                    </a:lnTo>
                    <a:lnTo>
                      <a:pt x="213" y="56"/>
                    </a:lnTo>
                    <a:lnTo>
                      <a:pt x="232" y="57"/>
                    </a:lnTo>
                    <a:lnTo>
                      <a:pt x="251" y="57"/>
                    </a:lnTo>
                    <a:lnTo>
                      <a:pt x="271" y="56"/>
                    </a:lnTo>
                    <a:lnTo>
                      <a:pt x="291" y="58"/>
                    </a:lnTo>
                    <a:lnTo>
                      <a:pt x="312" y="56"/>
                    </a:lnTo>
                    <a:lnTo>
                      <a:pt x="333" y="58"/>
                    </a:lnTo>
                    <a:lnTo>
                      <a:pt x="354" y="58"/>
                    </a:lnTo>
                    <a:lnTo>
                      <a:pt x="376" y="60"/>
                    </a:lnTo>
                    <a:lnTo>
                      <a:pt x="398" y="59"/>
                    </a:lnTo>
                    <a:lnTo>
                      <a:pt x="422" y="60"/>
                    </a:lnTo>
                    <a:lnTo>
                      <a:pt x="445" y="61"/>
                    </a:lnTo>
                    <a:lnTo>
                      <a:pt x="453" y="60"/>
                    </a:lnTo>
                    <a:lnTo>
                      <a:pt x="464" y="61"/>
                    </a:lnTo>
                    <a:lnTo>
                      <a:pt x="477" y="60"/>
                    </a:lnTo>
                    <a:lnTo>
                      <a:pt x="491" y="57"/>
                    </a:lnTo>
                    <a:lnTo>
                      <a:pt x="503" y="54"/>
                    </a:lnTo>
                    <a:lnTo>
                      <a:pt x="514" y="48"/>
                    </a:lnTo>
                    <a:lnTo>
                      <a:pt x="520" y="43"/>
                    </a:lnTo>
                    <a:lnTo>
                      <a:pt x="521" y="36"/>
                    </a:lnTo>
                    <a:lnTo>
                      <a:pt x="523" y="33"/>
                    </a:lnTo>
                    <a:lnTo>
                      <a:pt x="522" y="29"/>
                    </a:lnTo>
                    <a:lnTo>
                      <a:pt x="517" y="24"/>
                    </a:lnTo>
                    <a:lnTo>
                      <a:pt x="507" y="17"/>
                    </a:lnTo>
                    <a:lnTo>
                      <a:pt x="496" y="12"/>
                    </a:lnTo>
                    <a:lnTo>
                      <a:pt x="481" y="7"/>
                    </a:lnTo>
                    <a:lnTo>
                      <a:pt x="464" y="4"/>
                    </a:lnTo>
                    <a:lnTo>
                      <a:pt x="444" y="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70" name="Freeform 103"/>
              <p:cNvSpPr>
                <a:spLocks/>
              </p:cNvSpPr>
              <p:nvPr/>
            </p:nvSpPr>
            <p:spPr bwMode="auto">
              <a:xfrm>
                <a:off x="2938" y="2146"/>
                <a:ext cx="531" cy="64"/>
              </a:xfrm>
              <a:custGeom>
                <a:avLst/>
                <a:gdLst>
                  <a:gd name="T0" fmla="*/ 450 w 531"/>
                  <a:gd name="T1" fmla="*/ 1 h 64"/>
                  <a:gd name="T2" fmla="*/ 449 w 531"/>
                  <a:gd name="T3" fmla="*/ 1 h 64"/>
                  <a:gd name="T4" fmla="*/ 443 w 531"/>
                  <a:gd name="T5" fmla="*/ 1 h 64"/>
                  <a:gd name="T6" fmla="*/ 433 w 531"/>
                  <a:gd name="T7" fmla="*/ 0 h 64"/>
                  <a:gd name="T8" fmla="*/ 421 w 531"/>
                  <a:gd name="T9" fmla="*/ 1 h 64"/>
                  <a:gd name="T10" fmla="*/ 405 w 531"/>
                  <a:gd name="T11" fmla="*/ 1 h 64"/>
                  <a:gd name="T12" fmla="*/ 384 w 531"/>
                  <a:gd name="T13" fmla="*/ 3 h 64"/>
                  <a:gd name="T14" fmla="*/ 360 w 531"/>
                  <a:gd name="T15" fmla="*/ 2 h 64"/>
                  <a:gd name="T16" fmla="*/ 333 w 531"/>
                  <a:gd name="T17" fmla="*/ 5 h 64"/>
                  <a:gd name="T18" fmla="*/ 302 w 531"/>
                  <a:gd name="T19" fmla="*/ 8 h 64"/>
                  <a:gd name="T20" fmla="*/ 269 w 531"/>
                  <a:gd name="T21" fmla="*/ 12 h 64"/>
                  <a:gd name="T22" fmla="*/ 233 w 531"/>
                  <a:gd name="T23" fmla="*/ 17 h 64"/>
                  <a:gd name="T24" fmla="*/ 193 w 531"/>
                  <a:gd name="T25" fmla="*/ 22 h 64"/>
                  <a:gd name="T26" fmla="*/ 150 w 531"/>
                  <a:gd name="T27" fmla="*/ 30 h 64"/>
                  <a:gd name="T28" fmla="*/ 103 w 531"/>
                  <a:gd name="T29" fmla="*/ 38 h 64"/>
                  <a:gd name="T30" fmla="*/ 53 w 531"/>
                  <a:gd name="T31" fmla="*/ 49 h 64"/>
                  <a:gd name="T32" fmla="*/ 0 w 531"/>
                  <a:gd name="T33" fmla="*/ 62 h 64"/>
                  <a:gd name="T34" fmla="*/ 4 w 531"/>
                  <a:gd name="T35" fmla="*/ 63 h 64"/>
                  <a:gd name="T36" fmla="*/ 10 w 531"/>
                  <a:gd name="T37" fmla="*/ 63 h 64"/>
                  <a:gd name="T38" fmla="*/ 21 w 531"/>
                  <a:gd name="T39" fmla="*/ 62 h 64"/>
                  <a:gd name="T40" fmla="*/ 36 w 531"/>
                  <a:gd name="T41" fmla="*/ 62 h 64"/>
                  <a:gd name="T42" fmla="*/ 55 w 531"/>
                  <a:gd name="T43" fmla="*/ 61 h 64"/>
                  <a:gd name="T44" fmla="*/ 77 w 531"/>
                  <a:gd name="T45" fmla="*/ 61 h 64"/>
                  <a:gd name="T46" fmla="*/ 103 w 531"/>
                  <a:gd name="T47" fmla="*/ 60 h 64"/>
                  <a:gd name="T48" fmla="*/ 131 w 531"/>
                  <a:gd name="T49" fmla="*/ 60 h 64"/>
                  <a:gd name="T50" fmla="*/ 163 w 531"/>
                  <a:gd name="T51" fmla="*/ 60 h 64"/>
                  <a:gd name="T52" fmla="*/ 197 w 531"/>
                  <a:gd name="T53" fmla="*/ 58 h 64"/>
                  <a:gd name="T54" fmla="*/ 235 w 531"/>
                  <a:gd name="T55" fmla="*/ 59 h 64"/>
                  <a:gd name="T56" fmla="*/ 274 w 531"/>
                  <a:gd name="T57" fmla="*/ 58 h 64"/>
                  <a:gd name="T58" fmla="*/ 316 w 531"/>
                  <a:gd name="T59" fmla="*/ 60 h 64"/>
                  <a:gd name="T60" fmla="*/ 358 w 531"/>
                  <a:gd name="T61" fmla="*/ 60 h 64"/>
                  <a:gd name="T62" fmla="*/ 403 w 531"/>
                  <a:gd name="T63" fmla="*/ 62 h 64"/>
                  <a:gd name="T64" fmla="*/ 450 w 531"/>
                  <a:gd name="T65" fmla="*/ 63 h 64"/>
                  <a:gd name="T66" fmla="*/ 471 w 531"/>
                  <a:gd name="T67" fmla="*/ 62 h 64"/>
                  <a:gd name="T68" fmla="*/ 497 w 531"/>
                  <a:gd name="T69" fmla="*/ 58 h 64"/>
                  <a:gd name="T70" fmla="*/ 521 w 531"/>
                  <a:gd name="T71" fmla="*/ 51 h 64"/>
                  <a:gd name="T72" fmla="*/ 528 w 531"/>
                  <a:gd name="T73" fmla="*/ 36 h 64"/>
                  <a:gd name="T74" fmla="*/ 529 w 531"/>
                  <a:gd name="T75" fmla="*/ 29 h 64"/>
                  <a:gd name="T76" fmla="*/ 514 w 531"/>
                  <a:gd name="T77" fmla="*/ 17 h 64"/>
                  <a:gd name="T78" fmla="*/ 488 w 531"/>
                  <a:gd name="T79" fmla="*/ 6 h 64"/>
                  <a:gd name="T80" fmla="*/ 450 w 531"/>
                  <a:gd name="T81" fmla="*/ 1 h 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1"/>
                  <a:gd name="T124" fmla="*/ 0 h 64"/>
                  <a:gd name="T125" fmla="*/ 531 w 531"/>
                  <a:gd name="T126" fmla="*/ 64 h 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1" h="64">
                    <a:moveTo>
                      <a:pt x="450" y="1"/>
                    </a:moveTo>
                    <a:lnTo>
                      <a:pt x="450" y="1"/>
                    </a:lnTo>
                    <a:lnTo>
                      <a:pt x="449" y="0"/>
                    </a:lnTo>
                    <a:lnTo>
                      <a:pt x="449" y="1"/>
                    </a:lnTo>
                    <a:lnTo>
                      <a:pt x="447" y="1"/>
                    </a:lnTo>
                    <a:lnTo>
                      <a:pt x="443" y="1"/>
                    </a:lnTo>
                    <a:lnTo>
                      <a:pt x="439" y="2"/>
                    </a:lnTo>
                    <a:lnTo>
                      <a:pt x="433" y="0"/>
                    </a:lnTo>
                    <a:lnTo>
                      <a:pt x="428" y="0"/>
                    </a:lnTo>
                    <a:lnTo>
                      <a:pt x="421" y="1"/>
                    </a:lnTo>
                    <a:lnTo>
                      <a:pt x="414" y="2"/>
                    </a:lnTo>
                    <a:lnTo>
                      <a:pt x="405" y="1"/>
                    </a:lnTo>
                    <a:lnTo>
                      <a:pt x="395" y="1"/>
                    </a:lnTo>
                    <a:lnTo>
                      <a:pt x="384" y="3"/>
                    </a:lnTo>
                    <a:lnTo>
                      <a:pt x="373" y="2"/>
                    </a:lnTo>
                    <a:lnTo>
                      <a:pt x="360" y="2"/>
                    </a:lnTo>
                    <a:lnTo>
                      <a:pt x="347" y="5"/>
                    </a:lnTo>
                    <a:lnTo>
                      <a:pt x="333" y="5"/>
                    </a:lnTo>
                    <a:lnTo>
                      <a:pt x="319" y="7"/>
                    </a:lnTo>
                    <a:lnTo>
                      <a:pt x="302" y="8"/>
                    </a:lnTo>
                    <a:lnTo>
                      <a:pt x="287" y="9"/>
                    </a:lnTo>
                    <a:lnTo>
                      <a:pt x="269" y="12"/>
                    </a:lnTo>
                    <a:lnTo>
                      <a:pt x="251" y="13"/>
                    </a:lnTo>
                    <a:lnTo>
                      <a:pt x="233" y="17"/>
                    </a:lnTo>
                    <a:lnTo>
                      <a:pt x="213" y="20"/>
                    </a:lnTo>
                    <a:lnTo>
                      <a:pt x="193" y="22"/>
                    </a:lnTo>
                    <a:lnTo>
                      <a:pt x="171" y="27"/>
                    </a:lnTo>
                    <a:lnTo>
                      <a:pt x="150" y="30"/>
                    </a:lnTo>
                    <a:lnTo>
                      <a:pt x="126" y="34"/>
                    </a:lnTo>
                    <a:lnTo>
                      <a:pt x="103" y="38"/>
                    </a:lnTo>
                    <a:lnTo>
                      <a:pt x="79" y="45"/>
                    </a:lnTo>
                    <a:lnTo>
                      <a:pt x="53" y="49"/>
                    </a:lnTo>
                    <a:lnTo>
                      <a:pt x="27" y="56"/>
                    </a:lnTo>
                    <a:lnTo>
                      <a:pt x="0" y="62"/>
                    </a:lnTo>
                    <a:lnTo>
                      <a:pt x="1" y="63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10" y="63"/>
                    </a:lnTo>
                    <a:lnTo>
                      <a:pt x="14" y="62"/>
                    </a:lnTo>
                    <a:lnTo>
                      <a:pt x="21" y="62"/>
                    </a:lnTo>
                    <a:lnTo>
                      <a:pt x="28" y="62"/>
                    </a:lnTo>
                    <a:lnTo>
                      <a:pt x="36" y="62"/>
                    </a:lnTo>
                    <a:lnTo>
                      <a:pt x="45" y="62"/>
                    </a:lnTo>
                    <a:lnTo>
                      <a:pt x="55" y="61"/>
                    </a:lnTo>
                    <a:lnTo>
                      <a:pt x="66" y="62"/>
                    </a:lnTo>
                    <a:lnTo>
                      <a:pt x="77" y="61"/>
                    </a:lnTo>
                    <a:lnTo>
                      <a:pt x="89" y="61"/>
                    </a:lnTo>
                    <a:lnTo>
                      <a:pt x="103" y="60"/>
                    </a:lnTo>
                    <a:lnTo>
                      <a:pt x="116" y="60"/>
                    </a:lnTo>
                    <a:lnTo>
                      <a:pt x="131" y="60"/>
                    </a:lnTo>
                    <a:lnTo>
                      <a:pt x="147" y="60"/>
                    </a:lnTo>
                    <a:lnTo>
                      <a:pt x="163" y="60"/>
                    </a:lnTo>
                    <a:lnTo>
                      <a:pt x="179" y="59"/>
                    </a:lnTo>
                    <a:lnTo>
                      <a:pt x="197" y="58"/>
                    </a:lnTo>
                    <a:lnTo>
                      <a:pt x="215" y="59"/>
                    </a:lnTo>
                    <a:lnTo>
                      <a:pt x="235" y="59"/>
                    </a:lnTo>
                    <a:lnTo>
                      <a:pt x="254" y="59"/>
                    </a:lnTo>
                    <a:lnTo>
                      <a:pt x="274" y="58"/>
                    </a:lnTo>
                    <a:lnTo>
                      <a:pt x="294" y="60"/>
                    </a:lnTo>
                    <a:lnTo>
                      <a:pt x="316" y="60"/>
                    </a:lnTo>
                    <a:lnTo>
                      <a:pt x="336" y="60"/>
                    </a:lnTo>
                    <a:lnTo>
                      <a:pt x="358" y="60"/>
                    </a:lnTo>
                    <a:lnTo>
                      <a:pt x="382" y="60"/>
                    </a:lnTo>
                    <a:lnTo>
                      <a:pt x="403" y="62"/>
                    </a:lnTo>
                    <a:lnTo>
                      <a:pt x="427" y="61"/>
                    </a:lnTo>
                    <a:lnTo>
                      <a:pt x="450" y="63"/>
                    </a:lnTo>
                    <a:lnTo>
                      <a:pt x="459" y="62"/>
                    </a:lnTo>
                    <a:lnTo>
                      <a:pt x="471" y="62"/>
                    </a:lnTo>
                    <a:lnTo>
                      <a:pt x="484" y="61"/>
                    </a:lnTo>
                    <a:lnTo>
                      <a:pt x="497" y="58"/>
                    </a:lnTo>
                    <a:lnTo>
                      <a:pt x="511" y="55"/>
                    </a:lnTo>
                    <a:lnTo>
                      <a:pt x="521" y="51"/>
                    </a:lnTo>
                    <a:lnTo>
                      <a:pt x="527" y="45"/>
                    </a:lnTo>
                    <a:lnTo>
                      <a:pt x="528" y="36"/>
                    </a:lnTo>
                    <a:lnTo>
                      <a:pt x="530" y="33"/>
                    </a:lnTo>
                    <a:lnTo>
                      <a:pt x="529" y="29"/>
                    </a:lnTo>
                    <a:lnTo>
                      <a:pt x="525" y="24"/>
                    </a:lnTo>
                    <a:lnTo>
                      <a:pt x="514" y="17"/>
                    </a:lnTo>
                    <a:lnTo>
                      <a:pt x="503" y="12"/>
                    </a:lnTo>
                    <a:lnTo>
                      <a:pt x="488" y="6"/>
                    </a:lnTo>
                    <a:lnTo>
                      <a:pt x="470" y="3"/>
                    </a:lnTo>
                    <a:lnTo>
                      <a:pt x="450" y="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71" name="Freeform 104"/>
              <p:cNvSpPr>
                <a:spLocks/>
              </p:cNvSpPr>
              <p:nvPr/>
            </p:nvSpPr>
            <p:spPr bwMode="auto">
              <a:xfrm>
                <a:off x="1621" y="1980"/>
                <a:ext cx="317" cy="34"/>
              </a:xfrm>
              <a:custGeom>
                <a:avLst/>
                <a:gdLst>
                  <a:gd name="T0" fmla="*/ 268 w 317"/>
                  <a:gd name="T1" fmla="*/ 4 h 34"/>
                  <a:gd name="T2" fmla="*/ 265 w 317"/>
                  <a:gd name="T3" fmla="*/ 5 h 34"/>
                  <a:gd name="T4" fmla="*/ 262 w 317"/>
                  <a:gd name="T5" fmla="*/ 2 h 34"/>
                  <a:gd name="T6" fmla="*/ 257 w 317"/>
                  <a:gd name="T7" fmla="*/ 0 h 34"/>
                  <a:gd name="T8" fmla="*/ 249 w 317"/>
                  <a:gd name="T9" fmla="*/ 1 h 34"/>
                  <a:gd name="T10" fmla="*/ 240 w 317"/>
                  <a:gd name="T11" fmla="*/ 1 h 34"/>
                  <a:gd name="T12" fmla="*/ 228 w 317"/>
                  <a:gd name="T13" fmla="*/ 1 h 34"/>
                  <a:gd name="T14" fmla="*/ 213 w 317"/>
                  <a:gd name="T15" fmla="*/ 1 h 34"/>
                  <a:gd name="T16" fmla="*/ 197 w 317"/>
                  <a:gd name="T17" fmla="*/ 0 h 34"/>
                  <a:gd name="T18" fmla="*/ 179 w 317"/>
                  <a:gd name="T19" fmla="*/ 2 h 34"/>
                  <a:gd name="T20" fmla="*/ 157 w 317"/>
                  <a:gd name="T21" fmla="*/ 2 h 34"/>
                  <a:gd name="T22" fmla="*/ 136 w 317"/>
                  <a:gd name="T23" fmla="*/ 4 h 34"/>
                  <a:gd name="T24" fmla="*/ 112 w 317"/>
                  <a:gd name="T25" fmla="*/ 6 h 34"/>
                  <a:gd name="T26" fmla="*/ 86 w 317"/>
                  <a:gd name="T27" fmla="*/ 7 h 34"/>
                  <a:gd name="T28" fmla="*/ 59 w 317"/>
                  <a:gd name="T29" fmla="*/ 11 h 34"/>
                  <a:gd name="T30" fmla="*/ 30 w 317"/>
                  <a:gd name="T31" fmla="*/ 16 h 34"/>
                  <a:gd name="T32" fmla="*/ 0 w 317"/>
                  <a:gd name="T33" fmla="*/ 21 h 34"/>
                  <a:gd name="T34" fmla="*/ 1 w 317"/>
                  <a:gd name="T35" fmla="*/ 22 h 34"/>
                  <a:gd name="T36" fmla="*/ 4 w 317"/>
                  <a:gd name="T37" fmla="*/ 22 h 34"/>
                  <a:gd name="T38" fmla="*/ 11 w 317"/>
                  <a:gd name="T39" fmla="*/ 25 h 34"/>
                  <a:gd name="T40" fmla="*/ 20 w 317"/>
                  <a:gd name="T41" fmla="*/ 25 h 34"/>
                  <a:gd name="T42" fmla="*/ 31 w 317"/>
                  <a:gd name="T43" fmla="*/ 25 h 34"/>
                  <a:gd name="T44" fmla="*/ 43 w 317"/>
                  <a:gd name="T45" fmla="*/ 27 h 34"/>
                  <a:gd name="T46" fmla="*/ 59 w 317"/>
                  <a:gd name="T47" fmla="*/ 28 h 34"/>
                  <a:gd name="T48" fmla="*/ 76 w 317"/>
                  <a:gd name="T49" fmla="*/ 29 h 34"/>
                  <a:gd name="T50" fmla="*/ 95 w 317"/>
                  <a:gd name="T51" fmla="*/ 30 h 34"/>
                  <a:gd name="T52" fmla="*/ 116 w 317"/>
                  <a:gd name="T53" fmla="*/ 31 h 34"/>
                  <a:gd name="T54" fmla="*/ 137 w 317"/>
                  <a:gd name="T55" fmla="*/ 32 h 34"/>
                  <a:gd name="T56" fmla="*/ 161 w 317"/>
                  <a:gd name="T57" fmla="*/ 32 h 34"/>
                  <a:gd name="T58" fmla="*/ 185 w 317"/>
                  <a:gd name="T59" fmla="*/ 33 h 34"/>
                  <a:gd name="T60" fmla="*/ 212 w 317"/>
                  <a:gd name="T61" fmla="*/ 33 h 34"/>
                  <a:gd name="T62" fmla="*/ 239 w 317"/>
                  <a:gd name="T63" fmla="*/ 32 h 34"/>
                  <a:gd name="T64" fmla="*/ 268 w 317"/>
                  <a:gd name="T65" fmla="*/ 31 h 34"/>
                  <a:gd name="T66" fmla="*/ 273 w 317"/>
                  <a:gd name="T67" fmla="*/ 31 h 34"/>
                  <a:gd name="T68" fmla="*/ 280 w 317"/>
                  <a:gd name="T69" fmla="*/ 31 h 34"/>
                  <a:gd name="T70" fmla="*/ 287 w 317"/>
                  <a:gd name="T71" fmla="*/ 31 h 34"/>
                  <a:gd name="T72" fmla="*/ 296 w 317"/>
                  <a:gd name="T73" fmla="*/ 29 h 34"/>
                  <a:gd name="T74" fmla="*/ 303 w 317"/>
                  <a:gd name="T75" fmla="*/ 27 h 34"/>
                  <a:gd name="T76" fmla="*/ 310 w 317"/>
                  <a:gd name="T77" fmla="*/ 24 h 34"/>
                  <a:gd name="T78" fmla="*/ 313 w 317"/>
                  <a:gd name="T79" fmla="*/ 22 h 34"/>
                  <a:gd name="T80" fmla="*/ 314 w 317"/>
                  <a:gd name="T81" fmla="*/ 17 h 34"/>
                  <a:gd name="T82" fmla="*/ 316 w 317"/>
                  <a:gd name="T83" fmla="*/ 15 h 34"/>
                  <a:gd name="T84" fmla="*/ 314 w 317"/>
                  <a:gd name="T85" fmla="*/ 12 h 34"/>
                  <a:gd name="T86" fmla="*/ 311 w 317"/>
                  <a:gd name="T87" fmla="*/ 11 h 34"/>
                  <a:gd name="T88" fmla="*/ 306 w 317"/>
                  <a:gd name="T89" fmla="*/ 9 h 34"/>
                  <a:gd name="T90" fmla="*/ 298 w 317"/>
                  <a:gd name="T91" fmla="*/ 7 h 34"/>
                  <a:gd name="T92" fmla="*/ 290 w 317"/>
                  <a:gd name="T93" fmla="*/ 6 h 34"/>
                  <a:gd name="T94" fmla="*/ 279 w 317"/>
                  <a:gd name="T95" fmla="*/ 5 h 34"/>
                  <a:gd name="T96" fmla="*/ 268 w 317"/>
                  <a:gd name="T97" fmla="*/ 4 h 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7"/>
                  <a:gd name="T148" fmla="*/ 0 h 34"/>
                  <a:gd name="T149" fmla="*/ 317 w 317"/>
                  <a:gd name="T150" fmla="*/ 34 h 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7" h="34">
                    <a:moveTo>
                      <a:pt x="268" y="4"/>
                    </a:moveTo>
                    <a:lnTo>
                      <a:pt x="265" y="5"/>
                    </a:lnTo>
                    <a:lnTo>
                      <a:pt x="262" y="2"/>
                    </a:lnTo>
                    <a:lnTo>
                      <a:pt x="257" y="0"/>
                    </a:lnTo>
                    <a:lnTo>
                      <a:pt x="249" y="1"/>
                    </a:lnTo>
                    <a:lnTo>
                      <a:pt x="240" y="1"/>
                    </a:lnTo>
                    <a:lnTo>
                      <a:pt x="228" y="1"/>
                    </a:lnTo>
                    <a:lnTo>
                      <a:pt x="213" y="1"/>
                    </a:lnTo>
                    <a:lnTo>
                      <a:pt x="197" y="0"/>
                    </a:lnTo>
                    <a:lnTo>
                      <a:pt x="179" y="2"/>
                    </a:lnTo>
                    <a:lnTo>
                      <a:pt x="157" y="2"/>
                    </a:lnTo>
                    <a:lnTo>
                      <a:pt x="136" y="4"/>
                    </a:lnTo>
                    <a:lnTo>
                      <a:pt x="112" y="6"/>
                    </a:lnTo>
                    <a:lnTo>
                      <a:pt x="86" y="7"/>
                    </a:lnTo>
                    <a:lnTo>
                      <a:pt x="59" y="11"/>
                    </a:lnTo>
                    <a:lnTo>
                      <a:pt x="30" y="16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4" y="22"/>
                    </a:lnTo>
                    <a:lnTo>
                      <a:pt x="11" y="25"/>
                    </a:lnTo>
                    <a:lnTo>
                      <a:pt x="20" y="25"/>
                    </a:lnTo>
                    <a:lnTo>
                      <a:pt x="31" y="25"/>
                    </a:lnTo>
                    <a:lnTo>
                      <a:pt x="43" y="27"/>
                    </a:lnTo>
                    <a:lnTo>
                      <a:pt x="59" y="28"/>
                    </a:lnTo>
                    <a:lnTo>
                      <a:pt x="76" y="29"/>
                    </a:lnTo>
                    <a:lnTo>
                      <a:pt x="95" y="30"/>
                    </a:lnTo>
                    <a:lnTo>
                      <a:pt x="116" y="31"/>
                    </a:lnTo>
                    <a:lnTo>
                      <a:pt x="137" y="32"/>
                    </a:lnTo>
                    <a:lnTo>
                      <a:pt x="161" y="32"/>
                    </a:lnTo>
                    <a:lnTo>
                      <a:pt x="185" y="33"/>
                    </a:lnTo>
                    <a:lnTo>
                      <a:pt x="212" y="33"/>
                    </a:lnTo>
                    <a:lnTo>
                      <a:pt x="239" y="32"/>
                    </a:lnTo>
                    <a:lnTo>
                      <a:pt x="268" y="31"/>
                    </a:lnTo>
                    <a:lnTo>
                      <a:pt x="273" y="31"/>
                    </a:lnTo>
                    <a:lnTo>
                      <a:pt x="280" y="31"/>
                    </a:lnTo>
                    <a:lnTo>
                      <a:pt x="287" y="31"/>
                    </a:lnTo>
                    <a:lnTo>
                      <a:pt x="296" y="29"/>
                    </a:lnTo>
                    <a:lnTo>
                      <a:pt x="303" y="27"/>
                    </a:lnTo>
                    <a:lnTo>
                      <a:pt x="310" y="24"/>
                    </a:lnTo>
                    <a:lnTo>
                      <a:pt x="313" y="22"/>
                    </a:lnTo>
                    <a:lnTo>
                      <a:pt x="314" y="17"/>
                    </a:lnTo>
                    <a:lnTo>
                      <a:pt x="316" y="15"/>
                    </a:lnTo>
                    <a:lnTo>
                      <a:pt x="314" y="12"/>
                    </a:lnTo>
                    <a:lnTo>
                      <a:pt x="311" y="11"/>
                    </a:lnTo>
                    <a:lnTo>
                      <a:pt x="306" y="9"/>
                    </a:lnTo>
                    <a:lnTo>
                      <a:pt x="298" y="7"/>
                    </a:lnTo>
                    <a:lnTo>
                      <a:pt x="290" y="6"/>
                    </a:lnTo>
                    <a:lnTo>
                      <a:pt x="279" y="5"/>
                    </a:lnTo>
                    <a:lnTo>
                      <a:pt x="268" y="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72" name="Freeform 105"/>
              <p:cNvSpPr>
                <a:spLocks/>
              </p:cNvSpPr>
              <p:nvPr/>
            </p:nvSpPr>
            <p:spPr bwMode="auto">
              <a:xfrm>
                <a:off x="1618" y="1983"/>
                <a:ext cx="326" cy="35"/>
              </a:xfrm>
              <a:custGeom>
                <a:avLst/>
                <a:gdLst>
                  <a:gd name="T0" fmla="*/ 275 w 326"/>
                  <a:gd name="T1" fmla="*/ 3 h 35"/>
                  <a:gd name="T2" fmla="*/ 275 w 326"/>
                  <a:gd name="T3" fmla="*/ 3 h 35"/>
                  <a:gd name="T4" fmla="*/ 273 w 326"/>
                  <a:gd name="T5" fmla="*/ 3 h 35"/>
                  <a:gd name="T6" fmla="*/ 269 w 326"/>
                  <a:gd name="T7" fmla="*/ 2 h 35"/>
                  <a:gd name="T8" fmla="*/ 264 w 326"/>
                  <a:gd name="T9" fmla="*/ 0 h 35"/>
                  <a:gd name="T10" fmla="*/ 256 w 326"/>
                  <a:gd name="T11" fmla="*/ 1 h 35"/>
                  <a:gd name="T12" fmla="*/ 246 w 326"/>
                  <a:gd name="T13" fmla="*/ 0 h 35"/>
                  <a:gd name="T14" fmla="*/ 233 w 326"/>
                  <a:gd name="T15" fmla="*/ 1 h 35"/>
                  <a:gd name="T16" fmla="*/ 219 w 326"/>
                  <a:gd name="T17" fmla="*/ 0 h 35"/>
                  <a:gd name="T18" fmla="*/ 202 w 326"/>
                  <a:gd name="T19" fmla="*/ 1 h 35"/>
                  <a:gd name="T20" fmla="*/ 184 w 326"/>
                  <a:gd name="T21" fmla="*/ 2 h 35"/>
                  <a:gd name="T22" fmla="*/ 163 w 326"/>
                  <a:gd name="T23" fmla="*/ 2 h 35"/>
                  <a:gd name="T24" fmla="*/ 140 w 326"/>
                  <a:gd name="T25" fmla="*/ 4 h 35"/>
                  <a:gd name="T26" fmla="*/ 116 w 326"/>
                  <a:gd name="T27" fmla="*/ 7 h 35"/>
                  <a:gd name="T28" fmla="*/ 90 w 326"/>
                  <a:gd name="T29" fmla="*/ 9 h 35"/>
                  <a:gd name="T30" fmla="*/ 61 w 326"/>
                  <a:gd name="T31" fmla="*/ 14 h 35"/>
                  <a:gd name="T32" fmla="*/ 32 w 326"/>
                  <a:gd name="T33" fmla="*/ 18 h 35"/>
                  <a:gd name="T34" fmla="*/ 0 w 326"/>
                  <a:gd name="T35" fmla="*/ 24 h 35"/>
                  <a:gd name="T36" fmla="*/ 1 w 326"/>
                  <a:gd name="T37" fmla="*/ 25 h 35"/>
                  <a:gd name="T38" fmla="*/ 4 w 326"/>
                  <a:gd name="T39" fmla="*/ 24 h 35"/>
                  <a:gd name="T40" fmla="*/ 12 w 326"/>
                  <a:gd name="T41" fmla="*/ 27 h 35"/>
                  <a:gd name="T42" fmla="*/ 21 w 326"/>
                  <a:gd name="T43" fmla="*/ 27 h 35"/>
                  <a:gd name="T44" fmla="*/ 33 w 326"/>
                  <a:gd name="T45" fmla="*/ 28 h 35"/>
                  <a:gd name="T46" fmla="*/ 45 w 326"/>
                  <a:gd name="T47" fmla="*/ 29 h 35"/>
                  <a:gd name="T48" fmla="*/ 61 w 326"/>
                  <a:gd name="T49" fmla="*/ 30 h 35"/>
                  <a:gd name="T50" fmla="*/ 79 w 326"/>
                  <a:gd name="T51" fmla="*/ 31 h 35"/>
                  <a:gd name="T52" fmla="*/ 98 w 326"/>
                  <a:gd name="T53" fmla="*/ 33 h 35"/>
                  <a:gd name="T54" fmla="*/ 120 w 326"/>
                  <a:gd name="T55" fmla="*/ 31 h 35"/>
                  <a:gd name="T56" fmla="*/ 141 w 326"/>
                  <a:gd name="T57" fmla="*/ 34 h 35"/>
                  <a:gd name="T58" fmla="*/ 165 w 326"/>
                  <a:gd name="T59" fmla="*/ 33 h 35"/>
                  <a:gd name="T60" fmla="*/ 191 w 326"/>
                  <a:gd name="T61" fmla="*/ 34 h 35"/>
                  <a:gd name="T62" fmla="*/ 218 w 326"/>
                  <a:gd name="T63" fmla="*/ 34 h 35"/>
                  <a:gd name="T64" fmla="*/ 246 w 326"/>
                  <a:gd name="T65" fmla="*/ 32 h 35"/>
                  <a:gd name="T66" fmla="*/ 274 w 326"/>
                  <a:gd name="T67" fmla="*/ 31 h 35"/>
                  <a:gd name="T68" fmla="*/ 279 w 326"/>
                  <a:gd name="T69" fmla="*/ 32 h 35"/>
                  <a:gd name="T70" fmla="*/ 285 w 326"/>
                  <a:gd name="T71" fmla="*/ 31 h 35"/>
                  <a:gd name="T72" fmla="*/ 296 w 326"/>
                  <a:gd name="T73" fmla="*/ 31 h 35"/>
                  <a:gd name="T74" fmla="*/ 304 w 326"/>
                  <a:gd name="T75" fmla="*/ 29 h 35"/>
                  <a:gd name="T76" fmla="*/ 312 w 326"/>
                  <a:gd name="T77" fmla="*/ 27 h 35"/>
                  <a:gd name="T78" fmla="*/ 318 w 326"/>
                  <a:gd name="T79" fmla="*/ 24 h 35"/>
                  <a:gd name="T80" fmla="*/ 322 w 326"/>
                  <a:gd name="T81" fmla="*/ 21 h 35"/>
                  <a:gd name="T82" fmla="*/ 323 w 326"/>
                  <a:gd name="T83" fmla="*/ 16 h 35"/>
                  <a:gd name="T84" fmla="*/ 325 w 326"/>
                  <a:gd name="T85" fmla="*/ 15 h 35"/>
                  <a:gd name="T86" fmla="*/ 323 w 326"/>
                  <a:gd name="T87" fmla="*/ 11 h 35"/>
                  <a:gd name="T88" fmla="*/ 320 w 326"/>
                  <a:gd name="T89" fmla="*/ 10 h 35"/>
                  <a:gd name="T90" fmla="*/ 314 w 326"/>
                  <a:gd name="T91" fmla="*/ 8 h 35"/>
                  <a:gd name="T92" fmla="*/ 307 w 326"/>
                  <a:gd name="T93" fmla="*/ 7 h 35"/>
                  <a:gd name="T94" fmla="*/ 297 w 326"/>
                  <a:gd name="T95" fmla="*/ 5 h 35"/>
                  <a:gd name="T96" fmla="*/ 287 w 326"/>
                  <a:gd name="T97" fmla="*/ 4 h 35"/>
                  <a:gd name="T98" fmla="*/ 275 w 326"/>
                  <a:gd name="T99" fmla="*/ 3 h 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6"/>
                  <a:gd name="T151" fmla="*/ 0 h 35"/>
                  <a:gd name="T152" fmla="*/ 326 w 326"/>
                  <a:gd name="T153" fmla="*/ 35 h 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6" h="35">
                    <a:moveTo>
                      <a:pt x="275" y="3"/>
                    </a:moveTo>
                    <a:lnTo>
                      <a:pt x="275" y="3"/>
                    </a:lnTo>
                    <a:lnTo>
                      <a:pt x="273" y="3"/>
                    </a:lnTo>
                    <a:lnTo>
                      <a:pt x="269" y="2"/>
                    </a:lnTo>
                    <a:lnTo>
                      <a:pt x="264" y="0"/>
                    </a:lnTo>
                    <a:lnTo>
                      <a:pt x="256" y="1"/>
                    </a:lnTo>
                    <a:lnTo>
                      <a:pt x="246" y="0"/>
                    </a:lnTo>
                    <a:lnTo>
                      <a:pt x="233" y="1"/>
                    </a:lnTo>
                    <a:lnTo>
                      <a:pt x="219" y="0"/>
                    </a:lnTo>
                    <a:lnTo>
                      <a:pt x="202" y="1"/>
                    </a:lnTo>
                    <a:lnTo>
                      <a:pt x="184" y="2"/>
                    </a:lnTo>
                    <a:lnTo>
                      <a:pt x="163" y="2"/>
                    </a:lnTo>
                    <a:lnTo>
                      <a:pt x="140" y="4"/>
                    </a:lnTo>
                    <a:lnTo>
                      <a:pt x="116" y="7"/>
                    </a:lnTo>
                    <a:lnTo>
                      <a:pt x="90" y="9"/>
                    </a:lnTo>
                    <a:lnTo>
                      <a:pt x="61" y="14"/>
                    </a:lnTo>
                    <a:lnTo>
                      <a:pt x="32" y="18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4" y="24"/>
                    </a:lnTo>
                    <a:lnTo>
                      <a:pt x="12" y="27"/>
                    </a:lnTo>
                    <a:lnTo>
                      <a:pt x="21" y="27"/>
                    </a:lnTo>
                    <a:lnTo>
                      <a:pt x="33" y="28"/>
                    </a:lnTo>
                    <a:lnTo>
                      <a:pt x="45" y="29"/>
                    </a:lnTo>
                    <a:lnTo>
                      <a:pt x="61" y="30"/>
                    </a:lnTo>
                    <a:lnTo>
                      <a:pt x="79" y="31"/>
                    </a:lnTo>
                    <a:lnTo>
                      <a:pt x="98" y="33"/>
                    </a:lnTo>
                    <a:lnTo>
                      <a:pt x="120" y="31"/>
                    </a:lnTo>
                    <a:lnTo>
                      <a:pt x="141" y="34"/>
                    </a:lnTo>
                    <a:lnTo>
                      <a:pt x="165" y="33"/>
                    </a:lnTo>
                    <a:lnTo>
                      <a:pt x="191" y="34"/>
                    </a:lnTo>
                    <a:lnTo>
                      <a:pt x="218" y="34"/>
                    </a:lnTo>
                    <a:lnTo>
                      <a:pt x="246" y="32"/>
                    </a:lnTo>
                    <a:lnTo>
                      <a:pt x="274" y="31"/>
                    </a:lnTo>
                    <a:lnTo>
                      <a:pt x="279" y="32"/>
                    </a:lnTo>
                    <a:lnTo>
                      <a:pt x="285" y="31"/>
                    </a:lnTo>
                    <a:lnTo>
                      <a:pt x="296" y="31"/>
                    </a:lnTo>
                    <a:lnTo>
                      <a:pt x="304" y="29"/>
                    </a:lnTo>
                    <a:lnTo>
                      <a:pt x="312" y="27"/>
                    </a:lnTo>
                    <a:lnTo>
                      <a:pt x="318" y="24"/>
                    </a:lnTo>
                    <a:lnTo>
                      <a:pt x="322" y="21"/>
                    </a:lnTo>
                    <a:lnTo>
                      <a:pt x="323" y="16"/>
                    </a:lnTo>
                    <a:lnTo>
                      <a:pt x="325" y="15"/>
                    </a:lnTo>
                    <a:lnTo>
                      <a:pt x="323" y="11"/>
                    </a:lnTo>
                    <a:lnTo>
                      <a:pt x="320" y="10"/>
                    </a:lnTo>
                    <a:lnTo>
                      <a:pt x="314" y="8"/>
                    </a:lnTo>
                    <a:lnTo>
                      <a:pt x="307" y="7"/>
                    </a:lnTo>
                    <a:lnTo>
                      <a:pt x="297" y="5"/>
                    </a:lnTo>
                    <a:lnTo>
                      <a:pt x="287" y="4"/>
                    </a:lnTo>
                    <a:lnTo>
                      <a:pt x="275" y="3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73" name="Freeform 106"/>
              <p:cNvSpPr>
                <a:spLocks/>
              </p:cNvSpPr>
              <p:nvPr/>
            </p:nvSpPr>
            <p:spPr bwMode="auto">
              <a:xfrm>
                <a:off x="3176" y="1760"/>
                <a:ext cx="93" cy="152"/>
              </a:xfrm>
              <a:custGeom>
                <a:avLst/>
                <a:gdLst>
                  <a:gd name="T0" fmla="*/ 92 w 93"/>
                  <a:gd name="T1" fmla="*/ 151 h 152"/>
                  <a:gd name="T2" fmla="*/ 71 w 93"/>
                  <a:gd name="T3" fmla="*/ 148 h 152"/>
                  <a:gd name="T4" fmla="*/ 0 w 93"/>
                  <a:gd name="T5" fmla="*/ 0 h 152"/>
                  <a:gd name="T6" fmla="*/ 22 w 93"/>
                  <a:gd name="T7" fmla="*/ 3 h 152"/>
                  <a:gd name="T8" fmla="*/ 92 w 93"/>
                  <a:gd name="T9" fmla="*/ 15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52"/>
                  <a:gd name="T17" fmla="*/ 93 w 93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52">
                    <a:moveTo>
                      <a:pt x="92" y="151"/>
                    </a:moveTo>
                    <a:lnTo>
                      <a:pt x="71" y="148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92" y="15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74" name="Freeform 107"/>
              <p:cNvSpPr>
                <a:spLocks/>
              </p:cNvSpPr>
              <p:nvPr/>
            </p:nvSpPr>
            <p:spPr bwMode="auto">
              <a:xfrm>
                <a:off x="3176" y="1760"/>
                <a:ext cx="95" cy="159"/>
              </a:xfrm>
              <a:custGeom>
                <a:avLst/>
                <a:gdLst>
                  <a:gd name="T0" fmla="*/ 94 w 95"/>
                  <a:gd name="T1" fmla="*/ 158 h 159"/>
                  <a:gd name="T2" fmla="*/ 73 w 95"/>
                  <a:gd name="T3" fmla="*/ 155 h 159"/>
                  <a:gd name="T4" fmla="*/ 0 w 95"/>
                  <a:gd name="T5" fmla="*/ 0 h 159"/>
                  <a:gd name="T6" fmla="*/ 23 w 95"/>
                  <a:gd name="T7" fmla="*/ 3 h 159"/>
                  <a:gd name="T8" fmla="*/ 94 w 95"/>
                  <a:gd name="T9" fmla="*/ 158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59"/>
                  <a:gd name="T17" fmla="*/ 95 w 95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59">
                    <a:moveTo>
                      <a:pt x="94" y="158"/>
                    </a:moveTo>
                    <a:lnTo>
                      <a:pt x="73" y="155"/>
                    </a:lnTo>
                    <a:lnTo>
                      <a:pt x="0" y="0"/>
                    </a:lnTo>
                    <a:lnTo>
                      <a:pt x="23" y="3"/>
                    </a:lnTo>
                    <a:lnTo>
                      <a:pt x="94" y="158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75" name="Freeform 108"/>
              <p:cNvSpPr>
                <a:spLocks/>
              </p:cNvSpPr>
              <p:nvPr/>
            </p:nvSpPr>
            <p:spPr bwMode="auto">
              <a:xfrm>
                <a:off x="3179" y="1759"/>
                <a:ext cx="86" cy="152"/>
              </a:xfrm>
              <a:custGeom>
                <a:avLst/>
                <a:gdLst>
                  <a:gd name="T0" fmla="*/ 85 w 86"/>
                  <a:gd name="T1" fmla="*/ 151 h 152"/>
                  <a:gd name="T2" fmla="*/ 71 w 86"/>
                  <a:gd name="T3" fmla="*/ 149 h 152"/>
                  <a:gd name="T4" fmla="*/ 0 w 86"/>
                  <a:gd name="T5" fmla="*/ 0 h 152"/>
                  <a:gd name="T6" fmla="*/ 15 w 86"/>
                  <a:gd name="T7" fmla="*/ 3 h 152"/>
                  <a:gd name="T8" fmla="*/ 85 w 86"/>
                  <a:gd name="T9" fmla="*/ 15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52"/>
                  <a:gd name="T17" fmla="*/ 86 w 8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52">
                    <a:moveTo>
                      <a:pt x="85" y="151"/>
                    </a:moveTo>
                    <a:lnTo>
                      <a:pt x="71" y="149"/>
                    </a:lnTo>
                    <a:lnTo>
                      <a:pt x="0" y="0"/>
                    </a:lnTo>
                    <a:lnTo>
                      <a:pt x="15" y="3"/>
                    </a:lnTo>
                    <a:lnTo>
                      <a:pt x="85" y="151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76" name="Freeform 109"/>
              <p:cNvSpPr>
                <a:spLocks/>
              </p:cNvSpPr>
              <p:nvPr/>
            </p:nvSpPr>
            <p:spPr bwMode="auto">
              <a:xfrm>
                <a:off x="3179" y="1759"/>
                <a:ext cx="87" cy="160"/>
              </a:xfrm>
              <a:custGeom>
                <a:avLst/>
                <a:gdLst>
                  <a:gd name="T0" fmla="*/ 86 w 87"/>
                  <a:gd name="T1" fmla="*/ 159 h 160"/>
                  <a:gd name="T2" fmla="*/ 73 w 87"/>
                  <a:gd name="T3" fmla="*/ 156 h 160"/>
                  <a:gd name="T4" fmla="*/ 0 w 87"/>
                  <a:gd name="T5" fmla="*/ 0 h 160"/>
                  <a:gd name="T6" fmla="*/ 16 w 87"/>
                  <a:gd name="T7" fmla="*/ 3 h 160"/>
                  <a:gd name="T8" fmla="*/ 86 w 87"/>
                  <a:gd name="T9" fmla="*/ 159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60"/>
                  <a:gd name="T17" fmla="*/ 87 w 87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60">
                    <a:moveTo>
                      <a:pt x="86" y="159"/>
                    </a:moveTo>
                    <a:lnTo>
                      <a:pt x="73" y="156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86" y="159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77" name="Freeform 110"/>
              <p:cNvSpPr>
                <a:spLocks/>
              </p:cNvSpPr>
              <p:nvPr/>
            </p:nvSpPr>
            <p:spPr bwMode="auto">
              <a:xfrm>
                <a:off x="2691" y="2184"/>
                <a:ext cx="850" cy="55"/>
              </a:xfrm>
              <a:custGeom>
                <a:avLst/>
                <a:gdLst>
                  <a:gd name="T0" fmla="*/ 849 w 850"/>
                  <a:gd name="T1" fmla="*/ 13 h 55"/>
                  <a:gd name="T2" fmla="*/ 849 w 850"/>
                  <a:gd name="T3" fmla="*/ 13 h 55"/>
                  <a:gd name="T4" fmla="*/ 844 w 850"/>
                  <a:gd name="T5" fmla="*/ 13 h 55"/>
                  <a:gd name="T6" fmla="*/ 836 w 850"/>
                  <a:gd name="T7" fmla="*/ 12 h 55"/>
                  <a:gd name="T8" fmla="*/ 823 w 850"/>
                  <a:gd name="T9" fmla="*/ 11 h 55"/>
                  <a:gd name="T10" fmla="*/ 809 w 850"/>
                  <a:gd name="T11" fmla="*/ 7 h 55"/>
                  <a:gd name="T12" fmla="*/ 795 w 850"/>
                  <a:gd name="T13" fmla="*/ 4 h 55"/>
                  <a:gd name="T14" fmla="*/ 784 w 850"/>
                  <a:gd name="T15" fmla="*/ 1 h 55"/>
                  <a:gd name="T16" fmla="*/ 776 w 850"/>
                  <a:gd name="T17" fmla="*/ 1 h 55"/>
                  <a:gd name="T18" fmla="*/ 773 w 850"/>
                  <a:gd name="T19" fmla="*/ 0 h 55"/>
                  <a:gd name="T20" fmla="*/ 771 w 850"/>
                  <a:gd name="T21" fmla="*/ 0 h 55"/>
                  <a:gd name="T22" fmla="*/ 769 w 850"/>
                  <a:gd name="T23" fmla="*/ 1 h 55"/>
                  <a:gd name="T24" fmla="*/ 761 w 850"/>
                  <a:gd name="T25" fmla="*/ 0 h 55"/>
                  <a:gd name="T26" fmla="*/ 752 w 850"/>
                  <a:gd name="T27" fmla="*/ 1 h 55"/>
                  <a:gd name="T28" fmla="*/ 740 w 850"/>
                  <a:gd name="T29" fmla="*/ 1 h 55"/>
                  <a:gd name="T30" fmla="*/ 726 w 850"/>
                  <a:gd name="T31" fmla="*/ 2 h 55"/>
                  <a:gd name="T32" fmla="*/ 710 w 850"/>
                  <a:gd name="T33" fmla="*/ 3 h 55"/>
                  <a:gd name="T34" fmla="*/ 693 w 850"/>
                  <a:gd name="T35" fmla="*/ 4 h 55"/>
                  <a:gd name="T36" fmla="*/ 673 w 850"/>
                  <a:gd name="T37" fmla="*/ 4 h 55"/>
                  <a:gd name="T38" fmla="*/ 653 w 850"/>
                  <a:gd name="T39" fmla="*/ 5 h 55"/>
                  <a:gd name="T40" fmla="*/ 630 w 850"/>
                  <a:gd name="T41" fmla="*/ 5 h 55"/>
                  <a:gd name="T42" fmla="*/ 608 w 850"/>
                  <a:gd name="T43" fmla="*/ 7 h 55"/>
                  <a:gd name="T44" fmla="*/ 585 w 850"/>
                  <a:gd name="T45" fmla="*/ 7 h 55"/>
                  <a:gd name="T46" fmla="*/ 560 w 850"/>
                  <a:gd name="T47" fmla="*/ 9 h 55"/>
                  <a:gd name="T48" fmla="*/ 536 w 850"/>
                  <a:gd name="T49" fmla="*/ 11 h 55"/>
                  <a:gd name="T50" fmla="*/ 512 w 850"/>
                  <a:gd name="T51" fmla="*/ 11 h 55"/>
                  <a:gd name="T52" fmla="*/ 487 w 850"/>
                  <a:gd name="T53" fmla="*/ 12 h 55"/>
                  <a:gd name="T54" fmla="*/ 463 w 850"/>
                  <a:gd name="T55" fmla="*/ 13 h 55"/>
                  <a:gd name="T56" fmla="*/ 438 w 850"/>
                  <a:gd name="T57" fmla="*/ 15 h 55"/>
                  <a:gd name="T58" fmla="*/ 414 w 850"/>
                  <a:gd name="T59" fmla="*/ 15 h 55"/>
                  <a:gd name="T60" fmla="*/ 390 w 850"/>
                  <a:gd name="T61" fmla="*/ 15 h 55"/>
                  <a:gd name="T62" fmla="*/ 369 w 850"/>
                  <a:gd name="T63" fmla="*/ 19 h 55"/>
                  <a:gd name="T64" fmla="*/ 348 w 850"/>
                  <a:gd name="T65" fmla="*/ 18 h 55"/>
                  <a:gd name="T66" fmla="*/ 329 w 850"/>
                  <a:gd name="T67" fmla="*/ 19 h 55"/>
                  <a:gd name="T68" fmla="*/ 312 w 850"/>
                  <a:gd name="T69" fmla="*/ 21 h 55"/>
                  <a:gd name="T70" fmla="*/ 295 w 850"/>
                  <a:gd name="T71" fmla="*/ 22 h 55"/>
                  <a:gd name="T72" fmla="*/ 280 w 850"/>
                  <a:gd name="T73" fmla="*/ 23 h 55"/>
                  <a:gd name="T74" fmla="*/ 268 w 850"/>
                  <a:gd name="T75" fmla="*/ 23 h 55"/>
                  <a:gd name="T76" fmla="*/ 259 w 850"/>
                  <a:gd name="T77" fmla="*/ 23 h 55"/>
                  <a:gd name="T78" fmla="*/ 252 w 850"/>
                  <a:gd name="T79" fmla="*/ 24 h 55"/>
                  <a:gd name="T80" fmla="*/ 247 w 850"/>
                  <a:gd name="T81" fmla="*/ 24 h 55"/>
                  <a:gd name="T82" fmla="*/ 246 w 850"/>
                  <a:gd name="T83" fmla="*/ 25 h 55"/>
                  <a:gd name="T84" fmla="*/ 243 w 850"/>
                  <a:gd name="T85" fmla="*/ 26 h 55"/>
                  <a:gd name="T86" fmla="*/ 236 w 850"/>
                  <a:gd name="T87" fmla="*/ 27 h 55"/>
                  <a:gd name="T88" fmla="*/ 223 w 850"/>
                  <a:gd name="T89" fmla="*/ 29 h 55"/>
                  <a:gd name="T90" fmla="*/ 207 w 850"/>
                  <a:gd name="T91" fmla="*/ 31 h 55"/>
                  <a:gd name="T92" fmla="*/ 189 w 850"/>
                  <a:gd name="T93" fmla="*/ 33 h 55"/>
                  <a:gd name="T94" fmla="*/ 167 w 850"/>
                  <a:gd name="T95" fmla="*/ 36 h 55"/>
                  <a:gd name="T96" fmla="*/ 146 w 850"/>
                  <a:gd name="T97" fmla="*/ 39 h 55"/>
                  <a:gd name="T98" fmla="*/ 123 w 850"/>
                  <a:gd name="T99" fmla="*/ 41 h 55"/>
                  <a:gd name="T100" fmla="*/ 101 w 850"/>
                  <a:gd name="T101" fmla="*/ 42 h 55"/>
                  <a:gd name="T102" fmla="*/ 78 w 850"/>
                  <a:gd name="T103" fmla="*/ 46 h 55"/>
                  <a:gd name="T104" fmla="*/ 57 w 850"/>
                  <a:gd name="T105" fmla="*/ 48 h 55"/>
                  <a:gd name="T106" fmla="*/ 39 w 850"/>
                  <a:gd name="T107" fmla="*/ 50 h 55"/>
                  <a:gd name="T108" fmla="*/ 23 w 850"/>
                  <a:gd name="T109" fmla="*/ 51 h 55"/>
                  <a:gd name="T110" fmla="*/ 11 w 850"/>
                  <a:gd name="T111" fmla="*/ 53 h 55"/>
                  <a:gd name="T112" fmla="*/ 3 w 850"/>
                  <a:gd name="T113" fmla="*/ 54 h 55"/>
                  <a:gd name="T114" fmla="*/ 0 w 850"/>
                  <a:gd name="T115" fmla="*/ 54 h 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50"/>
                  <a:gd name="T175" fmla="*/ 0 h 55"/>
                  <a:gd name="T176" fmla="*/ 850 w 850"/>
                  <a:gd name="T177" fmla="*/ 55 h 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50" h="55">
                    <a:moveTo>
                      <a:pt x="849" y="13"/>
                    </a:moveTo>
                    <a:lnTo>
                      <a:pt x="849" y="13"/>
                    </a:lnTo>
                    <a:lnTo>
                      <a:pt x="844" y="13"/>
                    </a:lnTo>
                    <a:lnTo>
                      <a:pt x="836" y="12"/>
                    </a:lnTo>
                    <a:lnTo>
                      <a:pt x="823" y="11"/>
                    </a:lnTo>
                    <a:lnTo>
                      <a:pt x="809" y="7"/>
                    </a:lnTo>
                    <a:lnTo>
                      <a:pt x="795" y="4"/>
                    </a:lnTo>
                    <a:lnTo>
                      <a:pt x="784" y="1"/>
                    </a:lnTo>
                    <a:lnTo>
                      <a:pt x="776" y="1"/>
                    </a:lnTo>
                    <a:lnTo>
                      <a:pt x="773" y="0"/>
                    </a:lnTo>
                    <a:lnTo>
                      <a:pt x="771" y="0"/>
                    </a:lnTo>
                    <a:lnTo>
                      <a:pt x="769" y="1"/>
                    </a:lnTo>
                    <a:lnTo>
                      <a:pt x="761" y="0"/>
                    </a:lnTo>
                    <a:lnTo>
                      <a:pt x="752" y="1"/>
                    </a:lnTo>
                    <a:lnTo>
                      <a:pt x="740" y="1"/>
                    </a:lnTo>
                    <a:lnTo>
                      <a:pt x="726" y="2"/>
                    </a:lnTo>
                    <a:lnTo>
                      <a:pt x="710" y="3"/>
                    </a:lnTo>
                    <a:lnTo>
                      <a:pt x="693" y="4"/>
                    </a:lnTo>
                    <a:lnTo>
                      <a:pt x="673" y="4"/>
                    </a:lnTo>
                    <a:lnTo>
                      <a:pt x="653" y="5"/>
                    </a:lnTo>
                    <a:lnTo>
                      <a:pt x="630" y="5"/>
                    </a:lnTo>
                    <a:lnTo>
                      <a:pt x="608" y="7"/>
                    </a:lnTo>
                    <a:lnTo>
                      <a:pt x="585" y="7"/>
                    </a:lnTo>
                    <a:lnTo>
                      <a:pt x="560" y="9"/>
                    </a:lnTo>
                    <a:lnTo>
                      <a:pt x="536" y="11"/>
                    </a:lnTo>
                    <a:lnTo>
                      <a:pt x="512" y="11"/>
                    </a:lnTo>
                    <a:lnTo>
                      <a:pt x="487" y="12"/>
                    </a:lnTo>
                    <a:lnTo>
                      <a:pt x="463" y="13"/>
                    </a:lnTo>
                    <a:lnTo>
                      <a:pt x="438" y="15"/>
                    </a:lnTo>
                    <a:lnTo>
                      <a:pt x="414" y="15"/>
                    </a:lnTo>
                    <a:lnTo>
                      <a:pt x="390" y="15"/>
                    </a:lnTo>
                    <a:lnTo>
                      <a:pt x="369" y="19"/>
                    </a:lnTo>
                    <a:lnTo>
                      <a:pt x="348" y="18"/>
                    </a:lnTo>
                    <a:lnTo>
                      <a:pt x="329" y="19"/>
                    </a:lnTo>
                    <a:lnTo>
                      <a:pt x="312" y="21"/>
                    </a:lnTo>
                    <a:lnTo>
                      <a:pt x="295" y="22"/>
                    </a:lnTo>
                    <a:lnTo>
                      <a:pt x="280" y="23"/>
                    </a:lnTo>
                    <a:lnTo>
                      <a:pt x="268" y="23"/>
                    </a:lnTo>
                    <a:lnTo>
                      <a:pt x="259" y="23"/>
                    </a:lnTo>
                    <a:lnTo>
                      <a:pt x="252" y="24"/>
                    </a:lnTo>
                    <a:lnTo>
                      <a:pt x="247" y="24"/>
                    </a:lnTo>
                    <a:lnTo>
                      <a:pt x="246" y="25"/>
                    </a:lnTo>
                    <a:lnTo>
                      <a:pt x="243" y="26"/>
                    </a:lnTo>
                    <a:lnTo>
                      <a:pt x="236" y="27"/>
                    </a:lnTo>
                    <a:lnTo>
                      <a:pt x="223" y="29"/>
                    </a:lnTo>
                    <a:lnTo>
                      <a:pt x="207" y="31"/>
                    </a:lnTo>
                    <a:lnTo>
                      <a:pt x="189" y="33"/>
                    </a:lnTo>
                    <a:lnTo>
                      <a:pt x="167" y="36"/>
                    </a:lnTo>
                    <a:lnTo>
                      <a:pt x="146" y="39"/>
                    </a:lnTo>
                    <a:lnTo>
                      <a:pt x="123" y="41"/>
                    </a:lnTo>
                    <a:lnTo>
                      <a:pt x="101" y="42"/>
                    </a:lnTo>
                    <a:lnTo>
                      <a:pt x="78" y="46"/>
                    </a:lnTo>
                    <a:lnTo>
                      <a:pt x="57" y="48"/>
                    </a:lnTo>
                    <a:lnTo>
                      <a:pt x="39" y="50"/>
                    </a:lnTo>
                    <a:lnTo>
                      <a:pt x="23" y="51"/>
                    </a:lnTo>
                    <a:lnTo>
                      <a:pt x="11" y="53"/>
                    </a:lnTo>
                    <a:lnTo>
                      <a:pt x="3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78" name="Line 111"/>
              <p:cNvSpPr>
                <a:spLocks noChangeShapeType="1"/>
              </p:cNvSpPr>
              <p:nvPr/>
            </p:nvSpPr>
            <p:spPr bwMode="auto">
              <a:xfrm>
                <a:off x="2484" y="1887"/>
                <a:ext cx="0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79" name="Freeform 112"/>
              <p:cNvSpPr>
                <a:spLocks/>
              </p:cNvSpPr>
              <p:nvPr/>
            </p:nvSpPr>
            <p:spPr bwMode="auto">
              <a:xfrm>
                <a:off x="2354" y="1885"/>
                <a:ext cx="131" cy="348"/>
              </a:xfrm>
              <a:custGeom>
                <a:avLst/>
                <a:gdLst>
                  <a:gd name="T0" fmla="*/ 126 w 131"/>
                  <a:gd name="T1" fmla="*/ 0 h 348"/>
                  <a:gd name="T2" fmla="*/ 0 w 131"/>
                  <a:gd name="T3" fmla="*/ 33 h 348"/>
                  <a:gd name="T4" fmla="*/ 4 w 131"/>
                  <a:gd name="T5" fmla="*/ 347 h 348"/>
                  <a:gd name="T6" fmla="*/ 130 w 131"/>
                  <a:gd name="T7" fmla="*/ 347 h 348"/>
                  <a:gd name="T8" fmla="*/ 127 w 131"/>
                  <a:gd name="T9" fmla="*/ 1 h 348"/>
                  <a:gd name="T10" fmla="*/ 126 w 131"/>
                  <a:gd name="T11" fmla="*/ 0 h 3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"/>
                  <a:gd name="T19" fmla="*/ 0 h 348"/>
                  <a:gd name="T20" fmla="*/ 131 w 131"/>
                  <a:gd name="T21" fmla="*/ 348 h 3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" h="348">
                    <a:moveTo>
                      <a:pt x="126" y="0"/>
                    </a:moveTo>
                    <a:lnTo>
                      <a:pt x="0" y="33"/>
                    </a:lnTo>
                    <a:lnTo>
                      <a:pt x="4" y="347"/>
                    </a:lnTo>
                    <a:lnTo>
                      <a:pt x="130" y="347"/>
                    </a:lnTo>
                    <a:lnTo>
                      <a:pt x="127" y="1"/>
                    </a:lnTo>
                    <a:lnTo>
                      <a:pt x="12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80" name="Freeform 113"/>
              <p:cNvSpPr>
                <a:spLocks/>
              </p:cNvSpPr>
              <p:nvPr/>
            </p:nvSpPr>
            <p:spPr bwMode="auto">
              <a:xfrm>
                <a:off x="2353" y="1886"/>
                <a:ext cx="135" cy="354"/>
              </a:xfrm>
              <a:custGeom>
                <a:avLst/>
                <a:gdLst>
                  <a:gd name="T0" fmla="*/ 130 w 135"/>
                  <a:gd name="T1" fmla="*/ 0 h 354"/>
                  <a:gd name="T2" fmla="*/ 0 w 135"/>
                  <a:gd name="T3" fmla="*/ 33 h 354"/>
                  <a:gd name="T4" fmla="*/ 6 w 135"/>
                  <a:gd name="T5" fmla="*/ 353 h 354"/>
                  <a:gd name="T6" fmla="*/ 134 w 135"/>
                  <a:gd name="T7" fmla="*/ 353 h 354"/>
                  <a:gd name="T8" fmla="*/ 131 w 135"/>
                  <a:gd name="T9" fmla="*/ 1 h 354"/>
                  <a:gd name="T10" fmla="*/ 130 w 135"/>
                  <a:gd name="T11" fmla="*/ 0 h 3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354"/>
                  <a:gd name="T20" fmla="*/ 135 w 135"/>
                  <a:gd name="T21" fmla="*/ 354 h 3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354">
                    <a:moveTo>
                      <a:pt x="130" y="0"/>
                    </a:moveTo>
                    <a:lnTo>
                      <a:pt x="0" y="33"/>
                    </a:lnTo>
                    <a:lnTo>
                      <a:pt x="6" y="353"/>
                    </a:lnTo>
                    <a:lnTo>
                      <a:pt x="134" y="353"/>
                    </a:lnTo>
                    <a:lnTo>
                      <a:pt x="131" y="1"/>
                    </a:lnTo>
                    <a:lnTo>
                      <a:pt x="13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81" name="Freeform 114"/>
              <p:cNvSpPr>
                <a:spLocks/>
              </p:cNvSpPr>
              <p:nvPr/>
            </p:nvSpPr>
            <p:spPr bwMode="auto">
              <a:xfrm>
                <a:off x="2469" y="1887"/>
                <a:ext cx="18" cy="345"/>
              </a:xfrm>
              <a:custGeom>
                <a:avLst/>
                <a:gdLst>
                  <a:gd name="T0" fmla="*/ 15 w 18"/>
                  <a:gd name="T1" fmla="*/ 0 h 345"/>
                  <a:gd name="T2" fmla="*/ 0 w 18"/>
                  <a:gd name="T3" fmla="*/ 4 h 345"/>
                  <a:gd name="T4" fmla="*/ 3 w 18"/>
                  <a:gd name="T5" fmla="*/ 344 h 345"/>
                  <a:gd name="T6" fmla="*/ 17 w 18"/>
                  <a:gd name="T7" fmla="*/ 343 h 345"/>
                  <a:gd name="T8" fmla="*/ 15 w 18"/>
                  <a:gd name="T9" fmla="*/ 0 h 345"/>
                  <a:gd name="T10" fmla="*/ 15 w 18"/>
                  <a:gd name="T11" fmla="*/ 0 h 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345"/>
                  <a:gd name="T20" fmla="*/ 18 w 18"/>
                  <a:gd name="T21" fmla="*/ 345 h 3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345">
                    <a:moveTo>
                      <a:pt x="15" y="0"/>
                    </a:moveTo>
                    <a:lnTo>
                      <a:pt x="0" y="4"/>
                    </a:lnTo>
                    <a:lnTo>
                      <a:pt x="3" y="344"/>
                    </a:lnTo>
                    <a:lnTo>
                      <a:pt x="17" y="343"/>
                    </a:lnTo>
                    <a:lnTo>
                      <a:pt x="15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82" name="Freeform 115"/>
              <p:cNvSpPr>
                <a:spLocks/>
              </p:cNvSpPr>
              <p:nvPr/>
            </p:nvSpPr>
            <p:spPr bwMode="auto">
              <a:xfrm>
                <a:off x="2469" y="1887"/>
                <a:ext cx="21" cy="353"/>
              </a:xfrm>
              <a:custGeom>
                <a:avLst/>
                <a:gdLst>
                  <a:gd name="T0" fmla="*/ 16 w 21"/>
                  <a:gd name="T1" fmla="*/ 0 h 353"/>
                  <a:gd name="T2" fmla="*/ 0 w 21"/>
                  <a:gd name="T3" fmla="*/ 4 h 353"/>
                  <a:gd name="T4" fmla="*/ 4 w 21"/>
                  <a:gd name="T5" fmla="*/ 352 h 353"/>
                  <a:gd name="T6" fmla="*/ 20 w 21"/>
                  <a:gd name="T7" fmla="*/ 352 h 353"/>
                  <a:gd name="T8" fmla="*/ 15 w 21"/>
                  <a:gd name="T9" fmla="*/ 0 h 353"/>
                  <a:gd name="T10" fmla="*/ 16 w 21"/>
                  <a:gd name="T11" fmla="*/ 0 h 3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53"/>
                  <a:gd name="T20" fmla="*/ 21 w 21"/>
                  <a:gd name="T21" fmla="*/ 353 h 3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53">
                    <a:moveTo>
                      <a:pt x="16" y="0"/>
                    </a:moveTo>
                    <a:lnTo>
                      <a:pt x="0" y="4"/>
                    </a:lnTo>
                    <a:lnTo>
                      <a:pt x="4" y="352"/>
                    </a:lnTo>
                    <a:lnTo>
                      <a:pt x="20" y="352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83" name="Freeform 116"/>
              <p:cNvSpPr>
                <a:spLocks/>
              </p:cNvSpPr>
              <p:nvPr/>
            </p:nvSpPr>
            <p:spPr bwMode="auto">
              <a:xfrm>
                <a:off x="2354" y="1914"/>
                <a:ext cx="17" cy="320"/>
              </a:xfrm>
              <a:custGeom>
                <a:avLst/>
                <a:gdLst>
                  <a:gd name="T0" fmla="*/ 16 w 17"/>
                  <a:gd name="T1" fmla="*/ 0 h 320"/>
                  <a:gd name="T2" fmla="*/ 0 w 17"/>
                  <a:gd name="T3" fmla="*/ 5 h 320"/>
                  <a:gd name="T4" fmla="*/ 2 w 17"/>
                  <a:gd name="T5" fmla="*/ 319 h 320"/>
                  <a:gd name="T6" fmla="*/ 15 w 17"/>
                  <a:gd name="T7" fmla="*/ 319 h 320"/>
                  <a:gd name="T8" fmla="*/ 16 w 17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0"/>
                  <a:gd name="T17" fmla="*/ 17 w 17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0">
                    <a:moveTo>
                      <a:pt x="16" y="0"/>
                    </a:moveTo>
                    <a:lnTo>
                      <a:pt x="0" y="5"/>
                    </a:lnTo>
                    <a:lnTo>
                      <a:pt x="2" y="319"/>
                    </a:lnTo>
                    <a:lnTo>
                      <a:pt x="15" y="319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84" name="Freeform 117"/>
              <p:cNvSpPr>
                <a:spLocks/>
              </p:cNvSpPr>
              <p:nvPr/>
            </p:nvSpPr>
            <p:spPr bwMode="auto">
              <a:xfrm>
                <a:off x="2354" y="1914"/>
                <a:ext cx="20" cy="327"/>
              </a:xfrm>
              <a:custGeom>
                <a:avLst/>
                <a:gdLst>
                  <a:gd name="T0" fmla="*/ 16 w 20"/>
                  <a:gd name="T1" fmla="*/ 0 h 327"/>
                  <a:gd name="T2" fmla="*/ 0 w 20"/>
                  <a:gd name="T3" fmla="*/ 5 h 327"/>
                  <a:gd name="T4" fmla="*/ 5 w 20"/>
                  <a:gd name="T5" fmla="*/ 326 h 327"/>
                  <a:gd name="T6" fmla="*/ 19 w 20"/>
                  <a:gd name="T7" fmla="*/ 326 h 327"/>
                  <a:gd name="T8" fmla="*/ 16 w 20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327"/>
                  <a:gd name="T17" fmla="*/ 20 w 20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327">
                    <a:moveTo>
                      <a:pt x="16" y="0"/>
                    </a:moveTo>
                    <a:lnTo>
                      <a:pt x="0" y="5"/>
                    </a:lnTo>
                    <a:lnTo>
                      <a:pt x="5" y="326"/>
                    </a:lnTo>
                    <a:lnTo>
                      <a:pt x="19" y="326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85" name="Freeform 118"/>
              <p:cNvSpPr>
                <a:spLocks/>
              </p:cNvSpPr>
              <p:nvPr/>
            </p:nvSpPr>
            <p:spPr bwMode="auto">
              <a:xfrm>
                <a:off x="2341" y="1986"/>
                <a:ext cx="160" cy="168"/>
              </a:xfrm>
              <a:custGeom>
                <a:avLst/>
                <a:gdLst>
                  <a:gd name="T0" fmla="*/ 81 w 160"/>
                  <a:gd name="T1" fmla="*/ 166 h 168"/>
                  <a:gd name="T2" fmla="*/ 73 w 160"/>
                  <a:gd name="T3" fmla="*/ 167 h 168"/>
                  <a:gd name="T4" fmla="*/ 64 w 160"/>
                  <a:gd name="T5" fmla="*/ 166 h 168"/>
                  <a:gd name="T6" fmla="*/ 58 w 160"/>
                  <a:gd name="T7" fmla="*/ 165 h 168"/>
                  <a:gd name="T8" fmla="*/ 50 w 160"/>
                  <a:gd name="T9" fmla="*/ 161 h 168"/>
                  <a:gd name="T10" fmla="*/ 43 w 160"/>
                  <a:gd name="T11" fmla="*/ 158 h 168"/>
                  <a:gd name="T12" fmla="*/ 37 w 160"/>
                  <a:gd name="T13" fmla="*/ 154 h 168"/>
                  <a:gd name="T14" fmla="*/ 31 w 160"/>
                  <a:gd name="T15" fmla="*/ 149 h 168"/>
                  <a:gd name="T16" fmla="*/ 24 w 160"/>
                  <a:gd name="T17" fmla="*/ 143 h 168"/>
                  <a:gd name="T18" fmla="*/ 18 w 160"/>
                  <a:gd name="T19" fmla="*/ 137 h 168"/>
                  <a:gd name="T20" fmla="*/ 15 w 160"/>
                  <a:gd name="T21" fmla="*/ 132 h 168"/>
                  <a:gd name="T22" fmla="*/ 11 w 160"/>
                  <a:gd name="T23" fmla="*/ 126 h 168"/>
                  <a:gd name="T24" fmla="*/ 7 w 160"/>
                  <a:gd name="T25" fmla="*/ 117 h 168"/>
                  <a:gd name="T26" fmla="*/ 4 w 160"/>
                  <a:gd name="T27" fmla="*/ 111 h 168"/>
                  <a:gd name="T28" fmla="*/ 0 w 160"/>
                  <a:gd name="T29" fmla="*/ 102 h 168"/>
                  <a:gd name="T30" fmla="*/ 1 w 160"/>
                  <a:gd name="T31" fmla="*/ 94 h 168"/>
                  <a:gd name="T32" fmla="*/ 0 w 160"/>
                  <a:gd name="T33" fmla="*/ 86 h 168"/>
                  <a:gd name="T34" fmla="*/ 2 w 160"/>
                  <a:gd name="T35" fmla="*/ 68 h 168"/>
                  <a:gd name="T36" fmla="*/ 6 w 160"/>
                  <a:gd name="T37" fmla="*/ 53 h 168"/>
                  <a:gd name="T38" fmla="*/ 13 w 160"/>
                  <a:gd name="T39" fmla="*/ 38 h 168"/>
                  <a:gd name="T40" fmla="*/ 23 w 160"/>
                  <a:gd name="T41" fmla="*/ 26 h 168"/>
                  <a:gd name="T42" fmla="*/ 34 w 160"/>
                  <a:gd name="T43" fmla="*/ 16 h 168"/>
                  <a:gd name="T44" fmla="*/ 48 w 160"/>
                  <a:gd name="T45" fmla="*/ 6 h 168"/>
                  <a:gd name="T46" fmla="*/ 63 w 160"/>
                  <a:gd name="T47" fmla="*/ 2 h 168"/>
                  <a:gd name="T48" fmla="*/ 78 w 160"/>
                  <a:gd name="T49" fmla="*/ 0 h 168"/>
                  <a:gd name="T50" fmla="*/ 88 w 160"/>
                  <a:gd name="T51" fmla="*/ 0 h 168"/>
                  <a:gd name="T52" fmla="*/ 95 w 160"/>
                  <a:gd name="T53" fmla="*/ 2 h 168"/>
                  <a:gd name="T54" fmla="*/ 103 w 160"/>
                  <a:gd name="T55" fmla="*/ 3 h 168"/>
                  <a:gd name="T56" fmla="*/ 110 w 160"/>
                  <a:gd name="T57" fmla="*/ 6 h 168"/>
                  <a:gd name="T58" fmla="*/ 117 w 160"/>
                  <a:gd name="T59" fmla="*/ 10 h 168"/>
                  <a:gd name="T60" fmla="*/ 123 w 160"/>
                  <a:gd name="T61" fmla="*/ 15 h 168"/>
                  <a:gd name="T62" fmla="*/ 129 w 160"/>
                  <a:gd name="T63" fmla="*/ 19 h 168"/>
                  <a:gd name="T64" fmla="*/ 135 w 160"/>
                  <a:gd name="T65" fmla="*/ 23 h 168"/>
                  <a:gd name="T66" fmla="*/ 141 w 160"/>
                  <a:gd name="T67" fmla="*/ 30 h 168"/>
                  <a:gd name="T68" fmla="*/ 145 w 160"/>
                  <a:gd name="T69" fmla="*/ 37 h 168"/>
                  <a:gd name="T70" fmla="*/ 150 w 160"/>
                  <a:gd name="T71" fmla="*/ 44 h 168"/>
                  <a:gd name="T72" fmla="*/ 153 w 160"/>
                  <a:gd name="T73" fmla="*/ 50 h 168"/>
                  <a:gd name="T74" fmla="*/ 156 w 160"/>
                  <a:gd name="T75" fmla="*/ 59 h 168"/>
                  <a:gd name="T76" fmla="*/ 158 w 160"/>
                  <a:gd name="T77" fmla="*/ 67 h 168"/>
                  <a:gd name="T78" fmla="*/ 159 w 160"/>
                  <a:gd name="T79" fmla="*/ 74 h 168"/>
                  <a:gd name="T80" fmla="*/ 158 w 160"/>
                  <a:gd name="T81" fmla="*/ 83 h 168"/>
                  <a:gd name="T82" fmla="*/ 159 w 160"/>
                  <a:gd name="T83" fmla="*/ 100 h 168"/>
                  <a:gd name="T84" fmla="*/ 152 w 160"/>
                  <a:gd name="T85" fmla="*/ 116 h 168"/>
                  <a:gd name="T86" fmla="*/ 147 w 160"/>
                  <a:gd name="T87" fmla="*/ 130 h 168"/>
                  <a:gd name="T88" fmla="*/ 137 w 160"/>
                  <a:gd name="T89" fmla="*/ 142 h 168"/>
                  <a:gd name="T90" fmla="*/ 125 w 160"/>
                  <a:gd name="T91" fmla="*/ 152 h 168"/>
                  <a:gd name="T92" fmla="*/ 113 w 160"/>
                  <a:gd name="T93" fmla="*/ 161 h 168"/>
                  <a:gd name="T94" fmla="*/ 97 w 160"/>
                  <a:gd name="T95" fmla="*/ 165 h 168"/>
                  <a:gd name="T96" fmla="*/ 81 w 160"/>
                  <a:gd name="T97" fmla="*/ 166 h 1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0"/>
                  <a:gd name="T148" fmla="*/ 0 h 168"/>
                  <a:gd name="T149" fmla="*/ 160 w 160"/>
                  <a:gd name="T150" fmla="*/ 168 h 1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0" h="168">
                    <a:moveTo>
                      <a:pt x="81" y="166"/>
                    </a:moveTo>
                    <a:lnTo>
                      <a:pt x="73" y="167"/>
                    </a:lnTo>
                    <a:lnTo>
                      <a:pt x="64" y="166"/>
                    </a:lnTo>
                    <a:lnTo>
                      <a:pt x="58" y="165"/>
                    </a:lnTo>
                    <a:lnTo>
                      <a:pt x="50" y="161"/>
                    </a:lnTo>
                    <a:lnTo>
                      <a:pt x="43" y="158"/>
                    </a:lnTo>
                    <a:lnTo>
                      <a:pt x="37" y="154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8" y="137"/>
                    </a:lnTo>
                    <a:lnTo>
                      <a:pt x="15" y="132"/>
                    </a:lnTo>
                    <a:lnTo>
                      <a:pt x="11" y="126"/>
                    </a:lnTo>
                    <a:lnTo>
                      <a:pt x="7" y="117"/>
                    </a:lnTo>
                    <a:lnTo>
                      <a:pt x="4" y="111"/>
                    </a:lnTo>
                    <a:lnTo>
                      <a:pt x="0" y="102"/>
                    </a:lnTo>
                    <a:lnTo>
                      <a:pt x="1" y="94"/>
                    </a:lnTo>
                    <a:lnTo>
                      <a:pt x="0" y="86"/>
                    </a:lnTo>
                    <a:lnTo>
                      <a:pt x="2" y="68"/>
                    </a:lnTo>
                    <a:lnTo>
                      <a:pt x="6" y="53"/>
                    </a:lnTo>
                    <a:lnTo>
                      <a:pt x="13" y="38"/>
                    </a:lnTo>
                    <a:lnTo>
                      <a:pt x="23" y="26"/>
                    </a:lnTo>
                    <a:lnTo>
                      <a:pt x="34" y="16"/>
                    </a:lnTo>
                    <a:lnTo>
                      <a:pt x="48" y="6"/>
                    </a:lnTo>
                    <a:lnTo>
                      <a:pt x="63" y="2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5" y="2"/>
                    </a:lnTo>
                    <a:lnTo>
                      <a:pt x="103" y="3"/>
                    </a:lnTo>
                    <a:lnTo>
                      <a:pt x="110" y="6"/>
                    </a:lnTo>
                    <a:lnTo>
                      <a:pt x="117" y="10"/>
                    </a:lnTo>
                    <a:lnTo>
                      <a:pt x="123" y="15"/>
                    </a:lnTo>
                    <a:lnTo>
                      <a:pt x="129" y="19"/>
                    </a:lnTo>
                    <a:lnTo>
                      <a:pt x="135" y="23"/>
                    </a:lnTo>
                    <a:lnTo>
                      <a:pt x="141" y="30"/>
                    </a:lnTo>
                    <a:lnTo>
                      <a:pt x="145" y="37"/>
                    </a:lnTo>
                    <a:lnTo>
                      <a:pt x="150" y="44"/>
                    </a:lnTo>
                    <a:lnTo>
                      <a:pt x="153" y="50"/>
                    </a:lnTo>
                    <a:lnTo>
                      <a:pt x="156" y="59"/>
                    </a:lnTo>
                    <a:lnTo>
                      <a:pt x="158" y="67"/>
                    </a:lnTo>
                    <a:lnTo>
                      <a:pt x="159" y="74"/>
                    </a:lnTo>
                    <a:lnTo>
                      <a:pt x="158" y="83"/>
                    </a:lnTo>
                    <a:lnTo>
                      <a:pt x="159" y="100"/>
                    </a:lnTo>
                    <a:lnTo>
                      <a:pt x="152" y="116"/>
                    </a:lnTo>
                    <a:lnTo>
                      <a:pt x="147" y="130"/>
                    </a:lnTo>
                    <a:lnTo>
                      <a:pt x="137" y="142"/>
                    </a:lnTo>
                    <a:lnTo>
                      <a:pt x="125" y="152"/>
                    </a:lnTo>
                    <a:lnTo>
                      <a:pt x="113" y="161"/>
                    </a:lnTo>
                    <a:lnTo>
                      <a:pt x="97" y="165"/>
                    </a:lnTo>
                    <a:lnTo>
                      <a:pt x="81" y="166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86" name="Freeform 119"/>
              <p:cNvSpPr>
                <a:spLocks/>
              </p:cNvSpPr>
              <p:nvPr/>
            </p:nvSpPr>
            <p:spPr bwMode="auto">
              <a:xfrm>
                <a:off x="2340" y="1987"/>
                <a:ext cx="166" cy="175"/>
              </a:xfrm>
              <a:custGeom>
                <a:avLst/>
                <a:gdLst>
                  <a:gd name="T0" fmla="*/ 84 w 166"/>
                  <a:gd name="T1" fmla="*/ 174 h 175"/>
                  <a:gd name="T2" fmla="*/ 84 w 166"/>
                  <a:gd name="T3" fmla="*/ 174 h 175"/>
                  <a:gd name="T4" fmla="*/ 76 w 166"/>
                  <a:gd name="T5" fmla="*/ 173 h 175"/>
                  <a:gd name="T6" fmla="*/ 67 w 166"/>
                  <a:gd name="T7" fmla="*/ 172 h 175"/>
                  <a:gd name="T8" fmla="*/ 59 w 166"/>
                  <a:gd name="T9" fmla="*/ 170 h 175"/>
                  <a:gd name="T10" fmla="*/ 52 w 166"/>
                  <a:gd name="T11" fmla="*/ 166 h 175"/>
                  <a:gd name="T12" fmla="*/ 44 w 166"/>
                  <a:gd name="T13" fmla="*/ 163 h 175"/>
                  <a:gd name="T14" fmla="*/ 37 w 166"/>
                  <a:gd name="T15" fmla="*/ 159 h 175"/>
                  <a:gd name="T16" fmla="*/ 31 w 166"/>
                  <a:gd name="T17" fmla="*/ 155 h 175"/>
                  <a:gd name="T18" fmla="*/ 25 w 166"/>
                  <a:gd name="T19" fmla="*/ 149 h 175"/>
                  <a:gd name="T20" fmla="*/ 19 w 166"/>
                  <a:gd name="T21" fmla="*/ 142 h 175"/>
                  <a:gd name="T22" fmla="*/ 15 w 166"/>
                  <a:gd name="T23" fmla="*/ 136 h 175"/>
                  <a:gd name="T24" fmla="*/ 10 w 166"/>
                  <a:gd name="T25" fmla="*/ 130 h 175"/>
                  <a:gd name="T26" fmla="*/ 7 w 166"/>
                  <a:gd name="T27" fmla="*/ 122 h 175"/>
                  <a:gd name="T28" fmla="*/ 4 w 166"/>
                  <a:gd name="T29" fmla="*/ 114 h 175"/>
                  <a:gd name="T30" fmla="*/ 1 w 166"/>
                  <a:gd name="T31" fmla="*/ 106 h 175"/>
                  <a:gd name="T32" fmla="*/ 0 w 166"/>
                  <a:gd name="T33" fmla="*/ 95 h 175"/>
                  <a:gd name="T34" fmla="*/ 0 w 166"/>
                  <a:gd name="T35" fmla="*/ 88 h 175"/>
                  <a:gd name="T36" fmla="*/ 2 w 166"/>
                  <a:gd name="T37" fmla="*/ 71 h 175"/>
                  <a:gd name="T38" fmla="*/ 5 w 166"/>
                  <a:gd name="T39" fmla="*/ 55 h 175"/>
                  <a:gd name="T40" fmla="*/ 13 w 166"/>
                  <a:gd name="T41" fmla="*/ 39 h 175"/>
                  <a:gd name="T42" fmla="*/ 23 w 166"/>
                  <a:gd name="T43" fmla="*/ 27 h 175"/>
                  <a:gd name="T44" fmla="*/ 35 w 166"/>
                  <a:gd name="T45" fmla="*/ 16 h 175"/>
                  <a:gd name="T46" fmla="*/ 50 w 166"/>
                  <a:gd name="T47" fmla="*/ 7 h 175"/>
                  <a:gd name="T48" fmla="*/ 65 w 166"/>
                  <a:gd name="T49" fmla="*/ 2 h 175"/>
                  <a:gd name="T50" fmla="*/ 81 w 166"/>
                  <a:gd name="T51" fmla="*/ 0 h 175"/>
                  <a:gd name="T52" fmla="*/ 91 w 166"/>
                  <a:gd name="T53" fmla="*/ 1 h 175"/>
                  <a:gd name="T54" fmla="*/ 98 w 166"/>
                  <a:gd name="T55" fmla="*/ 1 h 175"/>
                  <a:gd name="T56" fmla="*/ 107 w 166"/>
                  <a:gd name="T57" fmla="*/ 3 h 175"/>
                  <a:gd name="T58" fmla="*/ 114 w 166"/>
                  <a:gd name="T59" fmla="*/ 6 h 175"/>
                  <a:gd name="T60" fmla="*/ 121 w 166"/>
                  <a:gd name="T61" fmla="*/ 11 h 175"/>
                  <a:gd name="T62" fmla="*/ 128 w 166"/>
                  <a:gd name="T63" fmla="*/ 15 h 175"/>
                  <a:gd name="T64" fmla="*/ 134 w 166"/>
                  <a:gd name="T65" fmla="*/ 19 h 175"/>
                  <a:gd name="T66" fmla="*/ 140 w 166"/>
                  <a:gd name="T67" fmla="*/ 24 h 175"/>
                  <a:gd name="T68" fmla="*/ 146 w 166"/>
                  <a:gd name="T69" fmla="*/ 31 h 175"/>
                  <a:gd name="T70" fmla="*/ 150 w 166"/>
                  <a:gd name="T71" fmla="*/ 39 h 175"/>
                  <a:gd name="T72" fmla="*/ 155 w 166"/>
                  <a:gd name="T73" fmla="*/ 46 h 175"/>
                  <a:gd name="T74" fmla="*/ 159 w 166"/>
                  <a:gd name="T75" fmla="*/ 52 h 175"/>
                  <a:gd name="T76" fmla="*/ 160 w 166"/>
                  <a:gd name="T77" fmla="*/ 61 h 175"/>
                  <a:gd name="T78" fmla="*/ 163 w 166"/>
                  <a:gd name="T79" fmla="*/ 68 h 175"/>
                  <a:gd name="T80" fmla="*/ 164 w 166"/>
                  <a:gd name="T81" fmla="*/ 77 h 175"/>
                  <a:gd name="T82" fmla="*/ 165 w 166"/>
                  <a:gd name="T83" fmla="*/ 86 h 175"/>
                  <a:gd name="T84" fmla="*/ 164 w 166"/>
                  <a:gd name="T85" fmla="*/ 104 h 175"/>
                  <a:gd name="T86" fmla="*/ 158 w 166"/>
                  <a:gd name="T87" fmla="*/ 120 h 175"/>
                  <a:gd name="T88" fmla="*/ 151 w 166"/>
                  <a:gd name="T89" fmla="*/ 135 h 175"/>
                  <a:gd name="T90" fmla="*/ 142 w 166"/>
                  <a:gd name="T91" fmla="*/ 148 h 175"/>
                  <a:gd name="T92" fmla="*/ 130 w 166"/>
                  <a:gd name="T93" fmla="*/ 158 h 175"/>
                  <a:gd name="T94" fmla="*/ 115 w 166"/>
                  <a:gd name="T95" fmla="*/ 167 h 175"/>
                  <a:gd name="T96" fmla="*/ 101 w 166"/>
                  <a:gd name="T97" fmla="*/ 171 h 175"/>
                  <a:gd name="T98" fmla="*/ 84 w 166"/>
                  <a:gd name="T99" fmla="*/ 174 h 1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6"/>
                  <a:gd name="T151" fmla="*/ 0 h 175"/>
                  <a:gd name="T152" fmla="*/ 166 w 166"/>
                  <a:gd name="T153" fmla="*/ 175 h 1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6" h="175">
                    <a:moveTo>
                      <a:pt x="84" y="174"/>
                    </a:moveTo>
                    <a:lnTo>
                      <a:pt x="84" y="174"/>
                    </a:lnTo>
                    <a:lnTo>
                      <a:pt x="76" y="173"/>
                    </a:lnTo>
                    <a:lnTo>
                      <a:pt x="67" y="172"/>
                    </a:lnTo>
                    <a:lnTo>
                      <a:pt x="59" y="170"/>
                    </a:lnTo>
                    <a:lnTo>
                      <a:pt x="52" y="166"/>
                    </a:lnTo>
                    <a:lnTo>
                      <a:pt x="44" y="163"/>
                    </a:lnTo>
                    <a:lnTo>
                      <a:pt x="37" y="159"/>
                    </a:lnTo>
                    <a:lnTo>
                      <a:pt x="31" y="155"/>
                    </a:lnTo>
                    <a:lnTo>
                      <a:pt x="25" y="149"/>
                    </a:lnTo>
                    <a:lnTo>
                      <a:pt x="19" y="142"/>
                    </a:lnTo>
                    <a:lnTo>
                      <a:pt x="15" y="136"/>
                    </a:lnTo>
                    <a:lnTo>
                      <a:pt x="10" y="130"/>
                    </a:lnTo>
                    <a:lnTo>
                      <a:pt x="7" y="122"/>
                    </a:lnTo>
                    <a:lnTo>
                      <a:pt x="4" y="114"/>
                    </a:lnTo>
                    <a:lnTo>
                      <a:pt x="1" y="106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2" y="71"/>
                    </a:lnTo>
                    <a:lnTo>
                      <a:pt x="5" y="55"/>
                    </a:lnTo>
                    <a:lnTo>
                      <a:pt x="13" y="39"/>
                    </a:lnTo>
                    <a:lnTo>
                      <a:pt x="23" y="27"/>
                    </a:lnTo>
                    <a:lnTo>
                      <a:pt x="35" y="16"/>
                    </a:lnTo>
                    <a:lnTo>
                      <a:pt x="50" y="7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1" y="1"/>
                    </a:lnTo>
                    <a:lnTo>
                      <a:pt x="98" y="1"/>
                    </a:lnTo>
                    <a:lnTo>
                      <a:pt x="107" y="3"/>
                    </a:lnTo>
                    <a:lnTo>
                      <a:pt x="114" y="6"/>
                    </a:lnTo>
                    <a:lnTo>
                      <a:pt x="121" y="11"/>
                    </a:lnTo>
                    <a:lnTo>
                      <a:pt x="128" y="15"/>
                    </a:lnTo>
                    <a:lnTo>
                      <a:pt x="134" y="19"/>
                    </a:lnTo>
                    <a:lnTo>
                      <a:pt x="140" y="24"/>
                    </a:lnTo>
                    <a:lnTo>
                      <a:pt x="146" y="31"/>
                    </a:lnTo>
                    <a:lnTo>
                      <a:pt x="150" y="39"/>
                    </a:lnTo>
                    <a:lnTo>
                      <a:pt x="155" y="46"/>
                    </a:lnTo>
                    <a:lnTo>
                      <a:pt x="159" y="52"/>
                    </a:lnTo>
                    <a:lnTo>
                      <a:pt x="160" y="61"/>
                    </a:lnTo>
                    <a:lnTo>
                      <a:pt x="163" y="68"/>
                    </a:lnTo>
                    <a:lnTo>
                      <a:pt x="164" y="77"/>
                    </a:lnTo>
                    <a:lnTo>
                      <a:pt x="165" y="86"/>
                    </a:lnTo>
                    <a:lnTo>
                      <a:pt x="164" y="104"/>
                    </a:lnTo>
                    <a:lnTo>
                      <a:pt x="158" y="120"/>
                    </a:lnTo>
                    <a:lnTo>
                      <a:pt x="151" y="135"/>
                    </a:lnTo>
                    <a:lnTo>
                      <a:pt x="142" y="148"/>
                    </a:lnTo>
                    <a:lnTo>
                      <a:pt x="130" y="158"/>
                    </a:lnTo>
                    <a:lnTo>
                      <a:pt x="115" y="167"/>
                    </a:lnTo>
                    <a:lnTo>
                      <a:pt x="101" y="171"/>
                    </a:lnTo>
                    <a:lnTo>
                      <a:pt x="84" y="174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87" name="Freeform 120"/>
              <p:cNvSpPr>
                <a:spLocks/>
              </p:cNvSpPr>
              <p:nvPr/>
            </p:nvSpPr>
            <p:spPr bwMode="auto">
              <a:xfrm>
                <a:off x="2371" y="2022"/>
                <a:ext cx="100" cy="98"/>
              </a:xfrm>
              <a:custGeom>
                <a:avLst/>
                <a:gdLst>
                  <a:gd name="T0" fmla="*/ 50 w 100"/>
                  <a:gd name="T1" fmla="*/ 97 h 98"/>
                  <a:gd name="T2" fmla="*/ 40 w 100"/>
                  <a:gd name="T3" fmla="*/ 97 h 98"/>
                  <a:gd name="T4" fmla="*/ 32 w 100"/>
                  <a:gd name="T5" fmla="*/ 94 h 98"/>
                  <a:gd name="T6" fmla="*/ 24 w 100"/>
                  <a:gd name="T7" fmla="*/ 89 h 98"/>
                  <a:gd name="T8" fmla="*/ 15 w 100"/>
                  <a:gd name="T9" fmla="*/ 83 h 98"/>
                  <a:gd name="T10" fmla="*/ 10 w 100"/>
                  <a:gd name="T11" fmla="*/ 76 h 98"/>
                  <a:gd name="T12" fmla="*/ 4 w 100"/>
                  <a:gd name="T13" fmla="*/ 67 h 98"/>
                  <a:gd name="T14" fmla="*/ 2 w 100"/>
                  <a:gd name="T15" fmla="*/ 58 h 98"/>
                  <a:gd name="T16" fmla="*/ 0 w 100"/>
                  <a:gd name="T17" fmla="*/ 50 h 98"/>
                  <a:gd name="T18" fmla="*/ 1 w 100"/>
                  <a:gd name="T19" fmla="*/ 38 h 98"/>
                  <a:gd name="T20" fmla="*/ 4 w 100"/>
                  <a:gd name="T21" fmla="*/ 29 h 98"/>
                  <a:gd name="T22" fmla="*/ 8 w 100"/>
                  <a:gd name="T23" fmla="*/ 22 h 98"/>
                  <a:gd name="T24" fmla="*/ 14 w 100"/>
                  <a:gd name="T25" fmla="*/ 14 h 98"/>
                  <a:gd name="T26" fmla="*/ 22 w 100"/>
                  <a:gd name="T27" fmla="*/ 8 h 98"/>
                  <a:gd name="T28" fmla="*/ 30 w 100"/>
                  <a:gd name="T29" fmla="*/ 3 h 98"/>
                  <a:gd name="T30" fmla="*/ 40 w 100"/>
                  <a:gd name="T31" fmla="*/ 0 h 98"/>
                  <a:gd name="T32" fmla="*/ 48 w 100"/>
                  <a:gd name="T33" fmla="*/ 0 h 98"/>
                  <a:gd name="T34" fmla="*/ 59 w 100"/>
                  <a:gd name="T35" fmla="*/ 1 h 98"/>
                  <a:gd name="T36" fmla="*/ 69 w 100"/>
                  <a:gd name="T37" fmla="*/ 2 h 98"/>
                  <a:gd name="T38" fmla="*/ 76 w 100"/>
                  <a:gd name="T39" fmla="*/ 7 h 98"/>
                  <a:gd name="T40" fmla="*/ 83 w 100"/>
                  <a:gd name="T41" fmla="*/ 14 h 98"/>
                  <a:gd name="T42" fmla="*/ 90 w 100"/>
                  <a:gd name="T43" fmla="*/ 19 h 98"/>
                  <a:gd name="T44" fmla="*/ 95 w 100"/>
                  <a:gd name="T45" fmla="*/ 29 h 98"/>
                  <a:gd name="T46" fmla="*/ 98 w 100"/>
                  <a:gd name="T47" fmla="*/ 37 h 98"/>
                  <a:gd name="T48" fmla="*/ 99 w 100"/>
                  <a:gd name="T49" fmla="*/ 46 h 98"/>
                  <a:gd name="T50" fmla="*/ 98 w 100"/>
                  <a:gd name="T51" fmla="*/ 58 h 98"/>
                  <a:gd name="T52" fmla="*/ 96 w 100"/>
                  <a:gd name="T53" fmla="*/ 66 h 98"/>
                  <a:gd name="T54" fmla="*/ 91 w 100"/>
                  <a:gd name="T55" fmla="*/ 74 h 98"/>
                  <a:gd name="T56" fmla="*/ 85 w 100"/>
                  <a:gd name="T57" fmla="*/ 83 h 98"/>
                  <a:gd name="T58" fmla="*/ 79 w 100"/>
                  <a:gd name="T59" fmla="*/ 87 h 98"/>
                  <a:gd name="T60" fmla="*/ 70 w 100"/>
                  <a:gd name="T61" fmla="*/ 93 h 98"/>
                  <a:gd name="T62" fmla="*/ 60 w 100"/>
                  <a:gd name="T63" fmla="*/ 97 h 98"/>
                  <a:gd name="T64" fmla="*/ 50 w 100"/>
                  <a:gd name="T65" fmla="*/ 97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98"/>
                  <a:gd name="T101" fmla="*/ 100 w 100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98">
                    <a:moveTo>
                      <a:pt x="50" y="97"/>
                    </a:moveTo>
                    <a:lnTo>
                      <a:pt x="40" y="97"/>
                    </a:lnTo>
                    <a:lnTo>
                      <a:pt x="32" y="94"/>
                    </a:lnTo>
                    <a:lnTo>
                      <a:pt x="24" y="89"/>
                    </a:lnTo>
                    <a:lnTo>
                      <a:pt x="15" y="83"/>
                    </a:lnTo>
                    <a:lnTo>
                      <a:pt x="10" y="76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3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9" y="1"/>
                    </a:lnTo>
                    <a:lnTo>
                      <a:pt x="69" y="2"/>
                    </a:lnTo>
                    <a:lnTo>
                      <a:pt x="76" y="7"/>
                    </a:lnTo>
                    <a:lnTo>
                      <a:pt x="83" y="14"/>
                    </a:lnTo>
                    <a:lnTo>
                      <a:pt x="90" y="19"/>
                    </a:lnTo>
                    <a:lnTo>
                      <a:pt x="95" y="29"/>
                    </a:lnTo>
                    <a:lnTo>
                      <a:pt x="98" y="37"/>
                    </a:lnTo>
                    <a:lnTo>
                      <a:pt x="99" y="46"/>
                    </a:lnTo>
                    <a:lnTo>
                      <a:pt x="98" y="58"/>
                    </a:lnTo>
                    <a:lnTo>
                      <a:pt x="96" y="66"/>
                    </a:lnTo>
                    <a:lnTo>
                      <a:pt x="91" y="74"/>
                    </a:lnTo>
                    <a:lnTo>
                      <a:pt x="85" y="83"/>
                    </a:lnTo>
                    <a:lnTo>
                      <a:pt x="79" y="87"/>
                    </a:lnTo>
                    <a:lnTo>
                      <a:pt x="70" y="93"/>
                    </a:lnTo>
                    <a:lnTo>
                      <a:pt x="60" y="97"/>
                    </a:lnTo>
                    <a:lnTo>
                      <a:pt x="50" y="9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88" name="Freeform 121"/>
              <p:cNvSpPr>
                <a:spLocks/>
              </p:cNvSpPr>
              <p:nvPr/>
            </p:nvSpPr>
            <p:spPr bwMode="auto">
              <a:xfrm>
                <a:off x="2402" y="2051"/>
                <a:ext cx="42" cy="42"/>
              </a:xfrm>
              <a:custGeom>
                <a:avLst/>
                <a:gdLst>
                  <a:gd name="T0" fmla="*/ 21 w 42"/>
                  <a:gd name="T1" fmla="*/ 0 h 42"/>
                  <a:gd name="T2" fmla="*/ 17 w 42"/>
                  <a:gd name="T3" fmla="*/ 1 h 42"/>
                  <a:gd name="T4" fmla="*/ 12 w 42"/>
                  <a:gd name="T5" fmla="*/ 3 h 42"/>
                  <a:gd name="T6" fmla="*/ 8 w 42"/>
                  <a:gd name="T7" fmla="*/ 4 h 42"/>
                  <a:gd name="T8" fmla="*/ 6 w 42"/>
                  <a:gd name="T9" fmla="*/ 7 h 42"/>
                  <a:gd name="T10" fmla="*/ 3 w 42"/>
                  <a:gd name="T11" fmla="*/ 10 h 42"/>
                  <a:gd name="T12" fmla="*/ 0 w 42"/>
                  <a:gd name="T13" fmla="*/ 14 h 42"/>
                  <a:gd name="T14" fmla="*/ 0 w 42"/>
                  <a:gd name="T15" fmla="*/ 17 h 42"/>
                  <a:gd name="T16" fmla="*/ 0 w 42"/>
                  <a:gd name="T17" fmla="*/ 22 h 42"/>
                  <a:gd name="T18" fmla="*/ 0 w 42"/>
                  <a:gd name="T19" fmla="*/ 25 h 42"/>
                  <a:gd name="T20" fmla="*/ 2 w 42"/>
                  <a:gd name="T21" fmla="*/ 29 h 42"/>
                  <a:gd name="T22" fmla="*/ 5 w 42"/>
                  <a:gd name="T23" fmla="*/ 33 h 42"/>
                  <a:gd name="T24" fmla="*/ 7 w 42"/>
                  <a:gd name="T25" fmla="*/ 35 h 42"/>
                  <a:gd name="T26" fmla="*/ 9 w 42"/>
                  <a:gd name="T27" fmla="*/ 38 h 42"/>
                  <a:gd name="T28" fmla="*/ 14 w 42"/>
                  <a:gd name="T29" fmla="*/ 40 h 42"/>
                  <a:gd name="T30" fmla="*/ 17 w 42"/>
                  <a:gd name="T31" fmla="*/ 40 h 42"/>
                  <a:gd name="T32" fmla="*/ 22 w 42"/>
                  <a:gd name="T33" fmla="*/ 41 h 42"/>
                  <a:gd name="T34" fmla="*/ 29 w 42"/>
                  <a:gd name="T35" fmla="*/ 40 h 42"/>
                  <a:gd name="T36" fmla="*/ 36 w 42"/>
                  <a:gd name="T37" fmla="*/ 35 h 42"/>
                  <a:gd name="T38" fmla="*/ 39 w 42"/>
                  <a:gd name="T39" fmla="*/ 29 h 42"/>
                  <a:gd name="T40" fmla="*/ 41 w 42"/>
                  <a:gd name="T41" fmla="*/ 21 h 42"/>
                  <a:gd name="T42" fmla="*/ 40 w 42"/>
                  <a:gd name="T43" fmla="*/ 17 h 42"/>
                  <a:gd name="T44" fmla="*/ 39 w 42"/>
                  <a:gd name="T45" fmla="*/ 13 h 42"/>
                  <a:gd name="T46" fmla="*/ 37 w 42"/>
                  <a:gd name="T47" fmla="*/ 10 h 42"/>
                  <a:gd name="T48" fmla="*/ 36 w 42"/>
                  <a:gd name="T49" fmla="*/ 7 h 42"/>
                  <a:gd name="T50" fmla="*/ 31 w 42"/>
                  <a:gd name="T51" fmla="*/ 4 h 42"/>
                  <a:gd name="T52" fmla="*/ 28 w 42"/>
                  <a:gd name="T53" fmla="*/ 3 h 42"/>
                  <a:gd name="T54" fmla="*/ 24 w 42"/>
                  <a:gd name="T55" fmla="*/ 1 h 42"/>
                  <a:gd name="T56" fmla="*/ 21 w 42"/>
                  <a:gd name="T57" fmla="*/ 0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42"/>
                  <a:gd name="T89" fmla="*/ 42 w 4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42">
                    <a:moveTo>
                      <a:pt x="21" y="0"/>
                    </a:moveTo>
                    <a:lnTo>
                      <a:pt x="17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5" y="33"/>
                    </a:lnTo>
                    <a:lnTo>
                      <a:pt x="7" y="35"/>
                    </a:lnTo>
                    <a:lnTo>
                      <a:pt x="9" y="38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22" y="41"/>
                    </a:lnTo>
                    <a:lnTo>
                      <a:pt x="29" y="40"/>
                    </a:lnTo>
                    <a:lnTo>
                      <a:pt x="36" y="35"/>
                    </a:lnTo>
                    <a:lnTo>
                      <a:pt x="39" y="29"/>
                    </a:lnTo>
                    <a:lnTo>
                      <a:pt x="41" y="21"/>
                    </a:lnTo>
                    <a:lnTo>
                      <a:pt x="40" y="17"/>
                    </a:lnTo>
                    <a:lnTo>
                      <a:pt x="39" y="13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1" y="4"/>
                    </a:lnTo>
                    <a:lnTo>
                      <a:pt x="28" y="3"/>
                    </a:lnTo>
                    <a:lnTo>
                      <a:pt x="24" y="1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89" name="Freeform 122"/>
              <p:cNvSpPr>
                <a:spLocks/>
              </p:cNvSpPr>
              <p:nvPr/>
            </p:nvSpPr>
            <p:spPr bwMode="auto">
              <a:xfrm>
                <a:off x="1728" y="1808"/>
                <a:ext cx="43" cy="155"/>
              </a:xfrm>
              <a:custGeom>
                <a:avLst/>
                <a:gdLst>
                  <a:gd name="T0" fmla="*/ 41 w 43"/>
                  <a:gd name="T1" fmla="*/ 0 h 155"/>
                  <a:gd name="T2" fmla="*/ 0 w 43"/>
                  <a:gd name="T3" fmla="*/ 0 h 155"/>
                  <a:gd name="T4" fmla="*/ 0 w 43"/>
                  <a:gd name="T5" fmla="*/ 154 h 155"/>
                  <a:gd name="T6" fmla="*/ 42 w 43"/>
                  <a:gd name="T7" fmla="*/ 154 h 155"/>
                  <a:gd name="T8" fmla="*/ 41 w 43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55"/>
                  <a:gd name="T17" fmla="*/ 43 w 43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55">
                    <a:moveTo>
                      <a:pt x="41" y="0"/>
                    </a:moveTo>
                    <a:lnTo>
                      <a:pt x="0" y="0"/>
                    </a:lnTo>
                    <a:lnTo>
                      <a:pt x="0" y="154"/>
                    </a:lnTo>
                    <a:lnTo>
                      <a:pt x="42" y="154"/>
                    </a:lnTo>
                    <a:lnTo>
                      <a:pt x="41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0" name="Freeform 123"/>
              <p:cNvSpPr>
                <a:spLocks/>
              </p:cNvSpPr>
              <p:nvPr/>
            </p:nvSpPr>
            <p:spPr bwMode="auto">
              <a:xfrm>
                <a:off x="1683" y="1809"/>
                <a:ext cx="43" cy="154"/>
              </a:xfrm>
              <a:custGeom>
                <a:avLst/>
                <a:gdLst>
                  <a:gd name="T0" fmla="*/ 41 w 43"/>
                  <a:gd name="T1" fmla="*/ 0 h 154"/>
                  <a:gd name="T2" fmla="*/ 0 w 43"/>
                  <a:gd name="T3" fmla="*/ 0 h 154"/>
                  <a:gd name="T4" fmla="*/ 1 w 43"/>
                  <a:gd name="T5" fmla="*/ 152 h 154"/>
                  <a:gd name="T6" fmla="*/ 42 w 43"/>
                  <a:gd name="T7" fmla="*/ 153 h 154"/>
                  <a:gd name="T8" fmla="*/ 41 w 4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54"/>
                  <a:gd name="T17" fmla="*/ 43 w 4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54">
                    <a:moveTo>
                      <a:pt x="41" y="0"/>
                    </a:moveTo>
                    <a:lnTo>
                      <a:pt x="0" y="0"/>
                    </a:lnTo>
                    <a:lnTo>
                      <a:pt x="1" y="152"/>
                    </a:lnTo>
                    <a:lnTo>
                      <a:pt x="42" y="153"/>
                    </a:lnTo>
                    <a:lnTo>
                      <a:pt x="41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1" name="Freeform 124"/>
              <p:cNvSpPr>
                <a:spLocks/>
              </p:cNvSpPr>
              <p:nvPr/>
            </p:nvSpPr>
            <p:spPr bwMode="auto">
              <a:xfrm>
                <a:off x="1644" y="1805"/>
                <a:ext cx="42" cy="156"/>
              </a:xfrm>
              <a:custGeom>
                <a:avLst/>
                <a:gdLst>
                  <a:gd name="T0" fmla="*/ 41 w 42"/>
                  <a:gd name="T1" fmla="*/ 0 h 156"/>
                  <a:gd name="T2" fmla="*/ 1 w 42"/>
                  <a:gd name="T3" fmla="*/ 1 h 156"/>
                  <a:gd name="T4" fmla="*/ 0 w 42"/>
                  <a:gd name="T5" fmla="*/ 155 h 156"/>
                  <a:gd name="T6" fmla="*/ 41 w 42"/>
                  <a:gd name="T7" fmla="*/ 154 h 156"/>
                  <a:gd name="T8" fmla="*/ 41 w 42"/>
                  <a:gd name="T9" fmla="*/ 0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56"/>
                  <a:gd name="T17" fmla="*/ 42 w 42"/>
                  <a:gd name="T18" fmla="*/ 156 h 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56">
                    <a:moveTo>
                      <a:pt x="41" y="0"/>
                    </a:moveTo>
                    <a:lnTo>
                      <a:pt x="1" y="1"/>
                    </a:lnTo>
                    <a:lnTo>
                      <a:pt x="0" y="155"/>
                    </a:lnTo>
                    <a:lnTo>
                      <a:pt x="41" y="154"/>
                    </a:lnTo>
                    <a:lnTo>
                      <a:pt x="41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2800" b="1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45213" name="AutoShape 125"/>
          <p:cNvSpPr>
            <a:spLocks noChangeArrowheads="1"/>
          </p:cNvSpPr>
          <p:nvPr/>
        </p:nvSpPr>
        <p:spPr bwMode="auto">
          <a:xfrm rot="5404651" flipV="1">
            <a:off x="5995987" y="1829932"/>
            <a:ext cx="212725" cy="3095625"/>
          </a:xfrm>
          <a:prstGeom prst="downArrow">
            <a:avLst>
              <a:gd name="adj1" fmla="val 50000"/>
              <a:gd name="adj2" fmla="val 363806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>
              <a:solidFill>
                <a:srgbClr val="FFFF00"/>
              </a:solidFill>
            </a:endParaRPr>
          </a:p>
        </p:txBody>
      </p:sp>
      <p:sp useBgFill="1">
        <p:nvSpPr>
          <p:cNvPr id="30728" name="Rectangle 126"/>
          <p:cNvSpPr>
            <a:spLocks noChangeArrowheads="1"/>
          </p:cNvSpPr>
          <p:nvPr/>
        </p:nvSpPr>
        <p:spPr bwMode="auto">
          <a:xfrm>
            <a:off x="2844800" y="3307895"/>
            <a:ext cx="2976562" cy="1976437"/>
          </a:xfrm>
          <a:prstGeom prst="rect">
            <a:avLst/>
          </a:prstGeom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2800" b="1">
              <a:solidFill>
                <a:srgbClr val="FFFF00"/>
              </a:solidFill>
            </a:endParaRPr>
          </a:p>
        </p:txBody>
      </p:sp>
      <p:sp>
        <p:nvSpPr>
          <p:cNvPr id="30729" name="Text Box 127"/>
          <p:cNvSpPr txBox="1">
            <a:spLocks noChangeArrowheads="1"/>
          </p:cNvSpPr>
          <p:nvPr/>
        </p:nvSpPr>
        <p:spPr bwMode="auto">
          <a:xfrm>
            <a:off x="6911975" y="3776207"/>
            <a:ext cx="2160587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</a:rPr>
              <a:t>Speed</a:t>
            </a:r>
          </a:p>
        </p:txBody>
      </p:sp>
      <p:sp>
        <p:nvSpPr>
          <p:cNvPr id="345216" name="Text Box 128"/>
          <p:cNvSpPr txBox="1">
            <a:spLocks noChangeArrowheads="1"/>
          </p:cNvSpPr>
          <p:nvPr/>
        </p:nvSpPr>
        <p:spPr bwMode="auto">
          <a:xfrm>
            <a:off x="251520" y="4509120"/>
            <a:ext cx="8892480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If the </a:t>
            </a:r>
            <a:r>
              <a:rPr lang="en-GB" sz="2800" b="1" dirty="0" smtClean="0">
                <a:solidFill>
                  <a:srgbClr val="FFFF00"/>
                </a:solidFill>
              </a:rPr>
              <a:t>nose </a:t>
            </a:r>
            <a:r>
              <a:rPr lang="en-GB" sz="2800" b="1" dirty="0">
                <a:solidFill>
                  <a:srgbClr val="FFFF00"/>
                </a:solidFill>
              </a:rPr>
              <a:t>is lowered</a:t>
            </a:r>
            <a:r>
              <a:rPr lang="en-GB" sz="2800" b="1" dirty="0" smtClean="0">
                <a:solidFill>
                  <a:srgbClr val="FFFF00"/>
                </a:solidFill>
              </a:rPr>
              <a:t>, what </a:t>
            </a:r>
            <a:r>
              <a:rPr lang="en-GB" sz="2800" b="1" dirty="0">
                <a:solidFill>
                  <a:srgbClr val="FFFF00"/>
                </a:solidFill>
              </a:rPr>
              <a:t>will happen?</a:t>
            </a:r>
          </a:p>
        </p:txBody>
      </p:sp>
      <p:sp>
        <p:nvSpPr>
          <p:cNvPr id="345217" name="Text Box 129"/>
          <p:cNvSpPr txBox="1">
            <a:spLocks noChangeArrowheads="1"/>
          </p:cNvSpPr>
          <p:nvPr/>
        </p:nvSpPr>
        <p:spPr bwMode="auto">
          <a:xfrm>
            <a:off x="251520" y="5445224"/>
            <a:ext cx="8245424" cy="116955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  Lift </a:t>
            </a:r>
            <a:r>
              <a:rPr lang="en-GB" sz="2800" b="1" dirty="0">
                <a:solidFill>
                  <a:srgbClr val="FFFF00"/>
                </a:solidFill>
              </a:rPr>
              <a:t>and s</a:t>
            </a:r>
            <a:r>
              <a:rPr lang="en-GB" sz="2800" b="1" dirty="0" smtClean="0">
                <a:solidFill>
                  <a:srgbClr val="FFFF00"/>
                </a:solidFill>
              </a:rPr>
              <a:t>peed increase</a:t>
            </a:r>
            <a:endParaRPr lang="en-GB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  The rate </a:t>
            </a:r>
            <a:r>
              <a:rPr lang="en-GB" sz="2800" b="1" dirty="0">
                <a:solidFill>
                  <a:srgbClr val="FFFF00"/>
                </a:solidFill>
              </a:rPr>
              <a:t>of </a:t>
            </a:r>
            <a:r>
              <a:rPr lang="en-GB" sz="2800" b="1" dirty="0" smtClean="0">
                <a:solidFill>
                  <a:srgbClr val="FFFF00"/>
                </a:solidFill>
              </a:rPr>
              <a:t>descent </a:t>
            </a:r>
            <a:r>
              <a:rPr lang="en-GB" sz="2800" b="1" dirty="0">
                <a:solidFill>
                  <a:srgbClr val="FFFF00"/>
                </a:solidFill>
              </a:rPr>
              <a:t>also </a:t>
            </a:r>
            <a:r>
              <a:rPr lang="en-GB" sz="2800" b="1" dirty="0" smtClean="0">
                <a:solidFill>
                  <a:srgbClr val="FFFF00"/>
                </a:solidFill>
              </a:rPr>
              <a:t>increases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5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2604 1.11111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345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5896E-6 L 5E-6 -0.14683 " pathEditMode="relative" ptsTypes="AA">
                                      <p:cBhvr>
                                        <p:cTn id="15" dur="20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45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5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animBg="1"/>
      <p:bldP spid="3452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179388" y="692696"/>
            <a:ext cx="8964612" cy="2677656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Remember: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</a:rPr>
              <a:t>If you fly too slowly </a:t>
            </a:r>
            <a:r>
              <a:rPr lang="en-GB" sz="2800" b="1" dirty="0" smtClean="0">
                <a:solidFill>
                  <a:srgbClr val="FFFF00"/>
                </a:solidFill>
              </a:rPr>
              <a:t>lift </a:t>
            </a:r>
            <a:r>
              <a:rPr lang="en-GB" sz="2800" b="1" dirty="0">
                <a:solidFill>
                  <a:srgbClr val="FFFF00"/>
                </a:solidFill>
              </a:rPr>
              <a:t>will be lost and the </a:t>
            </a:r>
            <a:r>
              <a:rPr lang="en-GB" sz="2800" b="1" dirty="0" smtClean="0">
                <a:solidFill>
                  <a:srgbClr val="FFFF00"/>
                </a:solidFill>
              </a:rPr>
              <a:t>glider </a:t>
            </a:r>
            <a:r>
              <a:rPr lang="en-GB" sz="2800" b="1" dirty="0">
                <a:solidFill>
                  <a:srgbClr val="FFFF00"/>
                </a:solidFill>
              </a:rPr>
              <a:t>will </a:t>
            </a:r>
            <a:r>
              <a:rPr lang="en-GB" sz="2800" b="1" dirty="0" smtClean="0">
                <a:solidFill>
                  <a:srgbClr val="FFFF00"/>
                </a:solidFill>
              </a:rPr>
              <a:t>stall</a:t>
            </a:r>
            <a:endParaRPr lang="en-GB" sz="2800" b="1" dirty="0">
              <a:solidFill>
                <a:srgbClr val="FFFF00"/>
              </a:solidFill>
            </a:endParaRP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</a:rPr>
              <a:t>If you fly too </a:t>
            </a:r>
            <a:r>
              <a:rPr lang="en-GB" sz="2800" b="1" dirty="0" smtClean="0">
                <a:solidFill>
                  <a:srgbClr val="FFFF00"/>
                </a:solidFill>
              </a:rPr>
              <a:t>quickly </a:t>
            </a:r>
            <a:r>
              <a:rPr lang="en-GB" sz="2800" b="1" dirty="0">
                <a:solidFill>
                  <a:srgbClr val="FFFF00"/>
                </a:solidFill>
              </a:rPr>
              <a:t>the </a:t>
            </a:r>
            <a:r>
              <a:rPr lang="en-GB" sz="2800" b="1" dirty="0" smtClean="0">
                <a:solidFill>
                  <a:srgbClr val="FFFF00"/>
                </a:solidFill>
              </a:rPr>
              <a:t>rate </a:t>
            </a:r>
            <a:r>
              <a:rPr lang="en-GB" sz="2800" b="1" dirty="0">
                <a:solidFill>
                  <a:srgbClr val="FFFF00"/>
                </a:solidFill>
              </a:rPr>
              <a:t>of </a:t>
            </a:r>
            <a:r>
              <a:rPr lang="en-GB" sz="2800" b="1" dirty="0" smtClean="0">
                <a:solidFill>
                  <a:srgbClr val="FFFF00"/>
                </a:solidFill>
              </a:rPr>
              <a:t>descent </a:t>
            </a:r>
            <a:r>
              <a:rPr lang="en-GB" sz="2800" b="1" dirty="0">
                <a:solidFill>
                  <a:srgbClr val="FFFF00"/>
                </a:solidFill>
              </a:rPr>
              <a:t>will be </a:t>
            </a:r>
            <a:r>
              <a:rPr lang="en-GB" sz="2800" b="1" dirty="0" smtClean="0">
                <a:solidFill>
                  <a:srgbClr val="FFFF00"/>
                </a:solidFill>
              </a:rPr>
              <a:t>high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347152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717032"/>
            <a:ext cx="4176712" cy="20796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347156" name="Picture 20" descr="4043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501008"/>
            <a:ext cx="43561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471738" y="3821431"/>
          <a:ext cx="9525" cy="45719"/>
        </p:xfrm>
        <a:graphic>
          <a:graphicData uri="http://schemas.openxmlformats.org/presentationml/2006/ole">
            <p:oleObj spid="_x0000_s1026" name="CorelDRAW" r:id="rId3" imgW="5982480" imgH="7696080" progId="">
              <p:embed/>
            </p:oleObj>
          </a:graphicData>
        </a:graphic>
      </p:graphicFrame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179513" y="548681"/>
            <a:ext cx="8424738" cy="290848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How far will a </a:t>
            </a:r>
            <a:r>
              <a:rPr lang="en-GB" sz="2800" b="1" dirty="0" smtClean="0">
                <a:solidFill>
                  <a:srgbClr val="FFFF00"/>
                </a:solidFill>
              </a:rPr>
              <a:t>glider </a:t>
            </a:r>
            <a:r>
              <a:rPr lang="en-GB" sz="2800" b="1" dirty="0">
                <a:solidFill>
                  <a:srgbClr val="FFFF00"/>
                </a:solidFill>
              </a:rPr>
              <a:t>travel</a:t>
            </a:r>
            <a:r>
              <a:rPr lang="en-GB" sz="2800" b="1" dirty="0" smtClean="0">
                <a:solidFill>
                  <a:srgbClr val="FFFF0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endParaRPr lang="en-GB" sz="1000" b="1" dirty="0">
              <a:solidFill>
                <a:srgbClr val="FFFF00"/>
              </a:solidFill>
            </a:endParaRP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</a:rPr>
              <a:t>The flatter the </a:t>
            </a:r>
            <a:r>
              <a:rPr lang="en-GB" sz="2800" b="1" dirty="0" smtClean="0">
                <a:solidFill>
                  <a:srgbClr val="FFFF00"/>
                </a:solidFill>
              </a:rPr>
              <a:t>gliding </a:t>
            </a:r>
            <a:r>
              <a:rPr lang="en-GB" sz="2800" b="1" dirty="0">
                <a:solidFill>
                  <a:srgbClr val="FFFF00"/>
                </a:solidFill>
              </a:rPr>
              <a:t>a</a:t>
            </a:r>
            <a:r>
              <a:rPr lang="en-GB" sz="2800" b="1" dirty="0" smtClean="0">
                <a:solidFill>
                  <a:srgbClr val="FFFF00"/>
                </a:solidFill>
              </a:rPr>
              <a:t>ngle</a:t>
            </a:r>
            <a:r>
              <a:rPr lang="en-GB" sz="2800" b="1" dirty="0">
                <a:solidFill>
                  <a:srgbClr val="FFFF00"/>
                </a:solidFill>
              </a:rPr>
              <a:t>, the further </a:t>
            </a:r>
            <a:r>
              <a:rPr lang="en-GB" sz="2800" b="1" dirty="0" smtClean="0">
                <a:solidFill>
                  <a:srgbClr val="FFFF00"/>
                </a:solidFill>
              </a:rPr>
              <a:t>the distance </a:t>
            </a:r>
            <a:r>
              <a:rPr lang="en-GB" sz="2800" b="1" dirty="0">
                <a:solidFill>
                  <a:srgbClr val="FFFF00"/>
                </a:solidFill>
              </a:rPr>
              <a:t>over the </a:t>
            </a:r>
            <a:r>
              <a:rPr lang="en-GB" sz="2800" b="1" dirty="0" smtClean="0">
                <a:solidFill>
                  <a:srgbClr val="FFFF00"/>
                </a:solidFill>
              </a:rPr>
              <a:t>ground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The </a:t>
            </a:r>
            <a:r>
              <a:rPr lang="en-GB" sz="2800" b="1" dirty="0">
                <a:solidFill>
                  <a:srgbClr val="FFFF00"/>
                </a:solidFill>
              </a:rPr>
              <a:t>steeper the </a:t>
            </a:r>
            <a:r>
              <a:rPr lang="en-GB" sz="2800" b="1" dirty="0" smtClean="0">
                <a:solidFill>
                  <a:srgbClr val="FFFF00"/>
                </a:solidFill>
              </a:rPr>
              <a:t>gliding </a:t>
            </a:r>
            <a:r>
              <a:rPr lang="en-GB" sz="2800" b="1" dirty="0">
                <a:solidFill>
                  <a:srgbClr val="FFFF00"/>
                </a:solidFill>
              </a:rPr>
              <a:t>a</a:t>
            </a:r>
            <a:r>
              <a:rPr lang="en-GB" sz="2800" b="1" dirty="0" smtClean="0">
                <a:solidFill>
                  <a:srgbClr val="FFFF00"/>
                </a:solidFill>
              </a:rPr>
              <a:t>ngle</a:t>
            </a:r>
            <a:r>
              <a:rPr lang="en-GB" sz="2800" b="1" dirty="0">
                <a:solidFill>
                  <a:srgbClr val="FFFF00"/>
                </a:solidFill>
              </a:rPr>
              <a:t>, the shorter </a:t>
            </a:r>
            <a:r>
              <a:rPr lang="en-GB" sz="2800" b="1" dirty="0" smtClean="0">
                <a:solidFill>
                  <a:srgbClr val="FFFF00"/>
                </a:solidFill>
              </a:rPr>
              <a:t>the distance </a:t>
            </a:r>
            <a:r>
              <a:rPr lang="en-GB" sz="2800" b="1" dirty="0">
                <a:solidFill>
                  <a:srgbClr val="FFFF00"/>
                </a:solidFill>
              </a:rPr>
              <a:t>over the </a:t>
            </a:r>
            <a:r>
              <a:rPr lang="en-GB" sz="2800" b="1" dirty="0" smtClean="0">
                <a:solidFill>
                  <a:srgbClr val="FFFF00"/>
                </a:solidFill>
              </a:rPr>
              <a:t>ground</a:t>
            </a:r>
            <a:endParaRPr lang="en-GB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662738" y="3821431"/>
          <a:ext cx="9525" cy="45719"/>
        </p:xfrm>
        <a:graphic>
          <a:graphicData uri="http://schemas.openxmlformats.org/presentationml/2006/ole">
            <p:oleObj spid="_x0000_s1027" name="CorelDRAW" r:id="rId4" imgW="5982480" imgH="7696080" progId="">
              <p:embed/>
            </p:oleObj>
          </a:graphicData>
        </a:graphic>
      </p:graphicFrame>
      <p:grpSp>
        <p:nvGrpSpPr>
          <p:cNvPr id="2" name="Group 69"/>
          <p:cNvGrpSpPr>
            <a:grpSpLocks/>
          </p:cNvGrpSpPr>
          <p:nvPr/>
        </p:nvGrpSpPr>
        <p:grpSpPr bwMode="auto">
          <a:xfrm rot="19137814" flipH="1">
            <a:off x="7185042" y="2670220"/>
            <a:ext cx="1276350" cy="365073"/>
            <a:chOff x="1428" y="1536"/>
            <a:chExt cx="2827" cy="820"/>
          </a:xfrm>
        </p:grpSpPr>
        <p:sp>
          <p:nvSpPr>
            <p:cNvPr id="1095" name="Freeform 70"/>
            <p:cNvSpPr>
              <a:spLocks/>
            </p:cNvSpPr>
            <p:nvPr/>
          </p:nvSpPr>
          <p:spPr bwMode="auto">
            <a:xfrm>
              <a:off x="1870" y="1783"/>
              <a:ext cx="501" cy="181"/>
            </a:xfrm>
            <a:custGeom>
              <a:avLst/>
              <a:gdLst>
                <a:gd name="T0" fmla="*/ 498 w 501"/>
                <a:gd name="T1" fmla="*/ 134 h 181"/>
                <a:gd name="T2" fmla="*/ 495 w 501"/>
                <a:gd name="T3" fmla="*/ 133 h 181"/>
                <a:gd name="T4" fmla="*/ 485 w 501"/>
                <a:gd name="T5" fmla="*/ 133 h 181"/>
                <a:gd name="T6" fmla="*/ 469 w 501"/>
                <a:gd name="T7" fmla="*/ 132 h 181"/>
                <a:gd name="T8" fmla="*/ 451 w 501"/>
                <a:gd name="T9" fmla="*/ 130 h 181"/>
                <a:gd name="T10" fmla="*/ 428 w 501"/>
                <a:gd name="T11" fmla="*/ 128 h 181"/>
                <a:gd name="T12" fmla="*/ 399 w 501"/>
                <a:gd name="T13" fmla="*/ 125 h 181"/>
                <a:gd name="T14" fmla="*/ 371 w 501"/>
                <a:gd name="T15" fmla="*/ 124 h 181"/>
                <a:gd name="T16" fmla="*/ 339 w 501"/>
                <a:gd name="T17" fmla="*/ 121 h 181"/>
                <a:gd name="T18" fmla="*/ 308 w 501"/>
                <a:gd name="T19" fmla="*/ 119 h 181"/>
                <a:gd name="T20" fmla="*/ 276 w 501"/>
                <a:gd name="T21" fmla="*/ 116 h 181"/>
                <a:gd name="T22" fmla="*/ 245 w 501"/>
                <a:gd name="T23" fmla="*/ 113 h 181"/>
                <a:gd name="T24" fmla="*/ 216 w 501"/>
                <a:gd name="T25" fmla="*/ 111 h 181"/>
                <a:gd name="T26" fmla="*/ 189 w 501"/>
                <a:gd name="T27" fmla="*/ 109 h 181"/>
                <a:gd name="T28" fmla="*/ 166 w 501"/>
                <a:gd name="T29" fmla="*/ 106 h 181"/>
                <a:gd name="T30" fmla="*/ 146 w 501"/>
                <a:gd name="T31" fmla="*/ 103 h 181"/>
                <a:gd name="T32" fmla="*/ 131 w 501"/>
                <a:gd name="T33" fmla="*/ 101 h 181"/>
                <a:gd name="T34" fmla="*/ 119 w 501"/>
                <a:gd name="T35" fmla="*/ 100 h 181"/>
                <a:gd name="T36" fmla="*/ 107 w 501"/>
                <a:gd name="T37" fmla="*/ 96 h 181"/>
                <a:gd name="T38" fmla="*/ 95 w 501"/>
                <a:gd name="T39" fmla="*/ 89 h 181"/>
                <a:gd name="T40" fmla="*/ 85 w 501"/>
                <a:gd name="T41" fmla="*/ 82 h 181"/>
                <a:gd name="T42" fmla="*/ 74 w 501"/>
                <a:gd name="T43" fmla="*/ 72 h 181"/>
                <a:gd name="T44" fmla="*/ 62 w 501"/>
                <a:gd name="T45" fmla="*/ 63 h 181"/>
                <a:gd name="T46" fmla="*/ 52 w 501"/>
                <a:gd name="T47" fmla="*/ 55 h 181"/>
                <a:gd name="T48" fmla="*/ 41 w 501"/>
                <a:gd name="T49" fmla="*/ 45 h 181"/>
                <a:gd name="T50" fmla="*/ 33 w 501"/>
                <a:gd name="T51" fmla="*/ 36 h 181"/>
                <a:gd name="T52" fmla="*/ 26 w 501"/>
                <a:gd name="T53" fmla="*/ 27 h 181"/>
                <a:gd name="T54" fmla="*/ 18 w 501"/>
                <a:gd name="T55" fmla="*/ 18 h 181"/>
                <a:gd name="T56" fmla="*/ 12 w 501"/>
                <a:gd name="T57" fmla="*/ 11 h 181"/>
                <a:gd name="T58" fmla="*/ 7 w 501"/>
                <a:gd name="T59" fmla="*/ 4 h 181"/>
                <a:gd name="T60" fmla="*/ 3 w 501"/>
                <a:gd name="T61" fmla="*/ 2 h 181"/>
                <a:gd name="T62" fmla="*/ 0 w 501"/>
                <a:gd name="T63" fmla="*/ 0 h 181"/>
                <a:gd name="T64" fmla="*/ 0 w 501"/>
                <a:gd name="T65" fmla="*/ 1 h 181"/>
                <a:gd name="T66" fmla="*/ 6 w 501"/>
                <a:gd name="T67" fmla="*/ 180 h 181"/>
                <a:gd name="T68" fmla="*/ 500 w 501"/>
                <a:gd name="T69" fmla="*/ 176 h 181"/>
                <a:gd name="T70" fmla="*/ 498 w 501"/>
                <a:gd name="T71" fmla="*/ 134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1"/>
                <a:gd name="T110" fmla="*/ 501 w 501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1">
                  <a:moveTo>
                    <a:pt x="498" y="134"/>
                  </a:moveTo>
                  <a:lnTo>
                    <a:pt x="495" y="133"/>
                  </a:lnTo>
                  <a:lnTo>
                    <a:pt x="485" y="133"/>
                  </a:lnTo>
                  <a:lnTo>
                    <a:pt x="469" y="132"/>
                  </a:lnTo>
                  <a:lnTo>
                    <a:pt x="451" y="130"/>
                  </a:lnTo>
                  <a:lnTo>
                    <a:pt x="428" y="128"/>
                  </a:lnTo>
                  <a:lnTo>
                    <a:pt x="399" y="125"/>
                  </a:lnTo>
                  <a:lnTo>
                    <a:pt x="371" y="124"/>
                  </a:lnTo>
                  <a:lnTo>
                    <a:pt x="339" y="121"/>
                  </a:lnTo>
                  <a:lnTo>
                    <a:pt x="308" y="119"/>
                  </a:lnTo>
                  <a:lnTo>
                    <a:pt x="276" y="116"/>
                  </a:lnTo>
                  <a:lnTo>
                    <a:pt x="245" y="113"/>
                  </a:lnTo>
                  <a:lnTo>
                    <a:pt x="216" y="111"/>
                  </a:lnTo>
                  <a:lnTo>
                    <a:pt x="189" y="109"/>
                  </a:lnTo>
                  <a:lnTo>
                    <a:pt x="166" y="106"/>
                  </a:lnTo>
                  <a:lnTo>
                    <a:pt x="146" y="103"/>
                  </a:lnTo>
                  <a:lnTo>
                    <a:pt x="131" y="101"/>
                  </a:lnTo>
                  <a:lnTo>
                    <a:pt x="119" y="100"/>
                  </a:lnTo>
                  <a:lnTo>
                    <a:pt x="107" y="96"/>
                  </a:lnTo>
                  <a:lnTo>
                    <a:pt x="95" y="89"/>
                  </a:lnTo>
                  <a:lnTo>
                    <a:pt x="85" y="82"/>
                  </a:lnTo>
                  <a:lnTo>
                    <a:pt x="74" y="72"/>
                  </a:lnTo>
                  <a:lnTo>
                    <a:pt x="62" y="63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33" y="36"/>
                  </a:lnTo>
                  <a:lnTo>
                    <a:pt x="26" y="27"/>
                  </a:lnTo>
                  <a:lnTo>
                    <a:pt x="18" y="18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80"/>
                  </a:lnTo>
                  <a:lnTo>
                    <a:pt x="500" y="176"/>
                  </a:lnTo>
                  <a:lnTo>
                    <a:pt x="498" y="13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96" name="Freeform 71"/>
            <p:cNvSpPr>
              <a:spLocks/>
            </p:cNvSpPr>
            <p:nvPr/>
          </p:nvSpPr>
          <p:spPr bwMode="auto">
            <a:xfrm>
              <a:off x="1869" y="1785"/>
              <a:ext cx="506" cy="184"/>
            </a:xfrm>
            <a:custGeom>
              <a:avLst/>
              <a:gdLst>
                <a:gd name="T0" fmla="*/ 504 w 506"/>
                <a:gd name="T1" fmla="*/ 134 h 184"/>
                <a:gd name="T2" fmla="*/ 504 w 506"/>
                <a:gd name="T3" fmla="*/ 134 h 184"/>
                <a:gd name="T4" fmla="*/ 501 w 506"/>
                <a:gd name="T5" fmla="*/ 133 h 184"/>
                <a:gd name="T6" fmla="*/ 492 w 506"/>
                <a:gd name="T7" fmla="*/ 133 h 184"/>
                <a:gd name="T8" fmla="*/ 476 w 506"/>
                <a:gd name="T9" fmla="*/ 132 h 184"/>
                <a:gd name="T10" fmla="*/ 456 w 506"/>
                <a:gd name="T11" fmla="*/ 130 h 184"/>
                <a:gd name="T12" fmla="*/ 431 w 506"/>
                <a:gd name="T13" fmla="*/ 128 h 184"/>
                <a:gd name="T14" fmla="*/ 404 w 506"/>
                <a:gd name="T15" fmla="*/ 126 h 184"/>
                <a:gd name="T16" fmla="*/ 375 w 506"/>
                <a:gd name="T17" fmla="*/ 124 h 184"/>
                <a:gd name="T18" fmla="*/ 344 w 506"/>
                <a:gd name="T19" fmla="*/ 121 h 184"/>
                <a:gd name="T20" fmla="*/ 312 w 506"/>
                <a:gd name="T21" fmla="*/ 119 h 184"/>
                <a:gd name="T22" fmla="*/ 279 w 506"/>
                <a:gd name="T23" fmla="*/ 117 h 184"/>
                <a:gd name="T24" fmla="*/ 248 w 506"/>
                <a:gd name="T25" fmla="*/ 115 h 184"/>
                <a:gd name="T26" fmla="*/ 219 w 506"/>
                <a:gd name="T27" fmla="*/ 112 h 184"/>
                <a:gd name="T28" fmla="*/ 190 w 506"/>
                <a:gd name="T29" fmla="*/ 108 h 184"/>
                <a:gd name="T30" fmla="*/ 168 w 506"/>
                <a:gd name="T31" fmla="*/ 108 h 184"/>
                <a:gd name="T32" fmla="*/ 148 w 506"/>
                <a:gd name="T33" fmla="*/ 105 h 184"/>
                <a:gd name="T34" fmla="*/ 133 w 506"/>
                <a:gd name="T35" fmla="*/ 103 h 184"/>
                <a:gd name="T36" fmla="*/ 121 w 506"/>
                <a:gd name="T37" fmla="*/ 101 h 184"/>
                <a:gd name="T38" fmla="*/ 109 w 506"/>
                <a:gd name="T39" fmla="*/ 97 h 184"/>
                <a:gd name="T40" fmla="*/ 96 w 506"/>
                <a:gd name="T41" fmla="*/ 90 h 184"/>
                <a:gd name="T42" fmla="*/ 86 w 506"/>
                <a:gd name="T43" fmla="*/ 83 h 184"/>
                <a:gd name="T44" fmla="*/ 75 w 506"/>
                <a:gd name="T45" fmla="*/ 74 h 184"/>
                <a:gd name="T46" fmla="*/ 63 w 506"/>
                <a:gd name="T47" fmla="*/ 65 h 184"/>
                <a:gd name="T48" fmla="*/ 53 w 506"/>
                <a:gd name="T49" fmla="*/ 54 h 184"/>
                <a:gd name="T50" fmla="*/ 43 w 506"/>
                <a:gd name="T51" fmla="*/ 45 h 184"/>
                <a:gd name="T52" fmla="*/ 33 w 506"/>
                <a:gd name="T53" fmla="*/ 36 h 184"/>
                <a:gd name="T54" fmla="*/ 27 w 506"/>
                <a:gd name="T55" fmla="*/ 26 h 184"/>
                <a:gd name="T56" fmla="*/ 18 w 506"/>
                <a:gd name="T57" fmla="*/ 18 h 184"/>
                <a:gd name="T58" fmla="*/ 13 w 506"/>
                <a:gd name="T59" fmla="*/ 11 h 184"/>
                <a:gd name="T60" fmla="*/ 7 w 506"/>
                <a:gd name="T61" fmla="*/ 4 h 184"/>
                <a:gd name="T62" fmla="*/ 3 w 506"/>
                <a:gd name="T63" fmla="*/ 2 h 184"/>
                <a:gd name="T64" fmla="*/ 1 w 506"/>
                <a:gd name="T65" fmla="*/ 0 h 184"/>
                <a:gd name="T66" fmla="*/ 0 w 506"/>
                <a:gd name="T67" fmla="*/ 1 h 184"/>
                <a:gd name="T68" fmla="*/ 6 w 506"/>
                <a:gd name="T69" fmla="*/ 183 h 184"/>
                <a:gd name="T70" fmla="*/ 505 w 506"/>
                <a:gd name="T71" fmla="*/ 178 h 184"/>
                <a:gd name="T72" fmla="*/ 504 w 506"/>
                <a:gd name="T73" fmla="*/ 134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6"/>
                <a:gd name="T112" fmla="*/ 0 h 184"/>
                <a:gd name="T113" fmla="*/ 506 w 506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6" h="184">
                  <a:moveTo>
                    <a:pt x="504" y="134"/>
                  </a:moveTo>
                  <a:lnTo>
                    <a:pt x="504" y="134"/>
                  </a:lnTo>
                  <a:lnTo>
                    <a:pt x="501" y="133"/>
                  </a:lnTo>
                  <a:lnTo>
                    <a:pt x="492" y="133"/>
                  </a:lnTo>
                  <a:lnTo>
                    <a:pt x="476" y="132"/>
                  </a:lnTo>
                  <a:lnTo>
                    <a:pt x="456" y="130"/>
                  </a:lnTo>
                  <a:lnTo>
                    <a:pt x="431" y="128"/>
                  </a:lnTo>
                  <a:lnTo>
                    <a:pt x="404" y="126"/>
                  </a:lnTo>
                  <a:lnTo>
                    <a:pt x="375" y="124"/>
                  </a:lnTo>
                  <a:lnTo>
                    <a:pt x="344" y="121"/>
                  </a:lnTo>
                  <a:lnTo>
                    <a:pt x="312" y="119"/>
                  </a:lnTo>
                  <a:lnTo>
                    <a:pt x="279" y="117"/>
                  </a:lnTo>
                  <a:lnTo>
                    <a:pt x="248" y="115"/>
                  </a:lnTo>
                  <a:lnTo>
                    <a:pt x="219" y="112"/>
                  </a:lnTo>
                  <a:lnTo>
                    <a:pt x="190" y="108"/>
                  </a:lnTo>
                  <a:lnTo>
                    <a:pt x="168" y="108"/>
                  </a:lnTo>
                  <a:lnTo>
                    <a:pt x="148" y="105"/>
                  </a:lnTo>
                  <a:lnTo>
                    <a:pt x="133" y="103"/>
                  </a:lnTo>
                  <a:lnTo>
                    <a:pt x="121" y="101"/>
                  </a:lnTo>
                  <a:lnTo>
                    <a:pt x="109" y="97"/>
                  </a:lnTo>
                  <a:lnTo>
                    <a:pt x="96" y="90"/>
                  </a:lnTo>
                  <a:lnTo>
                    <a:pt x="86" y="83"/>
                  </a:lnTo>
                  <a:lnTo>
                    <a:pt x="75" y="74"/>
                  </a:lnTo>
                  <a:lnTo>
                    <a:pt x="63" y="65"/>
                  </a:lnTo>
                  <a:lnTo>
                    <a:pt x="53" y="54"/>
                  </a:lnTo>
                  <a:lnTo>
                    <a:pt x="43" y="45"/>
                  </a:lnTo>
                  <a:lnTo>
                    <a:pt x="33" y="36"/>
                  </a:lnTo>
                  <a:lnTo>
                    <a:pt x="27" y="26"/>
                  </a:lnTo>
                  <a:lnTo>
                    <a:pt x="18" y="18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83"/>
                  </a:lnTo>
                  <a:lnTo>
                    <a:pt x="505" y="178"/>
                  </a:lnTo>
                  <a:lnTo>
                    <a:pt x="504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97" name="Freeform 72"/>
            <p:cNvSpPr>
              <a:spLocks/>
            </p:cNvSpPr>
            <p:nvPr/>
          </p:nvSpPr>
          <p:spPr bwMode="auto">
            <a:xfrm>
              <a:off x="1431" y="1536"/>
              <a:ext cx="2633" cy="700"/>
            </a:xfrm>
            <a:custGeom>
              <a:avLst/>
              <a:gdLst>
                <a:gd name="T0" fmla="*/ 2632 w 2633"/>
                <a:gd name="T1" fmla="*/ 523 h 700"/>
                <a:gd name="T2" fmla="*/ 2598 w 2633"/>
                <a:gd name="T3" fmla="*/ 402 h 700"/>
                <a:gd name="T4" fmla="*/ 2555 w 2633"/>
                <a:gd name="T5" fmla="*/ 396 h 700"/>
                <a:gd name="T6" fmla="*/ 2518 w 2633"/>
                <a:gd name="T7" fmla="*/ 390 h 700"/>
                <a:gd name="T8" fmla="*/ 2487 w 2633"/>
                <a:gd name="T9" fmla="*/ 386 h 700"/>
                <a:gd name="T10" fmla="*/ 2457 w 2633"/>
                <a:gd name="T11" fmla="*/ 382 h 700"/>
                <a:gd name="T12" fmla="*/ 2424 w 2633"/>
                <a:gd name="T13" fmla="*/ 379 h 700"/>
                <a:gd name="T14" fmla="*/ 2391 w 2633"/>
                <a:gd name="T15" fmla="*/ 376 h 700"/>
                <a:gd name="T16" fmla="*/ 2355 w 2633"/>
                <a:gd name="T17" fmla="*/ 375 h 700"/>
                <a:gd name="T18" fmla="*/ 2310 w 2633"/>
                <a:gd name="T19" fmla="*/ 370 h 700"/>
                <a:gd name="T20" fmla="*/ 2261 w 2633"/>
                <a:gd name="T21" fmla="*/ 367 h 700"/>
                <a:gd name="T22" fmla="*/ 2201 w 2633"/>
                <a:gd name="T23" fmla="*/ 361 h 700"/>
                <a:gd name="T24" fmla="*/ 2068 w 2633"/>
                <a:gd name="T25" fmla="*/ 304 h 700"/>
                <a:gd name="T26" fmla="*/ 1945 w 2633"/>
                <a:gd name="T27" fmla="*/ 262 h 700"/>
                <a:gd name="T28" fmla="*/ 1829 w 2633"/>
                <a:gd name="T29" fmla="*/ 235 h 700"/>
                <a:gd name="T30" fmla="*/ 1720 w 2633"/>
                <a:gd name="T31" fmla="*/ 220 h 700"/>
                <a:gd name="T32" fmla="*/ 1620 w 2633"/>
                <a:gd name="T33" fmla="*/ 216 h 700"/>
                <a:gd name="T34" fmla="*/ 1533 w 2633"/>
                <a:gd name="T35" fmla="*/ 220 h 700"/>
                <a:gd name="T36" fmla="*/ 1454 w 2633"/>
                <a:gd name="T37" fmla="*/ 229 h 700"/>
                <a:gd name="T38" fmla="*/ 1387 w 2633"/>
                <a:gd name="T39" fmla="*/ 243 h 700"/>
                <a:gd name="T40" fmla="*/ 1329 w 2633"/>
                <a:gd name="T41" fmla="*/ 258 h 700"/>
                <a:gd name="T42" fmla="*/ 1287 w 2633"/>
                <a:gd name="T43" fmla="*/ 273 h 700"/>
                <a:gd name="T44" fmla="*/ 1244 w 2633"/>
                <a:gd name="T45" fmla="*/ 290 h 700"/>
                <a:gd name="T46" fmla="*/ 1169 w 2633"/>
                <a:gd name="T47" fmla="*/ 316 h 700"/>
                <a:gd name="T48" fmla="*/ 1086 w 2633"/>
                <a:gd name="T49" fmla="*/ 339 h 700"/>
                <a:gd name="T50" fmla="*/ 1009 w 2633"/>
                <a:gd name="T51" fmla="*/ 359 h 700"/>
                <a:gd name="T52" fmla="*/ 951 w 2633"/>
                <a:gd name="T53" fmla="*/ 373 h 700"/>
                <a:gd name="T54" fmla="*/ 924 w 2633"/>
                <a:gd name="T55" fmla="*/ 379 h 700"/>
                <a:gd name="T56" fmla="*/ 912 w 2633"/>
                <a:gd name="T57" fmla="*/ 381 h 700"/>
                <a:gd name="T58" fmla="*/ 885 w 2633"/>
                <a:gd name="T59" fmla="*/ 388 h 700"/>
                <a:gd name="T60" fmla="*/ 845 w 2633"/>
                <a:gd name="T61" fmla="*/ 396 h 700"/>
                <a:gd name="T62" fmla="*/ 795 w 2633"/>
                <a:gd name="T63" fmla="*/ 405 h 700"/>
                <a:gd name="T64" fmla="*/ 740 w 2633"/>
                <a:gd name="T65" fmla="*/ 410 h 700"/>
                <a:gd name="T66" fmla="*/ 682 w 2633"/>
                <a:gd name="T67" fmla="*/ 411 h 700"/>
                <a:gd name="T68" fmla="*/ 625 w 2633"/>
                <a:gd name="T69" fmla="*/ 407 h 700"/>
                <a:gd name="T70" fmla="*/ 574 w 2633"/>
                <a:gd name="T71" fmla="*/ 394 h 700"/>
                <a:gd name="T72" fmla="*/ 526 w 2633"/>
                <a:gd name="T73" fmla="*/ 370 h 700"/>
                <a:gd name="T74" fmla="*/ 489 w 2633"/>
                <a:gd name="T75" fmla="*/ 335 h 700"/>
                <a:gd name="T76" fmla="*/ 316 w 2633"/>
                <a:gd name="T77" fmla="*/ 41 h 700"/>
                <a:gd name="T78" fmla="*/ 305 w 2633"/>
                <a:gd name="T79" fmla="*/ 27 h 700"/>
                <a:gd name="T80" fmla="*/ 276 w 2633"/>
                <a:gd name="T81" fmla="*/ 8 h 700"/>
                <a:gd name="T82" fmla="*/ 228 w 2633"/>
                <a:gd name="T83" fmla="*/ 1 h 700"/>
                <a:gd name="T84" fmla="*/ 188 w 2633"/>
                <a:gd name="T85" fmla="*/ 2 h 700"/>
                <a:gd name="T86" fmla="*/ 147 w 2633"/>
                <a:gd name="T87" fmla="*/ 2 h 700"/>
                <a:gd name="T88" fmla="*/ 111 w 2633"/>
                <a:gd name="T89" fmla="*/ 2 h 700"/>
                <a:gd name="T90" fmla="*/ 83 w 2633"/>
                <a:gd name="T91" fmla="*/ 3 h 700"/>
                <a:gd name="T92" fmla="*/ 72 w 2633"/>
                <a:gd name="T93" fmla="*/ 5 h 700"/>
                <a:gd name="T94" fmla="*/ 57 w 2633"/>
                <a:gd name="T95" fmla="*/ 126 h 700"/>
                <a:gd name="T96" fmla="*/ 46 w 2633"/>
                <a:gd name="T97" fmla="*/ 247 h 700"/>
                <a:gd name="T98" fmla="*/ 33 w 2633"/>
                <a:gd name="T99" fmla="*/ 368 h 700"/>
                <a:gd name="T100" fmla="*/ 21 w 2633"/>
                <a:gd name="T101" fmla="*/ 489 h 700"/>
                <a:gd name="T102" fmla="*/ 6 w 2633"/>
                <a:gd name="T103" fmla="*/ 610 h 700"/>
                <a:gd name="T104" fmla="*/ 0 w 2633"/>
                <a:gd name="T105" fmla="*/ 659 h 700"/>
                <a:gd name="T106" fmla="*/ 3 w 2633"/>
                <a:gd name="T107" fmla="*/ 671 h 700"/>
                <a:gd name="T108" fmla="*/ 28 w 2633"/>
                <a:gd name="T109" fmla="*/ 679 h 7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3"/>
                <a:gd name="T166" fmla="*/ 0 h 700"/>
                <a:gd name="T167" fmla="*/ 2633 w 2633"/>
                <a:gd name="T168" fmla="*/ 700 h 7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3" h="700">
                  <a:moveTo>
                    <a:pt x="201" y="695"/>
                  </a:moveTo>
                  <a:lnTo>
                    <a:pt x="198" y="621"/>
                  </a:lnTo>
                  <a:lnTo>
                    <a:pt x="2632" y="523"/>
                  </a:lnTo>
                  <a:lnTo>
                    <a:pt x="2630" y="407"/>
                  </a:lnTo>
                  <a:lnTo>
                    <a:pt x="2613" y="404"/>
                  </a:lnTo>
                  <a:lnTo>
                    <a:pt x="2598" y="402"/>
                  </a:lnTo>
                  <a:lnTo>
                    <a:pt x="2583" y="399"/>
                  </a:lnTo>
                  <a:lnTo>
                    <a:pt x="2569" y="398"/>
                  </a:lnTo>
                  <a:lnTo>
                    <a:pt x="2555" y="396"/>
                  </a:lnTo>
                  <a:lnTo>
                    <a:pt x="2543" y="394"/>
                  </a:lnTo>
                  <a:lnTo>
                    <a:pt x="2530" y="393"/>
                  </a:lnTo>
                  <a:lnTo>
                    <a:pt x="2518" y="390"/>
                  </a:lnTo>
                  <a:lnTo>
                    <a:pt x="2509" y="388"/>
                  </a:lnTo>
                  <a:lnTo>
                    <a:pt x="2497" y="387"/>
                  </a:lnTo>
                  <a:lnTo>
                    <a:pt x="2487" y="386"/>
                  </a:lnTo>
                  <a:lnTo>
                    <a:pt x="2476" y="385"/>
                  </a:lnTo>
                  <a:lnTo>
                    <a:pt x="2465" y="384"/>
                  </a:lnTo>
                  <a:lnTo>
                    <a:pt x="2457" y="382"/>
                  </a:lnTo>
                  <a:lnTo>
                    <a:pt x="2445" y="381"/>
                  </a:lnTo>
                  <a:lnTo>
                    <a:pt x="2435" y="381"/>
                  </a:lnTo>
                  <a:lnTo>
                    <a:pt x="2424" y="379"/>
                  </a:lnTo>
                  <a:lnTo>
                    <a:pt x="2414" y="379"/>
                  </a:lnTo>
                  <a:lnTo>
                    <a:pt x="2403" y="377"/>
                  </a:lnTo>
                  <a:lnTo>
                    <a:pt x="2391" y="376"/>
                  </a:lnTo>
                  <a:lnTo>
                    <a:pt x="2379" y="376"/>
                  </a:lnTo>
                  <a:lnTo>
                    <a:pt x="2367" y="374"/>
                  </a:lnTo>
                  <a:lnTo>
                    <a:pt x="2355" y="375"/>
                  </a:lnTo>
                  <a:lnTo>
                    <a:pt x="2340" y="372"/>
                  </a:lnTo>
                  <a:lnTo>
                    <a:pt x="2326" y="371"/>
                  </a:lnTo>
                  <a:lnTo>
                    <a:pt x="2310" y="370"/>
                  </a:lnTo>
                  <a:lnTo>
                    <a:pt x="2294" y="370"/>
                  </a:lnTo>
                  <a:lnTo>
                    <a:pt x="2279" y="368"/>
                  </a:lnTo>
                  <a:lnTo>
                    <a:pt x="2261" y="367"/>
                  </a:lnTo>
                  <a:lnTo>
                    <a:pt x="2241" y="365"/>
                  </a:lnTo>
                  <a:lnTo>
                    <a:pt x="2222" y="363"/>
                  </a:lnTo>
                  <a:lnTo>
                    <a:pt x="2201" y="361"/>
                  </a:lnTo>
                  <a:lnTo>
                    <a:pt x="2155" y="340"/>
                  </a:lnTo>
                  <a:lnTo>
                    <a:pt x="2111" y="320"/>
                  </a:lnTo>
                  <a:lnTo>
                    <a:pt x="2068" y="304"/>
                  </a:lnTo>
                  <a:lnTo>
                    <a:pt x="2027" y="289"/>
                  </a:lnTo>
                  <a:lnTo>
                    <a:pt x="1985" y="275"/>
                  </a:lnTo>
                  <a:lnTo>
                    <a:pt x="1945" y="262"/>
                  </a:lnTo>
                  <a:lnTo>
                    <a:pt x="1905" y="253"/>
                  </a:lnTo>
                  <a:lnTo>
                    <a:pt x="1866" y="243"/>
                  </a:lnTo>
                  <a:lnTo>
                    <a:pt x="1829" y="235"/>
                  </a:lnTo>
                  <a:lnTo>
                    <a:pt x="1792" y="230"/>
                  </a:lnTo>
                  <a:lnTo>
                    <a:pt x="1755" y="224"/>
                  </a:lnTo>
                  <a:lnTo>
                    <a:pt x="1720" y="220"/>
                  </a:lnTo>
                  <a:lnTo>
                    <a:pt x="1686" y="218"/>
                  </a:lnTo>
                  <a:lnTo>
                    <a:pt x="1653" y="217"/>
                  </a:lnTo>
                  <a:lnTo>
                    <a:pt x="1620" y="216"/>
                  </a:lnTo>
                  <a:lnTo>
                    <a:pt x="1592" y="216"/>
                  </a:lnTo>
                  <a:lnTo>
                    <a:pt x="1561" y="218"/>
                  </a:lnTo>
                  <a:lnTo>
                    <a:pt x="1533" y="220"/>
                  </a:lnTo>
                  <a:lnTo>
                    <a:pt x="1506" y="223"/>
                  </a:lnTo>
                  <a:lnTo>
                    <a:pt x="1480" y="225"/>
                  </a:lnTo>
                  <a:lnTo>
                    <a:pt x="1454" y="229"/>
                  </a:lnTo>
                  <a:lnTo>
                    <a:pt x="1430" y="233"/>
                  </a:lnTo>
                  <a:lnTo>
                    <a:pt x="1408" y="239"/>
                  </a:lnTo>
                  <a:lnTo>
                    <a:pt x="1387" y="243"/>
                  </a:lnTo>
                  <a:lnTo>
                    <a:pt x="1367" y="247"/>
                  </a:lnTo>
                  <a:lnTo>
                    <a:pt x="1347" y="252"/>
                  </a:lnTo>
                  <a:lnTo>
                    <a:pt x="1329" y="258"/>
                  </a:lnTo>
                  <a:lnTo>
                    <a:pt x="1313" y="262"/>
                  </a:lnTo>
                  <a:lnTo>
                    <a:pt x="1300" y="268"/>
                  </a:lnTo>
                  <a:lnTo>
                    <a:pt x="1287" y="273"/>
                  </a:lnTo>
                  <a:lnTo>
                    <a:pt x="1273" y="279"/>
                  </a:lnTo>
                  <a:lnTo>
                    <a:pt x="1264" y="283"/>
                  </a:lnTo>
                  <a:lnTo>
                    <a:pt x="1244" y="290"/>
                  </a:lnTo>
                  <a:lnTo>
                    <a:pt x="1221" y="298"/>
                  </a:lnTo>
                  <a:lnTo>
                    <a:pt x="1195" y="307"/>
                  </a:lnTo>
                  <a:lnTo>
                    <a:pt x="1169" y="316"/>
                  </a:lnTo>
                  <a:lnTo>
                    <a:pt x="1142" y="323"/>
                  </a:lnTo>
                  <a:lnTo>
                    <a:pt x="1113" y="331"/>
                  </a:lnTo>
                  <a:lnTo>
                    <a:pt x="1086" y="339"/>
                  </a:lnTo>
                  <a:lnTo>
                    <a:pt x="1060" y="347"/>
                  </a:lnTo>
                  <a:lnTo>
                    <a:pt x="1034" y="353"/>
                  </a:lnTo>
                  <a:lnTo>
                    <a:pt x="1009" y="359"/>
                  </a:lnTo>
                  <a:lnTo>
                    <a:pt x="987" y="364"/>
                  </a:lnTo>
                  <a:lnTo>
                    <a:pt x="967" y="369"/>
                  </a:lnTo>
                  <a:lnTo>
                    <a:pt x="951" y="373"/>
                  </a:lnTo>
                  <a:lnTo>
                    <a:pt x="938" y="375"/>
                  </a:lnTo>
                  <a:lnTo>
                    <a:pt x="929" y="377"/>
                  </a:lnTo>
                  <a:lnTo>
                    <a:pt x="924" y="379"/>
                  </a:lnTo>
                  <a:lnTo>
                    <a:pt x="923" y="379"/>
                  </a:lnTo>
                  <a:lnTo>
                    <a:pt x="919" y="380"/>
                  </a:lnTo>
                  <a:lnTo>
                    <a:pt x="912" y="381"/>
                  </a:lnTo>
                  <a:lnTo>
                    <a:pt x="904" y="383"/>
                  </a:lnTo>
                  <a:lnTo>
                    <a:pt x="896" y="386"/>
                  </a:lnTo>
                  <a:lnTo>
                    <a:pt x="885" y="388"/>
                  </a:lnTo>
                  <a:lnTo>
                    <a:pt x="873" y="390"/>
                  </a:lnTo>
                  <a:lnTo>
                    <a:pt x="861" y="394"/>
                  </a:lnTo>
                  <a:lnTo>
                    <a:pt x="845" y="396"/>
                  </a:lnTo>
                  <a:lnTo>
                    <a:pt x="830" y="400"/>
                  </a:lnTo>
                  <a:lnTo>
                    <a:pt x="813" y="402"/>
                  </a:lnTo>
                  <a:lnTo>
                    <a:pt x="795" y="405"/>
                  </a:lnTo>
                  <a:lnTo>
                    <a:pt x="778" y="408"/>
                  </a:lnTo>
                  <a:lnTo>
                    <a:pt x="760" y="410"/>
                  </a:lnTo>
                  <a:lnTo>
                    <a:pt x="740" y="410"/>
                  </a:lnTo>
                  <a:lnTo>
                    <a:pt x="722" y="412"/>
                  </a:lnTo>
                  <a:lnTo>
                    <a:pt x="702" y="411"/>
                  </a:lnTo>
                  <a:lnTo>
                    <a:pt x="682" y="411"/>
                  </a:lnTo>
                  <a:lnTo>
                    <a:pt x="663" y="411"/>
                  </a:lnTo>
                  <a:lnTo>
                    <a:pt x="644" y="410"/>
                  </a:lnTo>
                  <a:lnTo>
                    <a:pt x="625" y="407"/>
                  </a:lnTo>
                  <a:lnTo>
                    <a:pt x="607" y="403"/>
                  </a:lnTo>
                  <a:lnTo>
                    <a:pt x="590" y="399"/>
                  </a:lnTo>
                  <a:lnTo>
                    <a:pt x="574" y="394"/>
                  </a:lnTo>
                  <a:lnTo>
                    <a:pt x="557" y="387"/>
                  </a:lnTo>
                  <a:lnTo>
                    <a:pt x="541" y="379"/>
                  </a:lnTo>
                  <a:lnTo>
                    <a:pt x="526" y="370"/>
                  </a:lnTo>
                  <a:lnTo>
                    <a:pt x="513" y="359"/>
                  </a:lnTo>
                  <a:lnTo>
                    <a:pt x="500" y="348"/>
                  </a:lnTo>
                  <a:lnTo>
                    <a:pt x="489" y="335"/>
                  </a:lnTo>
                  <a:lnTo>
                    <a:pt x="480" y="318"/>
                  </a:lnTo>
                  <a:lnTo>
                    <a:pt x="472" y="302"/>
                  </a:lnTo>
                  <a:lnTo>
                    <a:pt x="316" y="41"/>
                  </a:lnTo>
                  <a:lnTo>
                    <a:pt x="313" y="38"/>
                  </a:lnTo>
                  <a:lnTo>
                    <a:pt x="310" y="33"/>
                  </a:lnTo>
                  <a:lnTo>
                    <a:pt x="305" y="27"/>
                  </a:lnTo>
                  <a:lnTo>
                    <a:pt x="298" y="21"/>
                  </a:lnTo>
                  <a:lnTo>
                    <a:pt x="288" y="13"/>
                  </a:lnTo>
                  <a:lnTo>
                    <a:pt x="276" y="8"/>
                  </a:lnTo>
                  <a:lnTo>
                    <a:pt x="259" y="4"/>
                  </a:lnTo>
                  <a:lnTo>
                    <a:pt x="239" y="2"/>
                  </a:lnTo>
                  <a:lnTo>
                    <a:pt x="228" y="1"/>
                  </a:lnTo>
                  <a:lnTo>
                    <a:pt x="217" y="1"/>
                  </a:lnTo>
                  <a:lnTo>
                    <a:pt x="202" y="1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62" y="1"/>
                  </a:lnTo>
                  <a:lnTo>
                    <a:pt x="147" y="2"/>
                  </a:lnTo>
                  <a:lnTo>
                    <a:pt x="134" y="1"/>
                  </a:lnTo>
                  <a:lnTo>
                    <a:pt x="121" y="1"/>
                  </a:lnTo>
                  <a:lnTo>
                    <a:pt x="111" y="2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66" y="45"/>
                  </a:lnTo>
                  <a:lnTo>
                    <a:pt x="62" y="86"/>
                  </a:lnTo>
                  <a:lnTo>
                    <a:pt x="57" y="126"/>
                  </a:lnTo>
                  <a:lnTo>
                    <a:pt x="53" y="166"/>
                  </a:lnTo>
                  <a:lnTo>
                    <a:pt x="48" y="207"/>
                  </a:lnTo>
                  <a:lnTo>
                    <a:pt x="46" y="247"/>
                  </a:lnTo>
                  <a:lnTo>
                    <a:pt x="41" y="288"/>
                  </a:lnTo>
                  <a:lnTo>
                    <a:pt x="36" y="329"/>
                  </a:lnTo>
                  <a:lnTo>
                    <a:pt x="33" y="368"/>
                  </a:lnTo>
                  <a:lnTo>
                    <a:pt x="28" y="409"/>
                  </a:lnTo>
                  <a:lnTo>
                    <a:pt x="24" y="450"/>
                  </a:lnTo>
                  <a:lnTo>
                    <a:pt x="21" y="489"/>
                  </a:lnTo>
                  <a:lnTo>
                    <a:pt x="15" y="530"/>
                  </a:lnTo>
                  <a:lnTo>
                    <a:pt x="11" y="570"/>
                  </a:lnTo>
                  <a:lnTo>
                    <a:pt x="6" y="610"/>
                  </a:lnTo>
                  <a:lnTo>
                    <a:pt x="1" y="651"/>
                  </a:lnTo>
                  <a:lnTo>
                    <a:pt x="1" y="656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2" y="668"/>
                  </a:lnTo>
                  <a:lnTo>
                    <a:pt x="3" y="671"/>
                  </a:lnTo>
                  <a:lnTo>
                    <a:pt x="9" y="674"/>
                  </a:lnTo>
                  <a:lnTo>
                    <a:pt x="16" y="677"/>
                  </a:lnTo>
                  <a:lnTo>
                    <a:pt x="28" y="679"/>
                  </a:lnTo>
                  <a:lnTo>
                    <a:pt x="163" y="699"/>
                  </a:lnTo>
                  <a:lnTo>
                    <a:pt x="201" y="69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98" name="Freeform 73"/>
            <p:cNvSpPr>
              <a:spLocks/>
            </p:cNvSpPr>
            <p:nvPr/>
          </p:nvSpPr>
          <p:spPr bwMode="auto">
            <a:xfrm>
              <a:off x="1428" y="1539"/>
              <a:ext cx="2640" cy="703"/>
            </a:xfrm>
            <a:custGeom>
              <a:avLst/>
              <a:gdLst>
                <a:gd name="T0" fmla="*/ 2639 w 2640"/>
                <a:gd name="T1" fmla="*/ 523 h 703"/>
                <a:gd name="T2" fmla="*/ 2607 w 2640"/>
                <a:gd name="T3" fmla="*/ 401 h 703"/>
                <a:gd name="T4" fmla="*/ 2563 w 2640"/>
                <a:gd name="T5" fmla="*/ 395 h 703"/>
                <a:gd name="T6" fmla="*/ 2527 w 2640"/>
                <a:gd name="T7" fmla="*/ 390 h 703"/>
                <a:gd name="T8" fmla="*/ 2495 w 2640"/>
                <a:gd name="T9" fmla="*/ 385 h 703"/>
                <a:gd name="T10" fmla="*/ 2464 w 2640"/>
                <a:gd name="T11" fmla="*/ 381 h 703"/>
                <a:gd name="T12" fmla="*/ 2432 w 2640"/>
                <a:gd name="T13" fmla="*/ 378 h 703"/>
                <a:gd name="T14" fmla="*/ 2399 w 2640"/>
                <a:gd name="T15" fmla="*/ 374 h 703"/>
                <a:gd name="T16" fmla="*/ 2362 w 2640"/>
                <a:gd name="T17" fmla="*/ 373 h 703"/>
                <a:gd name="T18" fmla="*/ 2318 w 2640"/>
                <a:gd name="T19" fmla="*/ 369 h 703"/>
                <a:gd name="T20" fmla="*/ 2268 w 2640"/>
                <a:gd name="T21" fmla="*/ 366 h 703"/>
                <a:gd name="T22" fmla="*/ 2208 w 2640"/>
                <a:gd name="T23" fmla="*/ 361 h 703"/>
                <a:gd name="T24" fmla="*/ 2076 w 2640"/>
                <a:gd name="T25" fmla="*/ 303 h 703"/>
                <a:gd name="T26" fmla="*/ 1952 w 2640"/>
                <a:gd name="T27" fmla="*/ 262 h 703"/>
                <a:gd name="T28" fmla="*/ 1836 w 2640"/>
                <a:gd name="T29" fmla="*/ 234 h 703"/>
                <a:gd name="T30" fmla="*/ 1727 w 2640"/>
                <a:gd name="T31" fmla="*/ 219 h 703"/>
                <a:gd name="T32" fmla="*/ 1627 w 2640"/>
                <a:gd name="T33" fmla="*/ 216 h 703"/>
                <a:gd name="T34" fmla="*/ 1539 w 2640"/>
                <a:gd name="T35" fmla="*/ 219 h 703"/>
                <a:gd name="T36" fmla="*/ 1460 w 2640"/>
                <a:gd name="T37" fmla="*/ 228 h 703"/>
                <a:gd name="T38" fmla="*/ 1391 w 2640"/>
                <a:gd name="T39" fmla="*/ 243 h 703"/>
                <a:gd name="T40" fmla="*/ 1334 w 2640"/>
                <a:gd name="T41" fmla="*/ 258 h 703"/>
                <a:gd name="T42" fmla="*/ 1290 w 2640"/>
                <a:gd name="T43" fmla="*/ 273 h 703"/>
                <a:gd name="T44" fmla="*/ 1248 w 2640"/>
                <a:gd name="T45" fmla="*/ 290 h 703"/>
                <a:gd name="T46" fmla="*/ 1174 w 2640"/>
                <a:gd name="T47" fmla="*/ 316 h 703"/>
                <a:gd name="T48" fmla="*/ 1090 w 2640"/>
                <a:gd name="T49" fmla="*/ 340 h 703"/>
                <a:gd name="T50" fmla="*/ 1013 w 2640"/>
                <a:gd name="T51" fmla="*/ 360 h 703"/>
                <a:gd name="T52" fmla="*/ 955 w 2640"/>
                <a:gd name="T53" fmla="*/ 374 h 703"/>
                <a:gd name="T54" fmla="*/ 928 w 2640"/>
                <a:gd name="T55" fmla="*/ 379 h 703"/>
                <a:gd name="T56" fmla="*/ 916 w 2640"/>
                <a:gd name="T57" fmla="*/ 381 h 703"/>
                <a:gd name="T58" fmla="*/ 889 w 2640"/>
                <a:gd name="T59" fmla="*/ 389 h 703"/>
                <a:gd name="T60" fmla="*/ 849 w 2640"/>
                <a:gd name="T61" fmla="*/ 397 h 703"/>
                <a:gd name="T62" fmla="*/ 799 w 2640"/>
                <a:gd name="T63" fmla="*/ 405 h 703"/>
                <a:gd name="T64" fmla="*/ 744 w 2640"/>
                <a:gd name="T65" fmla="*/ 411 h 703"/>
                <a:gd name="T66" fmla="*/ 686 w 2640"/>
                <a:gd name="T67" fmla="*/ 412 h 703"/>
                <a:gd name="T68" fmla="*/ 628 w 2640"/>
                <a:gd name="T69" fmla="*/ 408 h 703"/>
                <a:gd name="T70" fmla="*/ 576 w 2640"/>
                <a:gd name="T71" fmla="*/ 395 h 703"/>
                <a:gd name="T72" fmla="*/ 529 w 2640"/>
                <a:gd name="T73" fmla="*/ 372 h 703"/>
                <a:gd name="T74" fmla="*/ 492 w 2640"/>
                <a:gd name="T75" fmla="*/ 335 h 703"/>
                <a:gd name="T76" fmla="*/ 318 w 2640"/>
                <a:gd name="T77" fmla="*/ 41 h 703"/>
                <a:gd name="T78" fmla="*/ 308 w 2640"/>
                <a:gd name="T79" fmla="*/ 27 h 703"/>
                <a:gd name="T80" fmla="*/ 278 w 2640"/>
                <a:gd name="T81" fmla="*/ 8 h 703"/>
                <a:gd name="T82" fmla="*/ 230 w 2640"/>
                <a:gd name="T83" fmla="*/ 1 h 703"/>
                <a:gd name="T84" fmla="*/ 190 w 2640"/>
                <a:gd name="T85" fmla="*/ 1 h 703"/>
                <a:gd name="T86" fmla="*/ 149 w 2640"/>
                <a:gd name="T87" fmla="*/ 1 h 703"/>
                <a:gd name="T88" fmla="*/ 113 w 2640"/>
                <a:gd name="T89" fmla="*/ 2 h 703"/>
                <a:gd name="T90" fmla="*/ 84 w 2640"/>
                <a:gd name="T91" fmla="*/ 3 h 703"/>
                <a:gd name="T92" fmla="*/ 74 w 2640"/>
                <a:gd name="T93" fmla="*/ 4 h 703"/>
                <a:gd name="T94" fmla="*/ 59 w 2640"/>
                <a:gd name="T95" fmla="*/ 126 h 703"/>
                <a:gd name="T96" fmla="*/ 47 w 2640"/>
                <a:gd name="T97" fmla="*/ 248 h 703"/>
                <a:gd name="T98" fmla="*/ 34 w 2640"/>
                <a:gd name="T99" fmla="*/ 370 h 703"/>
                <a:gd name="T100" fmla="*/ 21 w 2640"/>
                <a:gd name="T101" fmla="*/ 491 h 703"/>
                <a:gd name="T102" fmla="*/ 7 w 2640"/>
                <a:gd name="T103" fmla="*/ 613 h 703"/>
                <a:gd name="T104" fmla="*/ 0 w 2640"/>
                <a:gd name="T105" fmla="*/ 662 h 703"/>
                <a:gd name="T106" fmla="*/ 4 w 2640"/>
                <a:gd name="T107" fmla="*/ 674 h 703"/>
                <a:gd name="T108" fmla="*/ 29 w 2640"/>
                <a:gd name="T109" fmla="*/ 682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0"/>
                <a:gd name="T166" fmla="*/ 0 h 703"/>
                <a:gd name="T167" fmla="*/ 2640 w 2640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0" h="703">
                  <a:moveTo>
                    <a:pt x="202" y="699"/>
                  </a:moveTo>
                  <a:lnTo>
                    <a:pt x="200" y="623"/>
                  </a:lnTo>
                  <a:lnTo>
                    <a:pt x="2639" y="523"/>
                  </a:lnTo>
                  <a:lnTo>
                    <a:pt x="2638" y="407"/>
                  </a:lnTo>
                  <a:lnTo>
                    <a:pt x="2622" y="403"/>
                  </a:lnTo>
                  <a:lnTo>
                    <a:pt x="2607" y="401"/>
                  </a:lnTo>
                  <a:lnTo>
                    <a:pt x="2592" y="398"/>
                  </a:lnTo>
                  <a:lnTo>
                    <a:pt x="2578" y="397"/>
                  </a:lnTo>
                  <a:lnTo>
                    <a:pt x="2563" y="395"/>
                  </a:lnTo>
                  <a:lnTo>
                    <a:pt x="2551" y="393"/>
                  </a:lnTo>
                  <a:lnTo>
                    <a:pt x="2539" y="392"/>
                  </a:lnTo>
                  <a:lnTo>
                    <a:pt x="2527" y="390"/>
                  </a:lnTo>
                  <a:lnTo>
                    <a:pt x="2517" y="387"/>
                  </a:lnTo>
                  <a:lnTo>
                    <a:pt x="2506" y="386"/>
                  </a:lnTo>
                  <a:lnTo>
                    <a:pt x="2495" y="385"/>
                  </a:lnTo>
                  <a:lnTo>
                    <a:pt x="2484" y="384"/>
                  </a:lnTo>
                  <a:lnTo>
                    <a:pt x="2474" y="383"/>
                  </a:lnTo>
                  <a:lnTo>
                    <a:pt x="2464" y="381"/>
                  </a:lnTo>
                  <a:lnTo>
                    <a:pt x="2453" y="380"/>
                  </a:lnTo>
                  <a:lnTo>
                    <a:pt x="2443" y="380"/>
                  </a:lnTo>
                  <a:lnTo>
                    <a:pt x="2432" y="378"/>
                  </a:lnTo>
                  <a:lnTo>
                    <a:pt x="2422" y="378"/>
                  </a:lnTo>
                  <a:lnTo>
                    <a:pt x="2410" y="377"/>
                  </a:lnTo>
                  <a:lnTo>
                    <a:pt x="2399" y="374"/>
                  </a:lnTo>
                  <a:lnTo>
                    <a:pt x="2387" y="374"/>
                  </a:lnTo>
                  <a:lnTo>
                    <a:pt x="2374" y="372"/>
                  </a:lnTo>
                  <a:lnTo>
                    <a:pt x="2362" y="373"/>
                  </a:lnTo>
                  <a:lnTo>
                    <a:pt x="2348" y="371"/>
                  </a:lnTo>
                  <a:lnTo>
                    <a:pt x="2334" y="370"/>
                  </a:lnTo>
                  <a:lnTo>
                    <a:pt x="2318" y="369"/>
                  </a:lnTo>
                  <a:lnTo>
                    <a:pt x="2302" y="369"/>
                  </a:lnTo>
                  <a:lnTo>
                    <a:pt x="2286" y="366"/>
                  </a:lnTo>
                  <a:lnTo>
                    <a:pt x="2268" y="366"/>
                  </a:lnTo>
                  <a:lnTo>
                    <a:pt x="2248" y="365"/>
                  </a:lnTo>
                  <a:lnTo>
                    <a:pt x="2230" y="362"/>
                  </a:lnTo>
                  <a:lnTo>
                    <a:pt x="2208" y="361"/>
                  </a:lnTo>
                  <a:lnTo>
                    <a:pt x="2162" y="340"/>
                  </a:lnTo>
                  <a:lnTo>
                    <a:pt x="2119" y="320"/>
                  </a:lnTo>
                  <a:lnTo>
                    <a:pt x="2076" y="303"/>
                  </a:lnTo>
                  <a:lnTo>
                    <a:pt x="2034" y="288"/>
                  </a:lnTo>
                  <a:lnTo>
                    <a:pt x="1991" y="274"/>
                  </a:lnTo>
                  <a:lnTo>
                    <a:pt x="1952" y="262"/>
                  </a:lnTo>
                  <a:lnTo>
                    <a:pt x="1912" y="252"/>
                  </a:lnTo>
                  <a:lnTo>
                    <a:pt x="1873" y="243"/>
                  </a:lnTo>
                  <a:lnTo>
                    <a:pt x="1836" y="234"/>
                  </a:lnTo>
                  <a:lnTo>
                    <a:pt x="1799" y="229"/>
                  </a:lnTo>
                  <a:lnTo>
                    <a:pt x="1762" y="224"/>
                  </a:lnTo>
                  <a:lnTo>
                    <a:pt x="1727" y="219"/>
                  </a:lnTo>
                  <a:lnTo>
                    <a:pt x="1693" y="217"/>
                  </a:lnTo>
                  <a:lnTo>
                    <a:pt x="1659" y="215"/>
                  </a:lnTo>
                  <a:lnTo>
                    <a:pt x="1627" y="216"/>
                  </a:lnTo>
                  <a:lnTo>
                    <a:pt x="1597" y="215"/>
                  </a:lnTo>
                  <a:lnTo>
                    <a:pt x="1567" y="217"/>
                  </a:lnTo>
                  <a:lnTo>
                    <a:pt x="1539" y="219"/>
                  </a:lnTo>
                  <a:lnTo>
                    <a:pt x="1511" y="222"/>
                  </a:lnTo>
                  <a:lnTo>
                    <a:pt x="1484" y="224"/>
                  </a:lnTo>
                  <a:lnTo>
                    <a:pt x="1460" y="228"/>
                  </a:lnTo>
                  <a:lnTo>
                    <a:pt x="1435" y="232"/>
                  </a:lnTo>
                  <a:lnTo>
                    <a:pt x="1413" y="238"/>
                  </a:lnTo>
                  <a:lnTo>
                    <a:pt x="1391" y="243"/>
                  </a:lnTo>
                  <a:lnTo>
                    <a:pt x="1371" y="247"/>
                  </a:lnTo>
                  <a:lnTo>
                    <a:pt x="1351" y="252"/>
                  </a:lnTo>
                  <a:lnTo>
                    <a:pt x="1334" y="258"/>
                  </a:lnTo>
                  <a:lnTo>
                    <a:pt x="1319" y="262"/>
                  </a:lnTo>
                  <a:lnTo>
                    <a:pt x="1305" y="268"/>
                  </a:lnTo>
                  <a:lnTo>
                    <a:pt x="1290" y="273"/>
                  </a:lnTo>
                  <a:lnTo>
                    <a:pt x="1279" y="278"/>
                  </a:lnTo>
                  <a:lnTo>
                    <a:pt x="1268" y="283"/>
                  </a:lnTo>
                  <a:lnTo>
                    <a:pt x="1248" y="290"/>
                  </a:lnTo>
                  <a:lnTo>
                    <a:pt x="1225" y="298"/>
                  </a:lnTo>
                  <a:lnTo>
                    <a:pt x="1200" y="307"/>
                  </a:lnTo>
                  <a:lnTo>
                    <a:pt x="1174" y="316"/>
                  </a:lnTo>
                  <a:lnTo>
                    <a:pt x="1146" y="323"/>
                  </a:lnTo>
                  <a:lnTo>
                    <a:pt x="1118" y="331"/>
                  </a:lnTo>
                  <a:lnTo>
                    <a:pt x="1090" y="340"/>
                  </a:lnTo>
                  <a:lnTo>
                    <a:pt x="1063" y="348"/>
                  </a:lnTo>
                  <a:lnTo>
                    <a:pt x="1037" y="354"/>
                  </a:lnTo>
                  <a:lnTo>
                    <a:pt x="1013" y="360"/>
                  </a:lnTo>
                  <a:lnTo>
                    <a:pt x="990" y="364"/>
                  </a:lnTo>
                  <a:lnTo>
                    <a:pt x="971" y="369"/>
                  </a:lnTo>
                  <a:lnTo>
                    <a:pt x="955" y="374"/>
                  </a:lnTo>
                  <a:lnTo>
                    <a:pt x="942" y="375"/>
                  </a:lnTo>
                  <a:lnTo>
                    <a:pt x="932" y="377"/>
                  </a:lnTo>
                  <a:lnTo>
                    <a:pt x="928" y="379"/>
                  </a:lnTo>
                  <a:lnTo>
                    <a:pt x="925" y="380"/>
                  </a:lnTo>
                  <a:lnTo>
                    <a:pt x="923" y="381"/>
                  </a:lnTo>
                  <a:lnTo>
                    <a:pt x="916" y="381"/>
                  </a:lnTo>
                  <a:lnTo>
                    <a:pt x="908" y="384"/>
                  </a:lnTo>
                  <a:lnTo>
                    <a:pt x="900" y="386"/>
                  </a:lnTo>
                  <a:lnTo>
                    <a:pt x="889" y="389"/>
                  </a:lnTo>
                  <a:lnTo>
                    <a:pt x="877" y="390"/>
                  </a:lnTo>
                  <a:lnTo>
                    <a:pt x="865" y="395"/>
                  </a:lnTo>
                  <a:lnTo>
                    <a:pt x="849" y="397"/>
                  </a:lnTo>
                  <a:lnTo>
                    <a:pt x="834" y="401"/>
                  </a:lnTo>
                  <a:lnTo>
                    <a:pt x="816" y="403"/>
                  </a:lnTo>
                  <a:lnTo>
                    <a:pt x="799" y="405"/>
                  </a:lnTo>
                  <a:lnTo>
                    <a:pt x="782" y="409"/>
                  </a:lnTo>
                  <a:lnTo>
                    <a:pt x="764" y="409"/>
                  </a:lnTo>
                  <a:lnTo>
                    <a:pt x="744" y="411"/>
                  </a:lnTo>
                  <a:lnTo>
                    <a:pt x="725" y="412"/>
                  </a:lnTo>
                  <a:lnTo>
                    <a:pt x="706" y="413"/>
                  </a:lnTo>
                  <a:lnTo>
                    <a:pt x="686" y="412"/>
                  </a:lnTo>
                  <a:lnTo>
                    <a:pt x="667" y="413"/>
                  </a:lnTo>
                  <a:lnTo>
                    <a:pt x="648" y="412"/>
                  </a:lnTo>
                  <a:lnTo>
                    <a:pt x="628" y="408"/>
                  </a:lnTo>
                  <a:lnTo>
                    <a:pt x="610" y="405"/>
                  </a:lnTo>
                  <a:lnTo>
                    <a:pt x="593" y="400"/>
                  </a:lnTo>
                  <a:lnTo>
                    <a:pt x="576" y="395"/>
                  </a:lnTo>
                  <a:lnTo>
                    <a:pt x="560" y="388"/>
                  </a:lnTo>
                  <a:lnTo>
                    <a:pt x="544" y="380"/>
                  </a:lnTo>
                  <a:lnTo>
                    <a:pt x="529" y="372"/>
                  </a:lnTo>
                  <a:lnTo>
                    <a:pt x="515" y="361"/>
                  </a:lnTo>
                  <a:lnTo>
                    <a:pt x="503" y="349"/>
                  </a:lnTo>
                  <a:lnTo>
                    <a:pt x="492" y="335"/>
                  </a:lnTo>
                  <a:lnTo>
                    <a:pt x="483" y="319"/>
                  </a:lnTo>
                  <a:lnTo>
                    <a:pt x="474" y="303"/>
                  </a:lnTo>
                  <a:lnTo>
                    <a:pt x="318" y="41"/>
                  </a:lnTo>
                  <a:lnTo>
                    <a:pt x="316" y="38"/>
                  </a:lnTo>
                  <a:lnTo>
                    <a:pt x="313" y="34"/>
                  </a:lnTo>
                  <a:lnTo>
                    <a:pt x="308" y="27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8"/>
                  </a:lnTo>
                  <a:lnTo>
                    <a:pt x="261" y="4"/>
                  </a:lnTo>
                  <a:lnTo>
                    <a:pt x="241" y="1"/>
                  </a:lnTo>
                  <a:lnTo>
                    <a:pt x="230" y="1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0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36" y="1"/>
                  </a:lnTo>
                  <a:lnTo>
                    <a:pt x="123" y="1"/>
                  </a:lnTo>
                  <a:lnTo>
                    <a:pt x="113" y="2"/>
                  </a:lnTo>
                  <a:lnTo>
                    <a:pt x="102" y="2"/>
                  </a:lnTo>
                  <a:lnTo>
                    <a:pt x="92" y="3"/>
                  </a:lnTo>
                  <a:lnTo>
                    <a:pt x="84" y="3"/>
                  </a:lnTo>
                  <a:lnTo>
                    <a:pt x="78" y="4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68" y="45"/>
                  </a:lnTo>
                  <a:lnTo>
                    <a:pt x="64" y="86"/>
                  </a:lnTo>
                  <a:lnTo>
                    <a:pt x="59" y="126"/>
                  </a:lnTo>
                  <a:lnTo>
                    <a:pt x="55" y="167"/>
                  </a:lnTo>
                  <a:lnTo>
                    <a:pt x="50" y="208"/>
                  </a:lnTo>
                  <a:lnTo>
                    <a:pt x="47" y="248"/>
                  </a:lnTo>
                  <a:lnTo>
                    <a:pt x="42" y="289"/>
                  </a:lnTo>
                  <a:lnTo>
                    <a:pt x="37" y="329"/>
                  </a:lnTo>
                  <a:lnTo>
                    <a:pt x="34" y="370"/>
                  </a:lnTo>
                  <a:lnTo>
                    <a:pt x="30" y="411"/>
                  </a:lnTo>
                  <a:lnTo>
                    <a:pt x="25" y="450"/>
                  </a:lnTo>
                  <a:lnTo>
                    <a:pt x="21" y="491"/>
                  </a:lnTo>
                  <a:lnTo>
                    <a:pt x="17" y="532"/>
                  </a:lnTo>
                  <a:lnTo>
                    <a:pt x="12" y="572"/>
                  </a:lnTo>
                  <a:lnTo>
                    <a:pt x="7" y="613"/>
                  </a:lnTo>
                  <a:lnTo>
                    <a:pt x="2" y="654"/>
                  </a:lnTo>
                  <a:lnTo>
                    <a:pt x="2" y="658"/>
                  </a:lnTo>
                  <a:lnTo>
                    <a:pt x="0" y="662"/>
                  </a:lnTo>
                  <a:lnTo>
                    <a:pt x="1" y="667"/>
                  </a:lnTo>
                  <a:lnTo>
                    <a:pt x="3" y="671"/>
                  </a:lnTo>
                  <a:lnTo>
                    <a:pt x="4" y="674"/>
                  </a:lnTo>
                  <a:lnTo>
                    <a:pt x="10" y="676"/>
                  </a:lnTo>
                  <a:lnTo>
                    <a:pt x="17" y="679"/>
                  </a:lnTo>
                  <a:lnTo>
                    <a:pt x="29" y="682"/>
                  </a:lnTo>
                  <a:lnTo>
                    <a:pt x="165" y="702"/>
                  </a:lnTo>
                  <a:lnTo>
                    <a:pt x="202" y="6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99" name="Freeform 74"/>
            <p:cNvSpPr>
              <a:spLocks/>
            </p:cNvSpPr>
            <p:nvPr/>
          </p:nvSpPr>
          <p:spPr bwMode="auto">
            <a:xfrm>
              <a:off x="2777" y="1750"/>
              <a:ext cx="854" cy="195"/>
            </a:xfrm>
            <a:custGeom>
              <a:avLst/>
              <a:gdLst>
                <a:gd name="T0" fmla="*/ 853 w 854"/>
                <a:gd name="T1" fmla="*/ 149 h 195"/>
                <a:gd name="T2" fmla="*/ 838 w 854"/>
                <a:gd name="T3" fmla="*/ 185 h 195"/>
                <a:gd name="T4" fmla="*/ 836 w 854"/>
                <a:gd name="T5" fmla="*/ 190 h 195"/>
                <a:gd name="T6" fmla="*/ 688 w 854"/>
                <a:gd name="T7" fmla="*/ 194 h 195"/>
                <a:gd name="T8" fmla="*/ 52 w 854"/>
                <a:gd name="T9" fmla="*/ 97 h 195"/>
                <a:gd name="T10" fmla="*/ 0 w 854"/>
                <a:gd name="T11" fmla="*/ 38 h 195"/>
                <a:gd name="T12" fmla="*/ 1 w 854"/>
                <a:gd name="T13" fmla="*/ 37 h 195"/>
                <a:gd name="T14" fmla="*/ 4 w 854"/>
                <a:gd name="T15" fmla="*/ 37 h 195"/>
                <a:gd name="T16" fmla="*/ 9 w 854"/>
                <a:gd name="T17" fmla="*/ 34 h 195"/>
                <a:gd name="T18" fmla="*/ 17 w 854"/>
                <a:gd name="T19" fmla="*/ 31 h 195"/>
                <a:gd name="T20" fmla="*/ 25 w 854"/>
                <a:gd name="T21" fmla="*/ 29 h 195"/>
                <a:gd name="T22" fmla="*/ 37 w 854"/>
                <a:gd name="T23" fmla="*/ 26 h 195"/>
                <a:gd name="T24" fmla="*/ 50 w 854"/>
                <a:gd name="T25" fmla="*/ 24 h 195"/>
                <a:gd name="T26" fmla="*/ 64 w 854"/>
                <a:gd name="T27" fmla="*/ 20 h 195"/>
                <a:gd name="T28" fmla="*/ 81 w 854"/>
                <a:gd name="T29" fmla="*/ 17 h 195"/>
                <a:gd name="T30" fmla="*/ 98 w 854"/>
                <a:gd name="T31" fmla="*/ 13 h 195"/>
                <a:gd name="T32" fmla="*/ 119 w 854"/>
                <a:gd name="T33" fmla="*/ 9 h 195"/>
                <a:gd name="T34" fmla="*/ 141 w 854"/>
                <a:gd name="T35" fmla="*/ 7 h 195"/>
                <a:gd name="T36" fmla="*/ 163 w 854"/>
                <a:gd name="T37" fmla="*/ 5 h 195"/>
                <a:gd name="T38" fmla="*/ 188 w 854"/>
                <a:gd name="T39" fmla="*/ 2 h 195"/>
                <a:gd name="T40" fmla="*/ 215 w 854"/>
                <a:gd name="T41" fmla="*/ 2 h 195"/>
                <a:gd name="T42" fmla="*/ 242 w 854"/>
                <a:gd name="T43" fmla="*/ 1 h 195"/>
                <a:gd name="T44" fmla="*/ 271 w 854"/>
                <a:gd name="T45" fmla="*/ 0 h 195"/>
                <a:gd name="T46" fmla="*/ 303 w 854"/>
                <a:gd name="T47" fmla="*/ 1 h 195"/>
                <a:gd name="T48" fmla="*/ 334 w 854"/>
                <a:gd name="T49" fmla="*/ 3 h 195"/>
                <a:gd name="T50" fmla="*/ 367 w 854"/>
                <a:gd name="T51" fmla="*/ 5 h 195"/>
                <a:gd name="T52" fmla="*/ 402 w 854"/>
                <a:gd name="T53" fmla="*/ 7 h 195"/>
                <a:gd name="T54" fmla="*/ 438 w 854"/>
                <a:gd name="T55" fmla="*/ 13 h 195"/>
                <a:gd name="T56" fmla="*/ 476 w 854"/>
                <a:gd name="T57" fmla="*/ 19 h 195"/>
                <a:gd name="T58" fmla="*/ 512 w 854"/>
                <a:gd name="T59" fmla="*/ 27 h 195"/>
                <a:gd name="T60" fmla="*/ 551 w 854"/>
                <a:gd name="T61" fmla="*/ 36 h 195"/>
                <a:gd name="T62" fmla="*/ 592 w 854"/>
                <a:gd name="T63" fmla="*/ 47 h 195"/>
                <a:gd name="T64" fmla="*/ 633 w 854"/>
                <a:gd name="T65" fmla="*/ 60 h 195"/>
                <a:gd name="T66" fmla="*/ 675 w 854"/>
                <a:gd name="T67" fmla="*/ 74 h 195"/>
                <a:gd name="T68" fmla="*/ 719 w 854"/>
                <a:gd name="T69" fmla="*/ 88 h 195"/>
                <a:gd name="T70" fmla="*/ 762 w 854"/>
                <a:gd name="T71" fmla="*/ 108 h 195"/>
                <a:gd name="T72" fmla="*/ 807 w 854"/>
                <a:gd name="T73" fmla="*/ 127 h 195"/>
                <a:gd name="T74" fmla="*/ 853 w 854"/>
                <a:gd name="T75" fmla="*/ 149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95"/>
                <a:gd name="T116" fmla="*/ 854 w 854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95">
                  <a:moveTo>
                    <a:pt x="853" y="149"/>
                  </a:moveTo>
                  <a:lnTo>
                    <a:pt x="838" y="185"/>
                  </a:lnTo>
                  <a:lnTo>
                    <a:pt x="836" y="190"/>
                  </a:lnTo>
                  <a:lnTo>
                    <a:pt x="688" y="194"/>
                  </a:lnTo>
                  <a:lnTo>
                    <a:pt x="52" y="97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5" y="29"/>
                  </a:lnTo>
                  <a:lnTo>
                    <a:pt x="37" y="26"/>
                  </a:lnTo>
                  <a:lnTo>
                    <a:pt x="50" y="24"/>
                  </a:lnTo>
                  <a:lnTo>
                    <a:pt x="64" y="20"/>
                  </a:lnTo>
                  <a:lnTo>
                    <a:pt x="81" y="17"/>
                  </a:lnTo>
                  <a:lnTo>
                    <a:pt x="98" y="13"/>
                  </a:lnTo>
                  <a:lnTo>
                    <a:pt x="119" y="9"/>
                  </a:lnTo>
                  <a:lnTo>
                    <a:pt x="141" y="7"/>
                  </a:lnTo>
                  <a:lnTo>
                    <a:pt x="163" y="5"/>
                  </a:lnTo>
                  <a:lnTo>
                    <a:pt x="188" y="2"/>
                  </a:lnTo>
                  <a:lnTo>
                    <a:pt x="215" y="2"/>
                  </a:lnTo>
                  <a:lnTo>
                    <a:pt x="242" y="1"/>
                  </a:lnTo>
                  <a:lnTo>
                    <a:pt x="271" y="0"/>
                  </a:lnTo>
                  <a:lnTo>
                    <a:pt x="303" y="1"/>
                  </a:lnTo>
                  <a:lnTo>
                    <a:pt x="334" y="3"/>
                  </a:lnTo>
                  <a:lnTo>
                    <a:pt x="367" y="5"/>
                  </a:lnTo>
                  <a:lnTo>
                    <a:pt x="402" y="7"/>
                  </a:lnTo>
                  <a:lnTo>
                    <a:pt x="438" y="13"/>
                  </a:lnTo>
                  <a:lnTo>
                    <a:pt x="476" y="19"/>
                  </a:lnTo>
                  <a:lnTo>
                    <a:pt x="512" y="27"/>
                  </a:lnTo>
                  <a:lnTo>
                    <a:pt x="551" y="36"/>
                  </a:lnTo>
                  <a:lnTo>
                    <a:pt x="592" y="47"/>
                  </a:lnTo>
                  <a:lnTo>
                    <a:pt x="633" y="60"/>
                  </a:lnTo>
                  <a:lnTo>
                    <a:pt x="675" y="74"/>
                  </a:lnTo>
                  <a:lnTo>
                    <a:pt x="719" y="88"/>
                  </a:lnTo>
                  <a:lnTo>
                    <a:pt x="762" y="108"/>
                  </a:lnTo>
                  <a:lnTo>
                    <a:pt x="807" y="127"/>
                  </a:lnTo>
                  <a:lnTo>
                    <a:pt x="853" y="149"/>
                  </a:lnTo>
                </a:path>
              </a:pathLst>
            </a:custGeom>
            <a:solidFill>
              <a:srgbClr val="99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00" name="Freeform 75"/>
            <p:cNvSpPr>
              <a:spLocks/>
            </p:cNvSpPr>
            <p:nvPr/>
          </p:nvSpPr>
          <p:spPr bwMode="auto">
            <a:xfrm>
              <a:off x="2775" y="1753"/>
              <a:ext cx="862" cy="196"/>
            </a:xfrm>
            <a:custGeom>
              <a:avLst/>
              <a:gdLst>
                <a:gd name="T0" fmla="*/ 861 w 862"/>
                <a:gd name="T1" fmla="*/ 148 h 196"/>
                <a:gd name="T2" fmla="*/ 845 w 862"/>
                <a:gd name="T3" fmla="*/ 185 h 196"/>
                <a:gd name="T4" fmla="*/ 844 w 862"/>
                <a:gd name="T5" fmla="*/ 190 h 196"/>
                <a:gd name="T6" fmla="*/ 693 w 862"/>
                <a:gd name="T7" fmla="*/ 195 h 196"/>
                <a:gd name="T8" fmla="*/ 53 w 862"/>
                <a:gd name="T9" fmla="*/ 101 h 196"/>
                <a:gd name="T10" fmla="*/ 0 w 862"/>
                <a:gd name="T11" fmla="*/ 39 h 196"/>
                <a:gd name="T12" fmla="*/ 2 w 862"/>
                <a:gd name="T13" fmla="*/ 38 h 196"/>
                <a:gd name="T14" fmla="*/ 4 w 862"/>
                <a:gd name="T15" fmla="*/ 38 h 196"/>
                <a:gd name="T16" fmla="*/ 9 w 862"/>
                <a:gd name="T17" fmla="*/ 36 h 196"/>
                <a:gd name="T18" fmla="*/ 17 w 862"/>
                <a:gd name="T19" fmla="*/ 33 h 196"/>
                <a:gd name="T20" fmla="*/ 25 w 862"/>
                <a:gd name="T21" fmla="*/ 30 h 196"/>
                <a:gd name="T22" fmla="*/ 38 w 862"/>
                <a:gd name="T23" fmla="*/ 28 h 196"/>
                <a:gd name="T24" fmla="*/ 50 w 862"/>
                <a:gd name="T25" fmla="*/ 24 h 196"/>
                <a:gd name="T26" fmla="*/ 65 w 862"/>
                <a:gd name="T27" fmla="*/ 21 h 196"/>
                <a:gd name="T28" fmla="*/ 82 w 862"/>
                <a:gd name="T29" fmla="*/ 17 h 196"/>
                <a:gd name="T30" fmla="*/ 100 w 862"/>
                <a:gd name="T31" fmla="*/ 14 h 196"/>
                <a:gd name="T32" fmla="*/ 120 w 862"/>
                <a:gd name="T33" fmla="*/ 10 h 196"/>
                <a:gd name="T34" fmla="*/ 143 w 862"/>
                <a:gd name="T35" fmla="*/ 7 h 196"/>
                <a:gd name="T36" fmla="*/ 165 w 862"/>
                <a:gd name="T37" fmla="*/ 5 h 196"/>
                <a:gd name="T38" fmla="*/ 190 w 862"/>
                <a:gd name="T39" fmla="*/ 2 h 196"/>
                <a:gd name="T40" fmla="*/ 216 w 862"/>
                <a:gd name="T41" fmla="*/ 1 h 196"/>
                <a:gd name="T42" fmla="*/ 245 w 862"/>
                <a:gd name="T43" fmla="*/ 1 h 196"/>
                <a:gd name="T44" fmla="*/ 274 w 862"/>
                <a:gd name="T45" fmla="*/ 0 h 196"/>
                <a:gd name="T46" fmla="*/ 306 w 862"/>
                <a:gd name="T47" fmla="*/ 0 h 196"/>
                <a:gd name="T48" fmla="*/ 337 w 862"/>
                <a:gd name="T49" fmla="*/ 2 h 196"/>
                <a:gd name="T50" fmla="*/ 371 w 862"/>
                <a:gd name="T51" fmla="*/ 4 h 196"/>
                <a:gd name="T52" fmla="*/ 406 w 862"/>
                <a:gd name="T53" fmla="*/ 7 h 196"/>
                <a:gd name="T54" fmla="*/ 443 w 862"/>
                <a:gd name="T55" fmla="*/ 12 h 196"/>
                <a:gd name="T56" fmla="*/ 479 w 862"/>
                <a:gd name="T57" fmla="*/ 18 h 196"/>
                <a:gd name="T58" fmla="*/ 517 w 862"/>
                <a:gd name="T59" fmla="*/ 25 h 196"/>
                <a:gd name="T60" fmla="*/ 557 w 862"/>
                <a:gd name="T61" fmla="*/ 35 h 196"/>
                <a:gd name="T62" fmla="*/ 598 w 862"/>
                <a:gd name="T63" fmla="*/ 45 h 196"/>
                <a:gd name="T64" fmla="*/ 639 w 862"/>
                <a:gd name="T65" fmla="*/ 59 h 196"/>
                <a:gd name="T66" fmla="*/ 682 w 862"/>
                <a:gd name="T67" fmla="*/ 72 h 196"/>
                <a:gd name="T68" fmla="*/ 725 w 862"/>
                <a:gd name="T69" fmla="*/ 88 h 196"/>
                <a:gd name="T70" fmla="*/ 769 w 862"/>
                <a:gd name="T71" fmla="*/ 106 h 196"/>
                <a:gd name="T72" fmla="*/ 814 w 862"/>
                <a:gd name="T73" fmla="*/ 126 h 196"/>
                <a:gd name="T74" fmla="*/ 861 w 862"/>
                <a:gd name="T75" fmla="*/ 14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2"/>
                <a:gd name="T115" fmla="*/ 0 h 196"/>
                <a:gd name="T116" fmla="*/ 862 w 862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2" h="196">
                  <a:moveTo>
                    <a:pt x="861" y="148"/>
                  </a:moveTo>
                  <a:lnTo>
                    <a:pt x="845" y="185"/>
                  </a:lnTo>
                  <a:lnTo>
                    <a:pt x="844" y="190"/>
                  </a:lnTo>
                  <a:lnTo>
                    <a:pt x="693" y="195"/>
                  </a:lnTo>
                  <a:lnTo>
                    <a:pt x="53" y="101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28"/>
                  </a:lnTo>
                  <a:lnTo>
                    <a:pt x="50" y="24"/>
                  </a:lnTo>
                  <a:lnTo>
                    <a:pt x="65" y="21"/>
                  </a:lnTo>
                  <a:lnTo>
                    <a:pt x="82" y="17"/>
                  </a:lnTo>
                  <a:lnTo>
                    <a:pt x="100" y="14"/>
                  </a:lnTo>
                  <a:lnTo>
                    <a:pt x="120" y="10"/>
                  </a:lnTo>
                  <a:lnTo>
                    <a:pt x="143" y="7"/>
                  </a:lnTo>
                  <a:lnTo>
                    <a:pt x="165" y="5"/>
                  </a:lnTo>
                  <a:lnTo>
                    <a:pt x="190" y="2"/>
                  </a:lnTo>
                  <a:lnTo>
                    <a:pt x="216" y="1"/>
                  </a:lnTo>
                  <a:lnTo>
                    <a:pt x="245" y="1"/>
                  </a:lnTo>
                  <a:lnTo>
                    <a:pt x="274" y="0"/>
                  </a:lnTo>
                  <a:lnTo>
                    <a:pt x="306" y="0"/>
                  </a:lnTo>
                  <a:lnTo>
                    <a:pt x="337" y="2"/>
                  </a:lnTo>
                  <a:lnTo>
                    <a:pt x="371" y="4"/>
                  </a:lnTo>
                  <a:lnTo>
                    <a:pt x="406" y="7"/>
                  </a:lnTo>
                  <a:lnTo>
                    <a:pt x="443" y="12"/>
                  </a:lnTo>
                  <a:lnTo>
                    <a:pt x="479" y="18"/>
                  </a:lnTo>
                  <a:lnTo>
                    <a:pt x="517" y="25"/>
                  </a:lnTo>
                  <a:lnTo>
                    <a:pt x="557" y="35"/>
                  </a:lnTo>
                  <a:lnTo>
                    <a:pt x="598" y="45"/>
                  </a:lnTo>
                  <a:lnTo>
                    <a:pt x="639" y="59"/>
                  </a:lnTo>
                  <a:lnTo>
                    <a:pt x="682" y="72"/>
                  </a:lnTo>
                  <a:lnTo>
                    <a:pt x="725" y="88"/>
                  </a:lnTo>
                  <a:lnTo>
                    <a:pt x="769" y="106"/>
                  </a:lnTo>
                  <a:lnTo>
                    <a:pt x="814" y="126"/>
                  </a:lnTo>
                  <a:lnTo>
                    <a:pt x="861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01" name="Freeform 76"/>
            <p:cNvSpPr>
              <a:spLocks/>
            </p:cNvSpPr>
            <p:nvPr/>
          </p:nvSpPr>
          <p:spPr bwMode="auto">
            <a:xfrm>
              <a:off x="1596" y="2054"/>
              <a:ext cx="2482" cy="188"/>
            </a:xfrm>
            <a:custGeom>
              <a:avLst/>
              <a:gdLst>
                <a:gd name="T0" fmla="*/ 50 w 2482"/>
                <a:gd name="T1" fmla="*/ 183 h 188"/>
                <a:gd name="T2" fmla="*/ 150 w 2482"/>
                <a:gd name="T3" fmla="*/ 185 h 188"/>
                <a:gd name="T4" fmla="*/ 251 w 2482"/>
                <a:gd name="T5" fmla="*/ 184 h 188"/>
                <a:gd name="T6" fmla="*/ 350 w 2482"/>
                <a:gd name="T7" fmla="*/ 187 h 188"/>
                <a:gd name="T8" fmla="*/ 450 w 2482"/>
                <a:gd name="T9" fmla="*/ 185 h 188"/>
                <a:gd name="T10" fmla="*/ 551 w 2482"/>
                <a:gd name="T11" fmla="*/ 185 h 188"/>
                <a:gd name="T12" fmla="*/ 651 w 2482"/>
                <a:gd name="T13" fmla="*/ 184 h 188"/>
                <a:gd name="T14" fmla="*/ 752 w 2482"/>
                <a:gd name="T15" fmla="*/ 183 h 188"/>
                <a:gd name="T16" fmla="*/ 851 w 2482"/>
                <a:gd name="T17" fmla="*/ 180 h 188"/>
                <a:gd name="T18" fmla="*/ 953 w 2482"/>
                <a:gd name="T19" fmla="*/ 180 h 188"/>
                <a:gd name="T20" fmla="*/ 1052 w 2482"/>
                <a:gd name="T21" fmla="*/ 177 h 188"/>
                <a:gd name="T22" fmla="*/ 1152 w 2482"/>
                <a:gd name="T23" fmla="*/ 176 h 188"/>
                <a:gd name="T24" fmla="*/ 1252 w 2482"/>
                <a:gd name="T25" fmla="*/ 176 h 188"/>
                <a:gd name="T26" fmla="*/ 1351 w 2482"/>
                <a:gd name="T27" fmla="*/ 176 h 188"/>
                <a:gd name="T28" fmla="*/ 1449 w 2482"/>
                <a:gd name="T29" fmla="*/ 174 h 188"/>
                <a:gd name="T30" fmla="*/ 1547 w 2482"/>
                <a:gd name="T31" fmla="*/ 176 h 188"/>
                <a:gd name="T32" fmla="*/ 1644 w 2482"/>
                <a:gd name="T33" fmla="*/ 176 h 188"/>
                <a:gd name="T34" fmla="*/ 1728 w 2482"/>
                <a:gd name="T35" fmla="*/ 178 h 188"/>
                <a:gd name="T36" fmla="*/ 1801 w 2482"/>
                <a:gd name="T37" fmla="*/ 178 h 188"/>
                <a:gd name="T38" fmla="*/ 1862 w 2482"/>
                <a:gd name="T39" fmla="*/ 179 h 188"/>
                <a:gd name="T40" fmla="*/ 1914 w 2482"/>
                <a:gd name="T41" fmla="*/ 178 h 188"/>
                <a:gd name="T42" fmla="*/ 1955 w 2482"/>
                <a:gd name="T43" fmla="*/ 178 h 188"/>
                <a:gd name="T44" fmla="*/ 1989 w 2482"/>
                <a:gd name="T45" fmla="*/ 178 h 188"/>
                <a:gd name="T46" fmla="*/ 2014 w 2482"/>
                <a:gd name="T47" fmla="*/ 178 h 188"/>
                <a:gd name="T48" fmla="*/ 2034 w 2482"/>
                <a:gd name="T49" fmla="*/ 177 h 188"/>
                <a:gd name="T50" fmla="*/ 2047 w 2482"/>
                <a:gd name="T51" fmla="*/ 175 h 188"/>
                <a:gd name="T52" fmla="*/ 2057 w 2482"/>
                <a:gd name="T53" fmla="*/ 175 h 188"/>
                <a:gd name="T54" fmla="*/ 2061 w 2482"/>
                <a:gd name="T55" fmla="*/ 176 h 188"/>
                <a:gd name="T56" fmla="*/ 2063 w 2482"/>
                <a:gd name="T57" fmla="*/ 174 h 188"/>
                <a:gd name="T58" fmla="*/ 2062 w 2482"/>
                <a:gd name="T59" fmla="*/ 176 h 188"/>
                <a:gd name="T60" fmla="*/ 2069 w 2482"/>
                <a:gd name="T61" fmla="*/ 175 h 188"/>
                <a:gd name="T62" fmla="*/ 2085 w 2482"/>
                <a:gd name="T63" fmla="*/ 175 h 188"/>
                <a:gd name="T64" fmla="*/ 2109 w 2482"/>
                <a:gd name="T65" fmla="*/ 176 h 188"/>
                <a:gd name="T66" fmla="*/ 2134 w 2482"/>
                <a:gd name="T67" fmla="*/ 175 h 188"/>
                <a:gd name="T68" fmla="*/ 2164 w 2482"/>
                <a:gd name="T69" fmla="*/ 175 h 188"/>
                <a:gd name="T70" fmla="*/ 2191 w 2482"/>
                <a:gd name="T71" fmla="*/ 176 h 188"/>
                <a:gd name="T72" fmla="*/ 2216 w 2482"/>
                <a:gd name="T73" fmla="*/ 175 h 188"/>
                <a:gd name="T74" fmla="*/ 2233 w 2482"/>
                <a:gd name="T75" fmla="*/ 174 h 188"/>
                <a:gd name="T76" fmla="*/ 2245 w 2482"/>
                <a:gd name="T77" fmla="*/ 172 h 188"/>
                <a:gd name="T78" fmla="*/ 2270 w 2482"/>
                <a:gd name="T79" fmla="*/ 169 h 188"/>
                <a:gd name="T80" fmla="*/ 2302 w 2482"/>
                <a:gd name="T81" fmla="*/ 162 h 188"/>
                <a:gd name="T82" fmla="*/ 2340 w 2482"/>
                <a:gd name="T83" fmla="*/ 152 h 188"/>
                <a:gd name="T84" fmla="*/ 2380 w 2482"/>
                <a:gd name="T85" fmla="*/ 140 h 188"/>
                <a:gd name="T86" fmla="*/ 2418 w 2482"/>
                <a:gd name="T87" fmla="*/ 123 h 188"/>
                <a:gd name="T88" fmla="*/ 2451 w 2482"/>
                <a:gd name="T89" fmla="*/ 101 h 188"/>
                <a:gd name="T90" fmla="*/ 2465 w 2482"/>
                <a:gd name="T91" fmla="*/ 52 h 188"/>
                <a:gd name="T92" fmla="*/ 2479 w 2482"/>
                <a:gd name="T93" fmla="*/ 0 h 188"/>
                <a:gd name="T94" fmla="*/ 33 w 2482"/>
                <a:gd name="T95" fmla="*/ 110 h 188"/>
                <a:gd name="T96" fmla="*/ 32 w 2482"/>
                <a:gd name="T97" fmla="*/ 134 h 188"/>
                <a:gd name="T98" fmla="*/ 29 w 2482"/>
                <a:gd name="T99" fmla="*/ 157 h 188"/>
                <a:gd name="T100" fmla="*/ 16 w 2482"/>
                <a:gd name="T101" fmla="*/ 176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2"/>
                <a:gd name="T154" fmla="*/ 0 h 188"/>
                <a:gd name="T155" fmla="*/ 2482 w 2482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2" h="188">
                  <a:moveTo>
                    <a:pt x="0" y="182"/>
                  </a:moveTo>
                  <a:lnTo>
                    <a:pt x="50" y="183"/>
                  </a:lnTo>
                  <a:lnTo>
                    <a:pt x="100" y="184"/>
                  </a:lnTo>
                  <a:lnTo>
                    <a:pt x="150" y="185"/>
                  </a:lnTo>
                  <a:lnTo>
                    <a:pt x="200" y="186"/>
                  </a:lnTo>
                  <a:lnTo>
                    <a:pt x="251" y="184"/>
                  </a:lnTo>
                  <a:lnTo>
                    <a:pt x="301" y="185"/>
                  </a:lnTo>
                  <a:lnTo>
                    <a:pt x="350" y="187"/>
                  </a:lnTo>
                  <a:lnTo>
                    <a:pt x="401" y="186"/>
                  </a:lnTo>
                  <a:lnTo>
                    <a:pt x="450" y="185"/>
                  </a:lnTo>
                  <a:lnTo>
                    <a:pt x="501" y="185"/>
                  </a:lnTo>
                  <a:lnTo>
                    <a:pt x="551" y="185"/>
                  </a:lnTo>
                  <a:lnTo>
                    <a:pt x="601" y="184"/>
                  </a:lnTo>
                  <a:lnTo>
                    <a:pt x="651" y="184"/>
                  </a:lnTo>
                  <a:lnTo>
                    <a:pt x="700" y="182"/>
                  </a:lnTo>
                  <a:lnTo>
                    <a:pt x="752" y="183"/>
                  </a:lnTo>
                  <a:lnTo>
                    <a:pt x="801" y="182"/>
                  </a:lnTo>
                  <a:lnTo>
                    <a:pt x="851" y="180"/>
                  </a:lnTo>
                  <a:lnTo>
                    <a:pt x="903" y="180"/>
                  </a:lnTo>
                  <a:lnTo>
                    <a:pt x="953" y="180"/>
                  </a:lnTo>
                  <a:lnTo>
                    <a:pt x="1003" y="179"/>
                  </a:lnTo>
                  <a:lnTo>
                    <a:pt x="1052" y="177"/>
                  </a:lnTo>
                  <a:lnTo>
                    <a:pt x="1102" y="176"/>
                  </a:lnTo>
                  <a:lnTo>
                    <a:pt x="1152" y="176"/>
                  </a:lnTo>
                  <a:lnTo>
                    <a:pt x="1203" y="175"/>
                  </a:lnTo>
                  <a:lnTo>
                    <a:pt x="1252" y="176"/>
                  </a:lnTo>
                  <a:lnTo>
                    <a:pt x="1301" y="176"/>
                  </a:lnTo>
                  <a:lnTo>
                    <a:pt x="1351" y="176"/>
                  </a:lnTo>
                  <a:lnTo>
                    <a:pt x="1399" y="175"/>
                  </a:lnTo>
                  <a:lnTo>
                    <a:pt x="1449" y="174"/>
                  </a:lnTo>
                  <a:lnTo>
                    <a:pt x="1498" y="175"/>
                  </a:lnTo>
                  <a:lnTo>
                    <a:pt x="1547" y="176"/>
                  </a:lnTo>
                  <a:lnTo>
                    <a:pt x="1597" y="175"/>
                  </a:lnTo>
                  <a:lnTo>
                    <a:pt x="1644" y="176"/>
                  </a:lnTo>
                  <a:lnTo>
                    <a:pt x="1689" y="177"/>
                  </a:lnTo>
                  <a:lnTo>
                    <a:pt x="1728" y="178"/>
                  </a:lnTo>
                  <a:lnTo>
                    <a:pt x="1767" y="179"/>
                  </a:lnTo>
                  <a:lnTo>
                    <a:pt x="1801" y="178"/>
                  </a:lnTo>
                  <a:lnTo>
                    <a:pt x="1832" y="179"/>
                  </a:lnTo>
                  <a:lnTo>
                    <a:pt x="1862" y="179"/>
                  </a:lnTo>
                  <a:lnTo>
                    <a:pt x="1888" y="180"/>
                  </a:lnTo>
                  <a:lnTo>
                    <a:pt x="1914" y="178"/>
                  </a:lnTo>
                  <a:lnTo>
                    <a:pt x="1936" y="178"/>
                  </a:lnTo>
                  <a:lnTo>
                    <a:pt x="1955" y="178"/>
                  </a:lnTo>
                  <a:lnTo>
                    <a:pt x="1973" y="178"/>
                  </a:lnTo>
                  <a:lnTo>
                    <a:pt x="1989" y="178"/>
                  </a:lnTo>
                  <a:lnTo>
                    <a:pt x="2002" y="178"/>
                  </a:lnTo>
                  <a:lnTo>
                    <a:pt x="2014" y="178"/>
                  </a:lnTo>
                  <a:lnTo>
                    <a:pt x="2024" y="177"/>
                  </a:lnTo>
                  <a:lnTo>
                    <a:pt x="2034" y="177"/>
                  </a:lnTo>
                  <a:lnTo>
                    <a:pt x="2042" y="176"/>
                  </a:lnTo>
                  <a:lnTo>
                    <a:pt x="2047" y="175"/>
                  </a:lnTo>
                  <a:lnTo>
                    <a:pt x="2053" y="176"/>
                  </a:lnTo>
                  <a:lnTo>
                    <a:pt x="2057" y="175"/>
                  </a:lnTo>
                  <a:lnTo>
                    <a:pt x="2060" y="176"/>
                  </a:lnTo>
                  <a:lnTo>
                    <a:pt x="2061" y="176"/>
                  </a:lnTo>
                  <a:lnTo>
                    <a:pt x="2062" y="175"/>
                  </a:lnTo>
                  <a:lnTo>
                    <a:pt x="2063" y="174"/>
                  </a:lnTo>
                  <a:lnTo>
                    <a:pt x="2062" y="175"/>
                  </a:lnTo>
                  <a:lnTo>
                    <a:pt x="2062" y="176"/>
                  </a:lnTo>
                  <a:lnTo>
                    <a:pt x="2064" y="176"/>
                  </a:lnTo>
                  <a:lnTo>
                    <a:pt x="2069" y="175"/>
                  </a:lnTo>
                  <a:lnTo>
                    <a:pt x="2077" y="176"/>
                  </a:lnTo>
                  <a:lnTo>
                    <a:pt x="2085" y="175"/>
                  </a:lnTo>
                  <a:lnTo>
                    <a:pt x="2096" y="176"/>
                  </a:lnTo>
                  <a:lnTo>
                    <a:pt x="2109" y="176"/>
                  </a:lnTo>
                  <a:lnTo>
                    <a:pt x="2121" y="176"/>
                  </a:lnTo>
                  <a:lnTo>
                    <a:pt x="2134" y="175"/>
                  </a:lnTo>
                  <a:lnTo>
                    <a:pt x="2150" y="177"/>
                  </a:lnTo>
                  <a:lnTo>
                    <a:pt x="2164" y="175"/>
                  </a:lnTo>
                  <a:lnTo>
                    <a:pt x="2178" y="176"/>
                  </a:lnTo>
                  <a:lnTo>
                    <a:pt x="2191" y="176"/>
                  </a:lnTo>
                  <a:lnTo>
                    <a:pt x="2203" y="176"/>
                  </a:lnTo>
                  <a:lnTo>
                    <a:pt x="2216" y="175"/>
                  </a:lnTo>
                  <a:lnTo>
                    <a:pt x="2225" y="175"/>
                  </a:lnTo>
                  <a:lnTo>
                    <a:pt x="2233" y="174"/>
                  </a:lnTo>
                  <a:lnTo>
                    <a:pt x="2237" y="172"/>
                  </a:lnTo>
                  <a:lnTo>
                    <a:pt x="2245" y="172"/>
                  </a:lnTo>
                  <a:lnTo>
                    <a:pt x="2257" y="170"/>
                  </a:lnTo>
                  <a:lnTo>
                    <a:pt x="2270" y="169"/>
                  </a:lnTo>
                  <a:lnTo>
                    <a:pt x="2286" y="165"/>
                  </a:lnTo>
                  <a:lnTo>
                    <a:pt x="2302" y="162"/>
                  </a:lnTo>
                  <a:lnTo>
                    <a:pt x="2321" y="159"/>
                  </a:lnTo>
                  <a:lnTo>
                    <a:pt x="2340" y="152"/>
                  </a:lnTo>
                  <a:lnTo>
                    <a:pt x="2359" y="147"/>
                  </a:lnTo>
                  <a:lnTo>
                    <a:pt x="2380" y="140"/>
                  </a:lnTo>
                  <a:lnTo>
                    <a:pt x="2400" y="131"/>
                  </a:lnTo>
                  <a:lnTo>
                    <a:pt x="2418" y="123"/>
                  </a:lnTo>
                  <a:lnTo>
                    <a:pt x="2437" y="113"/>
                  </a:lnTo>
                  <a:lnTo>
                    <a:pt x="2451" y="101"/>
                  </a:lnTo>
                  <a:lnTo>
                    <a:pt x="2466" y="89"/>
                  </a:lnTo>
                  <a:lnTo>
                    <a:pt x="2465" y="52"/>
                  </a:lnTo>
                  <a:lnTo>
                    <a:pt x="2481" y="47"/>
                  </a:lnTo>
                  <a:lnTo>
                    <a:pt x="2479" y="0"/>
                  </a:lnTo>
                  <a:lnTo>
                    <a:pt x="34" y="97"/>
                  </a:lnTo>
                  <a:lnTo>
                    <a:pt x="33" y="110"/>
                  </a:lnTo>
                  <a:lnTo>
                    <a:pt x="32" y="121"/>
                  </a:lnTo>
                  <a:lnTo>
                    <a:pt x="32" y="134"/>
                  </a:lnTo>
                  <a:lnTo>
                    <a:pt x="32" y="146"/>
                  </a:lnTo>
                  <a:lnTo>
                    <a:pt x="29" y="157"/>
                  </a:lnTo>
                  <a:lnTo>
                    <a:pt x="24" y="167"/>
                  </a:lnTo>
                  <a:lnTo>
                    <a:pt x="16" y="176"/>
                  </a:lnTo>
                  <a:lnTo>
                    <a:pt x="0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02" name="Freeform 77"/>
            <p:cNvSpPr>
              <a:spLocks/>
            </p:cNvSpPr>
            <p:nvPr/>
          </p:nvSpPr>
          <p:spPr bwMode="auto">
            <a:xfrm>
              <a:off x="1594" y="2056"/>
              <a:ext cx="2490" cy="191"/>
            </a:xfrm>
            <a:custGeom>
              <a:avLst/>
              <a:gdLst>
                <a:gd name="T0" fmla="*/ 0 w 2490"/>
                <a:gd name="T1" fmla="*/ 186 h 191"/>
                <a:gd name="T2" fmla="*/ 100 w 2490"/>
                <a:gd name="T3" fmla="*/ 188 h 191"/>
                <a:gd name="T4" fmla="*/ 200 w 2490"/>
                <a:gd name="T5" fmla="*/ 190 h 191"/>
                <a:gd name="T6" fmla="*/ 301 w 2490"/>
                <a:gd name="T7" fmla="*/ 189 h 191"/>
                <a:gd name="T8" fmla="*/ 402 w 2490"/>
                <a:gd name="T9" fmla="*/ 189 h 191"/>
                <a:gd name="T10" fmla="*/ 502 w 2490"/>
                <a:gd name="T11" fmla="*/ 188 h 191"/>
                <a:gd name="T12" fmla="*/ 602 w 2490"/>
                <a:gd name="T13" fmla="*/ 187 h 191"/>
                <a:gd name="T14" fmla="*/ 703 w 2490"/>
                <a:gd name="T15" fmla="*/ 185 h 191"/>
                <a:gd name="T16" fmla="*/ 804 w 2490"/>
                <a:gd name="T17" fmla="*/ 185 h 191"/>
                <a:gd name="T18" fmla="*/ 904 w 2490"/>
                <a:gd name="T19" fmla="*/ 183 h 191"/>
                <a:gd name="T20" fmla="*/ 1006 w 2490"/>
                <a:gd name="T21" fmla="*/ 181 h 191"/>
                <a:gd name="T22" fmla="*/ 1105 w 2490"/>
                <a:gd name="T23" fmla="*/ 179 h 191"/>
                <a:gd name="T24" fmla="*/ 1205 w 2490"/>
                <a:gd name="T25" fmla="*/ 178 h 191"/>
                <a:gd name="T26" fmla="*/ 1305 w 2490"/>
                <a:gd name="T27" fmla="*/ 177 h 191"/>
                <a:gd name="T28" fmla="*/ 1403 w 2490"/>
                <a:gd name="T29" fmla="*/ 177 h 191"/>
                <a:gd name="T30" fmla="*/ 1503 w 2490"/>
                <a:gd name="T31" fmla="*/ 177 h 191"/>
                <a:gd name="T32" fmla="*/ 1600 w 2490"/>
                <a:gd name="T33" fmla="*/ 178 h 191"/>
                <a:gd name="T34" fmla="*/ 1693 w 2490"/>
                <a:gd name="T35" fmla="*/ 179 h 191"/>
                <a:gd name="T36" fmla="*/ 1772 w 2490"/>
                <a:gd name="T37" fmla="*/ 180 h 191"/>
                <a:gd name="T38" fmla="*/ 1838 w 2490"/>
                <a:gd name="T39" fmla="*/ 181 h 191"/>
                <a:gd name="T40" fmla="*/ 1895 w 2490"/>
                <a:gd name="T41" fmla="*/ 182 h 191"/>
                <a:gd name="T42" fmla="*/ 1941 w 2490"/>
                <a:gd name="T43" fmla="*/ 180 h 191"/>
                <a:gd name="T44" fmla="*/ 1979 w 2490"/>
                <a:gd name="T45" fmla="*/ 181 h 191"/>
                <a:gd name="T46" fmla="*/ 2008 w 2490"/>
                <a:gd name="T47" fmla="*/ 180 h 191"/>
                <a:gd name="T48" fmla="*/ 2031 w 2490"/>
                <a:gd name="T49" fmla="*/ 179 h 191"/>
                <a:gd name="T50" fmla="*/ 2047 w 2490"/>
                <a:gd name="T51" fmla="*/ 178 h 191"/>
                <a:gd name="T52" fmla="*/ 2059 w 2490"/>
                <a:gd name="T53" fmla="*/ 177 h 191"/>
                <a:gd name="T54" fmla="*/ 2064 w 2490"/>
                <a:gd name="T55" fmla="*/ 178 h 191"/>
                <a:gd name="T56" fmla="*/ 2069 w 2490"/>
                <a:gd name="T57" fmla="*/ 177 h 191"/>
                <a:gd name="T58" fmla="*/ 2069 w 2490"/>
                <a:gd name="T59" fmla="*/ 177 h 191"/>
                <a:gd name="T60" fmla="*/ 2071 w 2490"/>
                <a:gd name="T61" fmla="*/ 178 h 191"/>
                <a:gd name="T62" fmla="*/ 2082 w 2490"/>
                <a:gd name="T63" fmla="*/ 177 h 191"/>
                <a:gd name="T64" fmla="*/ 2102 w 2490"/>
                <a:gd name="T65" fmla="*/ 178 h 191"/>
                <a:gd name="T66" fmla="*/ 2128 w 2490"/>
                <a:gd name="T67" fmla="*/ 178 h 191"/>
                <a:gd name="T68" fmla="*/ 2155 w 2490"/>
                <a:gd name="T69" fmla="*/ 179 h 191"/>
                <a:gd name="T70" fmla="*/ 2184 w 2490"/>
                <a:gd name="T71" fmla="*/ 178 h 191"/>
                <a:gd name="T72" fmla="*/ 2210 w 2490"/>
                <a:gd name="T73" fmla="*/ 177 h 191"/>
                <a:gd name="T74" fmla="*/ 2232 w 2490"/>
                <a:gd name="T75" fmla="*/ 176 h 191"/>
                <a:gd name="T76" fmla="*/ 2244 w 2490"/>
                <a:gd name="T77" fmla="*/ 173 h 191"/>
                <a:gd name="T78" fmla="*/ 2262 w 2490"/>
                <a:gd name="T79" fmla="*/ 172 h 191"/>
                <a:gd name="T80" fmla="*/ 2293 w 2490"/>
                <a:gd name="T81" fmla="*/ 167 h 191"/>
                <a:gd name="T82" fmla="*/ 2328 w 2490"/>
                <a:gd name="T83" fmla="*/ 160 h 191"/>
                <a:gd name="T84" fmla="*/ 2367 w 2490"/>
                <a:gd name="T85" fmla="*/ 148 h 191"/>
                <a:gd name="T86" fmla="*/ 2407 w 2490"/>
                <a:gd name="T87" fmla="*/ 133 h 191"/>
                <a:gd name="T88" fmla="*/ 2445 w 2490"/>
                <a:gd name="T89" fmla="*/ 114 h 191"/>
                <a:gd name="T90" fmla="*/ 2473 w 2490"/>
                <a:gd name="T91" fmla="*/ 89 h 191"/>
                <a:gd name="T92" fmla="*/ 2489 w 2490"/>
                <a:gd name="T93" fmla="*/ 48 h 191"/>
                <a:gd name="T94" fmla="*/ 34 w 2490"/>
                <a:gd name="T95" fmla="*/ 101 h 191"/>
                <a:gd name="T96" fmla="*/ 31 w 2490"/>
                <a:gd name="T97" fmla="*/ 125 h 191"/>
                <a:gd name="T98" fmla="*/ 32 w 2490"/>
                <a:gd name="T99" fmla="*/ 149 h 191"/>
                <a:gd name="T100" fmla="*/ 24 w 2490"/>
                <a:gd name="T101" fmla="*/ 170 h 191"/>
                <a:gd name="T102" fmla="*/ 0 w 2490"/>
                <a:gd name="T103" fmla="*/ 186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0"/>
                <a:gd name="T157" fmla="*/ 0 h 191"/>
                <a:gd name="T158" fmla="*/ 2490 w 2490"/>
                <a:gd name="T159" fmla="*/ 191 h 1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0" h="191">
                  <a:moveTo>
                    <a:pt x="0" y="186"/>
                  </a:moveTo>
                  <a:lnTo>
                    <a:pt x="0" y="186"/>
                  </a:lnTo>
                  <a:lnTo>
                    <a:pt x="50" y="187"/>
                  </a:lnTo>
                  <a:lnTo>
                    <a:pt x="100" y="188"/>
                  </a:lnTo>
                  <a:lnTo>
                    <a:pt x="150" y="189"/>
                  </a:lnTo>
                  <a:lnTo>
                    <a:pt x="200" y="190"/>
                  </a:lnTo>
                  <a:lnTo>
                    <a:pt x="251" y="189"/>
                  </a:lnTo>
                  <a:lnTo>
                    <a:pt x="301" y="189"/>
                  </a:lnTo>
                  <a:lnTo>
                    <a:pt x="350" y="190"/>
                  </a:lnTo>
                  <a:lnTo>
                    <a:pt x="402" y="189"/>
                  </a:lnTo>
                  <a:lnTo>
                    <a:pt x="452" y="189"/>
                  </a:lnTo>
                  <a:lnTo>
                    <a:pt x="502" y="188"/>
                  </a:lnTo>
                  <a:lnTo>
                    <a:pt x="553" y="188"/>
                  </a:lnTo>
                  <a:lnTo>
                    <a:pt x="602" y="187"/>
                  </a:lnTo>
                  <a:lnTo>
                    <a:pt x="653" y="186"/>
                  </a:lnTo>
                  <a:lnTo>
                    <a:pt x="703" y="185"/>
                  </a:lnTo>
                  <a:lnTo>
                    <a:pt x="753" y="186"/>
                  </a:lnTo>
                  <a:lnTo>
                    <a:pt x="804" y="185"/>
                  </a:lnTo>
                  <a:lnTo>
                    <a:pt x="854" y="183"/>
                  </a:lnTo>
                  <a:lnTo>
                    <a:pt x="904" y="183"/>
                  </a:lnTo>
                  <a:lnTo>
                    <a:pt x="955" y="181"/>
                  </a:lnTo>
                  <a:lnTo>
                    <a:pt x="1006" y="181"/>
                  </a:lnTo>
                  <a:lnTo>
                    <a:pt x="1056" y="180"/>
                  </a:lnTo>
                  <a:lnTo>
                    <a:pt x="1105" y="179"/>
                  </a:lnTo>
                  <a:lnTo>
                    <a:pt x="1156" y="179"/>
                  </a:lnTo>
                  <a:lnTo>
                    <a:pt x="1205" y="178"/>
                  </a:lnTo>
                  <a:lnTo>
                    <a:pt x="1256" y="177"/>
                  </a:lnTo>
                  <a:lnTo>
                    <a:pt x="1305" y="177"/>
                  </a:lnTo>
                  <a:lnTo>
                    <a:pt x="1355" y="178"/>
                  </a:lnTo>
                  <a:lnTo>
                    <a:pt x="1403" y="177"/>
                  </a:lnTo>
                  <a:lnTo>
                    <a:pt x="1454" y="177"/>
                  </a:lnTo>
                  <a:lnTo>
                    <a:pt x="1503" y="177"/>
                  </a:lnTo>
                  <a:lnTo>
                    <a:pt x="1552" y="178"/>
                  </a:lnTo>
                  <a:lnTo>
                    <a:pt x="1600" y="178"/>
                  </a:lnTo>
                  <a:lnTo>
                    <a:pt x="1648" y="179"/>
                  </a:lnTo>
                  <a:lnTo>
                    <a:pt x="1693" y="179"/>
                  </a:lnTo>
                  <a:lnTo>
                    <a:pt x="1732" y="180"/>
                  </a:lnTo>
                  <a:lnTo>
                    <a:pt x="1772" y="180"/>
                  </a:lnTo>
                  <a:lnTo>
                    <a:pt x="1807" y="181"/>
                  </a:lnTo>
                  <a:lnTo>
                    <a:pt x="1838" y="181"/>
                  </a:lnTo>
                  <a:lnTo>
                    <a:pt x="1868" y="180"/>
                  </a:lnTo>
                  <a:lnTo>
                    <a:pt x="1895" y="182"/>
                  </a:lnTo>
                  <a:lnTo>
                    <a:pt x="1919" y="181"/>
                  </a:lnTo>
                  <a:lnTo>
                    <a:pt x="1941" y="180"/>
                  </a:lnTo>
                  <a:lnTo>
                    <a:pt x="1961" y="180"/>
                  </a:lnTo>
                  <a:lnTo>
                    <a:pt x="1979" y="181"/>
                  </a:lnTo>
                  <a:lnTo>
                    <a:pt x="1994" y="179"/>
                  </a:lnTo>
                  <a:lnTo>
                    <a:pt x="2008" y="180"/>
                  </a:lnTo>
                  <a:lnTo>
                    <a:pt x="2020" y="180"/>
                  </a:lnTo>
                  <a:lnTo>
                    <a:pt x="2031" y="179"/>
                  </a:lnTo>
                  <a:lnTo>
                    <a:pt x="2040" y="179"/>
                  </a:lnTo>
                  <a:lnTo>
                    <a:pt x="2047" y="178"/>
                  </a:lnTo>
                  <a:lnTo>
                    <a:pt x="2053" y="177"/>
                  </a:lnTo>
                  <a:lnTo>
                    <a:pt x="2059" y="177"/>
                  </a:lnTo>
                  <a:lnTo>
                    <a:pt x="2063" y="178"/>
                  </a:lnTo>
                  <a:lnTo>
                    <a:pt x="2064" y="178"/>
                  </a:lnTo>
                  <a:lnTo>
                    <a:pt x="2066" y="177"/>
                  </a:lnTo>
                  <a:lnTo>
                    <a:pt x="2069" y="177"/>
                  </a:lnTo>
                  <a:lnTo>
                    <a:pt x="2069" y="176"/>
                  </a:lnTo>
                  <a:lnTo>
                    <a:pt x="2069" y="177"/>
                  </a:lnTo>
                  <a:lnTo>
                    <a:pt x="2068" y="178"/>
                  </a:lnTo>
                  <a:lnTo>
                    <a:pt x="2071" y="178"/>
                  </a:lnTo>
                  <a:lnTo>
                    <a:pt x="2075" y="177"/>
                  </a:lnTo>
                  <a:lnTo>
                    <a:pt x="2082" y="177"/>
                  </a:lnTo>
                  <a:lnTo>
                    <a:pt x="2091" y="178"/>
                  </a:lnTo>
                  <a:lnTo>
                    <a:pt x="2102" y="178"/>
                  </a:lnTo>
                  <a:lnTo>
                    <a:pt x="2114" y="178"/>
                  </a:lnTo>
                  <a:lnTo>
                    <a:pt x="2128" y="178"/>
                  </a:lnTo>
                  <a:lnTo>
                    <a:pt x="2140" y="177"/>
                  </a:lnTo>
                  <a:lnTo>
                    <a:pt x="2155" y="179"/>
                  </a:lnTo>
                  <a:lnTo>
                    <a:pt x="2169" y="177"/>
                  </a:lnTo>
                  <a:lnTo>
                    <a:pt x="2184" y="178"/>
                  </a:lnTo>
                  <a:lnTo>
                    <a:pt x="2198" y="177"/>
                  </a:lnTo>
                  <a:lnTo>
                    <a:pt x="2210" y="177"/>
                  </a:lnTo>
                  <a:lnTo>
                    <a:pt x="2222" y="175"/>
                  </a:lnTo>
                  <a:lnTo>
                    <a:pt x="2232" y="176"/>
                  </a:lnTo>
                  <a:lnTo>
                    <a:pt x="2240" y="175"/>
                  </a:lnTo>
                  <a:lnTo>
                    <a:pt x="2244" y="173"/>
                  </a:lnTo>
                  <a:lnTo>
                    <a:pt x="2252" y="173"/>
                  </a:lnTo>
                  <a:lnTo>
                    <a:pt x="2262" y="172"/>
                  </a:lnTo>
                  <a:lnTo>
                    <a:pt x="2276" y="170"/>
                  </a:lnTo>
                  <a:lnTo>
                    <a:pt x="2293" y="167"/>
                  </a:lnTo>
                  <a:lnTo>
                    <a:pt x="2309" y="163"/>
                  </a:lnTo>
                  <a:lnTo>
                    <a:pt x="2328" y="160"/>
                  </a:lnTo>
                  <a:lnTo>
                    <a:pt x="2347" y="153"/>
                  </a:lnTo>
                  <a:lnTo>
                    <a:pt x="2367" y="148"/>
                  </a:lnTo>
                  <a:lnTo>
                    <a:pt x="2388" y="141"/>
                  </a:lnTo>
                  <a:lnTo>
                    <a:pt x="2407" y="133"/>
                  </a:lnTo>
                  <a:lnTo>
                    <a:pt x="2425" y="124"/>
                  </a:lnTo>
                  <a:lnTo>
                    <a:pt x="2445" y="114"/>
                  </a:lnTo>
                  <a:lnTo>
                    <a:pt x="2459" y="102"/>
                  </a:lnTo>
                  <a:lnTo>
                    <a:pt x="2473" y="89"/>
                  </a:lnTo>
                  <a:lnTo>
                    <a:pt x="2472" y="52"/>
                  </a:lnTo>
                  <a:lnTo>
                    <a:pt x="2489" y="48"/>
                  </a:lnTo>
                  <a:lnTo>
                    <a:pt x="2487" y="0"/>
                  </a:lnTo>
                  <a:lnTo>
                    <a:pt x="34" y="101"/>
                  </a:lnTo>
                  <a:lnTo>
                    <a:pt x="33" y="113"/>
                  </a:lnTo>
                  <a:lnTo>
                    <a:pt x="31" y="125"/>
                  </a:lnTo>
                  <a:lnTo>
                    <a:pt x="32" y="138"/>
                  </a:lnTo>
                  <a:lnTo>
                    <a:pt x="32" y="149"/>
                  </a:lnTo>
                  <a:lnTo>
                    <a:pt x="29" y="161"/>
                  </a:lnTo>
                  <a:lnTo>
                    <a:pt x="24" y="170"/>
                  </a:lnTo>
                  <a:lnTo>
                    <a:pt x="15" y="179"/>
                  </a:lnTo>
                  <a:lnTo>
                    <a:pt x="0" y="1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03" name="Freeform 78"/>
            <p:cNvSpPr>
              <a:spLocks/>
            </p:cNvSpPr>
            <p:nvPr/>
          </p:nvSpPr>
          <p:spPr bwMode="auto">
            <a:xfrm>
              <a:off x="3528" y="2187"/>
              <a:ext cx="140" cy="114"/>
            </a:xfrm>
            <a:custGeom>
              <a:avLst/>
              <a:gdLst>
                <a:gd name="T0" fmla="*/ 79 w 140"/>
                <a:gd name="T1" fmla="*/ 26 h 114"/>
                <a:gd name="T2" fmla="*/ 72 w 140"/>
                <a:gd name="T3" fmla="*/ 38 h 114"/>
                <a:gd name="T4" fmla="*/ 61 w 140"/>
                <a:gd name="T5" fmla="*/ 44 h 114"/>
                <a:gd name="T6" fmla="*/ 51 w 140"/>
                <a:gd name="T7" fmla="*/ 53 h 114"/>
                <a:gd name="T8" fmla="*/ 35 w 140"/>
                <a:gd name="T9" fmla="*/ 56 h 114"/>
                <a:gd name="T10" fmla="*/ 22 w 140"/>
                <a:gd name="T11" fmla="*/ 59 h 114"/>
                <a:gd name="T12" fmla="*/ 12 w 140"/>
                <a:gd name="T13" fmla="*/ 60 h 114"/>
                <a:gd name="T14" fmla="*/ 3 w 140"/>
                <a:gd name="T15" fmla="*/ 60 h 114"/>
                <a:gd name="T16" fmla="*/ 1 w 140"/>
                <a:gd name="T17" fmla="*/ 59 h 114"/>
                <a:gd name="T18" fmla="*/ 0 w 140"/>
                <a:gd name="T19" fmla="*/ 113 h 114"/>
                <a:gd name="T20" fmla="*/ 2 w 140"/>
                <a:gd name="T21" fmla="*/ 112 h 114"/>
                <a:gd name="T22" fmla="*/ 7 w 140"/>
                <a:gd name="T23" fmla="*/ 112 h 114"/>
                <a:gd name="T24" fmla="*/ 12 w 140"/>
                <a:gd name="T25" fmla="*/ 113 h 114"/>
                <a:gd name="T26" fmla="*/ 20 w 140"/>
                <a:gd name="T27" fmla="*/ 112 h 114"/>
                <a:gd name="T28" fmla="*/ 29 w 140"/>
                <a:gd name="T29" fmla="*/ 111 h 114"/>
                <a:gd name="T30" fmla="*/ 39 w 140"/>
                <a:gd name="T31" fmla="*/ 109 h 114"/>
                <a:gd name="T32" fmla="*/ 50 w 140"/>
                <a:gd name="T33" fmla="*/ 106 h 114"/>
                <a:gd name="T34" fmla="*/ 61 w 140"/>
                <a:gd name="T35" fmla="*/ 103 h 114"/>
                <a:gd name="T36" fmla="*/ 74 w 140"/>
                <a:gd name="T37" fmla="*/ 99 h 114"/>
                <a:gd name="T38" fmla="*/ 85 w 140"/>
                <a:gd name="T39" fmla="*/ 94 h 114"/>
                <a:gd name="T40" fmla="*/ 97 w 140"/>
                <a:gd name="T41" fmla="*/ 87 h 114"/>
                <a:gd name="T42" fmla="*/ 109 w 140"/>
                <a:gd name="T43" fmla="*/ 78 h 114"/>
                <a:gd name="T44" fmla="*/ 118 w 140"/>
                <a:gd name="T45" fmla="*/ 68 h 114"/>
                <a:gd name="T46" fmla="*/ 127 w 140"/>
                <a:gd name="T47" fmla="*/ 58 h 114"/>
                <a:gd name="T48" fmla="*/ 132 w 140"/>
                <a:gd name="T49" fmla="*/ 46 h 114"/>
                <a:gd name="T50" fmla="*/ 139 w 140"/>
                <a:gd name="T51" fmla="*/ 30 h 114"/>
                <a:gd name="T52" fmla="*/ 139 w 140"/>
                <a:gd name="T53" fmla="*/ 26 h 114"/>
                <a:gd name="T54" fmla="*/ 138 w 140"/>
                <a:gd name="T55" fmla="*/ 21 h 114"/>
                <a:gd name="T56" fmla="*/ 135 w 140"/>
                <a:gd name="T57" fmla="*/ 16 h 114"/>
                <a:gd name="T58" fmla="*/ 132 w 140"/>
                <a:gd name="T59" fmla="*/ 12 h 114"/>
                <a:gd name="T60" fmla="*/ 128 w 140"/>
                <a:gd name="T61" fmla="*/ 6 h 114"/>
                <a:gd name="T62" fmla="*/ 125 w 140"/>
                <a:gd name="T63" fmla="*/ 2 h 114"/>
                <a:gd name="T64" fmla="*/ 120 w 140"/>
                <a:gd name="T65" fmla="*/ 0 h 114"/>
                <a:gd name="T66" fmla="*/ 113 w 140"/>
                <a:gd name="T67" fmla="*/ 0 h 114"/>
                <a:gd name="T68" fmla="*/ 108 w 140"/>
                <a:gd name="T69" fmla="*/ 1 h 114"/>
                <a:gd name="T70" fmla="*/ 101 w 140"/>
                <a:gd name="T71" fmla="*/ 3 h 114"/>
                <a:gd name="T72" fmla="*/ 97 w 140"/>
                <a:gd name="T73" fmla="*/ 3 h 114"/>
                <a:gd name="T74" fmla="*/ 91 w 140"/>
                <a:gd name="T75" fmla="*/ 6 h 114"/>
                <a:gd name="T76" fmla="*/ 88 w 140"/>
                <a:gd name="T77" fmla="*/ 10 h 114"/>
                <a:gd name="T78" fmla="*/ 84 w 140"/>
                <a:gd name="T79" fmla="*/ 13 h 114"/>
                <a:gd name="T80" fmla="*/ 81 w 140"/>
                <a:gd name="T81" fmla="*/ 19 h 114"/>
                <a:gd name="T82" fmla="*/ 79 w 140"/>
                <a:gd name="T83" fmla="*/ 26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114"/>
                <a:gd name="T128" fmla="*/ 140 w 140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114">
                  <a:moveTo>
                    <a:pt x="79" y="26"/>
                  </a:moveTo>
                  <a:lnTo>
                    <a:pt x="72" y="38"/>
                  </a:lnTo>
                  <a:lnTo>
                    <a:pt x="61" y="44"/>
                  </a:lnTo>
                  <a:lnTo>
                    <a:pt x="51" y="53"/>
                  </a:lnTo>
                  <a:lnTo>
                    <a:pt x="35" y="56"/>
                  </a:lnTo>
                  <a:lnTo>
                    <a:pt x="22" y="59"/>
                  </a:lnTo>
                  <a:lnTo>
                    <a:pt x="12" y="60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113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12" y="113"/>
                  </a:lnTo>
                  <a:lnTo>
                    <a:pt x="20" y="112"/>
                  </a:lnTo>
                  <a:lnTo>
                    <a:pt x="29" y="111"/>
                  </a:lnTo>
                  <a:lnTo>
                    <a:pt x="39" y="109"/>
                  </a:lnTo>
                  <a:lnTo>
                    <a:pt x="50" y="106"/>
                  </a:lnTo>
                  <a:lnTo>
                    <a:pt x="61" y="103"/>
                  </a:lnTo>
                  <a:lnTo>
                    <a:pt x="74" y="99"/>
                  </a:lnTo>
                  <a:lnTo>
                    <a:pt x="85" y="94"/>
                  </a:lnTo>
                  <a:lnTo>
                    <a:pt x="97" y="87"/>
                  </a:lnTo>
                  <a:lnTo>
                    <a:pt x="109" y="78"/>
                  </a:lnTo>
                  <a:lnTo>
                    <a:pt x="118" y="68"/>
                  </a:lnTo>
                  <a:lnTo>
                    <a:pt x="127" y="58"/>
                  </a:lnTo>
                  <a:lnTo>
                    <a:pt x="132" y="46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28" y="6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8" y="1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8" y="10"/>
                  </a:lnTo>
                  <a:lnTo>
                    <a:pt x="84" y="13"/>
                  </a:lnTo>
                  <a:lnTo>
                    <a:pt x="81" y="19"/>
                  </a:lnTo>
                  <a:lnTo>
                    <a:pt x="79" y="26"/>
                  </a:lnTo>
                </a:path>
              </a:pathLst>
            </a:custGeom>
            <a:solidFill>
              <a:srgbClr val="669999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04" name="Freeform 79"/>
            <p:cNvSpPr>
              <a:spLocks/>
            </p:cNvSpPr>
            <p:nvPr/>
          </p:nvSpPr>
          <p:spPr bwMode="auto">
            <a:xfrm>
              <a:off x="3527" y="2188"/>
              <a:ext cx="147" cy="119"/>
            </a:xfrm>
            <a:custGeom>
              <a:avLst/>
              <a:gdLst>
                <a:gd name="T0" fmla="*/ 82 w 147"/>
                <a:gd name="T1" fmla="*/ 27 h 119"/>
                <a:gd name="T2" fmla="*/ 82 w 147"/>
                <a:gd name="T3" fmla="*/ 27 h 119"/>
                <a:gd name="T4" fmla="*/ 75 w 147"/>
                <a:gd name="T5" fmla="*/ 40 h 119"/>
                <a:gd name="T6" fmla="*/ 64 w 147"/>
                <a:gd name="T7" fmla="*/ 47 h 119"/>
                <a:gd name="T8" fmla="*/ 53 w 147"/>
                <a:gd name="T9" fmla="*/ 54 h 119"/>
                <a:gd name="T10" fmla="*/ 36 w 147"/>
                <a:gd name="T11" fmla="*/ 59 h 119"/>
                <a:gd name="T12" fmla="*/ 23 w 147"/>
                <a:gd name="T13" fmla="*/ 61 h 119"/>
                <a:gd name="T14" fmla="*/ 12 w 147"/>
                <a:gd name="T15" fmla="*/ 62 h 119"/>
                <a:gd name="T16" fmla="*/ 3 w 147"/>
                <a:gd name="T17" fmla="*/ 63 h 119"/>
                <a:gd name="T18" fmla="*/ 1 w 147"/>
                <a:gd name="T19" fmla="*/ 62 h 119"/>
                <a:gd name="T20" fmla="*/ 0 w 147"/>
                <a:gd name="T21" fmla="*/ 118 h 119"/>
                <a:gd name="T22" fmla="*/ 1 w 147"/>
                <a:gd name="T23" fmla="*/ 117 h 119"/>
                <a:gd name="T24" fmla="*/ 6 w 147"/>
                <a:gd name="T25" fmla="*/ 118 h 119"/>
                <a:gd name="T26" fmla="*/ 10 w 147"/>
                <a:gd name="T27" fmla="*/ 117 h 119"/>
                <a:gd name="T28" fmla="*/ 20 w 147"/>
                <a:gd name="T29" fmla="*/ 117 h 119"/>
                <a:gd name="T30" fmla="*/ 28 w 147"/>
                <a:gd name="T31" fmla="*/ 115 h 119"/>
                <a:gd name="T32" fmla="*/ 40 w 147"/>
                <a:gd name="T33" fmla="*/ 115 h 119"/>
                <a:gd name="T34" fmla="*/ 51 w 147"/>
                <a:gd name="T35" fmla="*/ 111 h 119"/>
                <a:gd name="T36" fmla="*/ 64 w 147"/>
                <a:gd name="T37" fmla="*/ 108 h 119"/>
                <a:gd name="T38" fmla="*/ 77 w 147"/>
                <a:gd name="T39" fmla="*/ 104 h 119"/>
                <a:gd name="T40" fmla="*/ 89 w 147"/>
                <a:gd name="T41" fmla="*/ 99 h 119"/>
                <a:gd name="T42" fmla="*/ 101 w 147"/>
                <a:gd name="T43" fmla="*/ 92 h 119"/>
                <a:gd name="T44" fmla="*/ 113 w 147"/>
                <a:gd name="T45" fmla="*/ 82 h 119"/>
                <a:gd name="T46" fmla="*/ 123 w 147"/>
                <a:gd name="T47" fmla="*/ 72 h 119"/>
                <a:gd name="T48" fmla="*/ 132 w 147"/>
                <a:gd name="T49" fmla="*/ 62 h 119"/>
                <a:gd name="T50" fmla="*/ 139 w 147"/>
                <a:gd name="T51" fmla="*/ 48 h 119"/>
                <a:gd name="T52" fmla="*/ 145 w 147"/>
                <a:gd name="T53" fmla="*/ 32 h 119"/>
                <a:gd name="T54" fmla="*/ 146 w 147"/>
                <a:gd name="T55" fmla="*/ 28 h 119"/>
                <a:gd name="T56" fmla="*/ 145 w 147"/>
                <a:gd name="T57" fmla="*/ 22 h 119"/>
                <a:gd name="T58" fmla="*/ 141 w 147"/>
                <a:gd name="T59" fmla="*/ 17 h 119"/>
                <a:gd name="T60" fmla="*/ 138 w 147"/>
                <a:gd name="T61" fmla="*/ 13 h 119"/>
                <a:gd name="T62" fmla="*/ 133 w 147"/>
                <a:gd name="T63" fmla="*/ 7 h 119"/>
                <a:gd name="T64" fmla="*/ 129 w 147"/>
                <a:gd name="T65" fmla="*/ 2 h 119"/>
                <a:gd name="T66" fmla="*/ 125 w 147"/>
                <a:gd name="T67" fmla="*/ 0 h 119"/>
                <a:gd name="T68" fmla="*/ 118 w 147"/>
                <a:gd name="T69" fmla="*/ 0 h 119"/>
                <a:gd name="T70" fmla="*/ 111 w 147"/>
                <a:gd name="T71" fmla="*/ 2 h 119"/>
                <a:gd name="T72" fmla="*/ 106 w 147"/>
                <a:gd name="T73" fmla="*/ 3 h 119"/>
                <a:gd name="T74" fmla="*/ 101 w 147"/>
                <a:gd name="T75" fmla="*/ 5 h 119"/>
                <a:gd name="T76" fmla="*/ 95 w 147"/>
                <a:gd name="T77" fmla="*/ 7 h 119"/>
                <a:gd name="T78" fmla="*/ 90 w 147"/>
                <a:gd name="T79" fmla="*/ 11 h 119"/>
                <a:gd name="T80" fmla="*/ 88 w 147"/>
                <a:gd name="T81" fmla="*/ 14 h 119"/>
                <a:gd name="T82" fmla="*/ 85 w 147"/>
                <a:gd name="T83" fmla="*/ 20 h 119"/>
                <a:gd name="T84" fmla="*/ 82 w 147"/>
                <a:gd name="T85" fmla="*/ 27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19"/>
                <a:gd name="T131" fmla="*/ 147 w 147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19">
                  <a:moveTo>
                    <a:pt x="82" y="27"/>
                  </a:moveTo>
                  <a:lnTo>
                    <a:pt x="82" y="27"/>
                  </a:lnTo>
                  <a:lnTo>
                    <a:pt x="75" y="40"/>
                  </a:lnTo>
                  <a:lnTo>
                    <a:pt x="64" y="47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23" y="61"/>
                  </a:lnTo>
                  <a:lnTo>
                    <a:pt x="12" y="62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6" y="118"/>
                  </a:lnTo>
                  <a:lnTo>
                    <a:pt x="10" y="117"/>
                  </a:lnTo>
                  <a:lnTo>
                    <a:pt x="20" y="117"/>
                  </a:lnTo>
                  <a:lnTo>
                    <a:pt x="28" y="115"/>
                  </a:lnTo>
                  <a:lnTo>
                    <a:pt x="40" y="115"/>
                  </a:lnTo>
                  <a:lnTo>
                    <a:pt x="51" y="111"/>
                  </a:lnTo>
                  <a:lnTo>
                    <a:pt x="64" y="108"/>
                  </a:lnTo>
                  <a:lnTo>
                    <a:pt x="77" y="104"/>
                  </a:lnTo>
                  <a:lnTo>
                    <a:pt x="89" y="99"/>
                  </a:lnTo>
                  <a:lnTo>
                    <a:pt x="101" y="92"/>
                  </a:lnTo>
                  <a:lnTo>
                    <a:pt x="113" y="82"/>
                  </a:lnTo>
                  <a:lnTo>
                    <a:pt x="123" y="72"/>
                  </a:lnTo>
                  <a:lnTo>
                    <a:pt x="132" y="62"/>
                  </a:lnTo>
                  <a:lnTo>
                    <a:pt x="139" y="48"/>
                  </a:lnTo>
                  <a:lnTo>
                    <a:pt x="145" y="32"/>
                  </a:lnTo>
                  <a:lnTo>
                    <a:pt x="146" y="28"/>
                  </a:lnTo>
                  <a:lnTo>
                    <a:pt x="145" y="22"/>
                  </a:lnTo>
                  <a:lnTo>
                    <a:pt x="141" y="17"/>
                  </a:lnTo>
                  <a:lnTo>
                    <a:pt x="138" y="13"/>
                  </a:lnTo>
                  <a:lnTo>
                    <a:pt x="133" y="7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3"/>
                  </a:lnTo>
                  <a:lnTo>
                    <a:pt x="101" y="5"/>
                  </a:lnTo>
                  <a:lnTo>
                    <a:pt x="95" y="7"/>
                  </a:lnTo>
                  <a:lnTo>
                    <a:pt x="90" y="11"/>
                  </a:lnTo>
                  <a:lnTo>
                    <a:pt x="88" y="14"/>
                  </a:lnTo>
                  <a:lnTo>
                    <a:pt x="85" y="20"/>
                  </a:lnTo>
                  <a:lnTo>
                    <a:pt x="82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05" name="Freeform 80"/>
            <p:cNvSpPr>
              <a:spLocks/>
            </p:cNvSpPr>
            <p:nvPr/>
          </p:nvSpPr>
          <p:spPr bwMode="auto">
            <a:xfrm>
              <a:off x="4079" y="1951"/>
              <a:ext cx="170" cy="148"/>
            </a:xfrm>
            <a:custGeom>
              <a:avLst/>
              <a:gdLst>
                <a:gd name="T0" fmla="*/ 3 w 170"/>
                <a:gd name="T1" fmla="*/ 147 h 148"/>
                <a:gd name="T2" fmla="*/ 9 w 170"/>
                <a:gd name="T3" fmla="*/ 145 h 148"/>
                <a:gd name="T4" fmla="*/ 19 w 170"/>
                <a:gd name="T5" fmla="*/ 143 h 148"/>
                <a:gd name="T6" fmla="*/ 29 w 170"/>
                <a:gd name="T7" fmla="*/ 141 h 148"/>
                <a:gd name="T8" fmla="*/ 44 w 170"/>
                <a:gd name="T9" fmla="*/ 138 h 148"/>
                <a:gd name="T10" fmla="*/ 56 w 170"/>
                <a:gd name="T11" fmla="*/ 135 h 148"/>
                <a:gd name="T12" fmla="*/ 68 w 170"/>
                <a:gd name="T13" fmla="*/ 130 h 148"/>
                <a:gd name="T14" fmla="*/ 84 w 170"/>
                <a:gd name="T15" fmla="*/ 126 h 148"/>
                <a:gd name="T16" fmla="*/ 98 w 170"/>
                <a:gd name="T17" fmla="*/ 122 h 148"/>
                <a:gd name="T18" fmla="*/ 110 w 170"/>
                <a:gd name="T19" fmla="*/ 117 h 148"/>
                <a:gd name="T20" fmla="*/ 126 w 170"/>
                <a:gd name="T21" fmla="*/ 112 h 148"/>
                <a:gd name="T22" fmla="*/ 137 w 170"/>
                <a:gd name="T23" fmla="*/ 107 h 148"/>
                <a:gd name="T24" fmla="*/ 147 w 170"/>
                <a:gd name="T25" fmla="*/ 100 h 148"/>
                <a:gd name="T26" fmla="*/ 155 w 170"/>
                <a:gd name="T27" fmla="*/ 93 h 148"/>
                <a:gd name="T28" fmla="*/ 162 w 170"/>
                <a:gd name="T29" fmla="*/ 89 h 148"/>
                <a:gd name="T30" fmla="*/ 167 w 170"/>
                <a:gd name="T31" fmla="*/ 82 h 148"/>
                <a:gd name="T32" fmla="*/ 169 w 170"/>
                <a:gd name="T33" fmla="*/ 75 h 148"/>
                <a:gd name="T34" fmla="*/ 166 w 170"/>
                <a:gd name="T35" fmla="*/ 67 h 148"/>
                <a:gd name="T36" fmla="*/ 161 w 170"/>
                <a:gd name="T37" fmla="*/ 61 h 148"/>
                <a:gd name="T38" fmla="*/ 153 w 170"/>
                <a:gd name="T39" fmla="*/ 52 h 148"/>
                <a:gd name="T40" fmla="*/ 143 w 170"/>
                <a:gd name="T41" fmla="*/ 47 h 148"/>
                <a:gd name="T42" fmla="*/ 130 w 170"/>
                <a:gd name="T43" fmla="*/ 41 h 148"/>
                <a:gd name="T44" fmla="*/ 115 w 170"/>
                <a:gd name="T45" fmla="*/ 34 h 148"/>
                <a:gd name="T46" fmla="*/ 100 w 170"/>
                <a:gd name="T47" fmla="*/ 27 h 148"/>
                <a:gd name="T48" fmla="*/ 85 w 170"/>
                <a:gd name="T49" fmla="*/ 22 h 148"/>
                <a:gd name="T50" fmla="*/ 70 w 170"/>
                <a:gd name="T51" fmla="*/ 17 h 148"/>
                <a:gd name="T52" fmla="*/ 54 w 170"/>
                <a:gd name="T53" fmla="*/ 12 h 148"/>
                <a:gd name="T54" fmla="*/ 40 w 170"/>
                <a:gd name="T55" fmla="*/ 7 h 148"/>
                <a:gd name="T56" fmla="*/ 27 w 170"/>
                <a:gd name="T57" fmla="*/ 5 h 148"/>
                <a:gd name="T58" fmla="*/ 15 w 170"/>
                <a:gd name="T59" fmla="*/ 2 h 148"/>
                <a:gd name="T60" fmla="*/ 8 w 170"/>
                <a:gd name="T61" fmla="*/ 0 h 148"/>
                <a:gd name="T62" fmla="*/ 2 w 170"/>
                <a:gd name="T63" fmla="*/ 1 h 148"/>
                <a:gd name="T64" fmla="*/ 0 w 170"/>
                <a:gd name="T65" fmla="*/ 0 h 148"/>
                <a:gd name="T66" fmla="*/ 3 w 170"/>
                <a:gd name="T67" fmla="*/ 1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0"/>
                <a:gd name="T103" fmla="*/ 0 h 148"/>
                <a:gd name="T104" fmla="*/ 170 w 170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0" h="148">
                  <a:moveTo>
                    <a:pt x="3" y="147"/>
                  </a:moveTo>
                  <a:lnTo>
                    <a:pt x="9" y="145"/>
                  </a:lnTo>
                  <a:lnTo>
                    <a:pt x="19" y="143"/>
                  </a:lnTo>
                  <a:lnTo>
                    <a:pt x="29" y="141"/>
                  </a:lnTo>
                  <a:lnTo>
                    <a:pt x="44" y="138"/>
                  </a:lnTo>
                  <a:lnTo>
                    <a:pt x="56" y="135"/>
                  </a:lnTo>
                  <a:lnTo>
                    <a:pt x="68" y="130"/>
                  </a:lnTo>
                  <a:lnTo>
                    <a:pt x="84" y="126"/>
                  </a:lnTo>
                  <a:lnTo>
                    <a:pt x="98" y="122"/>
                  </a:lnTo>
                  <a:lnTo>
                    <a:pt x="110" y="117"/>
                  </a:lnTo>
                  <a:lnTo>
                    <a:pt x="126" y="112"/>
                  </a:lnTo>
                  <a:lnTo>
                    <a:pt x="137" y="107"/>
                  </a:lnTo>
                  <a:lnTo>
                    <a:pt x="147" y="100"/>
                  </a:lnTo>
                  <a:lnTo>
                    <a:pt x="155" y="93"/>
                  </a:lnTo>
                  <a:lnTo>
                    <a:pt x="162" y="89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6" y="67"/>
                  </a:lnTo>
                  <a:lnTo>
                    <a:pt x="161" y="61"/>
                  </a:lnTo>
                  <a:lnTo>
                    <a:pt x="153" y="52"/>
                  </a:lnTo>
                  <a:lnTo>
                    <a:pt x="143" y="47"/>
                  </a:lnTo>
                  <a:lnTo>
                    <a:pt x="130" y="41"/>
                  </a:lnTo>
                  <a:lnTo>
                    <a:pt x="115" y="34"/>
                  </a:lnTo>
                  <a:lnTo>
                    <a:pt x="100" y="27"/>
                  </a:lnTo>
                  <a:lnTo>
                    <a:pt x="85" y="22"/>
                  </a:lnTo>
                  <a:lnTo>
                    <a:pt x="70" y="17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7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4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06" name="Freeform 81"/>
            <p:cNvSpPr>
              <a:spLocks/>
            </p:cNvSpPr>
            <p:nvPr/>
          </p:nvSpPr>
          <p:spPr bwMode="auto">
            <a:xfrm>
              <a:off x="4079" y="1951"/>
              <a:ext cx="176" cy="153"/>
            </a:xfrm>
            <a:custGeom>
              <a:avLst/>
              <a:gdLst>
                <a:gd name="T0" fmla="*/ 3 w 176"/>
                <a:gd name="T1" fmla="*/ 152 h 153"/>
                <a:gd name="T2" fmla="*/ 3 w 176"/>
                <a:gd name="T3" fmla="*/ 152 h 153"/>
                <a:gd name="T4" fmla="*/ 9 w 176"/>
                <a:gd name="T5" fmla="*/ 151 h 153"/>
                <a:gd name="T6" fmla="*/ 19 w 176"/>
                <a:gd name="T7" fmla="*/ 150 h 153"/>
                <a:gd name="T8" fmla="*/ 30 w 176"/>
                <a:gd name="T9" fmla="*/ 146 h 153"/>
                <a:gd name="T10" fmla="*/ 43 w 176"/>
                <a:gd name="T11" fmla="*/ 144 h 153"/>
                <a:gd name="T12" fmla="*/ 57 w 176"/>
                <a:gd name="T13" fmla="*/ 140 h 153"/>
                <a:gd name="T14" fmla="*/ 71 w 176"/>
                <a:gd name="T15" fmla="*/ 137 h 153"/>
                <a:gd name="T16" fmla="*/ 85 w 176"/>
                <a:gd name="T17" fmla="*/ 132 h 153"/>
                <a:gd name="T18" fmla="*/ 101 w 176"/>
                <a:gd name="T19" fmla="*/ 127 h 153"/>
                <a:gd name="T20" fmla="*/ 114 w 176"/>
                <a:gd name="T21" fmla="*/ 122 h 153"/>
                <a:gd name="T22" fmla="*/ 128 w 176"/>
                <a:gd name="T23" fmla="*/ 116 h 153"/>
                <a:gd name="T24" fmla="*/ 141 w 176"/>
                <a:gd name="T25" fmla="*/ 111 h 153"/>
                <a:gd name="T26" fmla="*/ 151 w 176"/>
                <a:gd name="T27" fmla="*/ 104 h 153"/>
                <a:gd name="T28" fmla="*/ 161 w 176"/>
                <a:gd name="T29" fmla="*/ 98 h 153"/>
                <a:gd name="T30" fmla="*/ 168 w 176"/>
                <a:gd name="T31" fmla="*/ 92 h 153"/>
                <a:gd name="T32" fmla="*/ 173 w 176"/>
                <a:gd name="T33" fmla="*/ 85 h 153"/>
                <a:gd name="T34" fmla="*/ 175 w 176"/>
                <a:gd name="T35" fmla="*/ 78 h 153"/>
                <a:gd name="T36" fmla="*/ 172 w 176"/>
                <a:gd name="T37" fmla="*/ 70 h 153"/>
                <a:gd name="T38" fmla="*/ 166 w 176"/>
                <a:gd name="T39" fmla="*/ 63 h 153"/>
                <a:gd name="T40" fmla="*/ 158 w 176"/>
                <a:gd name="T41" fmla="*/ 55 h 153"/>
                <a:gd name="T42" fmla="*/ 148 w 176"/>
                <a:gd name="T43" fmla="*/ 49 h 153"/>
                <a:gd name="T44" fmla="*/ 134 w 176"/>
                <a:gd name="T45" fmla="*/ 43 h 153"/>
                <a:gd name="T46" fmla="*/ 119 w 176"/>
                <a:gd name="T47" fmla="*/ 35 h 153"/>
                <a:gd name="T48" fmla="*/ 103 w 176"/>
                <a:gd name="T49" fmla="*/ 29 h 153"/>
                <a:gd name="T50" fmla="*/ 88 w 176"/>
                <a:gd name="T51" fmla="*/ 23 h 153"/>
                <a:gd name="T52" fmla="*/ 72 w 176"/>
                <a:gd name="T53" fmla="*/ 18 h 153"/>
                <a:gd name="T54" fmla="*/ 56 w 176"/>
                <a:gd name="T55" fmla="*/ 13 h 153"/>
                <a:gd name="T56" fmla="*/ 41 w 176"/>
                <a:gd name="T57" fmla="*/ 8 h 153"/>
                <a:gd name="T58" fmla="*/ 28 w 176"/>
                <a:gd name="T59" fmla="*/ 5 h 153"/>
                <a:gd name="T60" fmla="*/ 16 w 176"/>
                <a:gd name="T61" fmla="*/ 3 h 153"/>
                <a:gd name="T62" fmla="*/ 8 w 176"/>
                <a:gd name="T63" fmla="*/ 0 h 153"/>
                <a:gd name="T64" fmla="*/ 2 w 176"/>
                <a:gd name="T65" fmla="*/ 1 h 153"/>
                <a:gd name="T66" fmla="*/ 0 w 176"/>
                <a:gd name="T67" fmla="*/ 0 h 153"/>
                <a:gd name="T68" fmla="*/ 3 w 176"/>
                <a:gd name="T69" fmla="*/ 152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53"/>
                <a:gd name="T107" fmla="*/ 176 w 176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53">
                  <a:moveTo>
                    <a:pt x="3" y="152"/>
                  </a:moveTo>
                  <a:lnTo>
                    <a:pt x="3" y="152"/>
                  </a:lnTo>
                  <a:lnTo>
                    <a:pt x="9" y="151"/>
                  </a:lnTo>
                  <a:lnTo>
                    <a:pt x="19" y="150"/>
                  </a:lnTo>
                  <a:lnTo>
                    <a:pt x="30" y="146"/>
                  </a:lnTo>
                  <a:lnTo>
                    <a:pt x="43" y="144"/>
                  </a:lnTo>
                  <a:lnTo>
                    <a:pt x="57" y="140"/>
                  </a:lnTo>
                  <a:lnTo>
                    <a:pt x="71" y="137"/>
                  </a:lnTo>
                  <a:lnTo>
                    <a:pt x="85" y="132"/>
                  </a:lnTo>
                  <a:lnTo>
                    <a:pt x="101" y="127"/>
                  </a:lnTo>
                  <a:lnTo>
                    <a:pt x="114" y="122"/>
                  </a:lnTo>
                  <a:lnTo>
                    <a:pt x="128" y="116"/>
                  </a:lnTo>
                  <a:lnTo>
                    <a:pt x="141" y="111"/>
                  </a:lnTo>
                  <a:lnTo>
                    <a:pt x="151" y="104"/>
                  </a:lnTo>
                  <a:lnTo>
                    <a:pt x="161" y="98"/>
                  </a:lnTo>
                  <a:lnTo>
                    <a:pt x="168" y="92"/>
                  </a:lnTo>
                  <a:lnTo>
                    <a:pt x="173" y="85"/>
                  </a:lnTo>
                  <a:lnTo>
                    <a:pt x="175" y="78"/>
                  </a:lnTo>
                  <a:lnTo>
                    <a:pt x="172" y="70"/>
                  </a:lnTo>
                  <a:lnTo>
                    <a:pt x="166" y="63"/>
                  </a:lnTo>
                  <a:lnTo>
                    <a:pt x="158" y="55"/>
                  </a:lnTo>
                  <a:lnTo>
                    <a:pt x="148" y="49"/>
                  </a:lnTo>
                  <a:lnTo>
                    <a:pt x="134" y="43"/>
                  </a:lnTo>
                  <a:lnTo>
                    <a:pt x="119" y="35"/>
                  </a:lnTo>
                  <a:lnTo>
                    <a:pt x="103" y="29"/>
                  </a:lnTo>
                  <a:lnTo>
                    <a:pt x="88" y="23"/>
                  </a:lnTo>
                  <a:lnTo>
                    <a:pt x="72" y="18"/>
                  </a:lnTo>
                  <a:lnTo>
                    <a:pt x="56" y="13"/>
                  </a:lnTo>
                  <a:lnTo>
                    <a:pt x="41" y="8"/>
                  </a:lnTo>
                  <a:lnTo>
                    <a:pt x="28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07" name="Freeform 82"/>
            <p:cNvSpPr>
              <a:spLocks/>
            </p:cNvSpPr>
            <p:nvPr/>
          </p:nvSpPr>
          <p:spPr bwMode="auto">
            <a:xfrm>
              <a:off x="4086" y="1952"/>
              <a:ext cx="162" cy="76"/>
            </a:xfrm>
            <a:custGeom>
              <a:avLst/>
              <a:gdLst>
                <a:gd name="T0" fmla="*/ 161 w 162"/>
                <a:gd name="T1" fmla="*/ 75 h 76"/>
                <a:gd name="T2" fmla="*/ 159 w 162"/>
                <a:gd name="T3" fmla="*/ 69 h 76"/>
                <a:gd name="T4" fmla="*/ 154 w 162"/>
                <a:gd name="T5" fmla="*/ 61 h 76"/>
                <a:gd name="T6" fmla="*/ 147 w 162"/>
                <a:gd name="T7" fmla="*/ 54 h 76"/>
                <a:gd name="T8" fmla="*/ 136 w 162"/>
                <a:gd name="T9" fmla="*/ 47 h 76"/>
                <a:gd name="T10" fmla="*/ 126 w 162"/>
                <a:gd name="T11" fmla="*/ 42 h 76"/>
                <a:gd name="T12" fmla="*/ 111 w 162"/>
                <a:gd name="T13" fmla="*/ 35 h 76"/>
                <a:gd name="T14" fmla="*/ 97 w 162"/>
                <a:gd name="T15" fmla="*/ 30 h 76"/>
                <a:gd name="T16" fmla="*/ 82 w 162"/>
                <a:gd name="T17" fmla="*/ 24 h 76"/>
                <a:gd name="T18" fmla="*/ 67 w 162"/>
                <a:gd name="T19" fmla="*/ 20 h 76"/>
                <a:gd name="T20" fmla="*/ 52 w 162"/>
                <a:gd name="T21" fmla="*/ 14 h 76"/>
                <a:gd name="T22" fmla="*/ 37 w 162"/>
                <a:gd name="T23" fmla="*/ 10 h 76"/>
                <a:gd name="T24" fmla="*/ 26 w 162"/>
                <a:gd name="T25" fmla="*/ 7 h 76"/>
                <a:gd name="T26" fmla="*/ 15 w 162"/>
                <a:gd name="T27" fmla="*/ 5 h 76"/>
                <a:gd name="T28" fmla="*/ 7 w 162"/>
                <a:gd name="T29" fmla="*/ 2 h 76"/>
                <a:gd name="T30" fmla="*/ 1 w 162"/>
                <a:gd name="T31" fmla="*/ 1 h 76"/>
                <a:gd name="T32" fmla="*/ 0 w 162"/>
                <a:gd name="T33" fmla="*/ 0 h 76"/>
                <a:gd name="T34" fmla="*/ 3 w 162"/>
                <a:gd name="T35" fmla="*/ 75 h 76"/>
                <a:gd name="T36" fmla="*/ 161 w 162"/>
                <a:gd name="T37" fmla="*/ 75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76"/>
                <a:gd name="T59" fmla="*/ 162 w 16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76">
                  <a:moveTo>
                    <a:pt x="161" y="75"/>
                  </a:moveTo>
                  <a:lnTo>
                    <a:pt x="159" y="69"/>
                  </a:lnTo>
                  <a:lnTo>
                    <a:pt x="154" y="61"/>
                  </a:lnTo>
                  <a:lnTo>
                    <a:pt x="147" y="54"/>
                  </a:lnTo>
                  <a:lnTo>
                    <a:pt x="136" y="47"/>
                  </a:lnTo>
                  <a:lnTo>
                    <a:pt x="126" y="42"/>
                  </a:lnTo>
                  <a:lnTo>
                    <a:pt x="111" y="35"/>
                  </a:lnTo>
                  <a:lnTo>
                    <a:pt x="97" y="30"/>
                  </a:lnTo>
                  <a:lnTo>
                    <a:pt x="82" y="24"/>
                  </a:lnTo>
                  <a:lnTo>
                    <a:pt x="67" y="20"/>
                  </a:lnTo>
                  <a:lnTo>
                    <a:pt x="52" y="14"/>
                  </a:lnTo>
                  <a:lnTo>
                    <a:pt x="37" y="10"/>
                  </a:lnTo>
                  <a:lnTo>
                    <a:pt x="26" y="7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75"/>
                  </a:lnTo>
                  <a:lnTo>
                    <a:pt x="161" y="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08" name="Freeform 83"/>
            <p:cNvSpPr>
              <a:spLocks/>
            </p:cNvSpPr>
            <p:nvPr/>
          </p:nvSpPr>
          <p:spPr bwMode="auto">
            <a:xfrm>
              <a:off x="4086" y="1953"/>
              <a:ext cx="168" cy="81"/>
            </a:xfrm>
            <a:custGeom>
              <a:avLst/>
              <a:gdLst>
                <a:gd name="T0" fmla="*/ 167 w 168"/>
                <a:gd name="T1" fmla="*/ 77 h 81"/>
                <a:gd name="T2" fmla="*/ 167 w 168"/>
                <a:gd name="T3" fmla="*/ 77 h 81"/>
                <a:gd name="T4" fmla="*/ 165 w 168"/>
                <a:gd name="T5" fmla="*/ 71 h 81"/>
                <a:gd name="T6" fmla="*/ 159 w 168"/>
                <a:gd name="T7" fmla="*/ 63 h 81"/>
                <a:gd name="T8" fmla="*/ 152 w 168"/>
                <a:gd name="T9" fmla="*/ 55 h 81"/>
                <a:gd name="T10" fmla="*/ 141 w 168"/>
                <a:gd name="T11" fmla="*/ 48 h 81"/>
                <a:gd name="T12" fmla="*/ 130 w 168"/>
                <a:gd name="T13" fmla="*/ 43 h 81"/>
                <a:gd name="T14" fmla="*/ 115 w 168"/>
                <a:gd name="T15" fmla="*/ 35 h 81"/>
                <a:gd name="T16" fmla="*/ 99 w 168"/>
                <a:gd name="T17" fmla="*/ 30 h 81"/>
                <a:gd name="T18" fmla="*/ 85 w 168"/>
                <a:gd name="T19" fmla="*/ 24 h 81"/>
                <a:gd name="T20" fmla="*/ 68 w 168"/>
                <a:gd name="T21" fmla="*/ 19 h 81"/>
                <a:gd name="T22" fmla="*/ 53 w 168"/>
                <a:gd name="T23" fmla="*/ 14 h 81"/>
                <a:gd name="T24" fmla="*/ 38 w 168"/>
                <a:gd name="T25" fmla="*/ 10 h 81"/>
                <a:gd name="T26" fmla="*/ 27 w 168"/>
                <a:gd name="T27" fmla="*/ 7 h 81"/>
                <a:gd name="T28" fmla="*/ 15 w 168"/>
                <a:gd name="T29" fmla="*/ 5 h 81"/>
                <a:gd name="T30" fmla="*/ 6 w 168"/>
                <a:gd name="T31" fmla="*/ 2 h 81"/>
                <a:gd name="T32" fmla="*/ 1 w 168"/>
                <a:gd name="T33" fmla="*/ 1 h 81"/>
                <a:gd name="T34" fmla="*/ 0 w 168"/>
                <a:gd name="T35" fmla="*/ 0 h 81"/>
                <a:gd name="T36" fmla="*/ 1 w 168"/>
                <a:gd name="T37" fmla="*/ 80 h 81"/>
                <a:gd name="T38" fmla="*/ 167 w 168"/>
                <a:gd name="T39" fmla="*/ 7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81"/>
                <a:gd name="T62" fmla="*/ 168 w 168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81">
                  <a:moveTo>
                    <a:pt x="167" y="77"/>
                  </a:moveTo>
                  <a:lnTo>
                    <a:pt x="167" y="77"/>
                  </a:lnTo>
                  <a:lnTo>
                    <a:pt x="165" y="71"/>
                  </a:lnTo>
                  <a:lnTo>
                    <a:pt x="159" y="63"/>
                  </a:lnTo>
                  <a:lnTo>
                    <a:pt x="152" y="55"/>
                  </a:lnTo>
                  <a:lnTo>
                    <a:pt x="141" y="48"/>
                  </a:lnTo>
                  <a:lnTo>
                    <a:pt x="130" y="43"/>
                  </a:lnTo>
                  <a:lnTo>
                    <a:pt x="115" y="35"/>
                  </a:lnTo>
                  <a:lnTo>
                    <a:pt x="99" y="30"/>
                  </a:lnTo>
                  <a:lnTo>
                    <a:pt x="85" y="24"/>
                  </a:lnTo>
                  <a:lnTo>
                    <a:pt x="68" y="19"/>
                  </a:lnTo>
                  <a:lnTo>
                    <a:pt x="53" y="14"/>
                  </a:lnTo>
                  <a:lnTo>
                    <a:pt x="38" y="10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80"/>
                  </a:lnTo>
                  <a:lnTo>
                    <a:pt x="167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09" name="Freeform 84"/>
            <p:cNvSpPr>
              <a:spLocks/>
            </p:cNvSpPr>
            <p:nvPr/>
          </p:nvSpPr>
          <p:spPr bwMode="auto">
            <a:xfrm>
              <a:off x="4057" y="1946"/>
              <a:ext cx="198" cy="165"/>
            </a:xfrm>
            <a:custGeom>
              <a:avLst/>
              <a:gdLst>
                <a:gd name="T0" fmla="*/ 8 w 198"/>
                <a:gd name="T1" fmla="*/ 164 h 165"/>
                <a:gd name="T2" fmla="*/ 8 w 198"/>
                <a:gd name="T3" fmla="*/ 164 h 165"/>
                <a:gd name="T4" fmla="*/ 17 w 198"/>
                <a:gd name="T5" fmla="*/ 162 h 165"/>
                <a:gd name="T6" fmla="*/ 26 w 198"/>
                <a:gd name="T7" fmla="*/ 159 h 165"/>
                <a:gd name="T8" fmla="*/ 38 w 198"/>
                <a:gd name="T9" fmla="*/ 157 h 165"/>
                <a:gd name="T10" fmla="*/ 51 w 198"/>
                <a:gd name="T11" fmla="*/ 152 h 165"/>
                <a:gd name="T12" fmla="*/ 66 w 198"/>
                <a:gd name="T13" fmla="*/ 150 h 165"/>
                <a:gd name="T14" fmla="*/ 84 w 198"/>
                <a:gd name="T15" fmla="*/ 145 h 165"/>
                <a:gd name="T16" fmla="*/ 99 w 198"/>
                <a:gd name="T17" fmla="*/ 140 h 165"/>
                <a:gd name="T18" fmla="*/ 115 w 198"/>
                <a:gd name="T19" fmla="*/ 135 h 165"/>
                <a:gd name="T20" fmla="*/ 130 w 198"/>
                <a:gd name="T21" fmla="*/ 129 h 165"/>
                <a:gd name="T22" fmla="*/ 146 w 198"/>
                <a:gd name="T23" fmla="*/ 122 h 165"/>
                <a:gd name="T24" fmla="*/ 160 w 198"/>
                <a:gd name="T25" fmla="*/ 117 h 165"/>
                <a:gd name="T26" fmla="*/ 172 w 198"/>
                <a:gd name="T27" fmla="*/ 110 h 165"/>
                <a:gd name="T28" fmla="*/ 182 w 198"/>
                <a:gd name="T29" fmla="*/ 104 h 165"/>
                <a:gd name="T30" fmla="*/ 190 w 198"/>
                <a:gd name="T31" fmla="*/ 97 h 165"/>
                <a:gd name="T32" fmla="*/ 195 w 198"/>
                <a:gd name="T33" fmla="*/ 89 h 165"/>
                <a:gd name="T34" fmla="*/ 197 w 198"/>
                <a:gd name="T35" fmla="*/ 83 h 165"/>
                <a:gd name="T36" fmla="*/ 194 w 198"/>
                <a:gd name="T37" fmla="*/ 74 h 165"/>
                <a:gd name="T38" fmla="*/ 188 w 198"/>
                <a:gd name="T39" fmla="*/ 66 h 165"/>
                <a:gd name="T40" fmla="*/ 178 w 198"/>
                <a:gd name="T41" fmla="*/ 58 h 165"/>
                <a:gd name="T42" fmla="*/ 165 w 198"/>
                <a:gd name="T43" fmla="*/ 52 h 165"/>
                <a:gd name="T44" fmla="*/ 150 w 198"/>
                <a:gd name="T45" fmla="*/ 45 h 165"/>
                <a:gd name="T46" fmla="*/ 133 w 198"/>
                <a:gd name="T47" fmla="*/ 37 h 165"/>
                <a:gd name="T48" fmla="*/ 116 w 198"/>
                <a:gd name="T49" fmla="*/ 31 h 165"/>
                <a:gd name="T50" fmla="*/ 98 w 198"/>
                <a:gd name="T51" fmla="*/ 25 h 165"/>
                <a:gd name="T52" fmla="*/ 80 w 198"/>
                <a:gd name="T53" fmla="*/ 19 h 165"/>
                <a:gd name="T54" fmla="*/ 62 w 198"/>
                <a:gd name="T55" fmla="*/ 14 h 165"/>
                <a:gd name="T56" fmla="*/ 46 w 198"/>
                <a:gd name="T57" fmla="*/ 10 h 165"/>
                <a:gd name="T58" fmla="*/ 31 w 198"/>
                <a:gd name="T59" fmla="*/ 6 h 165"/>
                <a:gd name="T60" fmla="*/ 17 w 198"/>
                <a:gd name="T61" fmla="*/ 3 h 165"/>
                <a:gd name="T62" fmla="*/ 7 w 198"/>
                <a:gd name="T63" fmla="*/ 1 h 165"/>
                <a:gd name="T64" fmla="*/ 1 w 198"/>
                <a:gd name="T65" fmla="*/ 1 h 165"/>
                <a:gd name="T66" fmla="*/ 0 w 198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65"/>
                <a:gd name="T104" fmla="*/ 198 w 198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65">
                  <a:moveTo>
                    <a:pt x="8" y="164"/>
                  </a:moveTo>
                  <a:lnTo>
                    <a:pt x="8" y="164"/>
                  </a:lnTo>
                  <a:lnTo>
                    <a:pt x="17" y="162"/>
                  </a:lnTo>
                  <a:lnTo>
                    <a:pt x="26" y="159"/>
                  </a:lnTo>
                  <a:lnTo>
                    <a:pt x="38" y="157"/>
                  </a:lnTo>
                  <a:lnTo>
                    <a:pt x="51" y="152"/>
                  </a:lnTo>
                  <a:lnTo>
                    <a:pt x="66" y="150"/>
                  </a:lnTo>
                  <a:lnTo>
                    <a:pt x="84" y="145"/>
                  </a:lnTo>
                  <a:lnTo>
                    <a:pt x="99" y="140"/>
                  </a:lnTo>
                  <a:lnTo>
                    <a:pt x="115" y="135"/>
                  </a:lnTo>
                  <a:lnTo>
                    <a:pt x="130" y="129"/>
                  </a:lnTo>
                  <a:lnTo>
                    <a:pt x="146" y="122"/>
                  </a:lnTo>
                  <a:lnTo>
                    <a:pt x="160" y="117"/>
                  </a:lnTo>
                  <a:lnTo>
                    <a:pt x="172" y="110"/>
                  </a:lnTo>
                  <a:lnTo>
                    <a:pt x="182" y="104"/>
                  </a:lnTo>
                  <a:lnTo>
                    <a:pt x="190" y="97"/>
                  </a:lnTo>
                  <a:lnTo>
                    <a:pt x="195" y="89"/>
                  </a:lnTo>
                  <a:lnTo>
                    <a:pt x="197" y="83"/>
                  </a:lnTo>
                  <a:lnTo>
                    <a:pt x="194" y="74"/>
                  </a:lnTo>
                  <a:lnTo>
                    <a:pt x="188" y="66"/>
                  </a:lnTo>
                  <a:lnTo>
                    <a:pt x="178" y="58"/>
                  </a:lnTo>
                  <a:lnTo>
                    <a:pt x="165" y="52"/>
                  </a:lnTo>
                  <a:lnTo>
                    <a:pt x="150" y="45"/>
                  </a:lnTo>
                  <a:lnTo>
                    <a:pt x="133" y="37"/>
                  </a:lnTo>
                  <a:lnTo>
                    <a:pt x="116" y="31"/>
                  </a:lnTo>
                  <a:lnTo>
                    <a:pt x="98" y="25"/>
                  </a:lnTo>
                  <a:lnTo>
                    <a:pt x="80" y="19"/>
                  </a:lnTo>
                  <a:lnTo>
                    <a:pt x="62" y="14"/>
                  </a:lnTo>
                  <a:lnTo>
                    <a:pt x="46" y="10"/>
                  </a:lnTo>
                  <a:lnTo>
                    <a:pt x="31" y="6"/>
                  </a:lnTo>
                  <a:lnTo>
                    <a:pt x="17" y="3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10" name="Line 85"/>
            <p:cNvSpPr>
              <a:spLocks noChangeShapeType="1"/>
            </p:cNvSpPr>
            <p:nvPr/>
          </p:nvSpPr>
          <p:spPr bwMode="auto">
            <a:xfrm>
              <a:off x="4085" y="1957"/>
              <a:ext cx="3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11" name="Line 86"/>
            <p:cNvSpPr>
              <a:spLocks noChangeShapeType="1"/>
            </p:cNvSpPr>
            <p:nvPr/>
          </p:nvSpPr>
          <p:spPr bwMode="auto">
            <a:xfrm flipH="1">
              <a:off x="1676" y="1544"/>
              <a:ext cx="10" cy="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12" name="Freeform 87"/>
            <p:cNvSpPr>
              <a:spLocks/>
            </p:cNvSpPr>
            <p:nvPr/>
          </p:nvSpPr>
          <p:spPr bwMode="auto">
            <a:xfrm>
              <a:off x="1621" y="1541"/>
              <a:ext cx="60" cy="629"/>
            </a:xfrm>
            <a:custGeom>
              <a:avLst/>
              <a:gdLst>
                <a:gd name="T0" fmla="*/ 59 w 60"/>
                <a:gd name="T1" fmla="*/ 0 h 629"/>
                <a:gd name="T2" fmla="*/ 59 w 60"/>
                <a:gd name="T3" fmla="*/ 0 h 629"/>
                <a:gd name="T4" fmla="*/ 58 w 60"/>
                <a:gd name="T5" fmla="*/ 3 h 629"/>
                <a:gd name="T6" fmla="*/ 57 w 60"/>
                <a:gd name="T7" fmla="*/ 14 h 629"/>
                <a:gd name="T8" fmla="*/ 59 w 60"/>
                <a:gd name="T9" fmla="*/ 27 h 629"/>
                <a:gd name="T10" fmla="*/ 59 w 60"/>
                <a:gd name="T11" fmla="*/ 43 h 629"/>
                <a:gd name="T12" fmla="*/ 59 w 60"/>
                <a:gd name="T13" fmla="*/ 59 h 629"/>
                <a:gd name="T14" fmla="*/ 59 w 60"/>
                <a:gd name="T15" fmla="*/ 74 h 629"/>
                <a:gd name="T16" fmla="*/ 59 w 60"/>
                <a:gd name="T17" fmla="*/ 84 h 629"/>
                <a:gd name="T18" fmla="*/ 59 w 60"/>
                <a:gd name="T19" fmla="*/ 87 h 629"/>
                <a:gd name="T20" fmla="*/ 0 w 60"/>
                <a:gd name="T21" fmla="*/ 87 h 629"/>
                <a:gd name="T22" fmla="*/ 6 w 60"/>
                <a:gd name="T23" fmla="*/ 628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9"/>
                <a:gd name="T38" fmla="*/ 60 w 60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9">
                  <a:moveTo>
                    <a:pt x="59" y="0"/>
                  </a:moveTo>
                  <a:lnTo>
                    <a:pt x="59" y="0"/>
                  </a:lnTo>
                  <a:lnTo>
                    <a:pt x="58" y="3"/>
                  </a:lnTo>
                  <a:lnTo>
                    <a:pt x="57" y="14"/>
                  </a:lnTo>
                  <a:lnTo>
                    <a:pt x="59" y="27"/>
                  </a:lnTo>
                  <a:lnTo>
                    <a:pt x="59" y="43"/>
                  </a:lnTo>
                  <a:lnTo>
                    <a:pt x="59" y="59"/>
                  </a:lnTo>
                  <a:lnTo>
                    <a:pt x="59" y="74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0" y="87"/>
                  </a:lnTo>
                  <a:lnTo>
                    <a:pt x="6" y="6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13" name="Freeform 88"/>
            <p:cNvSpPr>
              <a:spLocks/>
            </p:cNvSpPr>
            <p:nvPr/>
          </p:nvSpPr>
          <p:spPr bwMode="auto">
            <a:xfrm>
              <a:off x="2775" y="1791"/>
              <a:ext cx="862" cy="158"/>
            </a:xfrm>
            <a:custGeom>
              <a:avLst/>
              <a:gdLst>
                <a:gd name="T0" fmla="*/ 861 w 862"/>
                <a:gd name="T1" fmla="*/ 109 h 158"/>
                <a:gd name="T2" fmla="*/ 845 w 862"/>
                <a:gd name="T3" fmla="*/ 151 h 158"/>
                <a:gd name="T4" fmla="*/ 693 w 862"/>
                <a:gd name="T5" fmla="*/ 157 h 158"/>
                <a:gd name="T6" fmla="*/ 51 w 862"/>
                <a:gd name="T7" fmla="*/ 62 h 158"/>
                <a:gd name="T8" fmla="*/ 49 w 862"/>
                <a:gd name="T9" fmla="*/ 59 h 158"/>
                <a:gd name="T10" fmla="*/ 44 w 862"/>
                <a:gd name="T11" fmla="*/ 52 h 158"/>
                <a:gd name="T12" fmla="*/ 35 w 862"/>
                <a:gd name="T13" fmla="*/ 43 h 158"/>
                <a:gd name="T14" fmla="*/ 25 w 862"/>
                <a:gd name="T15" fmla="*/ 31 h 158"/>
                <a:gd name="T16" fmla="*/ 15 w 862"/>
                <a:gd name="T17" fmla="*/ 20 h 158"/>
                <a:gd name="T18" fmla="*/ 7 w 862"/>
                <a:gd name="T19" fmla="*/ 10 h 158"/>
                <a:gd name="T20" fmla="*/ 2 w 862"/>
                <a:gd name="T21" fmla="*/ 3 h 158"/>
                <a:gd name="T22" fmla="*/ 0 w 862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2"/>
                <a:gd name="T37" fmla="*/ 0 h 158"/>
                <a:gd name="T38" fmla="*/ 862 w 862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2" h="158">
                  <a:moveTo>
                    <a:pt x="861" y="109"/>
                  </a:moveTo>
                  <a:lnTo>
                    <a:pt x="845" y="151"/>
                  </a:lnTo>
                  <a:lnTo>
                    <a:pt x="693" y="157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4" y="52"/>
                  </a:lnTo>
                  <a:lnTo>
                    <a:pt x="35" y="43"/>
                  </a:lnTo>
                  <a:lnTo>
                    <a:pt x="25" y="31"/>
                  </a:lnTo>
                  <a:lnTo>
                    <a:pt x="15" y="20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14" name="Freeform 89"/>
            <p:cNvSpPr>
              <a:spLocks/>
            </p:cNvSpPr>
            <p:nvPr/>
          </p:nvSpPr>
          <p:spPr bwMode="auto">
            <a:xfrm>
              <a:off x="2753" y="1799"/>
              <a:ext cx="896" cy="171"/>
            </a:xfrm>
            <a:custGeom>
              <a:avLst/>
              <a:gdLst>
                <a:gd name="T0" fmla="*/ 895 w 896"/>
                <a:gd name="T1" fmla="*/ 101 h 171"/>
                <a:gd name="T2" fmla="*/ 868 w 896"/>
                <a:gd name="T3" fmla="*/ 165 h 171"/>
                <a:gd name="T4" fmla="*/ 710 w 896"/>
                <a:gd name="T5" fmla="*/ 170 h 171"/>
                <a:gd name="T6" fmla="*/ 60 w 896"/>
                <a:gd name="T7" fmla="*/ 74 h 171"/>
                <a:gd name="T8" fmla="*/ 0 w 896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171"/>
                <a:gd name="T17" fmla="*/ 896 w 89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171">
                  <a:moveTo>
                    <a:pt x="895" y="101"/>
                  </a:moveTo>
                  <a:lnTo>
                    <a:pt x="868" y="165"/>
                  </a:lnTo>
                  <a:lnTo>
                    <a:pt x="710" y="170"/>
                  </a:lnTo>
                  <a:lnTo>
                    <a:pt x="60" y="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15" name="Freeform 90"/>
            <p:cNvSpPr>
              <a:spLocks/>
            </p:cNvSpPr>
            <p:nvPr/>
          </p:nvSpPr>
          <p:spPr bwMode="auto">
            <a:xfrm>
              <a:off x="1457" y="1682"/>
              <a:ext cx="58" cy="263"/>
            </a:xfrm>
            <a:custGeom>
              <a:avLst/>
              <a:gdLst>
                <a:gd name="T0" fmla="*/ 28 w 58"/>
                <a:gd name="T1" fmla="*/ 0 h 263"/>
                <a:gd name="T2" fmla="*/ 57 w 58"/>
                <a:gd name="T3" fmla="*/ 0 h 263"/>
                <a:gd name="T4" fmla="*/ 55 w 58"/>
                <a:gd name="T5" fmla="*/ 11 h 263"/>
                <a:gd name="T6" fmla="*/ 52 w 58"/>
                <a:gd name="T7" fmla="*/ 39 h 263"/>
                <a:gd name="T8" fmla="*/ 48 w 58"/>
                <a:gd name="T9" fmla="*/ 80 h 263"/>
                <a:gd name="T10" fmla="*/ 44 w 58"/>
                <a:gd name="T11" fmla="*/ 128 h 263"/>
                <a:gd name="T12" fmla="*/ 38 w 58"/>
                <a:gd name="T13" fmla="*/ 175 h 263"/>
                <a:gd name="T14" fmla="*/ 34 w 58"/>
                <a:gd name="T15" fmla="*/ 215 h 263"/>
                <a:gd name="T16" fmla="*/ 31 w 58"/>
                <a:gd name="T17" fmla="*/ 245 h 263"/>
                <a:gd name="T18" fmla="*/ 29 w 58"/>
                <a:gd name="T19" fmla="*/ 255 h 263"/>
                <a:gd name="T20" fmla="*/ 32 w 58"/>
                <a:gd name="T21" fmla="*/ 256 h 263"/>
                <a:gd name="T22" fmla="*/ 35 w 58"/>
                <a:gd name="T23" fmla="*/ 257 h 263"/>
                <a:gd name="T24" fmla="*/ 39 w 58"/>
                <a:gd name="T25" fmla="*/ 257 h 263"/>
                <a:gd name="T26" fmla="*/ 45 w 58"/>
                <a:gd name="T27" fmla="*/ 257 h 263"/>
                <a:gd name="T28" fmla="*/ 48 w 58"/>
                <a:gd name="T29" fmla="*/ 257 h 263"/>
                <a:gd name="T30" fmla="*/ 50 w 58"/>
                <a:gd name="T31" fmla="*/ 258 h 263"/>
                <a:gd name="T32" fmla="*/ 51 w 58"/>
                <a:gd name="T33" fmla="*/ 257 h 263"/>
                <a:gd name="T34" fmla="*/ 51 w 58"/>
                <a:gd name="T35" fmla="*/ 262 h 263"/>
                <a:gd name="T36" fmla="*/ 0 w 58"/>
                <a:gd name="T37" fmla="*/ 261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63"/>
                <a:gd name="T59" fmla="*/ 58 w 58"/>
                <a:gd name="T60" fmla="*/ 263 h 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63">
                  <a:moveTo>
                    <a:pt x="28" y="0"/>
                  </a:moveTo>
                  <a:lnTo>
                    <a:pt x="57" y="0"/>
                  </a:lnTo>
                  <a:lnTo>
                    <a:pt x="55" y="11"/>
                  </a:lnTo>
                  <a:lnTo>
                    <a:pt x="52" y="39"/>
                  </a:lnTo>
                  <a:lnTo>
                    <a:pt x="48" y="80"/>
                  </a:lnTo>
                  <a:lnTo>
                    <a:pt x="44" y="128"/>
                  </a:lnTo>
                  <a:lnTo>
                    <a:pt x="38" y="175"/>
                  </a:lnTo>
                  <a:lnTo>
                    <a:pt x="34" y="215"/>
                  </a:lnTo>
                  <a:lnTo>
                    <a:pt x="31" y="245"/>
                  </a:lnTo>
                  <a:lnTo>
                    <a:pt x="29" y="255"/>
                  </a:lnTo>
                  <a:lnTo>
                    <a:pt x="32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5" y="257"/>
                  </a:lnTo>
                  <a:lnTo>
                    <a:pt x="48" y="257"/>
                  </a:lnTo>
                  <a:lnTo>
                    <a:pt x="50" y="258"/>
                  </a:lnTo>
                  <a:lnTo>
                    <a:pt x="51" y="257"/>
                  </a:lnTo>
                  <a:lnTo>
                    <a:pt x="51" y="262"/>
                  </a:lnTo>
                  <a:lnTo>
                    <a:pt x="0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16" name="Freeform 91"/>
            <p:cNvSpPr>
              <a:spLocks/>
            </p:cNvSpPr>
            <p:nvPr/>
          </p:nvSpPr>
          <p:spPr bwMode="auto">
            <a:xfrm>
              <a:off x="3957" y="2038"/>
              <a:ext cx="67" cy="34"/>
            </a:xfrm>
            <a:custGeom>
              <a:avLst/>
              <a:gdLst>
                <a:gd name="T0" fmla="*/ 66 w 67"/>
                <a:gd name="T1" fmla="*/ 19 h 34"/>
                <a:gd name="T2" fmla="*/ 64 w 67"/>
                <a:gd name="T3" fmla="*/ 17 h 34"/>
                <a:gd name="T4" fmla="*/ 61 w 67"/>
                <a:gd name="T5" fmla="*/ 16 h 34"/>
                <a:gd name="T6" fmla="*/ 53 w 67"/>
                <a:gd name="T7" fmla="*/ 14 h 34"/>
                <a:gd name="T8" fmla="*/ 46 w 67"/>
                <a:gd name="T9" fmla="*/ 11 h 34"/>
                <a:gd name="T10" fmla="*/ 38 w 67"/>
                <a:gd name="T11" fmla="*/ 9 h 34"/>
                <a:gd name="T12" fmla="*/ 28 w 67"/>
                <a:gd name="T13" fmla="*/ 8 h 34"/>
                <a:gd name="T14" fmla="*/ 18 w 67"/>
                <a:gd name="T15" fmla="*/ 3 h 34"/>
                <a:gd name="T16" fmla="*/ 9 w 67"/>
                <a:gd name="T17" fmla="*/ 0 h 34"/>
                <a:gd name="T18" fmla="*/ 4 w 67"/>
                <a:gd name="T19" fmla="*/ 0 h 34"/>
                <a:gd name="T20" fmla="*/ 1 w 67"/>
                <a:gd name="T21" fmla="*/ 2 h 34"/>
                <a:gd name="T22" fmla="*/ 0 w 67"/>
                <a:gd name="T23" fmla="*/ 7 h 34"/>
                <a:gd name="T24" fmla="*/ 1 w 67"/>
                <a:gd name="T25" fmla="*/ 14 h 34"/>
                <a:gd name="T26" fmla="*/ 1 w 67"/>
                <a:gd name="T27" fmla="*/ 20 h 34"/>
                <a:gd name="T28" fmla="*/ 2 w 67"/>
                <a:gd name="T29" fmla="*/ 26 h 34"/>
                <a:gd name="T30" fmla="*/ 5 w 67"/>
                <a:gd name="T31" fmla="*/ 31 h 34"/>
                <a:gd name="T32" fmla="*/ 8 w 67"/>
                <a:gd name="T33" fmla="*/ 33 h 34"/>
                <a:gd name="T34" fmla="*/ 16 w 67"/>
                <a:gd name="T35" fmla="*/ 29 h 34"/>
                <a:gd name="T36" fmla="*/ 24 w 67"/>
                <a:gd name="T37" fmla="*/ 28 h 34"/>
                <a:gd name="T38" fmla="*/ 34 w 67"/>
                <a:gd name="T39" fmla="*/ 26 h 34"/>
                <a:gd name="T40" fmla="*/ 43 w 67"/>
                <a:gd name="T41" fmla="*/ 24 h 34"/>
                <a:gd name="T42" fmla="*/ 52 w 67"/>
                <a:gd name="T43" fmla="*/ 23 h 34"/>
                <a:gd name="T44" fmla="*/ 59 w 67"/>
                <a:gd name="T45" fmla="*/ 21 h 34"/>
                <a:gd name="T46" fmla="*/ 65 w 67"/>
                <a:gd name="T47" fmla="*/ 20 h 34"/>
                <a:gd name="T48" fmla="*/ 66 w 67"/>
                <a:gd name="T49" fmla="*/ 19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34"/>
                <a:gd name="T77" fmla="*/ 67 w 6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34">
                  <a:moveTo>
                    <a:pt x="66" y="19"/>
                  </a:moveTo>
                  <a:lnTo>
                    <a:pt x="64" y="17"/>
                  </a:lnTo>
                  <a:lnTo>
                    <a:pt x="61" y="16"/>
                  </a:lnTo>
                  <a:lnTo>
                    <a:pt x="53" y="14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18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24" y="28"/>
                  </a:lnTo>
                  <a:lnTo>
                    <a:pt x="34" y="26"/>
                  </a:lnTo>
                  <a:lnTo>
                    <a:pt x="43" y="24"/>
                  </a:lnTo>
                  <a:lnTo>
                    <a:pt x="52" y="23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66" y="1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17" name="Freeform 92"/>
            <p:cNvSpPr>
              <a:spLocks/>
            </p:cNvSpPr>
            <p:nvPr/>
          </p:nvSpPr>
          <p:spPr bwMode="auto">
            <a:xfrm>
              <a:off x="3956" y="2039"/>
              <a:ext cx="73" cy="39"/>
            </a:xfrm>
            <a:custGeom>
              <a:avLst/>
              <a:gdLst>
                <a:gd name="T0" fmla="*/ 72 w 73"/>
                <a:gd name="T1" fmla="*/ 20 h 39"/>
                <a:gd name="T2" fmla="*/ 72 w 73"/>
                <a:gd name="T3" fmla="*/ 20 h 39"/>
                <a:gd name="T4" fmla="*/ 71 w 73"/>
                <a:gd name="T5" fmla="*/ 18 h 39"/>
                <a:gd name="T6" fmla="*/ 67 w 73"/>
                <a:gd name="T7" fmla="*/ 16 h 39"/>
                <a:gd name="T8" fmla="*/ 58 w 73"/>
                <a:gd name="T9" fmla="*/ 15 h 39"/>
                <a:gd name="T10" fmla="*/ 51 w 73"/>
                <a:gd name="T11" fmla="*/ 13 h 39"/>
                <a:gd name="T12" fmla="*/ 41 w 73"/>
                <a:gd name="T13" fmla="*/ 10 h 39"/>
                <a:gd name="T14" fmla="*/ 31 w 73"/>
                <a:gd name="T15" fmla="*/ 8 h 39"/>
                <a:gd name="T16" fmla="*/ 19 w 73"/>
                <a:gd name="T17" fmla="*/ 4 h 39"/>
                <a:gd name="T18" fmla="*/ 9 w 73"/>
                <a:gd name="T19" fmla="*/ 0 h 39"/>
                <a:gd name="T20" fmla="*/ 5 w 73"/>
                <a:gd name="T21" fmla="*/ 0 h 39"/>
                <a:gd name="T22" fmla="*/ 2 w 73"/>
                <a:gd name="T23" fmla="*/ 3 h 39"/>
                <a:gd name="T24" fmla="*/ 0 w 73"/>
                <a:gd name="T25" fmla="*/ 9 h 39"/>
                <a:gd name="T26" fmla="*/ 0 w 73"/>
                <a:gd name="T27" fmla="*/ 16 h 39"/>
                <a:gd name="T28" fmla="*/ 0 w 73"/>
                <a:gd name="T29" fmla="*/ 24 h 39"/>
                <a:gd name="T30" fmla="*/ 2 w 73"/>
                <a:gd name="T31" fmla="*/ 31 h 39"/>
                <a:gd name="T32" fmla="*/ 5 w 73"/>
                <a:gd name="T33" fmla="*/ 35 h 39"/>
                <a:gd name="T34" fmla="*/ 9 w 73"/>
                <a:gd name="T35" fmla="*/ 38 h 39"/>
                <a:gd name="T36" fmla="*/ 17 w 73"/>
                <a:gd name="T37" fmla="*/ 34 h 39"/>
                <a:gd name="T38" fmla="*/ 27 w 73"/>
                <a:gd name="T39" fmla="*/ 32 h 39"/>
                <a:gd name="T40" fmla="*/ 36 w 73"/>
                <a:gd name="T41" fmla="*/ 28 h 39"/>
                <a:gd name="T42" fmla="*/ 47 w 73"/>
                <a:gd name="T43" fmla="*/ 26 h 39"/>
                <a:gd name="T44" fmla="*/ 57 w 73"/>
                <a:gd name="T45" fmla="*/ 26 h 39"/>
                <a:gd name="T46" fmla="*/ 64 w 73"/>
                <a:gd name="T47" fmla="*/ 23 h 39"/>
                <a:gd name="T48" fmla="*/ 70 w 73"/>
                <a:gd name="T49" fmla="*/ 22 h 39"/>
                <a:gd name="T50" fmla="*/ 72 w 73"/>
                <a:gd name="T51" fmla="*/ 2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9"/>
                <a:gd name="T80" fmla="*/ 73 w 73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9">
                  <a:moveTo>
                    <a:pt x="72" y="20"/>
                  </a:moveTo>
                  <a:lnTo>
                    <a:pt x="72" y="20"/>
                  </a:lnTo>
                  <a:lnTo>
                    <a:pt x="71" y="18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51" y="13"/>
                  </a:lnTo>
                  <a:lnTo>
                    <a:pt x="41" y="10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6" y="28"/>
                  </a:lnTo>
                  <a:lnTo>
                    <a:pt x="47" y="26"/>
                  </a:lnTo>
                  <a:lnTo>
                    <a:pt x="57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2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18" name="Freeform 93"/>
            <p:cNvSpPr>
              <a:spLocks/>
            </p:cNvSpPr>
            <p:nvPr/>
          </p:nvSpPr>
          <p:spPr bwMode="auto">
            <a:xfrm>
              <a:off x="2385" y="1798"/>
              <a:ext cx="116" cy="86"/>
            </a:xfrm>
            <a:custGeom>
              <a:avLst/>
              <a:gdLst>
                <a:gd name="T0" fmla="*/ 5 w 116"/>
                <a:gd name="T1" fmla="*/ 14 h 86"/>
                <a:gd name="T2" fmla="*/ 1 w 116"/>
                <a:gd name="T3" fmla="*/ 15 h 86"/>
                <a:gd name="T4" fmla="*/ 0 w 116"/>
                <a:gd name="T5" fmla="*/ 18 h 86"/>
                <a:gd name="T6" fmla="*/ 2 w 116"/>
                <a:gd name="T7" fmla="*/ 20 h 86"/>
                <a:gd name="T8" fmla="*/ 6 w 116"/>
                <a:gd name="T9" fmla="*/ 22 h 86"/>
                <a:gd name="T10" fmla="*/ 58 w 116"/>
                <a:gd name="T11" fmla="*/ 12 h 86"/>
                <a:gd name="T12" fmla="*/ 83 w 116"/>
                <a:gd name="T13" fmla="*/ 85 h 86"/>
                <a:gd name="T14" fmla="*/ 115 w 116"/>
                <a:gd name="T15" fmla="*/ 77 h 86"/>
                <a:gd name="T16" fmla="*/ 75 w 116"/>
                <a:gd name="T17" fmla="*/ 8 h 86"/>
                <a:gd name="T18" fmla="*/ 84 w 116"/>
                <a:gd name="T19" fmla="*/ 8 h 86"/>
                <a:gd name="T20" fmla="*/ 86 w 116"/>
                <a:gd name="T21" fmla="*/ 5 h 86"/>
                <a:gd name="T22" fmla="*/ 87 w 116"/>
                <a:gd name="T23" fmla="*/ 2 h 86"/>
                <a:gd name="T24" fmla="*/ 86 w 116"/>
                <a:gd name="T25" fmla="*/ 0 h 86"/>
                <a:gd name="T26" fmla="*/ 81 w 116"/>
                <a:gd name="T27" fmla="*/ 0 h 86"/>
                <a:gd name="T28" fmla="*/ 5 w 116"/>
                <a:gd name="T29" fmla="*/ 14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86"/>
                <a:gd name="T47" fmla="*/ 116 w 11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86">
                  <a:moveTo>
                    <a:pt x="5" y="14"/>
                  </a:move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8" y="12"/>
                  </a:lnTo>
                  <a:lnTo>
                    <a:pt x="83" y="85"/>
                  </a:lnTo>
                  <a:lnTo>
                    <a:pt x="115" y="77"/>
                  </a:lnTo>
                  <a:lnTo>
                    <a:pt x="75" y="8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5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19" name="Freeform 94"/>
            <p:cNvSpPr>
              <a:spLocks/>
            </p:cNvSpPr>
            <p:nvPr/>
          </p:nvSpPr>
          <p:spPr bwMode="auto">
            <a:xfrm>
              <a:off x="2383" y="1799"/>
              <a:ext cx="122" cy="93"/>
            </a:xfrm>
            <a:custGeom>
              <a:avLst/>
              <a:gdLst>
                <a:gd name="T0" fmla="*/ 6 w 122"/>
                <a:gd name="T1" fmla="*/ 15 h 93"/>
                <a:gd name="T2" fmla="*/ 6 w 122"/>
                <a:gd name="T3" fmla="*/ 15 h 93"/>
                <a:gd name="T4" fmla="*/ 2 w 122"/>
                <a:gd name="T5" fmla="*/ 17 h 93"/>
                <a:gd name="T6" fmla="*/ 0 w 122"/>
                <a:gd name="T7" fmla="*/ 21 h 93"/>
                <a:gd name="T8" fmla="*/ 3 w 122"/>
                <a:gd name="T9" fmla="*/ 23 h 93"/>
                <a:gd name="T10" fmla="*/ 7 w 122"/>
                <a:gd name="T11" fmla="*/ 25 h 93"/>
                <a:gd name="T12" fmla="*/ 62 w 122"/>
                <a:gd name="T13" fmla="*/ 14 h 93"/>
                <a:gd name="T14" fmla="*/ 87 w 122"/>
                <a:gd name="T15" fmla="*/ 92 h 93"/>
                <a:gd name="T16" fmla="*/ 121 w 122"/>
                <a:gd name="T17" fmla="*/ 83 h 93"/>
                <a:gd name="T18" fmla="*/ 80 w 122"/>
                <a:gd name="T19" fmla="*/ 9 h 93"/>
                <a:gd name="T20" fmla="*/ 89 w 122"/>
                <a:gd name="T21" fmla="*/ 8 h 93"/>
                <a:gd name="T22" fmla="*/ 90 w 122"/>
                <a:gd name="T23" fmla="*/ 5 h 93"/>
                <a:gd name="T24" fmla="*/ 92 w 122"/>
                <a:gd name="T25" fmla="*/ 2 h 93"/>
                <a:gd name="T26" fmla="*/ 90 w 122"/>
                <a:gd name="T27" fmla="*/ 0 h 93"/>
                <a:gd name="T28" fmla="*/ 86 w 122"/>
                <a:gd name="T29" fmla="*/ 0 h 93"/>
                <a:gd name="T30" fmla="*/ 6 w 122"/>
                <a:gd name="T31" fmla="*/ 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93"/>
                <a:gd name="T50" fmla="*/ 122 w 122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93">
                  <a:moveTo>
                    <a:pt x="6" y="15"/>
                  </a:moveTo>
                  <a:lnTo>
                    <a:pt x="6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62" y="14"/>
                  </a:lnTo>
                  <a:lnTo>
                    <a:pt x="87" y="92"/>
                  </a:lnTo>
                  <a:lnTo>
                    <a:pt x="121" y="83"/>
                  </a:lnTo>
                  <a:lnTo>
                    <a:pt x="80" y="9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6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20" name="Freeform 95"/>
            <p:cNvSpPr>
              <a:spLocks/>
            </p:cNvSpPr>
            <p:nvPr/>
          </p:nvSpPr>
          <p:spPr bwMode="auto">
            <a:xfrm>
              <a:off x="2631" y="1940"/>
              <a:ext cx="137" cy="164"/>
            </a:xfrm>
            <a:custGeom>
              <a:avLst/>
              <a:gdLst>
                <a:gd name="T0" fmla="*/ 111 w 137"/>
                <a:gd name="T1" fmla="*/ 0 h 164"/>
                <a:gd name="T2" fmla="*/ 23 w 137"/>
                <a:gd name="T3" fmla="*/ 10 h 164"/>
                <a:gd name="T4" fmla="*/ 13 w 137"/>
                <a:gd name="T5" fmla="*/ 12 h 164"/>
                <a:gd name="T6" fmla="*/ 6 w 137"/>
                <a:gd name="T7" fmla="*/ 18 h 164"/>
                <a:gd name="T8" fmla="*/ 2 w 137"/>
                <a:gd name="T9" fmla="*/ 27 h 164"/>
                <a:gd name="T10" fmla="*/ 0 w 137"/>
                <a:gd name="T11" fmla="*/ 38 h 164"/>
                <a:gd name="T12" fmla="*/ 1 w 137"/>
                <a:gd name="T13" fmla="*/ 138 h 164"/>
                <a:gd name="T14" fmla="*/ 3 w 137"/>
                <a:gd name="T15" fmla="*/ 145 h 164"/>
                <a:gd name="T16" fmla="*/ 4 w 137"/>
                <a:gd name="T17" fmla="*/ 150 h 164"/>
                <a:gd name="T18" fmla="*/ 7 w 137"/>
                <a:gd name="T19" fmla="*/ 153 h 164"/>
                <a:gd name="T20" fmla="*/ 9 w 137"/>
                <a:gd name="T21" fmla="*/ 158 h 164"/>
                <a:gd name="T22" fmla="*/ 13 w 137"/>
                <a:gd name="T23" fmla="*/ 160 h 164"/>
                <a:gd name="T24" fmla="*/ 17 w 137"/>
                <a:gd name="T25" fmla="*/ 161 h 164"/>
                <a:gd name="T26" fmla="*/ 21 w 137"/>
                <a:gd name="T27" fmla="*/ 163 h 164"/>
                <a:gd name="T28" fmla="*/ 25 w 137"/>
                <a:gd name="T29" fmla="*/ 163 h 164"/>
                <a:gd name="T30" fmla="*/ 115 w 137"/>
                <a:gd name="T31" fmla="*/ 154 h 164"/>
                <a:gd name="T32" fmla="*/ 123 w 137"/>
                <a:gd name="T33" fmla="*/ 152 h 164"/>
                <a:gd name="T34" fmla="*/ 131 w 137"/>
                <a:gd name="T35" fmla="*/ 145 h 164"/>
                <a:gd name="T36" fmla="*/ 134 w 137"/>
                <a:gd name="T37" fmla="*/ 135 h 164"/>
                <a:gd name="T38" fmla="*/ 136 w 137"/>
                <a:gd name="T39" fmla="*/ 125 h 164"/>
                <a:gd name="T40" fmla="*/ 133 w 137"/>
                <a:gd name="T41" fmla="*/ 24 h 164"/>
                <a:gd name="T42" fmla="*/ 133 w 137"/>
                <a:gd name="T43" fmla="*/ 19 h 164"/>
                <a:gd name="T44" fmla="*/ 133 w 137"/>
                <a:gd name="T45" fmla="*/ 14 h 164"/>
                <a:gd name="T46" fmla="*/ 130 w 137"/>
                <a:gd name="T47" fmla="*/ 9 h 164"/>
                <a:gd name="T48" fmla="*/ 127 w 137"/>
                <a:gd name="T49" fmla="*/ 5 h 164"/>
                <a:gd name="T50" fmla="*/ 123 w 137"/>
                <a:gd name="T51" fmla="*/ 3 h 164"/>
                <a:gd name="T52" fmla="*/ 120 w 137"/>
                <a:gd name="T53" fmla="*/ 1 h 164"/>
                <a:gd name="T54" fmla="*/ 116 w 137"/>
                <a:gd name="T55" fmla="*/ 1 h 164"/>
                <a:gd name="T56" fmla="*/ 111 w 137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164"/>
                <a:gd name="T89" fmla="*/ 137 w 137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164">
                  <a:moveTo>
                    <a:pt x="111" y="0"/>
                  </a:moveTo>
                  <a:lnTo>
                    <a:pt x="23" y="1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2" y="27"/>
                  </a:lnTo>
                  <a:lnTo>
                    <a:pt x="0" y="38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8"/>
                  </a:lnTo>
                  <a:lnTo>
                    <a:pt x="13" y="160"/>
                  </a:lnTo>
                  <a:lnTo>
                    <a:pt x="17" y="161"/>
                  </a:lnTo>
                  <a:lnTo>
                    <a:pt x="21" y="163"/>
                  </a:lnTo>
                  <a:lnTo>
                    <a:pt x="25" y="163"/>
                  </a:lnTo>
                  <a:lnTo>
                    <a:pt x="115" y="154"/>
                  </a:lnTo>
                  <a:lnTo>
                    <a:pt x="123" y="152"/>
                  </a:lnTo>
                  <a:lnTo>
                    <a:pt x="131" y="145"/>
                  </a:lnTo>
                  <a:lnTo>
                    <a:pt x="134" y="135"/>
                  </a:lnTo>
                  <a:lnTo>
                    <a:pt x="136" y="125"/>
                  </a:lnTo>
                  <a:lnTo>
                    <a:pt x="133" y="24"/>
                  </a:lnTo>
                  <a:lnTo>
                    <a:pt x="133" y="19"/>
                  </a:lnTo>
                  <a:lnTo>
                    <a:pt x="133" y="14"/>
                  </a:lnTo>
                  <a:lnTo>
                    <a:pt x="130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21" name="Freeform 96"/>
            <p:cNvSpPr>
              <a:spLocks/>
            </p:cNvSpPr>
            <p:nvPr/>
          </p:nvSpPr>
          <p:spPr bwMode="auto">
            <a:xfrm>
              <a:off x="2630" y="1941"/>
              <a:ext cx="143" cy="170"/>
            </a:xfrm>
            <a:custGeom>
              <a:avLst/>
              <a:gdLst>
                <a:gd name="T0" fmla="*/ 115 w 143"/>
                <a:gd name="T1" fmla="*/ 0 h 170"/>
                <a:gd name="T2" fmla="*/ 24 w 143"/>
                <a:gd name="T3" fmla="*/ 10 h 170"/>
                <a:gd name="T4" fmla="*/ 13 w 143"/>
                <a:gd name="T5" fmla="*/ 12 h 170"/>
                <a:gd name="T6" fmla="*/ 6 w 143"/>
                <a:gd name="T7" fmla="*/ 19 h 170"/>
                <a:gd name="T8" fmla="*/ 2 w 143"/>
                <a:gd name="T9" fmla="*/ 28 h 170"/>
                <a:gd name="T10" fmla="*/ 0 w 143"/>
                <a:gd name="T11" fmla="*/ 39 h 170"/>
                <a:gd name="T12" fmla="*/ 2 w 143"/>
                <a:gd name="T13" fmla="*/ 144 h 170"/>
                <a:gd name="T14" fmla="*/ 4 w 143"/>
                <a:gd name="T15" fmla="*/ 149 h 170"/>
                <a:gd name="T16" fmla="*/ 5 w 143"/>
                <a:gd name="T17" fmla="*/ 154 h 170"/>
                <a:gd name="T18" fmla="*/ 6 w 143"/>
                <a:gd name="T19" fmla="*/ 159 h 170"/>
                <a:gd name="T20" fmla="*/ 10 w 143"/>
                <a:gd name="T21" fmla="*/ 163 h 170"/>
                <a:gd name="T22" fmla="*/ 14 w 143"/>
                <a:gd name="T23" fmla="*/ 166 h 170"/>
                <a:gd name="T24" fmla="*/ 18 w 143"/>
                <a:gd name="T25" fmla="*/ 167 h 170"/>
                <a:gd name="T26" fmla="*/ 22 w 143"/>
                <a:gd name="T27" fmla="*/ 169 h 170"/>
                <a:gd name="T28" fmla="*/ 27 w 143"/>
                <a:gd name="T29" fmla="*/ 169 h 170"/>
                <a:gd name="T30" fmla="*/ 118 w 143"/>
                <a:gd name="T31" fmla="*/ 160 h 170"/>
                <a:gd name="T32" fmla="*/ 128 w 143"/>
                <a:gd name="T33" fmla="*/ 157 h 170"/>
                <a:gd name="T34" fmla="*/ 135 w 143"/>
                <a:gd name="T35" fmla="*/ 149 h 170"/>
                <a:gd name="T36" fmla="*/ 139 w 143"/>
                <a:gd name="T37" fmla="*/ 140 h 170"/>
                <a:gd name="T38" fmla="*/ 142 w 143"/>
                <a:gd name="T39" fmla="*/ 130 h 170"/>
                <a:gd name="T40" fmla="*/ 138 w 143"/>
                <a:gd name="T41" fmla="*/ 24 h 170"/>
                <a:gd name="T42" fmla="*/ 137 w 143"/>
                <a:gd name="T43" fmla="*/ 19 h 170"/>
                <a:gd name="T44" fmla="*/ 137 w 143"/>
                <a:gd name="T45" fmla="*/ 14 h 170"/>
                <a:gd name="T46" fmla="*/ 135 w 143"/>
                <a:gd name="T47" fmla="*/ 10 h 170"/>
                <a:gd name="T48" fmla="*/ 132 w 143"/>
                <a:gd name="T49" fmla="*/ 5 h 170"/>
                <a:gd name="T50" fmla="*/ 128 w 143"/>
                <a:gd name="T51" fmla="*/ 3 h 170"/>
                <a:gd name="T52" fmla="*/ 124 w 143"/>
                <a:gd name="T53" fmla="*/ 2 h 170"/>
                <a:gd name="T54" fmla="*/ 120 w 143"/>
                <a:gd name="T55" fmla="*/ 1 h 170"/>
                <a:gd name="T56" fmla="*/ 115 w 143"/>
                <a:gd name="T57" fmla="*/ 0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70"/>
                <a:gd name="T89" fmla="*/ 143 w 143"/>
                <a:gd name="T90" fmla="*/ 170 h 1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70">
                  <a:moveTo>
                    <a:pt x="115" y="0"/>
                  </a:moveTo>
                  <a:lnTo>
                    <a:pt x="24" y="1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2" y="144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4" y="166"/>
                  </a:lnTo>
                  <a:lnTo>
                    <a:pt x="18" y="167"/>
                  </a:lnTo>
                  <a:lnTo>
                    <a:pt x="22" y="169"/>
                  </a:lnTo>
                  <a:lnTo>
                    <a:pt x="27" y="169"/>
                  </a:lnTo>
                  <a:lnTo>
                    <a:pt x="118" y="160"/>
                  </a:lnTo>
                  <a:lnTo>
                    <a:pt x="128" y="157"/>
                  </a:lnTo>
                  <a:lnTo>
                    <a:pt x="135" y="149"/>
                  </a:lnTo>
                  <a:lnTo>
                    <a:pt x="139" y="140"/>
                  </a:lnTo>
                  <a:lnTo>
                    <a:pt x="142" y="130"/>
                  </a:lnTo>
                  <a:lnTo>
                    <a:pt x="138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5" y="10"/>
                  </a:lnTo>
                  <a:lnTo>
                    <a:pt x="132" y="5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22" name="Line 97"/>
            <p:cNvSpPr>
              <a:spLocks noChangeShapeType="1"/>
            </p:cNvSpPr>
            <p:nvPr/>
          </p:nvSpPr>
          <p:spPr bwMode="auto">
            <a:xfrm flipH="1" flipV="1">
              <a:off x="4149" y="1680"/>
              <a:ext cx="11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23" name="Line 98"/>
            <p:cNvSpPr>
              <a:spLocks noChangeShapeType="1"/>
            </p:cNvSpPr>
            <p:nvPr/>
          </p:nvSpPr>
          <p:spPr bwMode="auto">
            <a:xfrm>
              <a:off x="4158" y="2088"/>
              <a:ext cx="2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24" name="Freeform 99"/>
            <p:cNvSpPr>
              <a:spLocks/>
            </p:cNvSpPr>
            <p:nvPr/>
          </p:nvSpPr>
          <p:spPr bwMode="auto">
            <a:xfrm>
              <a:off x="1656" y="1988"/>
              <a:ext cx="600" cy="16"/>
            </a:xfrm>
            <a:custGeom>
              <a:avLst/>
              <a:gdLst>
                <a:gd name="T0" fmla="*/ 267 w 600"/>
                <a:gd name="T1" fmla="*/ 15 h 16"/>
                <a:gd name="T2" fmla="*/ 210 w 600"/>
                <a:gd name="T3" fmla="*/ 14 h 16"/>
                <a:gd name="T4" fmla="*/ 155 w 600"/>
                <a:gd name="T5" fmla="*/ 14 h 16"/>
                <a:gd name="T6" fmla="*/ 108 w 600"/>
                <a:gd name="T7" fmla="*/ 14 h 16"/>
                <a:gd name="T8" fmla="*/ 67 w 600"/>
                <a:gd name="T9" fmla="*/ 14 h 16"/>
                <a:gd name="T10" fmla="*/ 35 w 600"/>
                <a:gd name="T11" fmla="*/ 13 h 16"/>
                <a:gd name="T12" fmla="*/ 13 w 600"/>
                <a:gd name="T13" fmla="*/ 11 h 16"/>
                <a:gd name="T14" fmla="*/ 1 w 600"/>
                <a:gd name="T15" fmla="*/ 11 h 16"/>
                <a:gd name="T16" fmla="*/ 1 w 600"/>
                <a:gd name="T17" fmla="*/ 10 h 16"/>
                <a:gd name="T18" fmla="*/ 12 w 600"/>
                <a:gd name="T19" fmla="*/ 8 h 16"/>
                <a:gd name="T20" fmla="*/ 36 w 600"/>
                <a:gd name="T21" fmla="*/ 6 h 16"/>
                <a:gd name="T22" fmla="*/ 67 w 600"/>
                <a:gd name="T23" fmla="*/ 5 h 16"/>
                <a:gd name="T24" fmla="*/ 108 w 600"/>
                <a:gd name="T25" fmla="*/ 3 h 16"/>
                <a:gd name="T26" fmla="*/ 155 w 600"/>
                <a:gd name="T27" fmla="*/ 3 h 16"/>
                <a:gd name="T28" fmla="*/ 209 w 600"/>
                <a:gd name="T29" fmla="*/ 2 h 16"/>
                <a:gd name="T30" fmla="*/ 267 w 600"/>
                <a:gd name="T31" fmla="*/ 0 h 16"/>
                <a:gd name="T32" fmla="*/ 329 w 600"/>
                <a:gd name="T33" fmla="*/ 0 h 16"/>
                <a:gd name="T34" fmla="*/ 387 w 600"/>
                <a:gd name="T35" fmla="*/ 0 h 16"/>
                <a:gd name="T36" fmla="*/ 441 w 600"/>
                <a:gd name="T37" fmla="*/ 1 h 16"/>
                <a:gd name="T38" fmla="*/ 489 w 600"/>
                <a:gd name="T39" fmla="*/ 1 h 16"/>
                <a:gd name="T40" fmla="*/ 530 w 600"/>
                <a:gd name="T41" fmla="*/ 2 h 16"/>
                <a:gd name="T42" fmla="*/ 561 w 600"/>
                <a:gd name="T43" fmla="*/ 3 h 16"/>
                <a:gd name="T44" fmla="*/ 585 w 600"/>
                <a:gd name="T45" fmla="*/ 3 h 16"/>
                <a:gd name="T46" fmla="*/ 597 w 600"/>
                <a:gd name="T47" fmla="*/ 4 h 16"/>
                <a:gd name="T48" fmla="*/ 597 w 600"/>
                <a:gd name="T49" fmla="*/ 5 h 16"/>
                <a:gd name="T50" fmla="*/ 586 w 600"/>
                <a:gd name="T51" fmla="*/ 8 h 16"/>
                <a:gd name="T52" fmla="*/ 561 w 600"/>
                <a:gd name="T53" fmla="*/ 9 h 16"/>
                <a:gd name="T54" fmla="*/ 530 w 600"/>
                <a:gd name="T55" fmla="*/ 11 h 16"/>
                <a:gd name="T56" fmla="*/ 488 w 600"/>
                <a:gd name="T57" fmla="*/ 13 h 16"/>
                <a:gd name="T58" fmla="*/ 441 w 600"/>
                <a:gd name="T59" fmla="*/ 12 h 16"/>
                <a:gd name="T60" fmla="*/ 387 w 600"/>
                <a:gd name="T61" fmla="*/ 14 h 16"/>
                <a:gd name="T62" fmla="*/ 330 w 600"/>
                <a:gd name="T63" fmla="*/ 14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16"/>
                <a:gd name="T98" fmla="*/ 600 w 60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16">
                  <a:moveTo>
                    <a:pt x="299" y="14"/>
                  </a:moveTo>
                  <a:lnTo>
                    <a:pt x="267" y="15"/>
                  </a:lnTo>
                  <a:lnTo>
                    <a:pt x="239" y="15"/>
                  </a:lnTo>
                  <a:lnTo>
                    <a:pt x="210" y="14"/>
                  </a:lnTo>
                  <a:lnTo>
                    <a:pt x="181" y="15"/>
                  </a:lnTo>
                  <a:lnTo>
                    <a:pt x="155" y="14"/>
                  </a:lnTo>
                  <a:lnTo>
                    <a:pt x="132" y="15"/>
                  </a:lnTo>
                  <a:lnTo>
                    <a:pt x="108" y="14"/>
                  </a:lnTo>
                  <a:lnTo>
                    <a:pt x="87" y="14"/>
                  </a:lnTo>
                  <a:lnTo>
                    <a:pt x="67" y="14"/>
                  </a:lnTo>
                  <a:lnTo>
                    <a:pt x="50" y="12"/>
                  </a:lnTo>
                  <a:lnTo>
                    <a:pt x="35" y="13"/>
                  </a:lnTo>
                  <a:lnTo>
                    <a:pt x="22" y="12"/>
                  </a:lnTo>
                  <a:lnTo>
                    <a:pt x="13" y="11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8"/>
                  </a:lnTo>
                  <a:lnTo>
                    <a:pt x="12" y="8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50" y="6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08" y="3"/>
                  </a:lnTo>
                  <a:lnTo>
                    <a:pt x="131" y="2"/>
                  </a:lnTo>
                  <a:lnTo>
                    <a:pt x="155" y="3"/>
                  </a:lnTo>
                  <a:lnTo>
                    <a:pt x="182" y="2"/>
                  </a:lnTo>
                  <a:lnTo>
                    <a:pt x="209" y="2"/>
                  </a:lnTo>
                  <a:lnTo>
                    <a:pt x="238" y="1"/>
                  </a:lnTo>
                  <a:lnTo>
                    <a:pt x="267" y="0"/>
                  </a:lnTo>
                  <a:lnTo>
                    <a:pt x="298" y="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415" y="0"/>
                  </a:lnTo>
                  <a:lnTo>
                    <a:pt x="441" y="1"/>
                  </a:lnTo>
                  <a:lnTo>
                    <a:pt x="466" y="1"/>
                  </a:lnTo>
                  <a:lnTo>
                    <a:pt x="489" y="1"/>
                  </a:lnTo>
                  <a:lnTo>
                    <a:pt x="510" y="1"/>
                  </a:lnTo>
                  <a:lnTo>
                    <a:pt x="530" y="2"/>
                  </a:lnTo>
                  <a:lnTo>
                    <a:pt x="547" y="2"/>
                  </a:lnTo>
                  <a:lnTo>
                    <a:pt x="561" y="3"/>
                  </a:lnTo>
                  <a:lnTo>
                    <a:pt x="575" y="3"/>
                  </a:lnTo>
                  <a:lnTo>
                    <a:pt x="585" y="3"/>
                  </a:lnTo>
                  <a:lnTo>
                    <a:pt x="593" y="3"/>
                  </a:lnTo>
                  <a:lnTo>
                    <a:pt x="597" y="4"/>
                  </a:lnTo>
                  <a:lnTo>
                    <a:pt x="599" y="5"/>
                  </a:lnTo>
                  <a:lnTo>
                    <a:pt x="597" y="5"/>
                  </a:lnTo>
                  <a:lnTo>
                    <a:pt x="593" y="6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1" y="9"/>
                  </a:lnTo>
                  <a:lnTo>
                    <a:pt x="547" y="10"/>
                  </a:lnTo>
                  <a:lnTo>
                    <a:pt x="530" y="11"/>
                  </a:lnTo>
                  <a:lnTo>
                    <a:pt x="510" y="10"/>
                  </a:lnTo>
                  <a:lnTo>
                    <a:pt x="488" y="13"/>
                  </a:lnTo>
                  <a:lnTo>
                    <a:pt x="466" y="12"/>
                  </a:lnTo>
                  <a:lnTo>
                    <a:pt x="441" y="12"/>
                  </a:lnTo>
                  <a:lnTo>
                    <a:pt x="414" y="13"/>
                  </a:lnTo>
                  <a:lnTo>
                    <a:pt x="387" y="14"/>
                  </a:lnTo>
                  <a:lnTo>
                    <a:pt x="360" y="13"/>
                  </a:lnTo>
                  <a:lnTo>
                    <a:pt x="330" y="14"/>
                  </a:lnTo>
                  <a:lnTo>
                    <a:pt x="299" y="1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25" name="Freeform 100"/>
            <p:cNvSpPr>
              <a:spLocks/>
            </p:cNvSpPr>
            <p:nvPr/>
          </p:nvSpPr>
          <p:spPr bwMode="auto">
            <a:xfrm>
              <a:off x="1654" y="1990"/>
              <a:ext cx="608" cy="19"/>
            </a:xfrm>
            <a:custGeom>
              <a:avLst/>
              <a:gdLst>
                <a:gd name="T0" fmla="*/ 302 w 608"/>
                <a:gd name="T1" fmla="*/ 16 h 19"/>
                <a:gd name="T2" fmla="*/ 242 w 608"/>
                <a:gd name="T3" fmla="*/ 16 h 19"/>
                <a:gd name="T4" fmla="*/ 184 w 608"/>
                <a:gd name="T5" fmla="*/ 17 h 19"/>
                <a:gd name="T6" fmla="*/ 133 w 608"/>
                <a:gd name="T7" fmla="*/ 18 h 19"/>
                <a:gd name="T8" fmla="*/ 89 w 608"/>
                <a:gd name="T9" fmla="*/ 18 h 19"/>
                <a:gd name="T10" fmla="*/ 50 w 608"/>
                <a:gd name="T11" fmla="*/ 17 h 19"/>
                <a:gd name="T12" fmla="*/ 21 w 608"/>
                <a:gd name="T13" fmla="*/ 16 h 19"/>
                <a:gd name="T14" fmla="*/ 5 w 608"/>
                <a:gd name="T15" fmla="*/ 15 h 19"/>
                <a:gd name="T16" fmla="*/ 0 w 608"/>
                <a:gd name="T17" fmla="*/ 13 h 19"/>
                <a:gd name="T18" fmla="*/ 4 w 608"/>
                <a:gd name="T19" fmla="*/ 11 h 19"/>
                <a:gd name="T20" fmla="*/ 23 w 608"/>
                <a:gd name="T21" fmla="*/ 10 h 19"/>
                <a:gd name="T22" fmla="*/ 51 w 608"/>
                <a:gd name="T23" fmla="*/ 9 h 19"/>
                <a:gd name="T24" fmla="*/ 88 w 608"/>
                <a:gd name="T25" fmla="*/ 8 h 19"/>
                <a:gd name="T26" fmla="*/ 132 w 608"/>
                <a:gd name="T27" fmla="*/ 5 h 19"/>
                <a:gd name="T28" fmla="*/ 184 w 608"/>
                <a:gd name="T29" fmla="*/ 4 h 19"/>
                <a:gd name="T30" fmla="*/ 240 w 608"/>
                <a:gd name="T31" fmla="*/ 2 h 19"/>
                <a:gd name="T32" fmla="*/ 302 w 608"/>
                <a:gd name="T33" fmla="*/ 2 h 19"/>
                <a:gd name="T34" fmla="*/ 363 w 608"/>
                <a:gd name="T35" fmla="*/ 1 h 19"/>
                <a:gd name="T36" fmla="*/ 420 w 608"/>
                <a:gd name="T37" fmla="*/ 0 h 19"/>
                <a:gd name="T38" fmla="*/ 472 w 608"/>
                <a:gd name="T39" fmla="*/ 1 h 19"/>
                <a:gd name="T40" fmla="*/ 517 w 608"/>
                <a:gd name="T41" fmla="*/ 2 h 19"/>
                <a:gd name="T42" fmla="*/ 554 w 608"/>
                <a:gd name="T43" fmla="*/ 2 h 19"/>
                <a:gd name="T44" fmla="*/ 582 w 608"/>
                <a:gd name="T45" fmla="*/ 3 h 19"/>
                <a:gd name="T46" fmla="*/ 600 w 608"/>
                <a:gd name="T47" fmla="*/ 4 h 19"/>
                <a:gd name="T48" fmla="*/ 607 w 608"/>
                <a:gd name="T49" fmla="*/ 6 h 19"/>
                <a:gd name="T50" fmla="*/ 600 w 608"/>
                <a:gd name="T51" fmla="*/ 6 h 19"/>
                <a:gd name="T52" fmla="*/ 582 w 608"/>
                <a:gd name="T53" fmla="*/ 10 h 19"/>
                <a:gd name="T54" fmla="*/ 554 w 608"/>
                <a:gd name="T55" fmla="*/ 11 h 19"/>
                <a:gd name="T56" fmla="*/ 517 w 608"/>
                <a:gd name="T57" fmla="*/ 12 h 19"/>
                <a:gd name="T58" fmla="*/ 471 w 608"/>
                <a:gd name="T59" fmla="*/ 13 h 19"/>
                <a:gd name="T60" fmla="*/ 419 w 608"/>
                <a:gd name="T61" fmla="*/ 15 h 19"/>
                <a:gd name="T62" fmla="*/ 364 w 608"/>
                <a:gd name="T63" fmla="*/ 15 h 19"/>
                <a:gd name="T64" fmla="*/ 302 w 608"/>
                <a:gd name="T65" fmla="*/ 16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19"/>
                <a:gd name="T101" fmla="*/ 608 w 608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19">
                  <a:moveTo>
                    <a:pt x="302" y="16"/>
                  </a:moveTo>
                  <a:lnTo>
                    <a:pt x="302" y="16"/>
                  </a:lnTo>
                  <a:lnTo>
                    <a:pt x="270" y="17"/>
                  </a:lnTo>
                  <a:lnTo>
                    <a:pt x="242" y="16"/>
                  </a:lnTo>
                  <a:lnTo>
                    <a:pt x="213" y="17"/>
                  </a:lnTo>
                  <a:lnTo>
                    <a:pt x="184" y="17"/>
                  </a:lnTo>
                  <a:lnTo>
                    <a:pt x="158" y="18"/>
                  </a:lnTo>
                  <a:lnTo>
                    <a:pt x="133" y="18"/>
                  </a:lnTo>
                  <a:lnTo>
                    <a:pt x="110" y="16"/>
                  </a:lnTo>
                  <a:lnTo>
                    <a:pt x="89" y="18"/>
                  </a:lnTo>
                  <a:lnTo>
                    <a:pt x="68" y="17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2" y="12"/>
                  </a:lnTo>
                  <a:lnTo>
                    <a:pt x="23" y="10"/>
                  </a:lnTo>
                  <a:lnTo>
                    <a:pt x="36" y="9"/>
                  </a:lnTo>
                  <a:lnTo>
                    <a:pt x="51" y="9"/>
                  </a:lnTo>
                  <a:lnTo>
                    <a:pt x="68" y="8"/>
                  </a:lnTo>
                  <a:lnTo>
                    <a:pt x="88" y="8"/>
                  </a:lnTo>
                  <a:lnTo>
                    <a:pt x="109" y="6"/>
                  </a:lnTo>
                  <a:lnTo>
                    <a:pt x="132" y="5"/>
                  </a:lnTo>
                  <a:lnTo>
                    <a:pt x="157" y="5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0" y="2"/>
                  </a:lnTo>
                  <a:lnTo>
                    <a:pt x="271" y="2"/>
                  </a:lnTo>
                  <a:lnTo>
                    <a:pt x="302" y="2"/>
                  </a:lnTo>
                  <a:lnTo>
                    <a:pt x="333" y="1"/>
                  </a:lnTo>
                  <a:lnTo>
                    <a:pt x="363" y="1"/>
                  </a:lnTo>
                  <a:lnTo>
                    <a:pt x="391" y="1"/>
                  </a:lnTo>
                  <a:lnTo>
                    <a:pt x="420" y="0"/>
                  </a:lnTo>
                  <a:lnTo>
                    <a:pt x="446" y="2"/>
                  </a:lnTo>
                  <a:lnTo>
                    <a:pt x="472" y="1"/>
                  </a:lnTo>
                  <a:lnTo>
                    <a:pt x="495" y="2"/>
                  </a:lnTo>
                  <a:lnTo>
                    <a:pt x="517" y="2"/>
                  </a:lnTo>
                  <a:lnTo>
                    <a:pt x="537" y="2"/>
                  </a:lnTo>
                  <a:lnTo>
                    <a:pt x="554" y="2"/>
                  </a:lnTo>
                  <a:lnTo>
                    <a:pt x="569" y="3"/>
                  </a:lnTo>
                  <a:lnTo>
                    <a:pt x="582" y="3"/>
                  </a:lnTo>
                  <a:lnTo>
                    <a:pt x="593" y="3"/>
                  </a:lnTo>
                  <a:lnTo>
                    <a:pt x="600" y="4"/>
                  </a:lnTo>
                  <a:lnTo>
                    <a:pt x="605" y="5"/>
                  </a:lnTo>
                  <a:lnTo>
                    <a:pt x="607" y="6"/>
                  </a:lnTo>
                  <a:lnTo>
                    <a:pt x="605" y="6"/>
                  </a:lnTo>
                  <a:lnTo>
                    <a:pt x="600" y="6"/>
                  </a:lnTo>
                  <a:lnTo>
                    <a:pt x="593" y="8"/>
                  </a:lnTo>
                  <a:lnTo>
                    <a:pt x="582" y="10"/>
                  </a:lnTo>
                  <a:lnTo>
                    <a:pt x="569" y="9"/>
                  </a:lnTo>
                  <a:lnTo>
                    <a:pt x="554" y="11"/>
                  </a:lnTo>
                  <a:lnTo>
                    <a:pt x="536" y="10"/>
                  </a:lnTo>
                  <a:lnTo>
                    <a:pt x="517" y="12"/>
                  </a:lnTo>
                  <a:lnTo>
                    <a:pt x="494" y="12"/>
                  </a:lnTo>
                  <a:lnTo>
                    <a:pt x="471" y="13"/>
                  </a:lnTo>
                  <a:lnTo>
                    <a:pt x="446" y="13"/>
                  </a:lnTo>
                  <a:lnTo>
                    <a:pt x="419" y="15"/>
                  </a:lnTo>
                  <a:lnTo>
                    <a:pt x="392" y="15"/>
                  </a:lnTo>
                  <a:lnTo>
                    <a:pt x="364" y="15"/>
                  </a:lnTo>
                  <a:lnTo>
                    <a:pt x="334" y="16"/>
                  </a:lnTo>
                  <a:lnTo>
                    <a:pt x="30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26" name="Freeform 101"/>
            <p:cNvSpPr>
              <a:spLocks/>
            </p:cNvSpPr>
            <p:nvPr/>
          </p:nvSpPr>
          <p:spPr bwMode="auto">
            <a:xfrm>
              <a:off x="1725" y="1774"/>
              <a:ext cx="71" cy="12"/>
            </a:xfrm>
            <a:custGeom>
              <a:avLst/>
              <a:gdLst>
                <a:gd name="T0" fmla="*/ 36 w 71"/>
                <a:gd name="T1" fmla="*/ 10 h 12"/>
                <a:gd name="T2" fmla="*/ 28 w 71"/>
                <a:gd name="T3" fmla="*/ 11 h 12"/>
                <a:gd name="T4" fmla="*/ 21 w 71"/>
                <a:gd name="T5" fmla="*/ 8 h 12"/>
                <a:gd name="T6" fmla="*/ 16 w 71"/>
                <a:gd name="T7" fmla="*/ 9 h 12"/>
                <a:gd name="T8" fmla="*/ 11 w 71"/>
                <a:gd name="T9" fmla="*/ 7 h 12"/>
                <a:gd name="T10" fmla="*/ 5 w 71"/>
                <a:gd name="T11" fmla="*/ 6 h 12"/>
                <a:gd name="T12" fmla="*/ 3 w 71"/>
                <a:gd name="T13" fmla="*/ 6 h 12"/>
                <a:gd name="T14" fmla="*/ 1 w 71"/>
                <a:gd name="T15" fmla="*/ 6 h 12"/>
                <a:gd name="T16" fmla="*/ 0 w 71"/>
                <a:gd name="T17" fmla="*/ 4 h 12"/>
                <a:gd name="T18" fmla="*/ 2 w 71"/>
                <a:gd name="T19" fmla="*/ 3 h 12"/>
                <a:gd name="T20" fmla="*/ 3 w 71"/>
                <a:gd name="T21" fmla="*/ 4 h 12"/>
                <a:gd name="T22" fmla="*/ 7 w 71"/>
                <a:gd name="T23" fmla="*/ 3 h 12"/>
                <a:gd name="T24" fmla="*/ 10 w 71"/>
                <a:gd name="T25" fmla="*/ 2 h 12"/>
                <a:gd name="T26" fmla="*/ 16 w 71"/>
                <a:gd name="T27" fmla="*/ 2 h 12"/>
                <a:gd name="T28" fmla="*/ 22 w 71"/>
                <a:gd name="T29" fmla="*/ 0 h 12"/>
                <a:gd name="T30" fmla="*/ 28 w 71"/>
                <a:gd name="T31" fmla="*/ 0 h 12"/>
                <a:gd name="T32" fmla="*/ 35 w 71"/>
                <a:gd name="T33" fmla="*/ 0 h 12"/>
                <a:gd name="T34" fmla="*/ 42 w 71"/>
                <a:gd name="T35" fmla="*/ 1 h 12"/>
                <a:gd name="T36" fmla="*/ 49 w 71"/>
                <a:gd name="T37" fmla="*/ 2 h 12"/>
                <a:gd name="T38" fmla="*/ 56 w 71"/>
                <a:gd name="T39" fmla="*/ 3 h 12"/>
                <a:gd name="T40" fmla="*/ 60 w 71"/>
                <a:gd name="T41" fmla="*/ 4 h 12"/>
                <a:gd name="T42" fmla="*/ 65 w 71"/>
                <a:gd name="T43" fmla="*/ 5 h 12"/>
                <a:gd name="T44" fmla="*/ 67 w 71"/>
                <a:gd name="T45" fmla="*/ 5 h 12"/>
                <a:gd name="T46" fmla="*/ 69 w 71"/>
                <a:gd name="T47" fmla="*/ 6 h 12"/>
                <a:gd name="T48" fmla="*/ 70 w 71"/>
                <a:gd name="T49" fmla="*/ 7 h 12"/>
                <a:gd name="T50" fmla="*/ 69 w 71"/>
                <a:gd name="T51" fmla="*/ 7 h 12"/>
                <a:gd name="T52" fmla="*/ 67 w 71"/>
                <a:gd name="T53" fmla="*/ 8 h 12"/>
                <a:gd name="T54" fmla="*/ 64 w 71"/>
                <a:gd name="T55" fmla="*/ 10 h 12"/>
                <a:gd name="T56" fmla="*/ 59 w 71"/>
                <a:gd name="T57" fmla="*/ 9 h 12"/>
                <a:gd name="T58" fmla="*/ 55 w 71"/>
                <a:gd name="T59" fmla="*/ 9 h 12"/>
                <a:gd name="T60" fmla="*/ 49 w 71"/>
                <a:gd name="T61" fmla="*/ 8 h 12"/>
                <a:gd name="T62" fmla="*/ 42 w 71"/>
                <a:gd name="T63" fmla="*/ 10 h 12"/>
                <a:gd name="T64" fmla="*/ 36 w 71"/>
                <a:gd name="T65" fmla="*/ 1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2"/>
                <a:gd name="T101" fmla="*/ 71 w 7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2">
                  <a:moveTo>
                    <a:pt x="36" y="10"/>
                  </a:moveTo>
                  <a:lnTo>
                    <a:pt x="28" y="11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8"/>
                  </a:lnTo>
                  <a:lnTo>
                    <a:pt x="64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6" y="1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27" name="Freeform 102"/>
            <p:cNvSpPr>
              <a:spLocks/>
            </p:cNvSpPr>
            <p:nvPr/>
          </p:nvSpPr>
          <p:spPr bwMode="auto">
            <a:xfrm>
              <a:off x="1723" y="1777"/>
              <a:ext cx="78" cy="13"/>
            </a:xfrm>
            <a:custGeom>
              <a:avLst/>
              <a:gdLst>
                <a:gd name="T0" fmla="*/ 39 w 78"/>
                <a:gd name="T1" fmla="*/ 12 h 13"/>
                <a:gd name="T2" fmla="*/ 39 w 78"/>
                <a:gd name="T3" fmla="*/ 12 h 13"/>
                <a:gd name="T4" fmla="*/ 31 w 78"/>
                <a:gd name="T5" fmla="*/ 11 h 13"/>
                <a:gd name="T6" fmla="*/ 23 w 78"/>
                <a:gd name="T7" fmla="*/ 10 h 13"/>
                <a:gd name="T8" fmla="*/ 17 w 78"/>
                <a:gd name="T9" fmla="*/ 11 h 13"/>
                <a:gd name="T10" fmla="*/ 12 w 78"/>
                <a:gd name="T11" fmla="*/ 10 h 13"/>
                <a:gd name="T12" fmla="*/ 6 w 78"/>
                <a:gd name="T13" fmla="*/ 10 h 13"/>
                <a:gd name="T14" fmla="*/ 3 w 78"/>
                <a:gd name="T15" fmla="*/ 9 h 13"/>
                <a:gd name="T16" fmla="*/ 1 w 78"/>
                <a:gd name="T17" fmla="*/ 9 h 13"/>
                <a:gd name="T18" fmla="*/ 0 w 78"/>
                <a:gd name="T19" fmla="*/ 7 h 13"/>
                <a:gd name="T20" fmla="*/ 1 w 78"/>
                <a:gd name="T21" fmla="*/ 6 h 13"/>
                <a:gd name="T22" fmla="*/ 3 w 78"/>
                <a:gd name="T23" fmla="*/ 5 h 13"/>
                <a:gd name="T24" fmla="*/ 6 w 78"/>
                <a:gd name="T25" fmla="*/ 4 h 13"/>
                <a:gd name="T26" fmla="*/ 11 w 78"/>
                <a:gd name="T27" fmla="*/ 3 h 13"/>
                <a:gd name="T28" fmla="*/ 17 w 78"/>
                <a:gd name="T29" fmla="*/ 3 h 13"/>
                <a:gd name="T30" fmla="*/ 24 w 78"/>
                <a:gd name="T31" fmla="*/ 1 h 13"/>
                <a:gd name="T32" fmla="*/ 31 w 78"/>
                <a:gd name="T33" fmla="*/ 1 h 13"/>
                <a:gd name="T34" fmla="*/ 39 w 78"/>
                <a:gd name="T35" fmla="*/ 1 h 13"/>
                <a:gd name="T36" fmla="*/ 47 w 78"/>
                <a:gd name="T37" fmla="*/ 0 h 13"/>
                <a:gd name="T38" fmla="*/ 54 w 78"/>
                <a:gd name="T39" fmla="*/ 3 h 13"/>
                <a:gd name="T40" fmla="*/ 60 w 78"/>
                <a:gd name="T41" fmla="*/ 3 h 13"/>
                <a:gd name="T42" fmla="*/ 66 w 78"/>
                <a:gd name="T43" fmla="*/ 3 h 13"/>
                <a:gd name="T44" fmla="*/ 71 w 78"/>
                <a:gd name="T45" fmla="*/ 3 h 13"/>
                <a:gd name="T46" fmla="*/ 74 w 78"/>
                <a:gd name="T47" fmla="*/ 4 h 13"/>
                <a:gd name="T48" fmla="*/ 76 w 78"/>
                <a:gd name="T49" fmla="*/ 6 h 13"/>
                <a:gd name="T50" fmla="*/ 77 w 78"/>
                <a:gd name="T51" fmla="*/ 6 h 13"/>
                <a:gd name="T52" fmla="*/ 76 w 78"/>
                <a:gd name="T53" fmla="*/ 7 h 13"/>
                <a:gd name="T54" fmla="*/ 74 w 78"/>
                <a:gd name="T55" fmla="*/ 8 h 13"/>
                <a:gd name="T56" fmla="*/ 70 w 78"/>
                <a:gd name="T57" fmla="*/ 9 h 13"/>
                <a:gd name="T58" fmla="*/ 66 w 78"/>
                <a:gd name="T59" fmla="*/ 9 h 13"/>
                <a:gd name="T60" fmla="*/ 60 w 78"/>
                <a:gd name="T61" fmla="*/ 10 h 13"/>
                <a:gd name="T62" fmla="*/ 54 w 78"/>
                <a:gd name="T63" fmla="*/ 11 h 13"/>
                <a:gd name="T64" fmla="*/ 47 w 78"/>
                <a:gd name="T65" fmla="*/ 12 h 13"/>
                <a:gd name="T66" fmla="*/ 39 w 78"/>
                <a:gd name="T67" fmla="*/ 12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13"/>
                <a:gd name="T104" fmla="*/ 78 w 78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13">
                  <a:moveTo>
                    <a:pt x="39" y="12"/>
                  </a:moveTo>
                  <a:lnTo>
                    <a:pt x="39" y="12"/>
                  </a:lnTo>
                  <a:lnTo>
                    <a:pt x="31" y="11"/>
                  </a:lnTo>
                  <a:lnTo>
                    <a:pt x="23" y="10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0" y="9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4" y="11"/>
                  </a:lnTo>
                  <a:lnTo>
                    <a:pt x="47" y="12"/>
                  </a:lnTo>
                  <a:lnTo>
                    <a:pt x="39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28" name="Freeform 103"/>
            <p:cNvSpPr>
              <a:spLocks/>
            </p:cNvSpPr>
            <p:nvPr/>
          </p:nvSpPr>
          <p:spPr bwMode="auto">
            <a:xfrm>
              <a:off x="2680" y="2137"/>
              <a:ext cx="862" cy="102"/>
            </a:xfrm>
            <a:custGeom>
              <a:avLst/>
              <a:gdLst>
                <a:gd name="T0" fmla="*/ 729 w 862"/>
                <a:gd name="T1" fmla="*/ 1 h 102"/>
                <a:gd name="T2" fmla="*/ 723 w 862"/>
                <a:gd name="T3" fmla="*/ 2 h 102"/>
                <a:gd name="T4" fmla="*/ 710 w 862"/>
                <a:gd name="T5" fmla="*/ 1 h 102"/>
                <a:gd name="T6" fmla="*/ 692 w 862"/>
                <a:gd name="T7" fmla="*/ 2 h 102"/>
                <a:gd name="T8" fmla="*/ 670 w 862"/>
                <a:gd name="T9" fmla="*/ 0 h 102"/>
                <a:gd name="T10" fmla="*/ 640 w 862"/>
                <a:gd name="T11" fmla="*/ 1 h 102"/>
                <a:gd name="T12" fmla="*/ 603 w 862"/>
                <a:gd name="T13" fmla="*/ 2 h 102"/>
                <a:gd name="T14" fmla="*/ 563 w 862"/>
                <a:gd name="T15" fmla="*/ 5 h 102"/>
                <a:gd name="T16" fmla="*/ 516 w 862"/>
                <a:gd name="T17" fmla="*/ 9 h 102"/>
                <a:gd name="T18" fmla="*/ 464 w 862"/>
                <a:gd name="T19" fmla="*/ 15 h 102"/>
                <a:gd name="T20" fmla="*/ 406 w 862"/>
                <a:gd name="T21" fmla="*/ 21 h 102"/>
                <a:gd name="T22" fmla="*/ 345 w 862"/>
                <a:gd name="T23" fmla="*/ 29 h 102"/>
                <a:gd name="T24" fmla="*/ 277 w 862"/>
                <a:gd name="T25" fmla="*/ 40 h 102"/>
                <a:gd name="T26" fmla="*/ 204 w 862"/>
                <a:gd name="T27" fmla="*/ 55 h 102"/>
                <a:gd name="T28" fmla="*/ 126 w 862"/>
                <a:gd name="T29" fmla="*/ 69 h 102"/>
                <a:gd name="T30" fmla="*/ 44 w 862"/>
                <a:gd name="T31" fmla="*/ 87 h 102"/>
                <a:gd name="T32" fmla="*/ 2 w 862"/>
                <a:gd name="T33" fmla="*/ 98 h 102"/>
                <a:gd name="T34" fmla="*/ 9 w 862"/>
                <a:gd name="T35" fmla="*/ 99 h 102"/>
                <a:gd name="T36" fmla="*/ 24 w 862"/>
                <a:gd name="T37" fmla="*/ 98 h 102"/>
                <a:gd name="T38" fmla="*/ 44 w 862"/>
                <a:gd name="T39" fmla="*/ 97 h 102"/>
                <a:gd name="T40" fmla="*/ 70 w 862"/>
                <a:gd name="T41" fmla="*/ 97 h 102"/>
                <a:gd name="T42" fmla="*/ 104 w 862"/>
                <a:gd name="T43" fmla="*/ 98 h 102"/>
                <a:gd name="T44" fmla="*/ 144 w 862"/>
                <a:gd name="T45" fmla="*/ 97 h 102"/>
                <a:gd name="T46" fmla="*/ 188 w 862"/>
                <a:gd name="T47" fmla="*/ 96 h 102"/>
                <a:gd name="T48" fmla="*/ 237 w 862"/>
                <a:gd name="T49" fmla="*/ 94 h 102"/>
                <a:gd name="T50" fmla="*/ 290 w 862"/>
                <a:gd name="T51" fmla="*/ 94 h 102"/>
                <a:gd name="T52" fmla="*/ 350 w 862"/>
                <a:gd name="T53" fmla="*/ 95 h 102"/>
                <a:gd name="T54" fmla="*/ 411 w 862"/>
                <a:gd name="T55" fmla="*/ 93 h 102"/>
                <a:gd name="T56" fmla="*/ 476 w 862"/>
                <a:gd name="T57" fmla="*/ 94 h 102"/>
                <a:gd name="T58" fmla="*/ 547 w 862"/>
                <a:gd name="T59" fmla="*/ 95 h 102"/>
                <a:gd name="T60" fmla="*/ 618 w 862"/>
                <a:gd name="T61" fmla="*/ 96 h 102"/>
                <a:gd name="T62" fmla="*/ 693 w 862"/>
                <a:gd name="T63" fmla="*/ 99 h 102"/>
                <a:gd name="T64" fmla="*/ 737 w 862"/>
                <a:gd name="T65" fmla="*/ 100 h 102"/>
                <a:gd name="T66" fmla="*/ 754 w 862"/>
                <a:gd name="T67" fmla="*/ 99 h 102"/>
                <a:gd name="T68" fmla="*/ 775 w 862"/>
                <a:gd name="T69" fmla="*/ 100 h 102"/>
                <a:gd name="T70" fmla="*/ 796 w 862"/>
                <a:gd name="T71" fmla="*/ 96 h 102"/>
                <a:gd name="T72" fmla="*/ 817 w 862"/>
                <a:gd name="T73" fmla="*/ 92 h 102"/>
                <a:gd name="T74" fmla="*/ 837 w 862"/>
                <a:gd name="T75" fmla="*/ 85 h 102"/>
                <a:gd name="T76" fmla="*/ 852 w 862"/>
                <a:gd name="T77" fmla="*/ 77 h 102"/>
                <a:gd name="T78" fmla="*/ 858 w 862"/>
                <a:gd name="T79" fmla="*/ 66 h 102"/>
                <a:gd name="T80" fmla="*/ 860 w 862"/>
                <a:gd name="T81" fmla="*/ 56 h 102"/>
                <a:gd name="T82" fmla="*/ 861 w 862"/>
                <a:gd name="T83" fmla="*/ 49 h 102"/>
                <a:gd name="T84" fmla="*/ 856 w 862"/>
                <a:gd name="T85" fmla="*/ 42 h 102"/>
                <a:gd name="T86" fmla="*/ 844 w 862"/>
                <a:gd name="T87" fmla="*/ 33 h 102"/>
                <a:gd name="T88" fmla="*/ 826 w 862"/>
                <a:gd name="T89" fmla="*/ 23 h 102"/>
                <a:gd name="T90" fmla="*/ 805 w 862"/>
                <a:gd name="T91" fmla="*/ 14 h 102"/>
                <a:gd name="T92" fmla="*/ 778 w 862"/>
                <a:gd name="T93" fmla="*/ 8 h 102"/>
                <a:gd name="T94" fmla="*/ 747 w 862"/>
                <a:gd name="T95" fmla="*/ 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2"/>
                <a:gd name="T145" fmla="*/ 0 h 102"/>
                <a:gd name="T146" fmla="*/ 862 w 8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2" h="102">
                  <a:moveTo>
                    <a:pt x="729" y="1"/>
                  </a:moveTo>
                  <a:lnTo>
                    <a:pt x="729" y="1"/>
                  </a:lnTo>
                  <a:lnTo>
                    <a:pt x="726" y="1"/>
                  </a:lnTo>
                  <a:lnTo>
                    <a:pt x="723" y="2"/>
                  </a:lnTo>
                  <a:lnTo>
                    <a:pt x="717" y="0"/>
                  </a:lnTo>
                  <a:lnTo>
                    <a:pt x="710" y="1"/>
                  </a:lnTo>
                  <a:lnTo>
                    <a:pt x="702" y="2"/>
                  </a:lnTo>
                  <a:lnTo>
                    <a:pt x="692" y="2"/>
                  </a:lnTo>
                  <a:lnTo>
                    <a:pt x="681" y="0"/>
                  </a:lnTo>
                  <a:lnTo>
                    <a:pt x="670" y="0"/>
                  </a:lnTo>
                  <a:lnTo>
                    <a:pt x="656" y="1"/>
                  </a:lnTo>
                  <a:lnTo>
                    <a:pt x="640" y="1"/>
                  </a:lnTo>
                  <a:lnTo>
                    <a:pt x="622" y="2"/>
                  </a:lnTo>
                  <a:lnTo>
                    <a:pt x="603" y="2"/>
                  </a:lnTo>
                  <a:lnTo>
                    <a:pt x="584" y="4"/>
                  </a:lnTo>
                  <a:lnTo>
                    <a:pt x="563" y="5"/>
                  </a:lnTo>
                  <a:lnTo>
                    <a:pt x="540" y="7"/>
                  </a:lnTo>
                  <a:lnTo>
                    <a:pt x="516" y="9"/>
                  </a:lnTo>
                  <a:lnTo>
                    <a:pt x="491" y="11"/>
                  </a:lnTo>
                  <a:lnTo>
                    <a:pt x="464" y="15"/>
                  </a:lnTo>
                  <a:lnTo>
                    <a:pt x="435" y="17"/>
                  </a:lnTo>
                  <a:lnTo>
                    <a:pt x="406" y="21"/>
                  </a:lnTo>
                  <a:lnTo>
                    <a:pt x="377" y="24"/>
                  </a:lnTo>
                  <a:lnTo>
                    <a:pt x="345" y="29"/>
                  </a:lnTo>
                  <a:lnTo>
                    <a:pt x="311" y="34"/>
                  </a:lnTo>
                  <a:lnTo>
                    <a:pt x="277" y="40"/>
                  </a:lnTo>
                  <a:lnTo>
                    <a:pt x="241" y="47"/>
                  </a:lnTo>
                  <a:lnTo>
                    <a:pt x="204" y="55"/>
                  </a:lnTo>
                  <a:lnTo>
                    <a:pt x="165" y="61"/>
                  </a:lnTo>
                  <a:lnTo>
                    <a:pt x="126" y="69"/>
                  </a:lnTo>
                  <a:lnTo>
                    <a:pt x="85" y="77"/>
                  </a:lnTo>
                  <a:lnTo>
                    <a:pt x="44" y="87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8"/>
                  </a:lnTo>
                  <a:lnTo>
                    <a:pt x="24" y="98"/>
                  </a:lnTo>
                  <a:lnTo>
                    <a:pt x="33" y="99"/>
                  </a:lnTo>
                  <a:lnTo>
                    <a:pt x="44" y="97"/>
                  </a:lnTo>
                  <a:lnTo>
                    <a:pt x="57" y="98"/>
                  </a:lnTo>
                  <a:lnTo>
                    <a:pt x="70" y="97"/>
                  </a:lnTo>
                  <a:lnTo>
                    <a:pt x="86" y="97"/>
                  </a:lnTo>
                  <a:lnTo>
                    <a:pt x="104" y="98"/>
                  </a:lnTo>
                  <a:lnTo>
                    <a:pt x="123" y="96"/>
                  </a:lnTo>
                  <a:lnTo>
                    <a:pt x="144" y="97"/>
                  </a:lnTo>
                  <a:lnTo>
                    <a:pt x="165" y="95"/>
                  </a:lnTo>
                  <a:lnTo>
                    <a:pt x="188" y="96"/>
                  </a:lnTo>
                  <a:lnTo>
                    <a:pt x="212" y="94"/>
                  </a:lnTo>
                  <a:lnTo>
                    <a:pt x="237" y="94"/>
                  </a:lnTo>
                  <a:lnTo>
                    <a:pt x="263" y="95"/>
                  </a:lnTo>
                  <a:lnTo>
                    <a:pt x="290" y="94"/>
                  </a:lnTo>
                  <a:lnTo>
                    <a:pt x="319" y="94"/>
                  </a:lnTo>
                  <a:lnTo>
                    <a:pt x="350" y="95"/>
                  </a:lnTo>
                  <a:lnTo>
                    <a:pt x="379" y="93"/>
                  </a:lnTo>
                  <a:lnTo>
                    <a:pt x="411" y="93"/>
                  </a:lnTo>
                  <a:lnTo>
                    <a:pt x="443" y="95"/>
                  </a:lnTo>
                  <a:lnTo>
                    <a:pt x="476" y="94"/>
                  </a:lnTo>
                  <a:lnTo>
                    <a:pt x="511" y="94"/>
                  </a:lnTo>
                  <a:lnTo>
                    <a:pt x="547" y="95"/>
                  </a:lnTo>
                  <a:lnTo>
                    <a:pt x="583" y="96"/>
                  </a:lnTo>
                  <a:lnTo>
                    <a:pt x="618" y="96"/>
                  </a:lnTo>
                  <a:lnTo>
                    <a:pt x="655" y="97"/>
                  </a:lnTo>
                  <a:lnTo>
                    <a:pt x="693" y="99"/>
                  </a:lnTo>
                  <a:lnTo>
                    <a:pt x="732" y="101"/>
                  </a:lnTo>
                  <a:lnTo>
                    <a:pt x="737" y="100"/>
                  </a:lnTo>
                  <a:lnTo>
                    <a:pt x="744" y="100"/>
                  </a:lnTo>
                  <a:lnTo>
                    <a:pt x="754" y="99"/>
                  </a:lnTo>
                  <a:lnTo>
                    <a:pt x="763" y="100"/>
                  </a:lnTo>
                  <a:lnTo>
                    <a:pt x="775" y="100"/>
                  </a:lnTo>
                  <a:lnTo>
                    <a:pt x="784" y="98"/>
                  </a:lnTo>
                  <a:lnTo>
                    <a:pt x="796" y="96"/>
                  </a:lnTo>
                  <a:lnTo>
                    <a:pt x="807" y="95"/>
                  </a:lnTo>
                  <a:lnTo>
                    <a:pt x="817" y="92"/>
                  </a:lnTo>
                  <a:lnTo>
                    <a:pt x="828" y="89"/>
                  </a:lnTo>
                  <a:lnTo>
                    <a:pt x="837" y="85"/>
                  </a:lnTo>
                  <a:lnTo>
                    <a:pt x="845" y="81"/>
                  </a:lnTo>
                  <a:lnTo>
                    <a:pt x="852" y="77"/>
                  </a:lnTo>
                  <a:lnTo>
                    <a:pt x="856" y="70"/>
                  </a:lnTo>
                  <a:lnTo>
                    <a:pt x="858" y="66"/>
                  </a:lnTo>
                  <a:lnTo>
                    <a:pt x="857" y="58"/>
                  </a:lnTo>
                  <a:lnTo>
                    <a:pt x="860" y="56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59" y="46"/>
                  </a:lnTo>
                  <a:lnTo>
                    <a:pt x="856" y="42"/>
                  </a:lnTo>
                  <a:lnTo>
                    <a:pt x="851" y="37"/>
                  </a:lnTo>
                  <a:lnTo>
                    <a:pt x="844" y="33"/>
                  </a:lnTo>
                  <a:lnTo>
                    <a:pt x="836" y="29"/>
                  </a:lnTo>
                  <a:lnTo>
                    <a:pt x="826" y="23"/>
                  </a:lnTo>
                  <a:lnTo>
                    <a:pt x="817" y="18"/>
                  </a:lnTo>
                  <a:lnTo>
                    <a:pt x="805" y="14"/>
                  </a:lnTo>
                  <a:lnTo>
                    <a:pt x="793" y="10"/>
                  </a:lnTo>
                  <a:lnTo>
                    <a:pt x="778" y="8"/>
                  </a:lnTo>
                  <a:lnTo>
                    <a:pt x="763" y="5"/>
                  </a:lnTo>
                  <a:lnTo>
                    <a:pt x="747" y="3"/>
                  </a:lnTo>
                  <a:lnTo>
                    <a:pt x="729" y="1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29" name="Freeform 104"/>
            <p:cNvSpPr>
              <a:spLocks/>
            </p:cNvSpPr>
            <p:nvPr/>
          </p:nvSpPr>
          <p:spPr bwMode="auto">
            <a:xfrm>
              <a:off x="2678" y="2139"/>
              <a:ext cx="870" cy="104"/>
            </a:xfrm>
            <a:custGeom>
              <a:avLst/>
              <a:gdLst>
                <a:gd name="T0" fmla="*/ 736 w 870"/>
                <a:gd name="T1" fmla="*/ 1 h 104"/>
                <a:gd name="T2" fmla="*/ 729 w 870"/>
                <a:gd name="T3" fmla="*/ 2 h 104"/>
                <a:gd name="T4" fmla="*/ 716 w 870"/>
                <a:gd name="T5" fmla="*/ 1 h 104"/>
                <a:gd name="T6" fmla="*/ 699 w 870"/>
                <a:gd name="T7" fmla="*/ 1 h 104"/>
                <a:gd name="T8" fmla="*/ 675 w 870"/>
                <a:gd name="T9" fmla="*/ 0 h 104"/>
                <a:gd name="T10" fmla="*/ 645 w 870"/>
                <a:gd name="T11" fmla="*/ 1 h 104"/>
                <a:gd name="T12" fmla="*/ 609 w 870"/>
                <a:gd name="T13" fmla="*/ 3 h 104"/>
                <a:gd name="T14" fmla="*/ 568 w 870"/>
                <a:gd name="T15" fmla="*/ 5 h 104"/>
                <a:gd name="T16" fmla="*/ 520 w 870"/>
                <a:gd name="T17" fmla="*/ 10 h 104"/>
                <a:gd name="T18" fmla="*/ 468 w 870"/>
                <a:gd name="T19" fmla="*/ 16 h 104"/>
                <a:gd name="T20" fmla="*/ 411 w 870"/>
                <a:gd name="T21" fmla="*/ 22 h 104"/>
                <a:gd name="T22" fmla="*/ 347 w 870"/>
                <a:gd name="T23" fmla="*/ 31 h 104"/>
                <a:gd name="T24" fmla="*/ 279 w 870"/>
                <a:gd name="T25" fmla="*/ 42 h 104"/>
                <a:gd name="T26" fmla="*/ 206 w 870"/>
                <a:gd name="T27" fmla="*/ 56 h 104"/>
                <a:gd name="T28" fmla="*/ 128 w 870"/>
                <a:gd name="T29" fmla="*/ 72 h 104"/>
                <a:gd name="T30" fmla="*/ 44 w 870"/>
                <a:gd name="T31" fmla="*/ 91 h 104"/>
                <a:gd name="T32" fmla="*/ 2 w 870"/>
                <a:gd name="T33" fmla="*/ 102 h 104"/>
                <a:gd name="T34" fmla="*/ 9 w 870"/>
                <a:gd name="T35" fmla="*/ 102 h 104"/>
                <a:gd name="T36" fmla="*/ 24 w 870"/>
                <a:gd name="T37" fmla="*/ 102 h 104"/>
                <a:gd name="T38" fmla="*/ 44 w 870"/>
                <a:gd name="T39" fmla="*/ 101 h 104"/>
                <a:gd name="T40" fmla="*/ 71 w 870"/>
                <a:gd name="T41" fmla="*/ 101 h 104"/>
                <a:gd name="T42" fmla="*/ 106 w 870"/>
                <a:gd name="T43" fmla="*/ 101 h 104"/>
                <a:gd name="T44" fmla="*/ 145 w 870"/>
                <a:gd name="T45" fmla="*/ 99 h 104"/>
                <a:gd name="T46" fmla="*/ 189 w 870"/>
                <a:gd name="T47" fmla="*/ 99 h 104"/>
                <a:gd name="T48" fmla="*/ 240 w 870"/>
                <a:gd name="T49" fmla="*/ 98 h 104"/>
                <a:gd name="T50" fmla="*/ 293 w 870"/>
                <a:gd name="T51" fmla="*/ 97 h 104"/>
                <a:gd name="T52" fmla="*/ 351 w 870"/>
                <a:gd name="T53" fmla="*/ 97 h 104"/>
                <a:gd name="T54" fmla="*/ 415 w 870"/>
                <a:gd name="T55" fmla="*/ 96 h 104"/>
                <a:gd name="T56" fmla="*/ 480 w 870"/>
                <a:gd name="T57" fmla="*/ 96 h 104"/>
                <a:gd name="T58" fmla="*/ 550 w 870"/>
                <a:gd name="T59" fmla="*/ 97 h 104"/>
                <a:gd name="T60" fmla="*/ 623 w 870"/>
                <a:gd name="T61" fmla="*/ 98 h 104"/>
                <a:gd name="T62" fmla="*/ 699 w 870"/>
                <a:gd name="T63" fmla="*/ 101 h 104"/>
                <a:gd name="T64" fmla="*/ 742 w 870"/>
                <a:gd name="T65" fmla="*/ 102 h 104"/>
                <a:gd name="T66" fmla="*/ 759 w 870"/>
                <a:gd name="T67" fmla="*/ 101 h 104"/>
                <a:gd name="T68" fmla="*/ 780 w 870"/>
                <a:gd name="T69" fmla="*/ 101 h 104"/>
                <a:gd name="T70" fmla="*/ 803 w 870"/>
                <a:gd name="T71" fmla="*/ 97 h 104"/>
                <a:gd name="T72" fmla="*/ 825 w 870"/>
                <a:gd name="T73" fmla="*/ 93 h 104"/>
                <a:gd name="T74" fmla="*/ 844 w 870"/>
                <a:gd name="T75" fmla="*/ 86 h 104"/>
                <a:gd name="T76" fmla="*/ 859 w 870"/>
                <a:gd name="T77" fmla="*/ 78 h 104"/>
                <a:gd name="T78" fmla="*/ 865 w 870"/>
                <a:gd name="T79" fmla="*/ 67 h 104"/>
                <a:gd name="T80" fmla="*/ 868 w 870"/>
                <a:gd name="T81" fmla="*/ 57 h 104"/>
                <a:gd name="T82" fmla="*/ 869 w 870"/>
                <a:gd name="T83" fmla="*/ 50 h 104"/>
                <a:gd name="T84" fmla="*/ 864 w 870"/>
                <a:gd name="T85" fmla="*/ 42 h 104"/>
                <a:gd name="T86" fmla="*/ 852 w 870"/>
                <a:gd name="T87" fmla="*/ 33 h 104"/>
                <a:gd name="T88" fmla="*/ 833 w 870"/>
                <a:gd name="T89" fmla="*/ 23 h 104"/>
                <a:gd name="T90" fmla="*/ 812 w 870"/>
                <a:gd name="T91" fmla="*/ 15 h 104"/>
                <a:gd name="T92" fmla="*/ 784 w 870"/>
                <a:gd name="T93" fmla="*/ 8 h 104"/>
                <a:gd name="T94" fmla="*/ 754 w 870"/>
                <a:gd name="T95" fmla="*/ 4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0"/>
                <a:gd name="T145" fmla="*/ 0 h 104"/>
                <a:gd name="T146" fmla="*/ 870 w 870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0" h="104">
                  <a:moveTo>
                    <a:pt x="736" y="1"/>
                  </a:moveTo>
                  <a:lnTo>
                    <a:pt x="736" y="1"/>
                  </a:lnTo>
                  <a:lnTo>
                    <a:pt x="732" y="1"/>
                  </a:lnTo>
                  <a:lnTo>
                    <a:pt x="729" y="2"/>
                  </a:lnTo>
                  <a:lnTo>
                    <a:pt x="724" y="1"/>
                  </a:lnTo>
                  <a:lnTo>
                    <a:pt x="716" y="1"/>
                  </a:lnTo>
                  <a:lnTo>
                    <a:pt x="709" y="1"/>
                  </a:lnTo>
                  <a:lnTo>
                    <a:pt x="699" y="1"/>
                  </a:lnTo>
                  <a:lnTo>
                    <a:pt x="688" y="1"/>
                  </a:lnTo>
                  <a:lnTo>
                    <a:pt x="675" y="0"/>
                  </a:lnTo>
                  <a:lnTo>
                    <a:pt x="660" y="1"/>
                  </a:lnTo>
                  <a:lnTo>
                    <a:pt x="645" y="1"/>
                  </a:lnTo>
                  <a:lnTo>
                    <a:pt x="627" y="3"/>
                  </a:lnTo>
                  <a:lnTo>
                    <a:pt x="609" y="3"/>
                  </a:lnTo>
                  <a:lnTo>
                    <a:pt x="589" y="5"/>
                  </a:lnTo>
                  <a:lnTo>
                    <a:pt x="568" y="5"/>
                  </a:lnTo>
                  <a:lnTo>
                    <a:pt x="544" y="7"/>
                  </a:lnTo>
                  <a:lnTo>
                    <a:pt x="520" y="10"/>
                  </a:lnTo>
                  <a:lnTo>
                    <a:pt x="495" y="12"/>
                  </a:lnTo>
                  <a:lnTo>
                    <a:pt x="468" y="16"/>
                  </a:lnTo>
                  <a:lnTo>
                    <a:pt x="440" y="18"/>
                  </a:lnTo>
                  <a:lnTo>
                    <a:pt x="411" y="22"/>
                  </a:lnTo>
                  <a:lnTo>
                    <a:pt x="380" y="26"/>
                  </a:lnTo>
                  <a:lnTo>
                    <a:pt x="347" y="31"/>
                  </a:lnTo>
                  <a:lnTo>
                    <a:pt x="314" y="36"/>
                  </a:lnTo>
                  <a:lnTo>
                    <a:pt x="279" y="42"/>
                  </a:lnTo>
                  <a:lnTo>
                    <a:pt x="243" y="50"/>
                  </a:lnTo>
                  <a:lnTo>
                    <a:pt x="206" y="56"/>
                  </a:lnTo>
                  <a:lnTo>
                    <a:pt x="167" y="64"/>
                  </a:lnTo>
                  <a:lnTo>
                    <a:pt x="128" y="72"/>
                  </a:lnTo>
                  <a:lnTo>
                    <a:pt x="85" y="80"/>
                  </a:lnTo>
                  <a:lnTo>
                    <a:pt x="44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9" y="102"/>
                  </a:lnTo>
                  <a:lnTo>
                    <a:pt x="15" y="101"/>
                  </a:lnTo>
                  <a:lnTo>
                    <a:pt x="24" y="102"/>
                  </a:lnTo>
                  <a:lnTo>
                    <a:pt x="33" y="103"/>
                  </a:lnTo>
                  <a:lnTo>
                    <a:pt x="44" y="101"/>
                  </a:lnTo>
                  <a:lnTo>
                    <a:pt x="57" y="100"/>
                  </a:lnTo>
                  <a:lnTo>
                    <a:pt x="71" y="101"/>
                  </a:lnTo>
                  <a:lnTo>
                    <a:pt x="88" y="100"/>
                  </a:lnTo>
                  <a:lnTo>
                    <a:pt x="106" y="101"/>
                  </a:lnTo>
                  <a:lnTo>
                    <a:pt x="124" y="100"/>
                  </a:lnTo>
                  <a:lnTo>
                    <a:pt x="145" y="99"/>
                  </a:lnTo>
                  <a:lnTo>
                    <a:pt x="166" y="99"/>
                  </a:lnTo>
                  <a:lnTo>
                    <a:pt x="189" y="99"/>
                  </a:lnTo>
                  <a:lnTo>
                    <a:pt x="213" y="98"/>
                  </a:lnTo>
                  <a:lnTo>
                    <a:pt x="240" y="98"/>
                  </a:lnTo>
                  <a:lnTo>
                    <a:pt x="265" y="97"/>
                  </a:lnTo>
                  <a:lnTo>
                    <a:pt x="293" y="97"/>
                  </a:lnTo>
                  <a:lnTo>
                    <a:pt x="322" y="97"/>
                  </a:lnTo>
                  <a:lnTo>
                    <a:pt x="351" y="97"/>
                  </a:lnTo>
                  <a:lnTo>
                    <a:pt x="383" y="96"/>
                  </a:lnTo>
                  <a:lnTo>
                    <a:pt x="415" y="96"/>
                  </a:lnTo>
                  <a:lnTo>
                    <a:pt x="447" y="96"/>
                  </a:lnTo>
                  <a:lnTo>
                    <a:pt x="480" y="96"/>
                  </a:lnTo>
                  <a:lnTo>
                    <a:pt x="515" y="97"/>
                  </a:lnTo>
                  <a:lnTo>
                    <a:pt x="550" y="97"/>
                  </a:lnTo>
                  <a:lnTo>
                    <a:pt x="586" y="98"/>
                  </a:lnTo>
                  <a:lnTo>
                    <a:pt x="623" y="98"/>
                  </a:lnTo>
                  <a:lnTo>
                    <a:pt x="660" y="99"/>
                  </a:lnTo>
                  <a:lnTo>
                    <a:pt x="699" y="101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50" y="102"/>
                  </a:lnTo>
                  <a:lnTo>
                    <a:pt x="759" y="101"/>
                  </a:lnTo>
                  <a:lnTo>
                    <a:pt x="769" y="100"/>
                  </a:lnTo>
                  <a:lnTo>
                    <a:pt x="780" y="101"/>
                  </a:lnTo>
                  <a:lnTo>
                    <a:pt x="792" y="99"/>
                  </a:lnTo>
                  <a:lnTo>
                    <a:pt x="803" y="97"/>
                  </a:lnTo>
                  <a:lnTo>
                    <a:pt x="815" y="96"/>
                  </a:lnTo>
                  <a:lnTo>
                    <a:pt x="825" y="93"/>
                  </a:lnTo>
                  <a:lnTo>
                    <a:pt x="835" y="91"/>
                  </a:lnTo>
                  <a:lnTo>
                    <a:pt x="844" y="86"/>
                  </a:lnTo>
                  <a:lnTo>
                    <a:pt x="852" y="81"/>
                  </a:lnTo>
                  <a:lnTo>
                    <a:pt x="859" y="78"/>
                  </a:lnTo>
                  <a:lnTo>
                    <a:pt x="863" y="71"/>
                  </a:lnTo>
                  <a:lnTo>
                    <a:pt x="865" y="67"/>
                  </a:lnTo>
                  <a:lnTo>
                    <a:pt x="865" y="59"/>
                  </a:lnTo>
                  <a:lnTo>
                    <a:pt x="868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7" y="47"/>
                  </a:lnTo>
                  <a:lnTo>
                    <a:pt x="864" y="42"/>
                  </a:lnTo>
                  <a:lnTo>
                    <a:pt x="858" y="37"/>
                  </a:lnTo>
                  <a:lnTo>
                    <a:pt x="852" y="33"/>
                  </a:lnTo>
                  <a:lnTo>
                    <a:pt x="843" y="29"/>
                  </a:lnTo>
                  <a:lnTo>
                    <a:pt x="833" y="23"/>
                  </a:lnTo>
                  <a:lnTo>
                    <a:pt x="824" y="18"/>
                  </a:lnTo>
                  <a:lnTo>
                    <a:pt x="812" y="15"/>
                  </a:lnTo>
                  <a:lnTo>
                    <a:pt x="799" y="10"/>
                  </a:lnTo>
                  <a:lnTo>
                    <a:pt x="784" y="8"/>
                  </a:lnTo>
                  <a:lnTo>
                    <a:pt x="769" y="5"/>
                  </a:lnTo>
                  <a:lnTo>
                    <a:pt x="754" y="4"/>
                  </a:lnTo>
                  <a:lnTo>
                    <a:pt x="736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30" name="Freeform 105"/>
            <p:cNvSpPr>
              <a:spLocks/>
            </p:cNvSpPr>
            <p:nvPr/>
          </p:nvSpPr>
          <p:spPr bwMode="auto">
            <a:xfrm>
              <a:off x="2940" y="2144"/>
              <a:ext cx="524" cy="62"/>
            </a:xfrm>
            <a:custGeom>
              <a:avLst/>
              <a:gdLst>
                <a:gd name="T0" fmla="*/ 443 w 524"/>
                <a:gd name="T1" fmla="*/ 1 h 62"/>
                <a:gd name="T2" fmla="*/ 440 w 524"/>
                <a:gd name="T3" fmla="*/ 2 h 62"/>
                <a:gd name="T4" fmla="*/ 432 w 524"/>
                <a:gd name="T5" fmla="*/ 2 h 62"/>
                <a:gd name="T6" fmla="*/ 421 w 524"/>
                <a:gd name="T7" fmla="*/ 1 h 62"/>
                <a:gd name="T8" fmla="*/ 408 w 524"/>
                <a:gd name="T9" fmla="*/ 1 h 62"/>
                <a:gd name="T10" fmla="*/ 389 w 524"/>
                <a:gd name="T11" fmla="*/ 1 h 62"/>
                <a:gd name="T12" fmla="*/ 367 w 524"/>
                <a:gd name="T13" fmla="*/ 2 h 62"/>
                <a:gd name="T14" fmla="*/ 343 w 524"/>
                <a:gd name="T15" fmla="*/ 3 h 62"/>
                <a:gd name="T16" fmla="*/ 315 w 524"/>
                <a:gd name="T17" fmla="*/ 5 h 62"/>
                <a:gd name="T18" fmla="*/ 283 w 524"/>
                <a:gd name="T19" fmla="*/ 8 h 62"/>
                <a:gd name="T20" fmla="*/ 247 w 524"/>
                <a:gd name="T21" fmla="*/ 12 h 62"/>
                <a:gd name="T22" fmla="*/ 210 w 524"/>
                <a:gd name="T23" fmla="*/ 18 h 62"/>
                <a:gd name="T24" fmla="*/ 170 w 524"/>
                <a:gd name="T25" fmla="*/ 24 h 62"/>
                <a:gd name="T26" fmla="*/ 125 w 524"/>
                <a:gd name="T27" fmla="*/ 32 h 62"/>
                <a:gd name="T28" fmla="*/ 78 w 524"/>
                <a:gd name="T29" fmla="*/ 41 h 62"/>
                <a:gd name="T30" fmla="*/ 27 w 524"/>
                <a:gd name="T31" fmla="*/ 52 h 62"/>
                <a:gd name="T32" fmla="*/ 1 w 524"/>
                <a:gd name="T33" fmla="*/ 59 h 62"/>
                <a:gd name="T34" fmla="*/ 6 w 524"/>
                <a:gd name="T35" fmla="*/ 59 h 62"/>
                <a:gd name="T36" fmla="*/ 14 w 524"/>
                <a:gd name="T37" fmla="*/ 58 h 62"/>
                <a:gd name="T38" fmla="*/ 28 w 524"/>
                <a:gd name="T39" fmla="*/ 60 h 62"/>
                <a:gd name="T40" fmla="*/ 44 w 524"/>
                <a:gd name="T41" fmla="*/ 58 h 62"/>
                <a:gd name="T42" fmla="*/ 65 w 524"/>
                <a:gd name="T43" fmla="*/ 59 h 62"/>
                <a:gd name="T44" fmla="*/ 88 w 524"/>
                <a:gd name="T45" fmla="*/ 58 h 62"/>
                <a:gd name="T46" fmla="*/ 114 w 524"/>
                <a:gd name="T47" fmla="*/ 58 h 62"/>
                <a:gd name="T48" fmla="*/ 145 w 524"/>
                <a:gd name="T49" fmla="*/ 58 h 62"/>
                <a:gd name="T50" fmla="*/ 177 w 524"/>
                <a:gd name="T51" fmla="*/ 57 h 62"/>
                <a:gd name="T52" fmla="*/ 213 w 524"/>
                <a:gd name="T53" fmla="*/ 56 h 62"/>
                <a:gd name="T54" fmla="*/ 251 w 524"/>
                <a:gd name="T55" fmla="*/ 57 h 62"/>
                <a:gd name="T56" fmla="*/ 291 w 524"/>
                <a:gd name="T57" fmla="*/ 58 h 62"/>
                <a:gd name="T58" fmla="*/ 333 w 524"/>
                <a:gd name="T59" fmla="*/ 58 h 62"/>
                <a:gd name="T60" fmla="*/ 376 w 524"/>
                <a:gd name="T61" fmla="*/ 60 h 62"/>
                <a:gd name="T62" fmla="*/ 422 w 524"/>
                <a:gd name="T63" fmla="*/ 60 h 62"/>
                <a:gd name="T64" fmla="*/ 453 w 524"/>
                <a:gd name="T65" fmla="*/ 60 h 62"/>
                <a:gd name="T66" fmla="*/ 477 w 524"/>
                <a:gd name="T67" fmla="*/ 60 h 62"/>
                <a:gd name="T68" fmla="*/ 503 w 524"/>
                <a:gd name="T69" fmla="*/ 54 h 62"/>
                <a:gd name="T70" fmla="*/ 520 w 524"/>
                <a:gd name="T71" fmla="*/ 43 h 62"/>
                <a:gd name="T72" fmla="*/ 523 w 524"/>
                <a:gd name="T73" fmla="*/ 33 h 62"/>
                <a:gd name="T74" fmla="*/ 517 w 524"/>
                <a:gd name="T75" fmla="*/ 24 h 62"/>
                <a:gd name="T76" fmla="*/ 496 w 524"/>
                <a:gd name="T77" fmla="*/ 12 h 62"/>
                <a:gd name="T78" fmla="*/ 464 w 524"/>
                <a:gd name="T79" fmla="*/ 4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4"/>
                <a:gd name="T121" fmla="*/ 0 h 62"/>
                <a:gd name="T122" fmla="*/ 524 w 52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4" h="62">
                  <a:moveTo>
                    <a:pt x="444" y="1"/>
                  </a:moveTo>
                  <a:lnTo>
                    <a:pt x="443" y="1"/>
                  </a:lnTo>
                  <a:lnTo>
                    <a:pt x="442" y="1"/>
                  </a:lnTo>
                  <a:lnTo>
                    <a:pt x="440" y="2"/>
                  </a:lnTo>
                  <a:lnTo>
                    <a:pt x="436" y="2"/>
                  </a:lnTo>
                  <a:lnTo>
                    <a:pt x="432" y="2"/>
                  </a:lnTo>
                  <a:lnTo>
                    <a:pt x="427" y="1"/>
                  </a:lnTo>
                  <a:lnTo>
                    <a:pt x="421" y="1"/>
                  </a:lnTo>
                  <a:lnTo>
                    <a:pt x="414" y="0"/>
                  </a:lnTo>
                  <a:lnTo>
                    <a:pt x="408" y="1"/>
                  </a:lnTo>
                  <a:lnTo>
                    <a:pt x="399" y="0"/>
                  </a:lnTo>
                  <a:lnTo>
                    <a:pt x="389" y="1"/>
                  </a:lnTo>
                  <a:lnTo>
                    <a:pt x="379" y="3"/>
                  </a:lnTo>
                  <a:lnTo>
                    <a:pt x="367" y="2"/>
                  </a:lnTo>
                  <a:lnTo>
                    <a:pt x="356" y="2"/>
                  </a:lnTo>
                  <a:lnTo>
                    <a:pt x="343" y="3"/>
                  </a:lnTo>
                  <a:lnTo>
                    <a:pt x="328" y="5"/>
                  </a:lnTo>
                  <a:lnTo>
                    <a:pt x="315" y="5"/>
                  </a:lnTo>
                  <a:lnTo>
                    <a:pt x="299" y="7"/>
                  </a:lnTo>
                  <a:lnTo>
                    <a:pt x="283" y="8"/>
                  </a:lnTo>
                  <a:lnTo>
                    <a:pt x="265" y="11"/>
                  </a:lnTo>
                  <a:lnTo>
                    <a:pt x="247" y="12"/>
                  </a:lnTo>
                  <a:lnTo>
                    <a:pt x="230" y="15"/>
                  </a:lnTo>
                  <a:lnTo>
                    <a:pt x="210" y="18"/>
                  </a:lnTo>
                  <a:lnTo>
                    <a:pt x="190" y="21"/>
                  </a:lnTo>
                  <a:lnTo>
                    <a:pt x="170" y="24"/>
                  </a:lnTo>
                  <a:lnTo>
                    <a:pt x="147" y="27"/>
                  </a:lnTo>
                  <a:lnTo>
                    <a:pt x="125" y="32"/>
                  </a:lnTo>
                  <a:lnTo>
                    <a:pt x="101" y="37"/>
                  </a:lnTo>
                  <a:lnTo>
                    <a:pt x="78" y="41"/>
                  </a:lnTo>
                  <a:lnTo>
                    <a:pt x="53" y="46"/>
                  </a:lnTo>
                  <a:lnTo>
                    <a:pt x="27" y="52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8" y="60"/>
                  </a:lnTo>
                  <a:lnTo>
                    <a:pt x="36" y="58"/>
                  </a:lnTo>
                  <a:lnTo>
                    <a:pt x="44" y="58"/>
                  </a:lnTo>
                  <a:lnTo>
                    <a:pt x="53" y="58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8" y="58"/>
                  </a:lnTo>
                  <a:lnTo>
                    <a:pt x="102" y="57"/>
                  </a:lnTo>
                  <a:lnTo>
                    <a:pt x="114" y="58"/>
                  </a:lnTo>
                  <a:lnTo>
                    <a:pt x="130" y="57"/>
                  </a:lnTo>
                  <a:lnTo>
                    <a:pt x="145" y="58"/>
                  </a:lnTo>
                  <a:lnTo>
                    <a:pt x="160" y="58"/>
                  </a:lnTo>
                  <a:lnTo>
                    <a:pt x="177" y="57"/>
                  </a:lnTo>
                  <a:lnTo>
                    <a:pt x="194" y="56"/>
                  </a:lnTo>
                  <a:lnTo>
                    <a:pt x="213" y="56"/>
                  </a:lnTo>
                  <a:lnTo>
                    <a:pt x="232" y="57"/>
                  </a:lnTo>
                  <a:lnTo>
                    <a:pt x="251" y="57"/>
                  </a:lnTo>
                  <a:lnTo>
                    <a:pt x="271" y="56"/>
                  </a:lnTo>
                  <a:lnTo>
                    <a:pt x="291" y="58"/>
                  </a:lnTo>
                  <a:lnTo>
                    <a:pt x="312" y="56"/>
                  </a:lnTo>
                  <a:lnTo>
                    <a:pt x="333" y="58"/>
                  </a:lnTo>
                  <a:lnTo>
                    <a:pt x="354" y="58"/>
                  </a:lnTo>
                  <a:lnTo>
                    <a:pt x="376" y="60"/>
                  </a:lnTo>
                  <a:lnTo>
                    <a:pt x="398" y="59"/>
                  </a:lnTo>
                  <a:lnTo>
                    <a:pt x="422" y="60"/>
                  </a:lnTo>
                  <a:lnTo>
                    <a:pt x="445" y="61"/>
                  </a:lnTo>
                  <a:lnTo>
                    <a:pt x="453" y="60"/>
                  </a:lnTo>
                  <a:lnTo>
                    <a:pt x="464" y="61"/>
                  </a:lnTo>
                  <a:lnTo>
                    <a:pt x="477" y="60"/>
                  </a:lnTo>
                  <a:lnTo>
                    <a:pt x="491" y="57"/>
                  </a:lnTo>
                  <a:lnTo>
                    <a:pt x="503" y="54"/>
                  </a:lnTo>
                  <a:lnTo>
                    <a:pt x="514" y="48"/>
                  </a:lnTo>
                  <a:lnTo>
                    <a:pt x="520" y="43"/>
                  </a:lnTo>
                  <a:lnTo>
                    <a:pt x="521" y="36"/>
                  </a:lnTo>
                  <a:lnTo>
                    <a:pt x="523" y="33"/>
                  </a:lnTo>
                  <a:lnTo>
                    <a:pt x="522" y="29"/>
                  </a:lnTo>
                  <a:lnTo>
                    <a:pt x="517" y="24"/>
                  </a:lnTo>
                  <a:lnTo>
                    <a:pt x="507" y="17"/>
                  </a:lnTo>
                  <a:lnTo>
                    <a:pt x="496" y="12"/>
                  </a:lnTo>
                  <a:lnTo>
                    <a:pt x="481" y="7"/>
                  </a:lnTo>
                  <a:lnTo>
                    <a:pt x="464" y="4"/>
                  </a:lnTo>
                  <a:lnTo>
                    <a:pt x="444" y="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31" name="Freeform 106"/>
            <p:cNvSpPr>
              <a:spLocks/>
            </p:cNvSpPr>
            <p:nvPr/>
          </p:nvSpPr>
          <p:spPr bwMode="auto">
            <a:xfrm>
              <a:off x="2938" y="2146"/>
              <a:ext cx="531" cy="64"/>
            </a:xfrm>
            <a:custGeom>
              <a:avLst/>
              <a:gdLst>
                <a:gd name="T0" fmla="*/ 450 w 531"/>
                <a:gd name="T1" fmla="*/ 1 h 64"/>
                <a:gd name="T2" fmla="*/ 449 w 531"/>
                <a:gd name="T3" fmla="*/ 1 h 64"/>
                <a:gd name="T4" fmla="*/ 443 w 531"/>
                <a:gd name="T5" fmla="*/ 1 h 64"/>
                <a:gd name="T6" fmla="*/ 433 w 531"/>
                <a:gd name="T7" fmla="*/ 0 h 64"/>
                <a:gd name="T8" fmla="*/ 421 w 531"/>
                <a:gd name="T9" fmla="*/ 1 h 64"/>
                <a:gd name="T10" fmla="*/ 405 w 531"/>
                <a:gd name="T11" fmla="*/ 1 h 64"/>
                <a:gd name="T12" fmla="*/ 384 w 531"/>
                <a:gd name="T13" fmla="*/ 3 h 64"/>
                <a:gd name="T14" fmla="*/ 360 w 531"/>
                <a:gd name="T15" fmla="*/ 2 h 64"/>
                <a:gd name="T16" fmla="*/ 333 w 531"/>
                <a:gd name="T17" fmla="*/ 5 h 64"/>
                <a:gd name="T18" fmla="*/ 302 w 531"/>
                <a:gd name="T19" fmla="*/ 8 h 64"/>
                <a:gd name="T20" fmla="*/ 269 w 531"/>
                <a:gd name="T21" fmla="*/ 12 h 64"/>
                <a:gd name="T22" fmla="*/ 233 w 531"/>
                <a:gd name="T23" fmla="*/ 17 h 64"/>
                <a:gd name="T24" fmla="*/ 193 w 531"/>
                <a:gd name="T25" fmla="*/ 22 h 64"/>
                <a:gd name="T26" fmla="*/ 150 w 531"/>
                <a:gd name="T27" fmla="*/ 30 h 64"/>
                <a:gd name="T28" fmla="*/ 103 w 531"/>
                <a:gd name="T29" fmla="*/ 38 h 64"/>
                <a:gd name="T30" fmla="*/ 53 w 531"/>
                <a:gd name="T31" fmla="*/ 49 h 64"/>
                <a:gd name="T32" fmla="*/ 0 w 531"/>
                <a:gd name="T33" fmla="*/ 62 h 64"/>
                <a:gd name="T34" fmla="*/ 4 w 531"/>
                <a:gd name="T35" fmla="*/ 63 h 64"/>
                <a:gd name="T36" fmla="*/ 10 w 531"/>
                <a:gd name="T37" fmla="*/ 63 h 64"/>
                <a:gd name="T38" fmla="*/ 21 w 531"/>
                <a:gd name="T39" fmla="*/ 62 h 64"/>
                <a:gd name="T40" fmla="*/ 36 w 531"/>
                <a:gd name="T41" fmla="*/ 62 h 64"/>
                <a:gd name="T42" fmla="*/ 55 w 531"/>
                <a:gd name="T43" fmla="*/ 61 h 64"/>
                <a:gd name="T44" fmla="*/ 77 w 531"/>
                <a:gd name="T45" fmla="*/ 61 h 64"/>
                <a:gd name="T46" fmla="*/ 103 w 531"/>
                <a:gd name="T47" fmla="*/ 60 h 64"/>
                <a:gd name="T48" fmla="*/ 131 w 531"/>
                <a:gd name="T49" fmla="*/ 60 h 64"/>
                <a:gd name="T50" fmla="*/ 163 w 531"/>
                <a:gd name="T51" fmla="*/ 60 h 64"/>
                <a:gd name="T52" fmla="*/ 197 w 531"/>
                <a:gd name="T53" fmla="*/ 58 h 64"/>
                <a:gd name="T54" fmla="*/ 235 w 531"/>
                <a:gd name="T55" fmla="*/ 59 h 64"/>
                <a:gd name="T56" fmla="*/ 274 w 531"/>
                <a:gd name="T57" fmla="*/ 58 h 64"/>
                <a:gd name="T58" fmla="*/ 316 w 531"/>
                <a:gd name="T59" fmla="*/ 60 h 64"/>
                <a:gd name="T60" fmla="*/ 358 w 531"/>
                <a:gd name="T61" fmla="*/ 60 h 64"/>
                <a:gd name="T62" fmla="*/ 403 w 531"/>
                <a:gd name="T63" fmla="*/ 62 h 64"/>
                <a:gd name="T64" fmla="*/ 450 w 531"/>
                <a:gd name="T65" fmla="*/ 63 h 64"/>
                <a:gd name="T66" fmla="*/ 471 w 531"/>
                <a:gd name="T67" fmla="*/ 62 h 64"/>
                <a:gd name="T68" fmla="*/ 497 w 531"/>
                <a:gd name="T69" fmla="*/ 58 h 64"/>
                <a:gd name="T70" fmla="*/ 521 w 531"/>
                <a:gd name="T71" fmla="*/ 51 h 64"/>
                <a:gd name="T72" fmla="*/ 528 w 531"/>
                <a:gd name="T73" fmla="*/ 36 h 64"/>
                <a:gd name="T74" fmla="*/ 529 w 531"/>
                <a:gd name="T75" fmla="*/ 29 h 64"/>
                <a:gd name="T76" fmla="*/ 514 w 531"/>
                <a:gd name="T77" fmla="*/ 17 h 64"/>
                <a:gd name="T78" fmla="*/ 488 w 531"/>
                <a:gd name="T79" fmla="*/ 6 h 64"/>
                <a:gd name="T80" fmla="*/ 450 w 531"/>
                <a:gd name="T81" fmla="*/ 1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1"/>
                <a:gd name="T124" fmla="*/ 0 h 64"/>
                <a:gd name="T125" fmla="*/ 531 w 531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1" h="64">
                  <a:moveTo>
                    <a:pt x="450" y="1"/>
                  </a:moveTo>
                  <a:lnTo>
                    <a:pt x="450" y="1"/>
                  </a:lnTo>
                  <a:lnTo>
                    <a:pt x="449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1"/>
                  </a:lnTo>
                  <a:lnTo>
                    <a:pt x="439" y="2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1" y="1"/>
                  </a:lnTo>
                  <a:lnTo>
                    <a:pt x="414" y="2"/>
                  </a:lnTo>
                  <a:lnTo>
                    <a:pt x="405" y="1"/>
                  </a:lnTo>
                  <a:lnTo>
                    <a:pt x="395" y="1"/>
                  </a:lnTo>
                  <a:lnTo>
                    <a:pt x="384" y="3"/>
                  </a:lnTo>
                  <a:lnTo>
                    <a:pt x="373" y="2"/>
                  </a:lnTo>
                  <a:lnTo>
                    <a:pt x="360" y="2"/>
                  </a:lnTo>
                  <a:lnTo>
                    <a:pt x="347" y="5"/>
                  </a:lnTo>
                  <a:lnTo>
                    <a:pt x="333" y="5"/>
                  </a:lnTo>
                  <a:lnTo>
                    <a:pt x="319" y="7"/>
                  </a:lnTo>
                  <a:lnTo>
                    <a:pt x="302" y="8"/>
                  </a:lnTo>
                  <a:lnTo>
                    <a:pt x="287" y="9"/>
                  </a:lnTo>
                  <a:lnTo>
                    <a:pt x="269" y="12"/>
                  </a:lnTo>
                  <a:lnTo>
                    <a:pt x="251" y="13"/>
                  </a:lnTo>
                  <a:lnTo>
                    <a:pt x="233" y="17"/>
                  </a:lnTo>
                  <a:lnTo>
                    <a:pt x="213" y="20"/>
                  </a:lnTo>
                  <a:lnTo>
                    <a:pt x="193" y="22"/>
                  </a:lnTo>
                  <a:lnTo>
                    <a:pt x="171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103" y="38"/>
                  </a:lnTo>
                  <a:lnTo>
                    <a:pt x="79" y="45"/>
                  </a:lnTo>
                  <a:lnTo>
                    <a:pt x="53" y="49"/>
                  </a:lnTo>
                  <a:lnTo>
                    <a:pt x="27" y="56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55" y="61"/>
                  </a:lnTo>
                  <a:lnTo>
                    <a:pt x="66" y="62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3" y="60"/>
                  </a:lnTo>
                  <a:lnTo>
                    <a:pt x="116" y="60"/>
                  </a:lnTo>
                  <a:lnTo>
                    <a:pt x="131" y="60"/>
                  </a:lnTo>
                  <a:lnTo>
                    <a:pt x="147" y="60"/>
                  </a:lnTo>
                  <a:lnTo>
                    <a:pt x="163" y="60"/>
                  </a:lnTo>
                  <a:lnTo>
                    <a:pt x="179" y="59"/>
                  </a:lnTo>
                  <a:lnTo>
                    <a:pt x="197" y="58"/>
                  </a:lnTo>
                  <a:lnTo>
                    <a:pt x="215" y="59"/>
                  </a:lnTo>
                  <a:lnTo>
                    <a:pt x="235" y="59"/>
                  </a:lnTo>
                  <a:lnTo>
                    <a:pt x="254" y="59"/>
                  </a:lnTo>
                  <a:lnTo>
                    <a:pt x="274" y="58"/>
                  </a:lnTo>
                  <a:lnTo>
                    <a:pt x="294" y="60"/>
                  </a:lnTo>
                  <a:lnTo>
                    <a:pt x="316" y="60"/>
                  </a:lnTo>
                  <a:lnTo>
                    <a:pt x="336" y="60"/>
                  </a:lnTo>
                  <a:lnTo>
                    <a:pt x="358" y="60"/>
                  </a:lnTo>
                  <a:lnTo>
                    <a:pt x="382" y="60"/>
                  </a:lnTo>
                  <a:lnTo>
                    <a:pt x="403" y="62"/>
                  </a:lnTo>
                  <a:lnTo>
                    <a:pt x="427" y="61"/>
                  </a:lnTo>
                  <a:lnTo>
                    <a:pt x="450" y="63"/>
                  </a:lnTo>
                  <a:lnTo>
                    <a:pt x="459" y="62"/>
                  </a:lnTo>
                  <a:lnTo>
                    <a:pt x="471" y="62"/>
                  </a:lnTo>
                  <a:lnTo>
                    <a:pt x="484" y="61"/>
                  </a:lnTo>
                  <a:lnTo>
                    <a:pt x="497" y="58"/>
                  </a:lnTo>
                  <a:lnTo>
                    <a:pt x="511" y="55"/>
                  </a:lnTo>
                  <a:lnTo>
                    <a:pt x="521" y="51"/>
                  </a:lnTo>
                  <a:lnTo>
                    <a:pt x="527" y="45"/>
                  </a:lnTo>
                  <a:lnTo>
                    <a:pt x="528" y="36"/>
                  </a:lnTo>
                  <a:lnTo>
                    <a:pt x="530" y="33"/>
                  </a:lnTo>
                  <a:lnTo>
                    <a:pt x="529" y="29"/>
                  </a:lnTo>
                  <a:lnTo>
                    <a:pt x="525" y="24"/>
                  </a:lnTo>
                  <a:lnTo>
                    <a:pt x="514" y="17"/>
                  </a:lnTo>
                  <a:lnTo>
                    <a:pt x="503" y="12"/>
                  </a:lnTo>
                  <a:lnTo>
                    <a:pt x="488" y="6"/>
                  </a:lnTo>
                  <a:lnTo>
                    <a:pt x="470" y="3"/>
                  </a:lnTo>
                  <a:lnTo>
                    <a:pt x="45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32" name="Freeform 107"/>
            <p:cNvSpPr>
              <a:spLocks/>
            </p:cNvSpPr>
            <p:nvPr/>
          </p:nvSpPr>
          <p:spPr bwMode="auto">
            <a:xfrm>
              <a:off x="1621" y="1980"/>
              <a:ext cx="317" cy="34"/>
            </a:xfrm>
            <a:custGeom>
              <a:avLst/>
              <a:gdLst>
                <a:gd name="T0" fmla="*/ 268 w 317"/>
                <a:gd name="T1" fmla="*/ 4 h 34"/>
                <a:gd name="T2" fmla="*/ 265 w 317"/>
                <a:gd name="T3" fmla="*/ 5 h 34"/>
                <a:gd name="T4" fmla="*/ 262 w 317"/>
                <a:gd name="T5" fmla="*/ 2 h 34"/>
                <a:gd name="T6" fmla="*/ 257 w 317"/>
                <a:gd name="T7" fmla="*/ 0 h 34"/>
                <a:gd name="T8" fmla="*/ 249 w 317"/>
                <a:gd name="T9" fmla="*/ 1 h 34"/>
                <a:gd name="T10" fmla="*/ 240 w 317"/>
                <a:gd name="T11" fmla="*/ 1 h 34"/>
                <a:gd name="T12" fmla="*/ 228 w 317"/>
                <a:gd name="T13" fmla="*/ 1 h 34"/>
                <a:gd name="T14" fmla="*/ 213 w 317"/>
                <a:gd name="T15" fmla="*/ 1 h 34"/>
                <a:gd name="T16" fmla="*/ 197 w 317"/>
                <a:gd name="T17" fmla="*/ 0 h 34"/>
                <a:gd name="T18" fmla="*/ 179 w 317"/>
                <a:gd name="T19" fmla="*/ 2 h 34"/>
                <a:gd name="T20" fmla="*/ 157 w 317"/>
                <a:gd name="T21" fmla="*/ 2 h 34"/>
                <a:gd name="T22" fmla="*/ 136 w 317"/>
                <a:gd name="T23" fmla="*/ 4 h 34"/>
                <a:gd name="T24" fmla="*/ 112 w 317"/>
                <a:gd name="T25" fmla="*/ 6 h 34"/>
                <a:gd name="T26" fmla="*/ 86 w 317"/>
                <a:gd name="T27" fmla="*/ 7 h 34"/>
                <a:gd name="T28" fmla="*/ 59 w 317"/>
                <a:gd name="T29" fmla="*/ 11 h 34"/>
                <a:gd name="T30" fmla="*/ 30 w 317"/>
                <a:gd name="T31" fmla="*/ 16 h 34"/>
                <a:gd name="T32" fmla="*/ 0 w 317"/>
                <a:gd name="T33" fmla="*/ 21 h 34"/>
                <a:gd name="T34" fmla="*/ 1 w 317"/>
                <a:gd name="T35" fmla="*/ 22 h 34"/>
                <a:gd name="T36" fmla="*/ 4 w 317"/>
                <a:gd name="T37" fmla="*/ 22 h 34"/>
                <a:gd name="T38" fmla="*/ 11 w 317"/>
                <a:gd name="T39" fmla="*/ 25 h 34"/>
                <a:gd name="T40" fmla="*/ 20 w 317"/>
                <a:gd name="T41" fmla="*/ 25 h 34"/>
                <a:gd name="T42" fmla="*/ 31 w 317"/>
                <a:gd name="T43" fmla="*/ 25 h 34"/>
                <a:gd name="T44" fmla="*/ 43 w 317"/>
                <a:gd name="T45" fmla="*/ 27 h 34"/>
                <a:gd name="T46" fmla="*/ 59 w 317"/>
                <a:gd name="T47" fmla="*/ 28 h 34"/>
                <a:gd name="T48" fmla="*/ 76 w 317"/>
                <a:gd name="T49" fmla="*/ 29 h 34"/>
                <a:gd name="T50" fmla="*/ 95 w 317"/>
                <a:gd name="T51" fmla="*/ 30 h 34"/>
                <a:gd name="T52" fmla="*/ 116 w 317"/>
                <a:gd name="T53" fmla="*/ 31 h 34"/>
                <a:gd name="T54" fmla="*/ 137 w 317"/>
                <a:gd name="T55" fmla="*/ 32 h 34"/>
                <a:gd name="T56" fmla="*/ 161 w 317"/>
                <a:gd name="T57" fmla="*/ 32 h 34"/>
                <a:gd name="T58" fmla="*/ 185 w 317"/>
                <a:gd name="T59" fmla="*/ 33 h 34"/>
                <a:gd name="T60" fmla="*/ 212 w 317"/>
                <a:gd name="T61" fmla="*/ 33 h 34"/>
                <a:gd name="T62" fmla="*/ 239 w 317"/>
                <a:gd name="T63" fmla="*/ 32 h 34"/>
                <a:gd name="T64" fmla="*/ 268 w 317"/>
                <a:gd name="T65" fmla="*/ 31 h 34"/>
                <a:gd name="T66" fmla="*/ 273 w 317"/>
                <a:gd name="T67" fmla="*/ 31 h 34"/>
                <a:gd name="T68" fmla="*/ 280 w 317"/>
                <a:gd name="T69" fmla="*/ 31 h 34"/>
                <a:gd name="T70" fmla="*/ 287 w 317"/>
                <a:gd name="T71" fmla="*/ 31 h 34"/>
                <a:gd name="T72" fmla="*/ 296 w 317"/>
                <a:gd name="T73" fmla="*/ 29 h 34"/>
                <a:gd name="T74" fmla="*/ 303 w 317"/>
                <a:gd name="T75" fmla="*/ 27 h 34"/>
                <a:gd name="T76" fmla="*/ 310 w 317"/>
                <a:gd name="T77" fmla="*/ 24 h 34"/>
                <a:gd name="T78" fmla="*/ 313 w 317"/>
                <a:gd name="T79" fmla="*/ 22 h 34"/>
                <a:gd name="T80" fmla="*/ 314 w 317"/>
                <a:gd name="T81" fmla="*/ 17 h 34"/>
                <a:gd name="T82" fmla="*/ 316 w 317"/>
                <a:gd name="T83" fmla="*/ 15 h 34"/>
                <a:gd name="T84" fmla="*/ 314 w 317"/>
                <a:gd name="T85" fmla="*/ 12 h 34"/>
                <a:gd name="T86" fmla="*/ 311 w 317"/>
                <a:gd name="T87" fmla="*/ 11 h 34"/>
                <a:gd name="T88" fmla="*/ 306 w 317"/>
                <a:gd name="T89" fmla="*/ 9 h 34"/>
                <a:gd name="T90" fmla="*/ 298 w 317"/>
                <a:gd name="T91" fmla="*/ 7 h 34"/>
                <a:gd name="T92" fmla="*/ 290 w 317"/>
                <a:gd name="T93" fmla="*/ 6 h 34"/>
                <a:gd name="T94" fmla="*/ 279 w 317"/>
                <a:gd name="T95" fmla="*/ 5 h 34"/>
                <a:gd name="T96" fmla="*/ 268 w 317"/>
                <a:gd name="T97" fmla="*/ 4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4"/>
                <a:gd name="T149" fmla="*/ 317 w 317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4">
                  <a:moveTo>
                    <a:pt x="268" y="4"/>
                  </a:moveTo>
                  <a:lnTo>
                    <a:pt x="265" y="5"/>
                  </a:lnTo>
                  <a:lnTo>
                    <a:pt x="262" y="2"/>
                  </a:lnTo>
                  <a:lnTo>
                    <a:pt x="257" y="0"/>
                  </a:lnTo>
                  <a:lnTo>
                    <a:pt x="249" y="1"/>
                  </a:lnTo>
                  <a:lnTo>
                    <a:pt x="240" y="1"/>
                  </a:lnTo>
                  <a:lnTo>
                    <a:pt x="228" y="1"/>
                  </a:lnTo>
                  <a:lnTo>
                    <a:pt x="213" y="1"/>
                  </a:lnTo>
                  <a:lnTo>
                    <a:pt x="197" y="0"/>
                  </a:lnTo>
                  <a:lnTo>
                    <a:pt x="179" y="2"/>
                  </a:lnTo>
                  <a:lnTo>
                    <a:pt x="157" y="2"/>
                  </a:lnTo>
                  <a:lnTo>
                    <a:pt x="136" y="4"/>
                  </a:lnTo>
                  <a:lnTo>
                    <a:pt x="112" y="6"/>
                  </a:lnTo>
                  <a:lnTo>
                    <a:pt x="86" y="7"/>
                  </a:lnTo>
                  <a:lnTo>
                    <a:pt x="59" y="11"/>
                  </a:lnTo>
                  <a:lnTo>
                    <a:pt x="30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11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3" y="27"/>
                  </a:lnTo>
                  <a:lnTo>
                    <a:pt x="59" y="28"/>
                  </a:lnTo>
                  <a:lnTo>
                    <a:pt x="76" y="29"/>
                  </a:lnTo>
                  <a:lnTo>
                    <a:pt x="95" y="30"/>
                  </a:lnTo>
                  <a:lnTo>
                    <a:pt x="116" y="31"/>
                  </a:lnTo>
                  <a:lnTo>
                    <a:pt x="137" y="32"/>
                  </a:lnTo>
                  <a:lnTo>
                    <a:pt x="161" y="32"/>
                  </a:lnTo>
                  <a:lnTo>
                    <a:pt x="185" y="33"/>
                  </a:lnTo>
                  <a:lnTo>
                    <a:pt x="212" y="33"/>
                  </a:lnTo>
                  <a:lnTo>
                    <a:pt x="239" y="32"/>
                  </a:lnTo>
                  <a:lnTo>
                    <a:pt x="268" y="31"/>
                  </a:lnTo>
                  <a:lnTo>
                    <a:pt x="273" y="31"/>
                  </a:lnTo>
                  <a:lnTo>
                    <a:pt x="280" y="31"/>
                  </a:lnTo>
                  <a:lnTo>
                    <a:pt x="287" y="31"/>
                  </a:lnTo>
                  <a:lnTo>
                    <a:pt x="296" y="29"/>
                  </a:lnTo>
                  <a:lnTo>
                    <a:pt x="303" y="27"/>
                  </a:lnTo>
                  <a:lnTo>
                    <a:pt x="310" y="24"/>
                  </a:lnTo>
                  <a:lnTo>
                    <a:pt x="313" y="22"/>
                  </a:lnTo>
                  <a:lnTo>
                    <a:pt x="314" y="17"/>
                  </a:lnTo>
                  <a:lnTo>
                    <a:pt x="316" y="15"/>
                  </a:lnTo>
                  <a:lnTo>
                    <a:pt x="314" y="12"/>
                  </a:lnTo>
                  <a:lnTo>
                    <a:pt x="311" y="11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0" y="6"/>
                  </a:lnTo>
                  <a:lnTo>
                    <a:pt x="279" y="5"/>
                  </a:lnTo>
                  <a:lnTo>
                    <a:pt x="268" y="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33" name="Freeform 108"/>
            <p:cNvSpPr>
              <a:spLocks/>
            </p:cNvSpPr>
            <p:nvPr/>
          </p:nvSpPr>
          <p:spPr bwMode="auto">
            <a:xfrm>
              <a:off x="1618" y="1983"/>
              <a:ext cx="326" cy="35"/>
            </a:xfrm>
            <a:custGeom>
              <a:avLst/>
              <a:gdLst>
                <a:gd name="T0" fmla="*/ 275 w 326"/>
                <a:gd name="T1" fmla="*/ 3 h 35"/>
                <a:gd name="T2" fmla="*/ 275 w 326"/>
                <a:gd name="T3" fmla="*/ 3 h 35"/>
                <a:gd name="T4" fmla="*/ 273 w 326"/>
                <a:gd name="T5" fmla="*/ 3 h 35"/>
                <a:gd name="T6" fmla="*/ 269 w 326"/>
                <a:gd name="T7" fmla="*/ 2 h 35"/>
                <a:gd name="T8" fmla="*/ 264 w 326"/>
                <a:gd name="T9" fmla="*/ 0 h 35"/>
                <a:gd name="T10" fmla="*/ 256 w 326"/>
                <a:gd name="T11" fmla="*/ 1 h 35"/>
                <a:gd name="T12" fmla="*/ 246 w 326"/>
                <a:gd name="T13" fmla="*/ 0 h 35"/>
                <a:gd name="T14" fmla="*/ 233 w 326"/>
                <a:gd name="T15" fmla="*/ 1 h 35"/>
                <a:gd name="T16" fmla="*/ 219 w 326"/>
                <a:gd name="T17" fmla="*/ 0 h 35"/>
                <a:gd name="T18" fmla="*/ 202 w 326"/>
                <a:gd name="T19" fmla="*/ 1 h 35"/>
                <a:gd name="T20" fmla="*/ 184 w 326"/>
                <a:gd name="T21" fmla="*/ 2 h 35"/>
                <a:gd name="T22" fmla="*/ 163 w 326"/>
                <a:gd name="T23" fmla="*/ 2 h 35"/>
                <a:gd name="T24" fmla="*/ 140 w 326"/>
                <a:gd name="T25" fmla="*/ 4 h 35"/>
                <a:gd name="T26" fmla="*/ 116 w 326"/>
                <a:gd name="T27" fmla="*/ 7 h 35"/>
                <a:gd name="T28" fmla="*/ 90 w 326"/>
                <a:gd name="T29" fmla="*/ 9 h 35"/>
                <a:gd name="T30" fmla="*/ 61 w 326"/>
                <a:gd name="T31" fmla="*/ 14 h 35"/>
                <a:gd name="T32" fmla="*/ 32 w 326"/>
                <a:gd name="T33" fmla="*/ 18 h 35"/>
                <a:gd name="T34" fmla="*/ 0 w 326"/>
                <a:gd name="T35" fmla="*/ 24 h 35"/>
                <a:gd name="T36" fmla="*/ 1 w 326"/>
                <a:gd name="T37" fmla="*/ 25 h 35"/>
                <a:gd name="T38" fmla="*/ 4 w 326"/>
                <a:gd name="T39" fmla="*/ 24 h 35"/>
                <a:gd name="T40" fmla="*/ 12 w 326"/>
                <a:gd name="T41" fmla="*/ 27 h 35"/>
                <a:gd name="T42" fmla="*/ 21 w 326"/>
                <a:gd name="T43" fmla="*/ 27 h 35"/>
                <a:gd name="T44" fmla="*/ 33 w 326"/>
                <a:gd name="T45" fmla="*/ 28 h 35"/>
                <a:gd name="T46" fmla="*/ 45 w 326"/>
                <a:gd name="T47" fmla="*/ 29 h 35"/>
                <a:gd name="T48" fmla="*/ 61 w 326"/>
                <a:gd name="T49" fmla="*/ 30 h 35"/>
                <a:gd name="T50" fmla="*/ 79 w 326"/>
                <a:gd name="T51" fmla="*/ 31 h 35"/>
                <a:gd name="T52" fmla="*/ 98 w 326"/>
                <a:gd name="T53" fmla="*/ 33 h 35"/>
                <a:gd name="T54" fmla="*/ 120 w 326"/>
                <a:gd name="T55" fmla="*/ 31 h 35"/>
                <a:gd name="T56" fmla="*/ 141 w 326"/>
                <a:gd name="T57" fmla="*/ 34 h 35"/>
                <a:gd name="T58" fmla="*/ 165 w 326"/>
                <a:gd name="T59" fmla="*/ 33 h 35"/>
                <a:gd name="T60" fmla="*/ 191 w 326"/>
                <a:gd name="T61" fmla="*/ 34 h 35"/>
                <a:gd name="T62" fmla="*/ 218 w 326"/>
                <a:gd name="T63" fmla="*/ 34 h 35"/>
                <a:gd name="T64" fmla="*/ 246 w 326"/>
                <a:gd name="T65" fmla="*/ 32 h 35"/>
                <a:gd name="T66" fmla="*/ 274 w 326"/>
                <a:gd name="T67" fmla="*/ 31 h 35"/>
                <a:gd name="T68" fmla="*/ 279 w 326"/>
                <a:gd name="T69" fmla="*/ 32 h 35"/>
                <a:gd name="T70" fmla="*/ 285 w 326"/>
                <a:gd name="T71" fmla="*/ 31 h 35"/>
                <a:gd name="T72" fmla="*/ 296 w 326"/>
                <a:gd name="T73" fmla="*/ 31 h 35"/>
                <a:gd name="T74" fmla="*/ 304 w 326"/>
                <a:gd name="T75" fmla="*/ 29 h 35"/>
                <a:gd name="T76" fmla="*/ 312 w 326"/>
                <a:gd name="T77" fmla="*/ 27 h 35"/>
                <a:gd name="T78" fmla="*/ 318 w 326"/>
                <a:gd name="T79" fmla="*/ 24 h 35"/>
                <a:gd name="T80" fmla="*/ 322 w 326"/>
                <a:gd name="T81" fmla="*/ 21 h 35"/>
                <a:gd name="T82" fmla="*/ 323 w 326"/>
                <a:gd name="T83" fmla="*/ 16 h 35"/>
                <a:gd name="T84" fmla="*/ 325 w 326"/>
                <a:gd name="T85" fmla="*/ 15 h 35"/>
                <a:gd name="T86" fmla="*/ 323 w 326"/>
                <a:gd name="T87" fmla="*/ 11 h 35"/>
                <a:gd name="T88" fmla="*/ 320 w 326"/>
                <a:gd name="T89" fmla="*/ 10 h 35"/>
                <a:gd name="T90" fmla="*/ 314 w 326"/>
                <a:gd name="T91" fmla="*/ 8 h 35"/>
                <a:gd name="T92" fmla="*/ 307 w 326"/>
                <a:gd name="T93" fmla="*/ 7 h 35"/>
                <a:gd name="T94" fmla="*/ 297 w 326"/>
                <a:gd name="T95" fmla="*/ 5 h 35"/>
                <a:gd name="T96" fmla="*/ 287 w 326"/>
                <a:gd name="T97" fmla="*/ 4 h 35"/>
                <a:gd name="T98" fmla="*/ 275 w 326"/>
                <a:gd name="T99" fmla="*/ 3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35"/>
                <a:gd name="T152" fmla="*/ 326 w 326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35">
                  <a:moveTo>
                    <a:pt x="275" y="3"/>
                  </a:moveTo>
                  <a:lnTo>
                    <a:pt x="275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4" y="0"/>
                  </a:lnTo>
                  <a:lnTo>
                    <a:pt x="256" y="1"/>
                  </a:lnTo>
                  <a:lnTo>
                    <a:pt x="246" y="0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02" y="1"/>
                  </a:lnTo>
                  <a:lnTo>
                    <a:pt x="184" y="2"/>
                  </a:lnTo>
                  <a:lnTo>
                    <a:pt x="163" y="2"/>
                  </a:lnTo>
                  <a:lnTo>
                    <a:pt x="140" y="4"/>
                  </a:lnTo>
                  <a:lnTo>
                    <a:pt x="116" y="7"/>
                  </a:lnTo>
                  <a:lnTo>
                    <a:pt x="90" y="9"/>
                  </a:lnTo>
                  <a:lnTo>
                    <a:pt x="61" y="14"/>
                  </a:lnTo>
                  <a:lnTo>
                    <a:pt x="32" y="18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33" y="28"/>
                  </a:lnTo>
                  <a:lnTo>
                    <a:pt x="45" y="29"/>
                  </a:lnTo>
                  <a:lnTo>
                    <a:pt x="61" y="30"/>
                  </a:lnTo>
                  <a:lnTo>
                    <a:pt x="79" y="31"/>
                  </a:lnTo>
                  <a:lnTo>
                    <a:pt x="98" y="33"/>
                  </a:lnTo>
                  <a:lnTo>
                    <a:pt x="120" y="31"/>
                  </a:lnTo>
                  <a:lnTo>
                    <a:pt x="141" y="34"/>
                  </a:lnTo>
                  <a:lnTo>
                    <a:pt x="165" y="33"/>
                  </a:lnTo>
                  <a:lnTo>
                    <a:pt x="191" y="34"/>
                  </a:lnTo>
                  <a:lnTo>
                    <a:pt x="218" y="34"/>
                  </a:lnTo>
                  <a:lnTo>
                    <a:pt x="246" y="32"/>
                  </a:lnTo>
                  <a:lnTo>
                    <a:pt x="274" y="31"/>
                  </a:lnTo>
                  <a:lnTo>
                    <a:pt x="279" y="32"/>
                  </a:lnTo>
                  <a:lnTo>
                    <a:pt x="285" y="31"/>
                  </a:lnTo>
                  <a:lnTo>
                    <a:pt x="296" y="31"/>
                  </a:lnTo>
                  <a:lnTo>
                    <a:pt x="304" y="29"/>
                  </a:lnTo>
                  <a:lnTo>
                    <a:pt x="312" y="27"/>
                  </a:lnTo>
                  <a:lnTo>
                    <a:pt x="318" y="24"/>
                  </a:lnTo>
                  <a:lnTo>
                    <a:pt x="322" y="21"/>
                  </a:lnTo>
                  <a:lnTo>
                    <a:pt x="323" y="16"/>
                  </a:lnTo>
                  <a:lnTo>
                    <a:pt x="325" y="15"/>
                  </a:lnTo>
                  <a:lnTo>
                    <a:pt x="323" y="11"/>
                  </a:lnTo>
                  <a:lnTo>
                    <a:pt x="320" y="10"/>
                  </a:lnTo>
                  <a:lnTo>
                    <a:pt x="314" y="8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7" y="4"/>
                  </a:lnTo>
                  <a:lnTo>
                    <a:pt x="27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34" name="Freeform 109"/>
            <p:cNvSpPr>
              <a:spLocks/>
            </p:cNvSpPr>
            <p:nvPr/>
          </p:nvSpPr>
          <p:spPr bwMode="auto">
            <a:xfrm>
              <a:off x="3176" y="1760"/>
              <a:ext cx="93" cy="152"/>
            </a:xfrm>
            <a:custGeom>
              <a:avLst/>
              <a:gdLst>
                <a:gd name="T0" fmla="*/ 92 w 93"/>
                <a:gd name="T1" fmla="*/ 151 h 152"/>
                <a:gd name="T2" fmla="*/ 71 w 93"/>
                <a:gd name="T3" fmla="*/ 148 h 152"/>
                <a:gd name="T4" fmla="*/ 0 w 93"/>
                <a:gd name="T5" fmla="*/ 0 h 152"/>
                <a:gd name="T6" fmla="*/ 22 w 93"/>
                <a:gd name="T7" fmla="*/ 3 h 152"/>
                <a:gd name="T8" fmla="*/ 92 w 93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2"/>
                <a:gd name="T17" fmla="*/ 93 w 9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2">
                  <a:moveTo>
                    <a:pt x="92" y="151"/>
                  </a:moveTo>
                  <a:lnTo>
                    <a:pt x="71" y="148"/>
                  </a:lnTo>
                  <a:lnTo>
                    <a:pt x="0" y="0"/>
                  </a:lnTo>
                  <a:lnTo>
                    <a:pt x="22" y="3"/>
                  </a:lnTo>
                  <a:lnTo>
                    <a:pt x="92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35" name="Freeform 110"/>
            <p:cNvSpPr>
              <a:spLocks/>
            </p:cNvSpPr>
            <p:nvPr/>
          </p:nvSpPr>
          <p:spPr bwMode="auto">
            <a:xfrm>
              <a:off x="3176" y="1760"/>
              <a:ext cx="95" cy="159"/>
            </a:xfrm>
            <a:custGeom>
              <a:avLst/>
              <a:gdLst>
                <a:gd name="T0" fmla="*/ 94 w 95"/>
                <a:gd name="T1" fmla="*/ 158 h 159"/>
                <a:gd name="T2" fmla="*/ 73 w 95"/>
                <a:gd name="T3" fmla="*/ 155 h 159"/>
                <a:gd name="T4" fmla="*/ 0 w 95"/>
                <a:gd name="T5" fmla="*/ 0 h 159"/>
                <a:gd name="T6" fmla="*/ 23 w 95"/>
                <a:gd name="T7" fmla="*/ 3 h 159"/>
                <a:gd name="T8" fmla="*/ 94 w 95"/>
                <a:gd name="T9" fmla="*/ 15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4" y="158"/>
                  </a:moveTo>
                  <a:lnTo>
                    <a:pt x="73" y="155"/>
                  </a:lnTo>
                  <a:lnTo>
                    <a:pt x="0" y="0"/>
                  </a:lnTo>
                  <a:lnTo>
                    <a:pt x="23" y="3"/>
                  </a:lnTo>
                  <a:lnTo>
                    <a:pt x="94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36" name="Freeform 111"/>
            <p:cNvSpPr>
              <a:spLocks/>
            </p:cNvSpPr>
            <p:nvPr/>
          </p:nvSpPr>
          <p:spPr bwMode="auto">
            <a:xfrm>
              <a:off x="3179" y="1759"/>
              <a:ext cx="86" cy="152"/>
            </a:xfrm>
            <a:custGeom>
              <a:avLst/>
              <a:gdLst>
                <a:gd name="T0" fmla="*/ 85 w 86"/>
                <a:gd name="T1" fmla="*/ 151 h 152"/>
                <a:gd name="T2" fmla="*/ 71 w 86"/>
                <a:gd name="T3" fmla="*/ 149 h 152"/>
                <a:gd name="T4" fmla="*/ 0 w 86"/>
                <a:gd name="T5" fmla="*/ 0 h 152"/>
                <a:gd name="T6" fmla="*/ 15 w 86"/>
                <a:gd name="T7" fmla="*/ 3 h 152"/>
                <a:gd name="T8" fmla="*/ 85 w 86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2"/>
                <a:gd name="T17" fmla="*/ 86 w 86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2">
                  <a:moveTo>
                    <a:pt x="85" y="151"/>
                  </a:moveTo>
                  <a:lnTo>
                    <a:pt x="71" y="149"/>
                  </a:lnTo>
                  <a:lnTo>
                    <a:pt x="0" y="0"/>
                  </a:lnTo>
                  <a:lnTo>
                    <a:pt x="15" y="3"/>
                  </a:lnTo>
                  <a:lnTo>
                    <a:pt x="85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37" name="Freeform 112"/>
            <p:cNvSpPr>
              <a:spLocks/>
            </p:cNvSpPr>
            <p:nvPr/>
          </p:nvSpPr>
          <p:spPr bwMode="auto">
            <a:xfrm>
              <a:off x="3179" y="1759"/>
              <a:ext cx="87" cy="160"/>
            </a:xfrm>
            <a:custGeom>
              <a:avLst/>
              <a:gdLst>
                <a:gd name="T0" fmla="*/ 86 w 87"/>
                <a:gd name="T1" fmla="*/ 159 h 160"/>
                <a:gd name="T2" fmla="*/ 73 w 87"/>
                <a:gd name="T3" fmla="*/ 156 h 160"/>
                <a:gd name="T4" fmla="*/ 0 w 87"/>
                <a:gd name="T5" fmla="*/ 0 h 160"/>
                <a:gd name="T6" fmla="*/ 16 w 87"/>
                <a:gd name="T7" fmla="*/ 3 h 160"/>
                <a:gd name="T8" fmla="*/ 86 w 87"/>
                <a:gd name="T9" fmla="*/ 15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60"/>
                <a:gd name="T17" fmla="*/ 87 w 8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60">
                  <a:moveTo>
                    <a:pt x="86" y="159"/>
                  </a:moveTo>
                  <a:lnTo>
                    <a:pt x="73" y="15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86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38" name="Freeform 113"/>
            <p:cNvSpPr>
              <a:spLocks/>
            </p:cNvSpPr>
            <p:nvPr/>
          </p:nvSpPr>
          <p:spPr bwMode="auto">
            <a:xfrm>
              <a:off x="2691" y="2184"/>
              <a:ext cx="850" cy="55"/>
            </a:xfrm>
            <a:custGeom>
              <a:avLst/>
              <a:gdLst>
                <a:gd name="T0" fmla="*/ 849 w 850"/>
                <a:gd name="T1" fmla="*/ 13 h 55"/>
                <a:gd name="T2" fmla="*/ 849 w 850"/>
                <a:gd name="T3" fmla="*/ 13 h 55"/>
                <a:gd name="T4" fmla="*/ 844 w 850"/>
                <a:gd name="T5" fmla="*/ 13 h 55"/>
                <a:gd name="T6" fmla="*/ 836 w 850"/>
                <a:gd name="T7" fmla="*/ 12 h 55"/>
                <a:gd name="T8" fmla="*/ 823 w 850"/>
                <a:gd name="T9" fmla="*/ 11 h 55"/>
                <a:gd name="T10" fmla="*/ 809 w 850"/>
                <a:gd name="T11" fmla="*/ 7 h 55"/>
                <a:gd name="T12" fmla="*/ 795 w 850"/>
                <a:gd name="T13" fmla="*/ 4 h 55"/>
                <a:gd name="T14" fmla="*/ 784 w 850"/>
                <a:gd name="T15" fmla="*/ 1 h 55"/>
                <a:gd name="T16" fmla="*/ 776 w 850"/>
                <a:gd name="T17" fmla="*/ 1 h 55"/>
                <a:gd name="T18" fmla="*/ 773 w 850"/>
                <a:gd name="T19" fmla="*/ 0 h 55"/>
                <a:gd name="T20" fmla="*/ 771 w 850"/>
                <a:gd name="T21" fmla="*/ 0 h 55"/>
                <a:gd name="T22" fmla="*/ 769 w 850"/>
                <a:gd name="T23" fmla="*/ 1 h 55"/>
                <a:gd name="T24" fmla="*/ 761 w 850"/>
                <a:gd name="T25" fmla="*/ 0 h 55"/>
                <a:gd name="T26" fmla="*/ 752 w 850"/>
                <a:gd name="T27" fmla="*/ 1 h 55"/>
                <a:gd name="T28" fmla="*/ 740 w 850"/>
                <a:gd name="T29" fmla="*/ 1 h 55"/>
                <a:gd name="T30" fmla="*/ 726 w 850"/>
                <a:gd name="T31" fmla="*/ 2 h 55"/>
                <a:gd name="T32" fmla="*/ 710 w 850"/>
                <a:gd name="T33" fmla="*/ 3 h 55"/>
                <a:gd name="T34" fmla="*/ 693 w 850"/>
                <a:gd name="T35" fmla="*/ 4 h 55"/>
                <a:gd name="T36" fmla="*/ 673 w 850"/>
                <a:gd name="T37" fmla="*/ 4 h 55"/>
                <a:gd name="T38" fmla="*/ 653 w 850"/>
                <a:gd name="T39" fmla="*/ 5 h 55"/>
                <a:gd name="T40" fmla="*/ 630 w 850"/>
                <a:gd name="T41" fmla="*/ 5 h 55"/>
                <a:gd name="T42" fmla="*/ 608 w 850"/>
                <a:gd name="T43" fmla="*/ 7 h 55"/>
                <a:gd name="T44" fmla="*/ 585 w 850"/>
                <a:gd name="T45" fmla="*/ 7 h 55"/>
                <a:gd name="T46" fmla="*/ 560 w 850"/>
                <a:gd name="T47" fmla="*/ 9 h 55"/>
                <a:gd name="T48" fmla="*/ 536 w 850"/>
                <a:gd name="T49" fmla="*/ 11 h 55"/>
                <a:gd name="T50" fmla="*/ 512 w 850"/>
                <a:gd name="T51" fmla="*/ 11 h 55"/>
                <a:gd name="T52" fmla="*/ 487 w 850"/>
                <a:gd name="T53" fmla="*/ 12 h 55"/>
                <a:gd name="T54" fmla="*/ 463 w 850"/>
                <a:gd name="T55" fmla="*/ 13 h 55"/>
                <a:gd name="T56" fmla="*/ 438 w 850"/>
                <a:gd name="T57" fmla="*/ 15 h 55"/>
                <a:gd name="T58" fmla="*/ 414 w 850"/>
                <a:gd name="T59" fmla="*/ 15 h 55"/>
                <a:gd name="T60" fmla="*/ 390 w 850"/>
                <a:gd name="T61" fmla="*/ 15 h 55"/>
                <a:gd name="T62" fmla="*/ 369 w 850"/>
                <a:gd name="T63" fmla="*/ 19 h 55"/>
                <a:gd name="T64" fmla="*/ 348 w 850"/>
                <a:gd name="T65" fmla="*/ 18 h 55"/>
                <a:gd name="T66" fmla="*/ 329 w 850"/>
                <a:gd name="T67" fmla="*/ 19 h 55"/>
                <a:gd name="T68" fmla="*/ 312 w 850"/>
                <a:gd name="T69" fmla="*/ 21 h 55"/>
                <a:gd name="T70" fmla="*/ 295 w 850"/>
                <a:gd name="T71" fmla="*/ 22 h 55"/>
                <a:gd name="T72" fmla="*/ 280 w 850"/>
                <a:gd name="T73" fmla="*/ 23 h 55"/>
                <a:gd name="T74" fmla="*/ 268 w 850"/>
                <a:gd name="T75" fmla="*/ 23 h 55"/>
                <a:gd name="T76" fmla="*/ 259 w 850"/>
                <a:gd name="T77" fmla="*/ 23 h 55"/>
                <a:gd name="T78" fmla="*/ 252 w 850"/>
                <a:gd name="T79" fmla="*/ 24 h 55"/>
                <a:gd name="T80" fmla="*/ 247 w 850"/>
                <a:gd name="T81" fmla="*/ 24 h 55"/>
                <a:gd name="T82" fmla="*/ 246 w 850"/>
                <a:gd name="T83" fmla="*/ 25 h 55"/>
                <a:gd name="T84" fmla="*/ 243 w 850"/>
                <a:gd name="T85" fmla="*/ 26 h 55"/>
                <a:gd name="T86" fmla="*/ 236 w 850"/>
                <a:gd name="T87" fmla="*/ 27 h 55"/>
                <a:gd name="T88" fmla="*/ 223 w 850"/>
                <a:gd name="T89" fmla="*/ 29 h 55"/>
                <a:gd name="T90" fmla="*/ 207 w 850"/>
                <a:gd name="T91" fmla="*/ 31 h 55"/>
                <a:gd name="T92" fmla="*/ 189 w 850"/>
                <a:gd name="T93" fmla="*/ 33 h 55"/>
                <a:gd name="T94" fmla="*/ 167 w 850"/>
                <a:gd name="T95" fmla="*/ 36 h 55"/>
                <a:gd name="T96" fmla="*/ 146 w 850"/>
                <a:gd name="T97" fmla="*/ 39 h 55"/>
                <a:gd name="T98" fmla="*/ 123 w 850"/>
                <a:gd name="T99" fmla="*/ 41 h 55"/>
                <a:gd name="T100" fmla="*/ 101 w 850"/>
                <a:gd name="T101" fmla="*/ 42 h 55"/>
                <a:gd name="T102" fmla="*/ 78 w 850"/>
                <a:gd name="T103" fmla="*/ 46 h 55"/>
                <a:gd name="T104" fmla="*/ 57 w 850"/>
                <a:gd name="T105" fmla="*/ 48 h 55"/>
                <a:gd name="T106" fmla="*/ 39 w 850"/>
                <a:gd name="T107" fmla="*/ 50 h 55"/>
                <a:gd name="T108" fmla="*/ 23 w 850"/>
                <a:gd name="T109" fmla="*/ 51 h 55"/>
                <a:gd name="T110" fmla="*/ 11 w 850"/>
                <a:gd name="T111" fmla="*/ 53 h 55"/>
                <a:gd name="T112" fmla="*/ 3 w 850"/>
                <a:gd name="T113" fmla="*/ 54 h 55"/>
                <a:gd name="T114" fmla="*/ 0 w 850"/>
                <a:gd name="T115" fmla="*/ 5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5"/>
                <a:gd name="T176" fmla="*/ 850 w 850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5">
                  <a:moveTo>
                    <a:pt x="849" y="13"/>
                  </a:moveTo>
                  <a:lnTo>
                    <a:pt x="849" y="13"/>
                  </a:lnTo>
                  <a:lnTo>
                    <a:pt x="844" y="13"/>
                  </a:lnTo>
                  <a:lnTo>
                    <a:pt x="836" y="12"/>
                  </a:lnTo>
                  <a:lnTo>
                    <a:pt x="823" y="11"/>
                  </a:lnTo>
                  <a:lnTo>
                    <a:pt x="809" y="7"/>
                  </a:lnTo>
                  <a:lnTo>
                    <a:pt x="795" y="4"/>
                  </a:lnTo>
                  <a:lnTo>
                    <a:pt x="784" y="1"/>
                  </a:lnTo>
                  <a:lnTo>
                    <a:pt x="776" y="1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69" y="1"/>
                  </a:lnTo>
                  <a:lnTo>
                    <a:pt x="761" y="0"/>
                  </a:lnTo>
                  <a:lnTo>
                    <a:pt x="752" y="1"/>
                  </a:lnTo>
                  <a:lnTo>
                    <a:pt x="740" y="1"/>
                  </a:lnTo>
                  <a:lnTo>
                    <a:pt x="726" y="2"/>
                  </a:lnTo>
                  <a:lnTo>
                    <a:pt x="710" y="3"/>
                  </a:lnTo>
                  <a:lnTo>
                    <a:pt x="693" y="4"/>
                  </a:lnTo>
                  <a:lnTo>
                    <a:pt x="673" y="4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8" y="7"/>
                  </a:lnTo>
                  <a:lnTo>
                    <a:pt x="585" y="7"/>
                  </a:lnTo>
                  <a:lnTo>
                    <a:pt x="560" y="9"/>
                  </a:lnTo>
                  <a:lnTo>
                    <a:pt x="536" y="11"/>
                  </a:lnTo>
                  <a:lnTo>
                    <a:pt x="512" y="11"/>
                  </a:lnTo>
                  <a:lnTo>
                    <a:pt x="487" y="12"/>
                  </a:lnTo>
                  <a:lnTo>
                    <a:pt x="463" y="13"/>
                  </a:lnTo>
                  <a:lnTo>
                    <a:pt x="438" y="15"/>
                  </a:lnTo>
                  <a:lnTo>
                    <a:pt x="414" y="15"/>
                  </a:lnTo>
                  <a:lnTo>
                    <a:pt x="390" y="15"/>
                  </a:lnTo>
                  <a:lnTo>
                    <a:pt x="369" y="19"/>
                  </a:lnTo>
                  <a:lnTo>
                    <a:pt x="348" y="18"/>
                  </a:lnTo>
                  <a:lnTo>
                    <a:pt x="329" y="19"/>
                  </a:lnTo>
                  <a:lnTo>
                    <a:pt x="312" y="21"/>
                  </a:lnTo>
                  <a:lnTo>
                    <a:pt x="295" y="22"/>
                  </a:lnTo>
                  <a:lnTo>
                    <a:pt x="280" y="23"/>
                  </a:lnTo>
                  <a:lnTo>
                    <a:pt x="268" y="23"/>
                  </a:lnTo>
                  <a:lnTo>
                    <a:pt x="259" y="23"/>
                  </a:lnTo>
                  <a:lnTo>
                    <a:pt x="252" y="24"/>
                  </a:lnTo>
                  <a:lnTo>
                    <a:pt x="247" y="24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6" y="27"/>
                  </a:lnTo>
                  <a:lnTo>
                    <a:pt x="223" y="29"/>
                  </a:lnTo>
                  <a:lnTo>
                    <a:pt x="207" y="31"/>
                  </a:lnTo>
                  <a:lnTo>
                    <a:pt x="189" y="33"/>
                  </a:lnTo>
                  <a:lnTo>
                    <a:pt x="167" y="36"/>
                  </a:lnTo>
                  <a:lnTo>
                    <a:pt x="146" y="39"/>
                  </a:lnTo>
                  <a:lnTo>
                    <a:pt x="123" y="41"/>
                  </a:lnTo>
                  <a:lnTo>
                    <a:pt x="101" y="42"/>
                  </a:lnTo>
                  <a:lnTo>
                    <a:pt x="78" y="46"/>
                  </a:lnTo>
                  <a:lnTo>
                    <a:pt x="57" y="48"/>
                  </a:lnTo>
                  <a:lnTo>
                    <a:pt x="39" y="50"/>
                  </a:lnTo>
                  <a:lnTo>
                    <a:pt x="23" y="51"/>
                  </a:lnTo>
                  <a:lnTo>
                    <a:pt x="11" y="53"/>
                  </a:lnTo>
                  <a:lnTo>
                    <a:pt x="3" y="54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39" name="Line 114"/>
            <p:cNvSpPr>
              <a:spLocks noChangeShapeType="1"/>
            </p:cNvSpPr>
            <p:nvPr/>
          </p:nvSpPr>
          <p:spPr bwMode="auto">
            <a:xfrm>
              <a:off x="2484" y="1887"/>
              <a:ext cx="0" cy="0"/>
            </a:xfrm>
            <a:prstGeom prst="line">
              <a:avLst/>
            </a:prstGeom>
            <a:noFill/>
            <a:ln w="12700">
              <a:solidFill>
                <a:srgbClr val="99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40" name="Freeform 115"/>
            <p:cNvSpPr>
              <a:spLocks/>
            </p:cNvSpPr>
            <p:nvPr/>
          </p:nvSpPr>
          <p:spPr bwMode="auto">
            <a:xfrm>
              <a:off x="2354" y="1885"/>
              <a:ext cx="131" cy="348"/>
            </a:xfrm>
            <a:custGeom>
              <a:avLst/>
              <a:gdLst>
                <a:gd name="T0" fmla="*/ 126 w 131"/>
                <a:gd name="T1" fmla="*/ 0 h 348"/>
                <a:gd name="T2" fmla="*/ 0 w 131"/>
                <a:gd name="T3" fmla="*/ 33 h 348"/>
                <a:gd name="T4" fmla="*/ 4 w 131"/>
                <a:gd name="T5" fmla="*/ 347 h 348"/>
                <a:gd name="T6" fmla="*/ 130 w 131"/>
                <a:gd name="T7" fmla="*/ 347 h 348"/>
                <a:gd name="T8" fmla="*/ 127 w 131"/>
                <a:gd name="T9" fmla="*/ 1 h 348"/>
                <a:gd name="T10" fmla="*/ 126 w 131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348"/>
                <a:gd name="T20" fmla="*/ 131 w 131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348">
                  <a:moveTo>
                    <a:pt x="126" y="0"/>
                  </a:moveTo>
                  <a:lnTo>
                    <a:pt x="0" y="33"/>
                  </a:lnTo>
                  <a:lnTo>
                    <a:pt x="4" y="347"/>
                  </a:lnTo>
                  <a:lnTo>
                    <a:pt x="130" y="347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41" name="Freeform 116"/>
            <p:cNvSpPr>
              <a:spLocks/>
            </p:cNvSpPr>
            <p:nvPr/>
          </p:nvSpPr>
          <p:spPr bwMode="auto">
            <a:xfrm>
              <a:off x="2353" y="1886"/>
              <a:ext cx="135" cy="354"/>
            </a:xfrm>
            <a:custGeom>
              <a:avLst/>
              <a:gdLst>
                <a:gd name="T0" fmla="*/ 130 w 135"/>
                <a:gd name="T1" fmla="*/ 0 h 354"/>
                <a:gd name="T2" fmla="*/ 0 w 135"/>
                <a:gd name="T3" fmla="*/ 33 h 354"/>
                <a:gd name="T4" fmla="*/ 6 w 135"/>
                <a:gd name="T5" fmla="*/ 353 h 354"/>
                <a:gd name="T6" fmla="*/ 134 w 135"/>
                <a:gd name="T7" fmla="*/ 353 h 354"/>
                <a:gd name="T8" fmla="*/ 131 w 135"/>
                <a:gd name="T9" fmla="*/ 1 h 354"/>
                <a:gd name="T10" fmla="*/ 130 w 135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354"/>
                <a:gd name="T20" fmla="*/ 135 w 135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354">
                  <a:moveTo>
                    <a:pt x="130" y="0"/>
                  </a:moveTo>
                  <a:lnTo>
                    <a:pt x="0" y="33"/>
                  </a:lnTo>
                  <a:lnTo>
                    <a:pt x="6" y="353"/>
                  </a:lnTo>
                  <a:lnTo>
                    <a:pt x="134" y="353"/>
                  </a:lnTo>
                  <a:lnTo>
                    <a:pt x="131" y="1"/>
                  </a:lnTo>
                  <a:lnTo>
                    <a:pt x="1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42" name="Freeform 117"/>
            <p:cNvSpPr>
              <a:spLocks/>
            </p:cNvSpPr>
            <p:nvPr/>
          </p:nvSpPr>
          <p:spPr bwMode="auto">
            <a:xfrm>
              <a:off x="2469" y="1887"/>
              <a:ext cx="18" cy="345"/>
            </a:xfrm>
            <a:custGeom>
              <a:avLst/>
              <a:gdLst>
                <a:gd name="T0" fmla="*/ 15 w 18"/>
                <a:gd name="T1" fmla="*/ 0 h 345"/>
                <a:gd name="T2" fmla="*/ 0 w 18"/>
                <a:gd name="T3" fmla="*/ 4 h 345"/>
                <a:gd name="T4" fmla="*/ 3 w 18"/>
                <a:gd name="T5" fmla="*/ 344 h 345"/>
                <a:gd name="T6" fmla="*/ 17 w 18"/>
                <a:gd name="T7" fmla="*/ 343 h 345"/>
                <a:gd name="T8" fmla="*/ 15 w 18"/>
                <a:gd name="T9" fmla="*/ 0 h 345"/>
                <a:gd name="T10" fmla="*/ 15 w 18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45"/>
                <a:gd name="T20" fmla="*/ 18 w 18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45">
                  <a:moveTo>
                    <a:pt x="15" y="0"/>
                  </a:moveTo>
                  <a:lnTo>
                    <a:pt x="0" y="4"/>
                  </a:lnTo>
                  <a:lnTo>
                    <a:pt x="3" y="344"/>
                  </a:lnTo>
                  <a:lnTo>
                    <a:pt x="17" y="343"/>
                  </a:lnTo>
                  <a:lnTo>
                    <a:pt x="15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43" name="Freeform 118"/>
            <p:cNvSpPr>
              <a:spLocks/>
            </p:cNvSpPr>
            <p:nvPr/>
          </p:nvSpPr>
          <p:spPr bwMode="auto">
            <a:xfrm>
              <a:off x="2469" y="1887"/>
              <a:ext cx="21" cy="353"/>
            </a:xfrm>
            <a:custGeom>
              <a:avLst/>
              <a:gdLst>
                <a:gd name="T0" fmla="*/ 16 w 21"/>
                <a:gd name="T1" fmla="*/ 0 h 353"/>
                <a:gd name="T2" fmla="*/ 0 w 21"/>
                <a:gd name="T3" fmla="*/ 4 h 353"/>
                <a:gd name="T4" fmla="*/ 4 w 21"/>
                <a:gd name="T5" fmla="*/ 352 h 353"/>
                <a:gd name="T6" fmla="*/ 20 w 21"/>
                <a:gd name="T7" fmla="*/ 352 h 353"/>
                <a:gd name="T8" fmla="*/ 15 w 21"/>
                <a:gd name="T9" fmla="*/ 0 h 353"/>
                <a:gd name="T10" fmla="*/ 16 w 21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53"/>
                <a:gd name="T20" fmla="*/ 21 w 21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53">
                  <a:moveTo>
                    <a:pt x="16" y="0"/>
                  </a:moveTo>
                  <a:lnTo>
                    <a:pt x="0" y="4"/>
                  </a:lnTo>
                  <a:lnTo>
                    <a:pt x="4" y="352"/>
                  </a:lnTo>
                  <a:lnTo>
                    <a:pt x="20" y="35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44" name="Freeform 119"/>
            <p:cNvSpPr>
              <a:spLocks/>
            </p:cNvSpPr>
            <p:nvPr/>
          </p:nvSpPr>
          <p:spPr bwMode="auto">
            <a:xfrm>
              <a:off x="2354" y="1914"/>
              <a:ext cx="17" cy="320"/>
            </a:xfrm>
            <a:custGeom>
              <a:avLst/>
              <a:gdLst>
                <a:gd name="T0" fmla="*/ 16 w 17"/>
                <a:gd name="T1" fmla="*/ 0 h 320"/>
                <a:gd name="T2" fmla="*/ 0 w 17"/>
                <a:gd name="T3" fmla="*/ 5 h 320"/>
                <a:gd name="T4" fmla="*/ 2 w 17"/>
                <a:gd name="T5" fmla="*/ 319 h 320"/>
                <a:gd name="T6" fmla="*/ 15 w 17"/>
                <a:gd name="T7" fmla="*/ 319 h 320"/>
                <a:gd name="T8" fmla="*/ 16 w 1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0"/>
                <a:gd name="T17" fmla="*/ 17 w 1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0">
                  <a:moveTo>
                    <a:pt x="16" y="0"/>
                  </a:moveTo>
                  <a:lnTo>
                    <a:pt x="0" y="5"/>
                  </a:lnTo>
                  <a:lnTo>
                    <a:pt x="2" y="319"/>
                  </a:lnTo>
                  <a:lnTo>
                    <a:pt x="15" y="319"/>
                  </a:lnTo>
                  <a:lnTo>
                    <a:pt x="16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45" name="Freeform 120"/>
            <p:cNvSpPr>
              <a:spLocks/>
            </p:cNvSpPr>
            <p:nvPr/>
          </p:nvSpPr>
          <p:spPr bwMode="auto">
            <a:xfrm>
              <a:off x="2354" y="1914"/>
              <a:ext cx="20" cy="327"/>
            </a:xfrm>
            <a:custGeom>
              <a:avLst/>
              <a:gdLst>
                <a:gd name="T0" fmla="*/ 16 w 20"/>
                <a:gd name="T1" fmla="*/ 0 h 327"/>
                <a:gd name="T2" fmla="*/ 0 w 20"/>
                <a:gd name="T3" fmla="*/ 5 h 327"/>
                <a:gd name="T4" fmla="*/ 5 w 20"/>
                <a:gd name="T5" fmla="*/ 326 h 327"/>
                <a:gd name="T6" fmla="*/ 19 w 20"/>
                <a:gd name="T7" fmla="*/ 326 h 327"/>
                <a:gd name="T8" fmla="*/ 16 w 20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7"/>
                <a:gd name="T17" fmla="*/ 20 w 20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7">
                  <a:moveTo>
                    <a:pt x="16" y="0"/>
                  </a:moveTo>
                  <a:lnTo>
                    <a:pt x="0" y="5"/>
                  </a:lnTo>
                  <a:lnTo>
                    <a:pt x="5" y="326"/>
                  </a:lnTo>
                  <a:lnTo>
                    <a:pt x="19" y="32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46" name="Freeform 121"/>
            <p:cNvSpPr>
              <a:spLocks/>
            </p:cNvSpPr>
            <p:nvPr/>
          </p:nvSpPr>
          <p:spPr bwMode="auto">
            <a:xfrm>
              <a:off x="2341" y="1986"/>
              <a:ext cx="160" cy="168"/>
            </a:xfrm>
            <a:custGeom>
              <a:avLst/>
              <a:gdLst>
                <a:gd name="T0" fmla="*/ 81 w 160"/>
                <a:gd name="T1" fmla="*/ 166 h 168"/>
                <a:gd name="T2" fmla="*/ 73 w 160"/>
                <a:gd name="T3" fmla="*/ 167 h 168"/>
                <a:gd name="T4" fmla="*/ 64 w 160"/>
                <a:gd name="T5" fmla="*/ 166 h 168"/>
                <a:gd name="T6" fmla="*/ 58 w 160"/>
                <a:gd name="T7" fmla="*/ 165 h 168"/>
                <a:gd name="T8" fmla="*/ 50 w 160"/>
                <a:gd name="T9" fmla="*/ 161 h 168"/>
                <a:gd name="T10" fmla="*/ 43 w 160"/>
                <a:gd name="T11" fmla="*/ 158 h 168"/>
                <a:gd name="T12" fmla="*/ 37 w 160"/>
                <a:gd name="T13" fmla="*/ 154 h 168"/>
                <a:gd name="T14" fmla="*/ 31 w 160"/>
                <a:gd name="T15" fmla="*/ 149 h 168"/>
                <a:gd name="T16" fmla="*/ 24 w 160"/>
                <a:gd name="T17" fmla="*/ 143 h 168"/>
                <a:gd name="T18" fmla="*/ 18 w 160"/>
                <a:gd name="T19" fmla="*/ 137 h 168"/>
                <a:gd name="T20" fmla="*/ 15 w 160"/>
                <a:gd name="T21" fmla="*/ 132 h 168"/>
                <a:gd name="T22" fmla="*/ 11 w 160"/>
                <a:gd name="T23" fmla="*/ 126 h 168"/>
                <a:gd name="T24" fmla="*/ 7 w 160"/>
                <a:gd name="T25" fmla="*/ 117 h 168"/>
                <a:gd name="T26" fmla="*/ 4 w 160"/>
                <a:gd name="T27" fmla="*/ 111 h 168"/>
                <a:gd name="T28" fmla="*/ 0 w 160"/>
                <a:gd name="T29" fmla="*/ 102 h 168"/>
                <a:gd name="T30" fmla="*/ 1 w 160"/>
                <a:gd name="T31" fmla="*/ 94 h 168"/>
                <a:gd name="T32" fmla="*/ 0 w 160"/>
                <a:gd name="T33" fmla="*/ 86 h 168"/>
                <a:gd name="T34" fmla="*/ 2 w 160"/>
                <a:gd name="T35" fmla="*/ 68 h 168"/>
                <a:gd name="T36" fmla="*/ 6 w 160"/>
                <a:gd name="T37" fmla="*/ 53 h 168"/>
                <a:gd name="T38" fmla="*/ 13 w 160"/>
                <a:gd name="T39" fmla="*/ 38 h 168"/>
                <a:gd name="T40" fmla="*/ 23 w 160"/>
                <a:gd name="T41" fmla="*/ 26 h 168"/>
                <a:gd name="T42" fmla="*/ 34 w 160"/>
                <a:gd name="T43" fmla="*/ 16 h 168"/>
                <a:gd name="T44" fmla="*/ 48 w 160"/>
                <a:gd name="T45" fmla="*/ 6 h 168"/>
                <a:gd name="T46" fmla="*/ 63 w 160"/>
                <a:gd name="T47" fmla="*/ 2 h 168"/>
                <a:gd name="T48" fmla="*/ 78 w 160"/>
                <a:gd name="T49" fmla="*/ 0 h 168"/>
                <a:gd name="T50" fmla="*/ 88 w 160"/>
                <a:gd name="T51" fmla="*/ 0 h 168"/>
                <a:gd name="T52" fmla="*/ 95 w 160"/>
                <a:gd name="T53" fmla="*/ 2 h 168"/>
                <a:gd name="T54" fmla="*/ 103 w 160"/>
                <a:gd name="T55" fmla="*/ 3 h 168"/>
                <a:gd name="T56" fmla="*/ 110 w 160"/>
                <a:gd name="T57" fmla="*/ 6 h 168"/>
                <a:gd name="T58" fmla="*/ 117 w 160"/>
                <a:gd name="T59" fmla="*/ 10 h 168"/>
                <a:gd name="T60" fmla="*/ 123 w 160"/>
                <a:gd name="T61" fmla="*/ 15 h 168"/>
                <a:gd name="T62" fmla="*/ 129 w 160"/>
                <a:gd name="T63" fmla="*/ 19 h 168"/>
                <a:gd name="T64" fmla="*/ 135 w 160"/>
                <a:gd name="T65" fmla="*/ 23 h 168"/>
                <a:gd name="T66" fmla="*/ 141 w 160"/>
                <a:gd name="T67" fmla="*/ 30 h 168"/>
                <a:gd name="T68" fmla="*/ 145 w 160"/>
                <a:gd name="T69" fmla="*/ 37 h 168"/>
                <a:gd name="T70" fmla="*/ 150 w 160"/>
                <a:gd name="T71" fmla="*/ 44 h 168"/>
                <a:gd name="T72" fmla="*/ 153 w 160"/>
                <a:gd name="T73" fmla="*/ 50 h 168"/>
                <a:gd name="T74" fmla="*/ 156 w 160"/>
                <a:gd name="T75" fmla="*/ 59 h 168"/>
                <a:gd name="T76" fmla="*/ 158 w 160"/>
                <a:gd name="T77" fmla="*/ 67 h 168"/>
                <a:gd name="T78" fmla="*/ 159 w 160"/>
                <a:gd name="T79" fmla="*/ 74 h 168"/>
                <a:gd name="T80" fmla="*/ 158 w 160"/>
                <a:gd name="T81" fmla="*/ 83 h 168"/>
                <a:gd name="T82" fmla="*/ 159 w 160"/>
                <a:gd name="T83" fmla="*/ 100 h 168"/>
                <a:gd name="T84" fmla="*/ 152 w 160"/>
                <a:gd name="T85" fmla="*/ 116 h 168"/>
                <a:gd name="T86" fmla="*/ 147 w 160"/>
                <a:gd name="T87" fmla="*/ 130 h 168"/>
                <a:gd name="T88" fmla="*/ 137 w 160"/>
                <a:gd name="T89" fmla="*/ 142 h 168"/>
                <a:gd name="T90" fmla="*/ 125 w 160"/>
                <a:gd name="T91" fmla="*/ 152 h 168"/>
                <a:gd name="T92" fmla="*/ 113 w 160"/>
                <a:gd name="T93" fmla="*/ 161 h 168"/>
                <a:gd name="T94" fmla="*/ 97 w 160"/>
                <a:gd name="T95" fmla="*/ 165 h 168"/>
                <a:gd name="T96" fmla="*/ 81 w 160"/>
                <a:gd name="T97" fmla="*/ 166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81" y="166"/>
                  </a:moveTo>
                  <a:lnTo>
                    <a:pt x="73" y="167"/>
                  </a:lnTo>
                  <a:lnTo>
                    <a:pt x="64" y="166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3" y="158"/>
                  </a:lnTo>
                  <a:lnTo>
                    <a:pt x="37" y="154"/>
                  </a:lnTo>
                  <a:lnTo>
                    <a:pt x="31" y="149"/>
                  </a:lnTo>
                  <a:lnTo>
                    <a:pt x="24" y="143"/>
                  </a:lnTo>
                  <a:lnTo>
                    <a:pt x="18" y="137"/>
                  </a:lnTo>
                  <a:lnTo>
                    <a:pt x="15" y="132"/>
                  </a:lnTo>
                  <a:lnTo>
                    <a:pt x="11" y="126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3" y="26"/>
                  </a:lnTo>
                  <a:lnTo>
                    <a:pt x="34" y="16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41" y="30"/>
                  </a:lnTo>
                  <a:lnTo>
                    <a:pt x="145" y="37"/>
                  </a:lnTo>
                  <a:lnTo>
                    <a:pt x="150" y="44"/>
                  </a:lnTo>
                  <a:lnTo>
                    <a:pt x="153" y="50"/>
                  </a:lnTo>
                  <a:lnTo>
                    <a:pt x="156" y="59"/>
                  </a:lnTo>
                  <a:lnTo>
                    <a:pt x="158" y="67"/>
                  </a:lnTo>
                  <a:lnTo>
                    <a:pt x="159" y="74"/>
                  </a:lnTo>
                  <a:lnTo>
                    <a:pt x="158" y="83"/>
                  </a:lnTo>
                  <a:lnTo>
                    <a:pt x="159" y="100"/>
                  </a:lnTo>
                  <a:lnTo>
                    <a:pt x="152" y="116"/>
                  </a:lnTo>
                  <a:lnTo>
                    <a:pt x="147" y="130"/>
                  </a:lnTo>
                  <a:lnTo>
                    <a:pt x="137" y="142"/>
                  </a:lnTo>
                  <a:lnTo>
                    <a:pt x="125" y="152"/>
                  </a:lnTo>
                  <a:lnTo>
                    <a:pt x="113" y="161"/>
                  </a:lnTo>
                  <a:lnTo>
                    <a:pt x="97" y="165"/>
                  </a:lnTo>
                  <a:lnTo>
                    <a:pt x="81" y="166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47" name="Freeform 122"/>
            <p:cNvSpPr>
              <a:spLocks/>
            </p:cNvSpPr>
            <p:nvPr/>
          </p:nvSpPr>
          <p:spPr bwMode="auto">
            <a:xfrm>
              <a:off x="2340" y="1987"/>
              <a:ext cx="166" cy="175"/>
            </a:xfrm>
            <a:custGeom>
              <a:avLst/>
              <a:gdLst>
                <a:gd name="T0" fmla="*/ 84 w 166"/>
                <a:gd name="T1" fmla="*/ 174 h 175"/>
                <a:gd name="T2" fmla="*/ 84 w 166"/>
                <a:gd name="T3" fmla="*/ 174 h 175"/>
                <a:gd name="T4" fmla="*/ 76 w 166"/>
                <a:gd name="T5" fmla="*/ 173 h 175"/>
                <a:gd name="T6" fmla="*/ 67 w 166"/>
                <a:gd name="T7" fmla="*/ 172 h 175"/>
                <a:gd name="T8" fmla="*/ 59 w 166"/>
                <a:gd name="T9" fmla="*/ 170 h 175"/>
                <a:gd name="T10" fmla="*/ 52 w 166"/>
                <a:gd name="T11" fmla="*/ 166 h 175"/>
                <a:gd name="T12" fmla="*/ 44 w 166"/>
                <a:gd name="T13" fmla="*/ 163 h 175"/>
                <a:gd name="T14" fmla="*/ 37 w 166"/>
                <a:gd name="T15" fmla="*/ 159 h 175"/>
                <a:gd name="T16" fmla="*/ 31 w 166"/>
                <a:gd name="T17" fmla="*/ 155 h 175"/>
                <a:gd name="T18" fmla="*/ 25 w 166"/>
                <a:gd name="T19" fmla="*/ 149 h 175"/>
                <a:gd name="T20" fmla="*/ 19 w 166"/>
                <a:gd name="T21" fmla="*/ 142 h 175"/>
                <a:gd name="T22" fmla="*/ 15 w 166"/>
                <a:gd name="T23" fmla="*/ 136 h 175"/>
                <a:gd name="T24" fmla="*/ 10 w 166"/>
                <a:gd name="T25" fmla="*/ 130 h 175"/>
                <a:gd name="T26" fmla="*/ 7 w 166"/>
                <a:gd name="T27" fmla="*/ 122 h 175"/>
                <a:gd name="T28" fmla="*/ 4 w 166"/>
                <a:gd name="T29" fmla="*/ 114 h 175"/>
                <a:gd name="T30" fmla="*/ 1 w 166"/>
                <a:gd name="T31" fmla="*/ 106 h 175"/>
                <a:gd name="T32" fmla="*/ 0 w 166"/>
                <a:gd name="T33" fmla="*/ 95 h 175"/>
                <a:gd name="T34" fmla="*/ 0 w 166"/>
                <a:gd name="T35" fmla="*/ 88 h 175"/>
                <a:gd name="T36" fmla="*/ 2 w 166"/>
                <a:gd name="T37" fmla="*/ 71 h 175"/>
                <a:gd name="T38" fmla="*/ 5 w 166"/>
                <a:gd name="T39" fmla="*/ 55 h 175"/>
                <a:gd name="T40" fmla="*/ 13 w 166"/>
                <a:gd name="T41" fmla="*/ 39 h 175"/>
                <a:gd name="T42" fmla="*/ 23 w 166"/>
                <a:gd name="T43" fmla="*/ 27 h 175"/>
                <a:gd name="T44" fmla="*/ 35 w 166"/>
                <a:gd name="T45" fmla="*/ 16 h 175"/>
                <a:gd name="T46" fmla="*/ 50 w 166"/>
                <a:gd name="T47" fmla="*/ 7 h 175"/>
                <a:gd name="T48" fmla="*/ 65 w 166"/>
                <a:gd name="T49" fmla="*/ 2 h 175"/>
                <a:gd name="T50" fmla="*/ 81 w 166"/>
                <a:gd name="T51" fmla="*/ 0 h 175"/>
                <a:gd name="T52" fmla="*/ 91 w 166"/>
                <a:gd name="T53" fmla="*/ 1 h 175"/>
                <a:gd name="T54" fmla="*/ 98 w 166"/>
                <a:gd name="T55" fmla="*/ 1 h 175"/>
                <a:gd name="T56" fmla="*/ 107 w 166"/>
                <a:gd name="T57" fmla="*/ 3 h 175"/>
                <a:gd name="T58" fmla="*/ 114 w 166"/>
                <a:gd name="T59" fmla="*/ 6 h 175"/>
                <a:gd name="T60" fmla="*/ 121 w 166"/>
                <a:gd name="T61" fmla="*/ 11 h 175"/>
                <a:gd name="T62" fmla="*/ 128 w 166"/>
                <a:gd name="T63" fmla="*/ 15 h 175"/>
                <a:gd name="T64" fmla="*/ 134 w 166"/>
                <a:gd name="T65" fmla="*/ 19 h 175"/>
                <a:gd name="T66" fmla="*/ 140 w 166"/>
                <a:gd name="T67" fmla="*/ 24 h 175"/>
                <a:gd name="T68" fmla="*/ 146 w 166"/>
                <a:gd name="T69" fmla="*/ 31 h 175"/>
                <a:gd name="T70" fmla="*/ 150 w 166"/>
                <a:gd name="T71" fmla="*/ 39 h 175"/>
                <a:gd name="T72" fmla="*/ 155 w 166"/>
                <a:gd name="T73" fmla="*/ 46 h 175"/>
                <a:gd name="T74" fmla="*/ 159 w 166"/>
                <a:gd name="T75" fmla="*/ 52 h 175"/>
                <a:gd name="T76" fmla="*/ 160 w 166"/>
                <a:gd name="T77" fmla="*/ 61 h 175"/>
                <a:gd name="T78" fmla="*/ 163 w 166"/>
                <a:gd name="T79" fmla="*/ 68 h 175"/>
                <a:gd name="T80" fmla="*/ 164 w 166"/>
                <a:gd name="T81" fmla="*/ 77 h 175"/>
                <a:gd name="T82" fmla="*/ 165 w 166"/>
                <a:gd name="T83" fmla="*/ 86 h 175"/>
                <a:gd name="T84" fmla="*/ 164 w 166"/>
                <a:gd name="T85" fmla="*/ 104 h 175"/>
                <a:gd name="T86" fmla="*/ 158 w 166"/>
                <a:gd name="T87" fmla="*/ 120 h 175"/>
                <a:gd name="T88" fmla="*/ 151 w 166"/>
                <a:gd name="T89" fmla="*/ 135 h 175"/>
                <a:gd name="T90" fmla="*/ 142 w 166"/>
                <a:gd name="T91" fmla="*/ 148 h 175"/>
                <a:gd name="T92" fmla="*/ 130 w 166"/>
                <a:gd name="T93" fmla="*/ 158 h 175"/>
                <a:gd name="T94" fmla="*/ 115 w 166"/>
                <a:gd name="T95" fmla="*/ 167 h 175"/>
                <a:gd name="T96" fmla="*/ 101 w 166"/>
                <a:gd name="T97" fmla="*/ 171 h 175"/>
                <a:gd name="T98" fmla="*/ 84 w 166"/>
                <a:gd name="T99" fmla="*/ 17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75"/>
                <a:gd name="T152" fmla="*/ 166 w 166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75">
                  <a:moveTo>
                    <a:pt x="84" y="174"/>
                  </a:moveTo>
                  <a:lnTo>
                    <a:pt x="84" y="174"/>
                  </a:lnTo>
                  <a:lnTo>
                    <a:pt x="76" y="173"/>
                  </a:lnTo>
                  <a:lnTo>
                    <a:pt x="67" y="172"/>
                  </a:lnTo>
                  <a:lnTo>
                    <a:pt x="59" y="170"/>
                  </a:lnTo>
                  <a:lnTo>
                    <a:pt x="52" y="166"/>
                  </a:lnTo>
                  <a:lnTo>
                    <a:pt x="44" y="163"/>
                  </a:lnTo>
                  <a:lnTo>
                    <a:pt x="37" y="159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0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1" y="10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5" y="55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6"/>
                  </a:lnTo>
                  <a:lnTo>
                    <a:pt x="50" y="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1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4" y="6"/>
                  </a:lnTo>
                  <a:lnTo>
                    <a:pt x="121" y="11"/>
                  </a:lnTo>
                  <a:lnTo>
                    <a:pt x="128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6" y="31"/>
                  </a:lnTo>
                  <a:lnTo>
                    <a:pt x="150" y="39"/>
                  </a:lnTo>
                  <a:lnTo>
                    <a:pt x="155" y="46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3" y="68"/>
                  </a:lnTo>
                  <a:lnTo>
                    <a:pt x="164" y="77"/>
                  </a:lnTo>
                  <a:lnTo>
                    <a:pt x="165" y="86"/>
                  </a:lnTo>
                  <a:lnTo>
                    <a:pt x="164" y="104"/>
                  </a:lnTo>
                  <a:lnTo>
                    <a:pt x="158" y="120"/>
                  </a:lnTo>
                  <a:lnTo>
                    <a:pt x="151" y="135"/>
                  </a:lnTo>
                  <a:lnTo>
                    <a:pt x="142" y="148"/>
                  </a:lnTo>
                  <a:lnTo>
                    <a:pt x="130" y="158"/>
                  </a:lnTo>
                  <a:lnTo>
                    <a:pt x="115" y="167"/>
                  </a:lnTo>
                  <a:lnTo>
                    <a:pt x="101" y="171"/>
                  </a:lnTo>
                  <a:lnTo>
                    <a:pt x="84" y="1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48" name="Freeform 123"/>
            <p:cNvSpPr>
              <a:spLocks/>
            </p:cNvSpPr>
            <p:nvPr/>
          </p:nvSpPr>
          <p:spPr bwMode="auto">
            <a:xfrm>
              <a:off x="2371" y="2022"/>
              <a:ext cx="100" cy="98"/>
            </a:xfrm>
            <a:custGeom>
              <a:avLst/>
              <a:gdLst>
                <a:gd name="T0" fmla="*/ 50 w 100"/>
                <a:gd name="T1" fmla="*/ 97 h 98"/>
                <a:gd name="T2" fmla="*/ 40 w 100"/>
                <a:gd name="T3" fmla="*/ 97 h 98"/>
                <a:gd name="T4" fmla="*/ 32 w 100"/>
                <a:gd name="T5" fmla="*/ 94 h 98"/>
                <a:gd name="T6" fmla="*/ 24 w 100"/>
                <a:gd name="T7" fmla="*/ 89 h 98"/>
                <a:gd name="T8" fmla="*/ 15 w 100"/>
                <a:gd name="T9" fmla="*/ 83 h 98"/>
                <a:gd name="T10" fmla="*/ 10 w 100"/>
                <a:gd name="T11" fmla="*/ 76 h 98"/>
                <a:gd name="T12" fmla="*/ 4 w 100"/>
                <a:gd name="T13" fmla="*/ 67 h 98"/>
                <a:gd name="T14" fmla="*/ 2 w 100"/>
                <a:gd name="T15" fmla="*/ 58 h 98"/>
                <a:gd name="T16" fmla="*/ 0 w 100"/>
                <a:gd name="T17" fmla="*/ 50 h 98"/>
                <a:gd name="T18" fmla="*/ 1 w 100"/>
                <a:gd name="T19" fmla="*/ 38 h 98"/>
                <a:gd name="T20" fmla="*/ 4 w 100"/>
                <a:gd name="T21" fmla="*/ 29 h 98"/>
                <a:gd name="T22" fmla="*/ 8 w 100"/>
                <a:gd name="T23" fmla="*/ 22 h 98"/>
                <a:gd name="T24" fmla="*/ 14 w 100"/>
                <a:gd name="T25" fmla="*/ 14 h 98"/>
                <a:gd name="T26" fmla="*/ 22 w 100"/>
                <a:gd name="T27" fmla="*/ 8 h 98"/>
                <a:gd name="T28" fmla="*/ 30 w 100"/>
                <a:gd name="T29" fmla="*/ 3 h 98"/>
                <a:gd name="T30" fmla="*/ 40 w 100"/>
                <a:gd name="T31" fmla="*/ 0 h 98"/>
                <a:gd name="T32" fmla="*/ 48 w 100"/>
                <a:gd name="T33" fmla="*/ 0 h 98"/>
                <a:gd name="T34" fmla="*/ 59 w 100"/>
                <a:gd name="T35" fmla="*/ 1 h 98"/>
                <a:gd name="T36" fmla="*/ 69 w 100"/>
                <a:gd name="T37" fmla="*/ 2 h 98"/>
                <a:gd name="T38" fmla="*/ 76 w 100"/>
                <a:gd name="T39" fmla="*/ 7 h 98"/>
                <a:gd name="T40" fmla="*/ 83 w 100"/>
                <a:gd name="T41" fmla="*/ 14 h 98"/>
                <a:gd name="T42" fmla="*/ 90 w 100"/>
                <a:gd name="T43" fmla="*/ 19 h 98"/>
                <a:gd name="T44" fmla="*/ 95 w 100"/>
                <a:gd name="T45" fmla="*/ 29 h 98"/>
                <a:gd name="T46" fmla="*/ 98 w 100"/>
                <a:gd name="T47" fmla="*/ 37 h 98"/>
                <a:gd name="T48" fmla="*/ 99 w 100"/>
                <a:gd name="T49" fmla="*/ 46 h 98"/>
                <a:gd name="T50" fmla="*/ 98 w 100"/>
                <a:gd name="T51" fmla="*/ 58 h 98"/>
                <a:gd name="T52" fmla="*/ 96 w 100"/>
                <a:gd name="T53" fmla="*/ 66 h 98"/>
                <a:gd name="T54" fmla="*/ 91 w 100"/>
                <a:gd name="T55" fmla="*/ 74 h 98"/>
                <a:gd name="T56" fmla="*/ 85 w 100"/>
                <a:gd name="T57" fmla="*/ 83 h 98"/>
                <a:gd name="T58" fmla="*/ 79 w 100"/>
                <a:gd name="T59" fmla="*/ 87 h 98"/>
                <a:gd name="T60" fmla="*/ 70 w 100"/>
                <a:gd name="T61" fmla="*/ 93 h 98"/>
                <a:gd name="T62" fmla="*/ 60 w 100"/>
                <a:gd name="T63" fmla="*/ 97 h 98"/>
                <a:gd name="T64" fmla="*/ 50 w 100"/>
                <a:gd name="T65" fmla="*/ 9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8"/>
                <a:gd name="T101" fmla="*/ 100 w 10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8">
                  <a:moveTo>
                    <a:pt x="50" y="97"/>
                  </a:moveTo>
                  <a:lnTo>
                    <a:pt x="40" y="97"/>
                  </a:lnTo>
                  <a:lnTo>
                    <a:pt x="32" y="94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6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3" y="14"/>
                  </a:lnTo>
                  <a:lnTo>
                    <a:pt x="90" y="19"/>
                  </a:lnTo>
                  <a:lnTo>
                    <a:pt x="95" y="29"/>
                  </a:lnTo>
                  <a:lnTo>
                    <a:pt x="98" y="37"/>
                  </a:lnTo>
                  <a:lnTo>
                    <a:pt x="99" y="46"/>
                  </a:lnTo>
                  <a:lnTo>
                    <a:pt x="98" y="58"/>
                  </a:lnTo>
                  <a:lnTo>
                    <a:pt x="96" y="66"/>
                  </a:lnTo>
                  <a:lnTo>
                    <a:pt x="91" y="74"/>
                  </a:lnTo>
                  <a:lnTo>
                    <a:pt x="85" y="83"/>
                  </a:lnTo>
                  <a:lnTo>
                    <a:pt x="79" y="87"/>
                  </a:lnTo>
                  <a:lnTo>
                    <a:pt x="70" y="93"/>
                  </a:lnTo>
                  <a:lnTo>
                    <a:pt x="60" y="97"/>
                  </a:lnTo>
                  <a:lnTo>
                    <a:pt x="50" y="9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49" name="Freeform 124"/>
            <p:cNvSpPr>
              <a:spLocks/>
            </p:cNvSpPr>
            <p:nvPr/>
          </p:nvSpPr>
          <p:spPr bwMode="auto">
            <a:xfrm>
              <a:off x="2402" y="2051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17 w 42"/>
                <a:gd name="T3" fmla="*/ 1 h 42"/>
                <a:gd name="T4" fmla="*/ 12 w 42"/>
                <a:gd name="T5" fmla="*/ 3 h 42"/>
                <a:gd name="T6" fmla="*/ 8 w 42"/>
                <a:gd name="T7" fmla="*/ 4 h 42"/>
                <a:gd name="T8" fmla="*/ 6 w 42"/>
                <a:gd name="T9" fmla="*/ 7 h 42"/>
                <a:gd name="T10" fmla="*/ 3 w 42"/>
                <a:gd name="T11" fmla="*/ 10 h 42"/>
                <a:gd name="T12" fmla="*/ 0 w 42"/>
                <a:gd name="T13" fmla="*/ 14 h 42"/>
                <a:gd name="T14" fmla="*/ 0 w 42"/>
                <a:gd name="T15" fmla="*/ 17 h 42"/>
                <a:gd name="T16" fmla="*/ 0 w 42"/>
                <a:gd name="T17" fmla="*/ 22 h 42"/>
                <a:gd name="T18" fmla="*/ 0 w 42"/>
                <a:gd name="T19" fmla="*/ 25 h 42"/>
                <a:gd name="T20" fmla="*/ 2 w 42"/>
                <a:gd name="T21" fmla="*/ 29 h 42"/>
                <a:gd name="T22" fmla="*/ 5 w 42"/>
                <a:gd name="T23" fmla="*/ 33 h 42"/>
                <a:gd name="T24" fmla="*/ 7 w 42"/>
                <a:gd name="T25" fmla="*/ 35 h 42"/>
                <a:gd name="T26" fmla="*/ 9 w 42"/>
                <a:gd name="T27" fmla="*/ 38 h 42"/>
                <a:gd name="T28" fmla="*/ 14 w 42"/>
                <a:gd name="T29" fmla="*/ 40 h 42"/>
                <a:gd name="T30" fmla="*/ 17 w 42"/>
                <a:gd name="T31" fmla="*/ 40 h 42"/>
                <a:gd name="T32" fmla="*/ 22 w 42"/>
                <a:gd name="T33" fmla="*/ 41 h 42"/>
                <a:gd name="T34" fmla="*/ 29 w 42"/>
                <a:gd name="T35" fmla="*/ 40 h 42"/>
                <a:gd name="T36" fmla="*/ 36 w 42"/>
                <a:gd name="T37" fmla="*/ 35 h 42"/>
                <a:gd name="T38" fmla="*/ 39 w 42"/>
                <a:gd name="T39" fmla="*/ 29 h 42"/>
                <a:gd name="T40" fmla="*/ 41 w 42"/>
                <a:gd name="T41" fmla="*/ 21 h 42"/>
                <a:gd name="T42" fmla="*/ 40 w 42"/>
                <a:gd name="T43" fmla="*/ 17 h 42"/>
                <a:gd name="T44" fmla="*/ 39 w 42"/>
                <a:gd name="T45" fmla="*/ 13 h 42"/>
                <a:gd name="T46" fmla="*/ 37 w 42"/>
                <a:gd name="T47" fmla="*/ 10 h 42"/>
                <a:gd name="T48" fmla="*/ 36 w 42"/>
                <a:gd name="T49" fmla="*/ 7 h 42"/>
                <a:gd name="T50" fmla="*/ 31 w 42"/>
                <a:gd name="T51" fmla="*/ 4 h 42"/>
                <a:gd name="T52" fmla="*/ 28 w 42"/>
                <a:gd name="T53" fmla="*/ 3 h 42"/>
                <a:gd name="T54" fmla="*/ 24 w 42"/>
                <a:gd name="T55" fmla="*/ 1 h 42"/>
                <a:gd name="T56" fmla="*/ 21 w 42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42"/>
                <a:gd name="T89" fmla="*/ 42 w 4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42">
                  <a:moveTo>
                    <a:pt x="21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2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50" name="Freeform 125"/>
            <p:cNvSpPr>
              <a:spLocks/>
            </p:cNvSpPr>
            <p:nvPr/>
          </p:nvSpPr>
          <p:spPr bwMode="auto">
            <a:xfrm>
              <a:off x="1728" y="1808"/>
              <a:ext cx="43" cy="155"/>
            </a:xfrm>
            <a:custGeom>
              <a:avLst/>
              <a:gdLst>
                <a:gd name="T0" fmla="*/ 41 w 43"/>
                <a:gd name="T1" fmla="*/ 0 h 155"/>
                <a:gd name="T2" fmla="*/ 0 w 43"/>
                <a:gd name="T3" fmla="*/ 0 h 155"/>
                <a:gd name="T4" fmla="*/ 0 w 43"/>
                <a:gd name="T5" fmla="*/ 154 h 155"/>
                <a:gd name="T6" fmla="*/ 42 w 43"/>
                <a:gd name="T7" fmla="*/ 154 h 155"/>
                <a:gd name="T8" fmla="*/ 41 w 43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5"/>
                <a:gd name="T17" fmla="*/ 43 w 43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5">
                  <a:moveTo>
                    <a:pt x="41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51" name="Freeform 126"/>
            <p:cNvSpPr>
              <a:spLocks/>
            </p:cNvSpPr>
            <p:nvPr/>
          </p:nvSpPr>
          <p:spPr bwMode="auto">
            <a:xfrm>
              <a:off x="1683" y="1809"/>
              <a:ext cx="43" cy="154"/>
            </a:xfrm>
            <a:custGeom>
              <a:avLst/>
              <a:gdLst>
                <a:gd name="T0" fmla="*/ 41 w 43"/>
                <a:gd name="T1" fmla="*/ 0 h 154"/>
                <a:gd name="T2" fmla="*/ 0 w 43"/>
                <a:gd name="T3" fmla="*/ 0 h 154"/>
                <a:gd name="T4" fmla="*/ 1 w 43"/>
                <a:gd name="T5" fmla="*/ 152 h 154"/>
                <a:gd name="T6" fmla="*/ 42 w 43"/>
                <a:gd name="T7" fmla="*/ 153 h 154"/>
                <a:gd name="T8" fmla="*/ 41 w 4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4"/>
                <a:gd name="T17" fmla="*/ 43 w 4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4">
                  <a:moveTo>
                    <a:pt x="41" y="0"/>
                  </a:moveTo>
                  <a:lnTo>
                    <a:pt x="0" y="0"/>
                  </a:lnTo>
                  <a:lnTo>
                    <a:pt x="1" y="152"/>
                  </a:lnTo>
                  <a:lnTo>
                    <a:pt x="42" y="153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152" name="Freeform 127"/>
            <p:cNvSpPr>
              <a:spLocks/>
            </p:cNvSpPr>
            <p:nvPr/>
          </p:nvSpPr>
          <p:spPr bwMode="auto">
            <a:xfrm>
              <a:off x="1644" y="1805"/>
              <a:ext cx="42" cy="156"/>
            </a:xfrm>
            <a:custGeom>
              <a:avLst/>
              <a:gdLst>
                <a:gd name="T0" fmla="*/ 41 w 42"/>
                <a:gd name="T1" fmla="*/ 0 h 156"/>
                <a:gd name="T2" fmla="*/ 1 w 42"/>
                <a:gd name="T3" fmla="*/ 1 h 156"/>
                <a:gd name="T4" fmla="*/ 0 w 42"/>
                <a:gd name="T5" fmla="*/ 155 h 156"/>
                <a:gd name="T6" fmla="*/ 41 w 42"/>
                <a:gd name="T7" fmla="*/ 154 h 156"/>
                <a:gd name="T8" fmla="*/ 41 w 4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6"/>
                <a:gd name="T17" fmla="*/ 42 w 4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6">
                  <a:moveTo>
                    <a:pt x="41" y="0"/>
                  </a:moveTo>
                  <a:lnTo>
                    <a:pt x="1" y="1"/>
                  </a:lnTo>
                  <a:lnTo>
                    <a:pt x="0" y="155"/>
                  </a:lnTo>
                  <a:lnTo>
                    <a:pt x="41" y="154"/>
                  </a:lnTo>
                  <a:lnTo>
                    <a:pt x="41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348289" name="Freeform 129"/>
          <p:cNvSpPr>
            <a:spLocks/>
          </p:cNvSpPr>
          <p:nvPr/>
        </p:nvSpPr>
        <p:spPr bwMode="auto">
          <a:xfrm>
            <a:off x="-36513" y="6669128"/>
            <a:ext cx="9383713" cy="279360"/>
          </a:xfrm>
          <a:custGeom>
            <a:avLst/>
            <a:gdLst>
              <a:gd name="T0" fmla="*/ 0 w 4051"/>
              <a:gd name="T1" fmla="*/ 198945 h 191"/>
              <a:gd name="T2" fmla="*/ 467912 w 4051"/>
              <a:gd name="T3" fmla="*/ 105324 h 191"/>
              <a:gd name="T4" fmla="*/ 1271701 w 4051"/>
              <a:gd name="T5" fmla="*/ 133117 h 191"/>
              <a:gd name="T6" fmla="*/ 1526504 w 4051"/>
              <a:gd name="T7" fmla="*/ 226738 h 191"/>
              <a:gd name="T8" fmla="*/ 1823002 w 4051"/>
              <a:gd name="T9" fmla="*/ 279400 h 191"/>
              <a:gd name="T10" fmla="*/ 2119501 w 4051"/>
              <a:gd name="T11" fmla="*/ 266235 h 191"/>
              <a:gd name="T12" fmla="*/ 2564249 w 4051"/>
              <a:gd name="T13" fmla="*/ 198945 h 191"/>
              <a:gd name="T14" fmla="*/ 3601993 w 4051"/>
              <a:gd name="T15" fmla="*/ 146283 h 191"/>
              <a:gd name="T16" fmla="*/ 3791938 w 4051"/>
              <a:gd name="T17" fmla="*/ 118489 h 191"/>
              <a:gd name="T18" fmla="*/ 3981882 w 4051"/>
              <a:gd name="T19" fmla="*/ 52662 h 191"/>
              <a:gd name="T20" fmla="*/ 5019627 w 4051"/>
              <a:gd name="T21" fmla="*/ 105324 h 191"/>
              <a:gd name="T22" fmla="*/ 5529234 w 4051"/>
              <a:gd name="T23" fmla="*/ 146283 h 191"/>
              <a:gd name="T24" fmla="*/ 6777770 w 4051"/>
              <a:gd name="T25" fmla="*/ 279400 h 191"/>
              <a:gd name="T26" fmla="*/ 7074269 w 4051"/>
              <a:gd name="T27" fmla="*/ 266235 h 191"/>
              <a:gd name="T28" fmla="*/ 7159975 w 4051"/>
              <a:gd name="T29" fmla="*/ 226738 h 191"/>
              <a:gd name="T30" fmla="*/ 7391614 w 4051"/>
              <a:gd name="T31" fmla="*/ 146283 h 191"/>
              <a:gd name="T32" fmla="*/ 7922069 w 4051"/>
              <a:gd name="T33" fmla="*/ 11703 h 191"/>
              <a:gd name="T34" fmla="*/ 9256311 w 4051"/>
              <a:gd name="T35" fmla="*/ 65827 h 191"/>
              <a:gd name="T36" fmla="*/ 9318854 w 4051"/>
              <a:gd name="T37" fmla="*/ 92158 h 191"/>
              <a:gd name="T38" fmla="*/ 9383713 w 4051"/>
              <a:gd name="T39" fmla="*/ 105324 h 1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51"/>
              <a:gd name="T61" fmla="*/ 0 h 191"/>
              <a:gd name="T62" fmla="*/ 4051 w 4051"/>
              <a:gd name="T63" fmla="*/ 191 h 19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51" h="191">
                <a:moveTo>
                  <a:pt x="0" y="136"/>
                </a:moveTo>
                <a:cubicBezTo>
                  <a:pt x="79" y="123"/>
                  <a:pt x="129" y="90"/>
                  <a:pt x="202" y="72"/>
                </a:cubicBezTo>
                <a:cubicBezTo>
                  <a:pt x="303" y="75"/>
                  <a:pt x="438" y="68"/>
                  <a:pt x="549" y="91"/>
                </a:cubicBezTo>
                <a:cubicBezTo>
                  <a:pt x="591" y="100"/>
                  <a:pt x="624" y="131"/>
                  <a:pt x="659" y="155"/>
                </a:cubicBezTo>
                <a:cubicBezTo>
                  <a:pt x="689" y="175"/>
                  <a:pt x="752" y="184"/>
                  <a:pt x="787" y="191"/>
                </a:cubicBezTo>
                <a:cubicBezTo>
                  <a:pt x="830" y="188"/>
                  <a:pt x="873" y="187"/>
                  <a:pt x="915" y="182"/>
                </a:cubicBezTo>
                <a:cubicBezTo>
                  <a:pt x="980" y="174"/>
                  <a:pt x="1040" y="143"/>
                  <a:pt x="1107" y="136"/>
                </a:cubicBezTo>
                <a:cubicBezTo>
                  <a:pt x="1256" y="120"/>
                  <a:pt x="1406" y="110"/>
                  <a:pt x="1555" y="100"/>
                </a:cubicBezTo>
                <a:cubicBezTo>
                  <a:pt x="1584" y="95"/>
                  <a:pt x="1611" y="94"/>
                  <a:pt x="1637" y="81"/>
                </a:cubicBezTo>
                <a:cubicBezTo>
                  <a:pt x="1673" y="63"/>
                  <a:pt x="1678" y="46"/>
                  <a:pt x="1719" y="36"/>
                </a:cubicBezTo>
                <a:cubicBezTo>
                  <a:pt x="1863" y="41"/>
                  <a:pt x="2024" y="32"/>
                  <a:pt x="2167" y="72"/>
                </a:cubicBezTo>
                <a:cubicBezTo>
                  <a:pt x="2238" y="92"/>
                  <a:pt x="2387" y="100"/>
                  <a:pt x="2387" y="100"/>
                </a:cubicBezTo>
                <a:cubicBezTo>
                  <a:pt x="2564" y="144"/>
                  <a:pt x="2749" y="147"/>
                  <a:pt x="2926" y="191"/>
                </a:cubicBezTo>
                <a:cubicBezTo>
                  <a:pt x="2969" y="188"/>
                  <a:pt x="3012" y="191"/>
                  <a:pt x="3054" y="182"/>
                </a:cubicBezTo>
                <a:cubicBezTo>
                  <a:pt x="3069" y="179"/>
                  <a:pt x="3078" y="163"/>
                  <a:pt x="3091" y="155"/>
                </a:cubicBezTo>
                <a:cubicBezTo>
                  <a:pt x="3124" y="136"/>
                  <a:pt x="3158" y="119"/>
                  <a:pt x="3191" y="100"/>
                </a:cubicBezTo>
                <a:cubicBezTo>
                  <a:pt x="3262" y="59"/>
                  <a:pt x="3340" y="27"/>
                  <a:pt x="3420" y="8"/>
                </a:cubicBezTo>
                <a:cubicBezTo>
                  <a:pt x="3603" y="13"/>
                  <a:pt x="3813" y="0"/>
                  <a:pt x="3996" y="45"/>
                </a:cubicBezTo>
                <a:cubicBezTo>
                  <a:pt x="4005" y="51"/>
                  <a:pt x="4013" y="58"/>
                  <a:pt x="4023" y="63"/>
                </a:cubicBezTo>
                <a:cubicBezTo>
                  <a:pt x="4032" y="67"/>
                  <a:pt x="4051" y="72"/>
                  <a:pt x="4051" y="72"/>
                </a:cubicBezTo>
              </a:path>
            </a:pathLst>
          </a:custGeom>
          <a:noFill/>
          <a:ln w="523875" cap="flat" cmpd="sng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sz="2800" b="1">
              <a:solidFill>
                <a:srgbClr val="FFFF00"/>
              </a:solidFill>
            </a:endParaRPr>
          </a:p>
        </p:txBody>
      </p:sp>
      <p:grpSp>
        <p:nvGrpSpPr>
          <p:cNvPr id="3" name="Group 130"/>
          <p:cNvGrpSpPr>
            <a:grpSpLocks/>
          </p:cNvGrpSpPr>
          <p:nvPr/>
        </p:nvGrpSpPr>
        <p:grpSpPr bwMode="auto">
          <a:xfrm rot="20784767" flipH="1">
            <a:off x="7116769" y="4929237"/>
            <a:ext cx="1263650" cy="347612"/>
            <a:chOff x="1428" y="1536"/>
            <a:chExt cx="2827" cy="820"/>
          </a:xfrm>
        </p:grpSpPr>
        <p:sp>
          <p:nvSpPr>
            <p:cNvPr id="1037" name="Freeform 131"/>
            <p:cNvSpPr>
              <a:spLocks/>
            </p:cNvSpPr>
            <p:nvPr/>
          </p:nvSpPr>
          <p:spPr bwMode="auto">
            <a:xfrm>
              <a:off x="1870" y="1783"/>
              <a:ext cx="501" cy="181"/>
            </a:xfrm>
            <a:custGeom>
              <a:avLst/>
              <a:gdLst>
                <a:gd name="T0" fmla="*/ 498 w 501"/>
                <a:gd name="T1" fmla="*/ 134 h 181"/>
                <a:gd name="T2" fmla="*/ 495 w 501"/>
                <a:gd name="T3" fmla="*/ 133 h 181"/>
                <a:gd name="T4" fmla="*/ 485 w 501"/>
                <a:gd name="T5" fmla="*/ 133 h 181"/>
                <a:gd name="T6" fmla="*/ 469 w 501"/>
                <a:gd name="T7" fmla="*/ 132 h 181"/>
                <a:gd name="T8" fmla="*/ 451 w 501"/>
                <a:gd name="T9" fmla="*/ 130 h 181"/>
                <a:gd name="T10" fmla="*/ 428 w 501"/>
                <a:gd name="T11" fmla="*/ 128 h 181"/>
                <a:gd name="T12" fmla="*/ 399 w 501"/>
                <a:gd name="T13" fmla="*/ 125 h 181"/>
                <a:gd name="T14" fmla="*/ 371 w 501"/>
                <a:gd name="T15" fmla="*/ 124 h 181"/>
                <a:gd name="T16" fmla="*/ 339 w 501"/>
                <a:gd name="T17" fmla="*/ 121 h 181"/>
                <a:gd name="T18" fmla="*/ 308 w 501"/>
                <a:gd name="T19" fmla="*/ 119 h 181"/>
                <a:gd name="T20" fmla="*/ 276 w 501"/>
                <a:gd name="T21" fmla="*/ 116 h 181"/>
                <a:gd name="T22" fmla="*/ 245 w 501"/>
                <a:gd name="T23" fmla="*/ 113 h 181"/>
                <a:gd name="T24" fmla="*/ 216 w 501"/>
                <a:gd name="T25" fmla="*/ 111 h 181"/>
                <a:gd name="T26" fmla="*/ 189 w 501"/>
                <a:gd name="T27" fmla="*/ 109 h 181"/>
                <a:gd name="T28" fmla="*/ 166 w 501"/>
                <a:gd name="T29" fmla="*/ 106 h 181"/>
                <a:gd name="T30" fmla="*/ 146 w 501"/>
                <a:gd name="T31" fmla="*/ 103 h 181"/>
                <a:gd name="T32" fmla="*/ 131 w 501"/>
                <a:gd name="T33" fmla="*/ 101 h 181"/>
                <a:gd name="T34" fmla="*/ 119 w 501"/>
                <a:gd name="T35" fmla="*/ 100 h 181"/>
                <a:gd name="T36" fmla="*/ 107 w 501"/>
                <a:gd name="T37" fmla="*/ 96 h 181"/>
                <a:gd name="T38" fmla="*/ 95 w 501"/>
                <a:gd name="T39" fmla="*/ 89 h 181"/>
                <a:gd name="T40" fmla="*/ 85 w 501"/>
                <a:gd name="T41" fmla="*/ 82 h 181"/>
                <a:gd name="T42" fmla="*/ 74 w 501"/>
                <a:gd name="T43" fmla="*/ 72 h 181"/>
                <a:gd name="T44" fmla="*/ 62 w 501"/>
                <a:gd name="T45" fmla="*/ 63 h 181"/>
                <a:gd name="T46" fmla="*/ 52 w 501"/>
                <a:gd name="T47" fmla="*/ 55 h 181"/>
                <a:gd name="T48" fmla="*/ 41 w 501"/>
                <a:gd name="T49" fmla="*/ 45 h 181"/>
                <a:gd name="T50" fmla="*/ 33 w 501"/>
                <a:gd name="T51" fmla="*/ 36 h 181"/>
                <a:gd name="T52" fmla="*/ 26 w 501"/>
                <a:gd name="T53" fmla="*/ 27 h 181"/>
                <a:gd name="T54" fmla="*/ 18 w 501"/>
                <a:gd name="T55" fmla="*/ 18 h 181"/>
                <a:gd name="T56" fmla="*/ 12 w 501"/>
                <a:gd name="T57" fmla="*/ 11 h 181"/>
                <a:gd name="T58" fmla="*/ 7 w 501"/>
                <a:gd name="T59" fmla="*/ 4 h 181"/>
                <a:gd name="T60" fmla="*/ 3 w 501"/>
                <a:gd name="T61" fmla="*/ 2 h 181"/>
                <a:gd name="T62" fmla="*/ 0 w 501"/>
                <a:gd name="T63" fmla="*/ 0 h 181"/>
                <a:gd name="T64" fmla="*/ 0 w 501"/>
                <a:gd name="T65" fmla="*/ 1 h 181"/>
                <a:gd name="T66" fmla="*/ 6 w 501"/>
                <a:gd name="T67" fmla="*/ 180 h 181"/>
                <a:gd name="T68" fmla="*/ 500 w 501"/>
                <a:gd name="T69" fmla="*/ 176 h 181"/>
                <a:gd name="T70" fmla="*/ 498 w 501"/>
                <a:gd name="T71" fmla="*/ 134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1"/>
                <a:gd name="T110" fmla="*/ 501 w 501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1">
                  <a:moveTo>
                    <a:pt x="498" y="134"/>
                  </a:moveTo>
                  <a:lnTo>
                    <a:pt x="495" y="133"/>
                  </a:lnTo>
                  <a:lnTo>
                    <a:pt x="485" y="133"/>
                  </a:lnTo>
                  <a:lnTo>
                    <a:pt x="469" y="132"/>
                  </a:lnTo>
                  <a:lnTo>
                    <a:pt x="451" y="130"/>
                  </a:lnTo>
                  <a:lnTo>
                    <a:pt x="428" y="128"/>
                  </a:lnTo>
                  <a:lnTo>
                    <a:pt x="399" y="125"/>
                  </a:lnTo>
                  <a:lnTo>
                    <a:pt x="371" y="124"/>
                  </a:lnTo>
                  <a:lnTo>
                    <a:pt x="339" y="121"/>
                  </a:lnTo>
                  <a:lnTo>
                    <a:pt x="308" y="119"/>
                  </a:lnTo>
                  <a:lnTo>
                    <a:pt x="276" y="116"/>
                  </a:lnTo>
                  <a:lnTo>
                    <a:pt x="245" y="113"/>
                  </a:lnTo>
                  <a:lnTo>
                    <a:pt x="216" y="111"/>
                  </a:lnTo>
                  <a:lnTo>
                    <a:pt x="189" y="109"/>
                  </a:lnTo>
                  <a:lnTo>
                    <a:pt x="166" y="106"/>
                  </a:lnTo>
                  <a:lnTo>
                    <a:pt x="146" y="103"/>
                  </a:lnTo>
                  <a:lnTo>
                    <a:pt x="131" y="101"/>
                  </a:lnTo>
                  <a:lnTo>
                    <a:pt x="119" y="100"/>
                  </a:lnTo>
                  <a:lnTo>
                    <a:pt x="107" y="96"/>
                  </a:lnTo>
                  <a:lnTo>
                    <a:pt x="95" y="89"/>
                  </a:lnTo>
                  <a:lnTo>
                    <a:pt x="85" y="82"/>
                  </a:lnTo>
                  <a:lnTo>
                    <a:pt x="74" y="72"/>
                  </a:lnTo>
                  <a:lnTo>
                    <a:pt x="62" y="63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33" y="36"/>
                  </a:lnTo>
                  <a:lnTo>
                    <a:pt x="26" y="27"/>
                  </a:lnTo>
                  <a:lnTo>
                    <a:pt x="18" y="18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80"/>
                  </a:lnTo>
                  <a:lnTo>
                    <a:pt x="500" y="176"/>
                  </a:lnTo>
                  <a:lnTo>
                    <a:pt x="498" y="13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38" name="Freeform 132"/>
            <p:cNvSpPr>
              <a:spLocks/>
            </p:cNvSpPr>
            <p:nvPr/>
          </p:nvSpPr>
          <p:spPr bwMode="auto">
            <a:xfrm>
              <a:off x="1869" y="1785"/>
              <a:ext cx="506" cy="184"/>
            </a:xfrm>
            <a:custGeom>
              <a:avLst/>
              <a:gdLst>
                <a:gd name="T0" fmla="*/ 504 w 506"/>
                <a:gd name="T1" fmla="*/ 134 h 184"/>
                <a:gd name="T2" fmla="*/ 504 w 506"/>
                <a:gd name="T3" fmla="*/ 134 h 184"/>
                <a:gd name="T4" fmla="*/ 501 w 506"/>
                <a:gd name="T5" fmla="*/ 133 h 184"/>
                <a:gd name="T6" fmla="*/ 492 w 506"/>
                <a:gd name="T7" fmla="*/ 133 h 184"/>
                <a:gd name="T8" fmla="*/ 476 w 506"/>
                <a:gd name="T9" fmla="*/ 132 h 184"/>
                <a:gd name="T10" fmla="*/ 456 w 506"/>
                <a:gd name="T11" fmla="*/ 130 h 184"/>
                <a:gd name="T12" fmla="*/ 431 w 506"/>
                <a:gd name="T13" fmla="*/ 128 h 184"/>
                <a:gd name="T14" fmla="*/ 404 w 506"/>
                <a:gd name="T15" fmla="*/ 126 h 184"/>
                <a:gd name="T16" fmla="*/ 375 w 506"/>
                <a:gd name="T17" fmla="*/ 124 h 184"/>
                <a:gd name="T18" fmla="*/ 344 w 506"/>
                <a:gd name="T19" fmla="*/ 121 h 184"/>
                <a:gd name="T20" fmla="*/ 312 w 506"/>
                <a:gd name="T21" fmla="*/ 119 h 184"/>
                <a:gd name="T22" fmla="*/ 279 w 506"/>
                <a:gd name="T23" fmla="*/ 117 h 184"/>
                <a:gd name="T24" fmla="*/ 248 w 506"/>
                <a:gd name="T25" fmla="*/ 115 h 184"/>
                <a:gd name="T26" fmla="*/ 219 w 506"/>
                <a:gd name="T27" fmla="*/ 112 h 184"/>
                <a:gd name="T28" fmla="*/ 190 w 506"/>
                <a:gd name="T29" fmla="*/ 108 h 184"/>
                <a:gd name="T30" fmla="*/ 168 w 506"/>
                <a:gd name="T31" fmla="*/ 108 h 184"/>
                <a:gd name="T32" fmla="*/ 148 w 506"/>
                <a:gd name="T33" fmla="*/ 105 h 184"/>
                <a:gd name="T34" fmla="*/ 133 w 506"/>
                <a:gd name="T35" fmla="*/ 103 h 184"/>
                <a:gd name="T36" fmla="*/ 121 w 506"/>
                <a:gd name="T37" fmla="*/ 101 h 184"/>
                <a:gd name="T38" fmla="*/ 109 w 506"/>
                <a:gd name="T39" fmla="*/ 97 h 184"/>
                <a:gd name="T40" fmla="*/ 96 w 506"/>
                <a:gd name="T41" fmla="*/ 90 h 184"/>
                <a:gd name="T42" fmla="*/ 86 w 506"/>
                <a:gd name="T43" fmla="*/ 83 h 184"/>
                <a:gd name="T44" fmla="*/ 75 w 506"/>
                <a:gd name="T45" fmla="*/ 74 h 184"/>
                <a:gd name="T46" fmla="*/ 63 w 506"/>
                <a:gd name="T47" fmla="*/ 65 h 184"/>
                <a:gd name="T48" fmla="*/ 53 w 506"/>
                <a:gd name="T49" fmla="*/ 54 h 184"/>
                <a:gd name="T50" fmla="*/ 43 w 506"/>
                <a:gd name="T51" fmla="*/ 45 h 184"/>
                <a:gd name="T52" fmla="*/ 33 w 506"/>
                <a:gd name="T53" fmla="*/ 36 h 184"/>
                <a:gd name="T54" fmla="*/ 27 w 506"/>
                <a:gd name="T55" fmla="*/ 26 h 184"/>
                <a:gd name="T56" fmla="*/ 18 w 506"/>
                <a:gd name="T57" fmla="*/ 18 h 184"/>
                <a:gd name="T58" fmla="*/ 13 w 506"/>
                <a:gd name="T59" fmla="*/ 11 h 184"/>
                <a:gd name="T60" fmla="*/ 7 w 506"/>
                <a:gd name="T61" fmla="*/ 4 h 184"/>
                <a:gd name="T62" fmla="*/ 3 w 506"/>
                <a:gd name="T63" fmla="*/ 2 h 184"/>
                <a:gd name="T64" fmla="*/ 1 w 506"/>
                <a:gd name="T65" fmla="*/ 0 h 184"/>
                <a:gd name="T66" fmla="*/ 0 w 506"/>
                <a:gd name="T67" fmla="*/ 1 h 184"/>
                <a:gd name="T68" fmla="*/ 6 w 506"/>
                <a:gd name="T69" fmla="*/ 183 h 184"/>
                <a:gd name="T70" fmla="*/ 505 w 506"/>
                <a:gd name="T71" fmla="*/ 178 h 184"/>
                <a:gd name="T72" fmla="*/ 504 w 506"/>
                <a:gd name="T73" fmla="*/ 134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6"/>
                <a:gd name="T112" fmla="*/ 0 h 184"/>
                <a:gd name="T113" fmla="*/ 506 w 506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6" h="184">
                  <a:moveTo>
                    <a:pt x="504" y="134"/>
                  </a:moveTo>
                  <a:lnTo>
                    <a:pt x="504" y="134"/>
                  </a:lnTo>
                  <a:lnTo>
                    <a:pt x="501" y="133"/>
                  </a:lnTo>
                  <a:lnTo>
                    <a:pt x="492" y="133"/>
                  </a:lnTo>
                  <a:lnTo>
                    <a:pt x="476" y="132"/>
                  </a:lnTo>
                  <a:lnTo>
                    <a:pt x="456" y="130"/>
                  </a:lnTo>
                  <a:lnTo>
                    <a:pt x="431" y="128"/>
                  </a:lnTo>
                  <a:lnTo>
                    <a:pt x="404" y="126"/>
                  </a:lnTo>
                  <a:lnTo>
                    <a:pt x="375" y="124"/>
                  </a:lnTo>
                  <a:lnTo>
                    <a:pt x="344" y="121"/>
                  </a:lnTo>
                  <a:lnTo>
                    <a:pt x="312" y="119"/>
                  </a:lnTo>
                  <a:lnTo>
                    <a:pt x="279" y="117"/>
                  </a:lnTo>
                  <a:lnTo>
                    <a:pt x="248" y="115"/>
                  </a:lnTo>
                  <a:lnTo>
                    <a:pt x="219" y="112"/>
                  </a:lnTo>
                  <a:lnTo>
                    <a:pt x="190" y="108"/>
                  </a:lnTo>
                  <a:lnTo>
                    <a:pt x="168" y="108"/>
                  </a:lnTo>
                  <a:lnTo>
                    <a:pt x="148" y="105"/>
                  </a:lnTo>
                  <a:lnTo>
                    <a:pt x="133" y="103"/>
                  </a:lnTo>
                  <a:lnTo>
                    <a:pt x="121" y="101"/>
                  </a:lnTo>
                  <a:lnTo>
                    <a:pt x="109" y="97"/>
                  </a:lnTo>
                  <a:lnTo>
                    <a:pt x="96" y="90"/>
                  </a:lnTo>
                  <a:lnTo>
                    <a:pt x="86" y="83"/>
                  </a:lnTo>
                  <a:lnTo>
                    <a:pt x="75" y="74"/>
                  </a:lnTo>
                  <a:lnTo>
                    <a:pt x="63" y="65"/>
                  </a:lnTo>
                  <a:lnTo>
                    <a:pt x="53" y="54"/>
                  </a:lnTo>
                  <a:lnTo>
                    <a:pt x="43" y="45"/>
                  </a:lnTo>
                  <a:lnTo>
                    <a:pt x="33" y="36"/>
                  </a:lnTo>
                  <a:lnTo>
                    <a:pt x="27" y="26"/>
                  </a:lnTo>
                  <a:lnTo>
                    <a:pt x="18" y="18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83"/>
                  </a:lnTo>
                  <a:lnTo>
                    <a:pt x="505" y="178"/>
                  </a:lnTo>
                  <a:lnTo>
                    <a:pt x="504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39" name="Freeform 133"/>
            <p:cNvSpPr>
              <a:spLocks/>
            </p:cNvSpPr>
            <p:nvPr/>
          </p:nvSpPr>
          <p:spPr bwMode="auto">
            <a:xfrm>
              <a:off x="1431" y="1536"/>
              <a:ext cx="2633" cy="700"/>
            </a:xfrm>
            <a:custGeom>
              <a:avLst/>
              <a:gdLst>
                <a:gd name="T0" fmla="*/ 2632 w 2633"/>
                <a:gd name="T1" fmla="*/ 523 h 700"/>
                <a:gd name="T2" fmla="*/ 2598 w 2633"/>
                <a:gd name="T3" fmla="*/ 402 h 700"/>
                <a:gd name="T4" fmla="*/ 2555 w 2633"/>
                <a:gd name="T5" fmla="*/ 396 h 700"/>
                <a:gd name="T6" fmla="*/ 2518 w 2633"/>
                <a:gd name="T7" fmla="*/ 390 h 700"/>
                <a:gd name="T8" fmla="*/ 2487 w 2633"/>
                <a:gd name="T9" fmla="*/ 386 h 700"/>
                <a:gd name="T10" fmla="*/ 2457 w 2633"/>
                <a:gd name="T11" fmla="*/ 382 h 700"/>
                <a:gd name="T12" fmla="*/ 2424 w 2633"/>
                <a:gd name="T13" fmla="*/ 379 h 700"/>
                <a:gd name="T14" fmla="*/ 2391 w 2633"/>
                <a:gd name="T15" fmla="*/ 376 h 700"/>
                <a:gd name="T16" fmla="*/ 2355 w 2633"/>
                <a:gd name="T17" fmla="*/ 375 h 700"/>
                <a:gd name="T18" fmla="*/ 2310 w 2633"/>
                <a:gd name="T19" fmla="*/ 370 h 700"/>
                <a:gd name="T20" fmla="*/ 2261 w 2633"/>
                <a:gd name="T21" fmla="*/ 367 h 700"/>
                <a:gd name="T22" fmla="*/ 2201 w 2633"/>
                <a:gd name="T23" fmla="*/ 361 h 700"/>
                <a:gd name="T24" fmla="*/ 2068 w 2633"/>
                <a:gd name="T25" fmla="*/ 304 h 700"/>
                <a:gd name="T26" fmla="*/ 1945 w 2633"/>
                <a:gd name="T27" fmla="*/ 262 h 700"/>
                <a:gd name="T28" fmla="*/ 1829 w 2633"/>
                <a:gd name="T29" fmla="*/ 235 h 700"/>
                <a:gd name="T30" fmla="*/ 1720 w 2633"/>
                <a:gd name="T31" fmla="*/ 220 h 700"/>
                <a:gd name="T32" fmla="*/ 1620 w 2633"/>
                <a:gd name="T33" fmla="*/ 216 h 700"/>
                <a:gd name="T34" fmla="*/ 1533 w 2633"/>
                <a:gd name="T35" fmla="*/ 220 h 700"/>
                <a:gd name="T36" fmla="*/ 1454 w 2633"/>
                <a:gd name="T37" fmla="*/ 229 h 700"/>
                <a:gd name="T38" fmla="*/ 1387 w 2633"/>
                <a:gd name="T39" fmla="*/ 243 h 700"/>
                <a:gd name="T40" fmla="*/ 1329 w 2633"/>
                <a:gd name="T41" fmla="*/ 258 h 700"/>
                <a:gd name="T42" fmla="*/ 1287 w 2633"/>
                <a:gd name="T43" fmla="*/ 273 h 700"/>
                <a:gd name="T44" fmla="*/ 1244 w 2633"/>
                <a:gd name="T45" fmla="*/ 290 h 700"/>
                <a:gd name="T46" fmla="*/ 1169 w 2633"/>
                <a:gd name="T47" fmla="*/ 316 h 700"/>
                <a:gd name="T48" fmla="*/ 1086 w 2633"/>
                <a:gd name="T49" fmla="*/ 339 h 700"/>
                <a:gd name="T50" fmla="*/ 1009 w 2633"/>
                <a:gd name="T51" fmla="*/ 359 h 700"/>
                <a:gd name="T52" fmla="*/ 951 w 2633"/>
                <a:gd name="T53" fmla="*/ 373 h 700"/>
                <a:gd name="T54" fmla="*/ 924 w 2633"/>
                <a:gd name="T55" fmla="*/ 379 h 700"/>
                <a:gd name="T56" fmla="*/ 912 w 2633"/>
                <a:gd name="T57" fmla="*/ 381 h 700"/>
                <a:gd name="T58" fmla="*/ 885 w 2633"/>
                <a:gd name="T59" fmla="*/ 388 h 700"/>
                <a:gd name="T60" fmla="*/ 845 w 2633"/>
                <a:gd name="T61" fmla="*/ 396 h 700"/>
                <a:gd name="T62" fmla="*/ 795 w 2633"/>
                <a:gd name="T63" fmla="*/ 405 h 700"/>
                <a:gd name="T64" fmla="*/ 740 w 2633"/>
                <a:gd name="T65" fmla="*/ 410 h 700"/>
                <a:gd name="T66" fmla="*/ 682 w 2633"/>
                <a:gd name="T67" fmla="*/ 411 h 700"/>
                <a:gd name="T68" fmla="*/ 625 w 2633"/>
                <a:gd name="T69" fmla="*/ 407 h 700"/>
                <a:gd name="T70" fmla="*/ 574 w 2633"/>
                <a:gd name="T71" fmla="*/ 394 h 700"/>
                <a:gd name="T72" fmla="*/ 526 w 2633"/>
                <a:gd name="T73" fmla="*/ 370 h 700"/>
                <a:gd name="T74" fmla="*/ 489 w 2633"/>
                <a:gd name="T75" fmla="*/ 335 h 700"/>
                <a:gd name="T76" fmla="*/ 316 w 2633"/>
                <a:gd name="T77" fmla="*/ 41 h 700"/>
                <a:gd name="T78" fmla="*/ 305 w 2633"/>
                <a:gd name="T79" fmla="*/ 27 h 700"/>
                <a:gd name="T80" fmla="*/ 276 w 2633"/>
                <a:gd name="T81" fmla="*/ 8 h 700"/>
                <a:gd name="T82" fmla="*/ 228 w 2633"/>
                <a:gd name="T83" fmla="*/ 1 h 700"/>
                <a:gd name="T84" fmla="*/ 188 w 2633"/>
                <a:gd name="T85" fmla="*/ 2 h 700"/>
                <a:gd name="T86" fmla="*/ 147 w 2633"/>
                <a:gd name="T87" fmla="*/ 2 h 700"/>
                <a:gd name="T88" fmla="*/ 111 w 2633"/>
                <a:gd name="T89" fmla="*/ 2 h 700"/>
                <a:gd name="T90" fmla="*/ 83 w 2633"/>
                <a:gd name="T91" fmla="*/ 3 h 700"/>
                <a:gd name="T92" fmla="*/ 72 w 2633"/>
                <a:gd name="T93" fmla="*/ 5 h 700"/>
                <a:gd name="T94" fmla="*/ 57 w 2633"/>
                <a:gd name="T95" fmla="*/ 126 h 700"/>
                <a:gd name="T96" fmla="*/ 46 w 2633"/>
                <a:gd name="T97" fmla="*/ 247 h 700"/>
                <a:gd name="T98" fmla="*/ 33 w 2633"/>
                <a:gd name="T99" fmla="*/ 368 h 700"/>
                <a:gd name="T100" fmla="*/ 21 w 2633"/>
                <a:gd name="T101" fmla="*/ 489 h 700"/>
                <a:gd name="T102" fmla="*/ 6 w 2633"/>
                <a:gd name="T103" fmla="*/ 610 h 700"/>
                <a:gd name="T104" fmla="*/ 0 w 2633"/>
                <a:gd name="T105" fmla="*/ 659 h 700"/>
                <a:gd name="T106" fmla="*/ 3 w 2633"/>
                <a:gd name="T107" fmla="*/ 671 h 700"/>
                <a:gd name="T108" fmla="*/ 28 w 2633"/>
                <a:gd name="T109" fmla="*/ 679 h 7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3"/>
                <a:gd name="T166" fmla="*/ 0 h 700"/>
                <a:gd name="T167" fmla="*/ 2633 w 2633"/>
                <a:gd name="T168" fmla="*/ 700 h 7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3" h="700">
                  <a:moveTo>
                    <a:pt x="201" y="695"/>
                  </a:moveTo>
                  <a:lnTo>
                    <a:pt x="198" y="621"/>
                  </a:lnTo>
                  <a:lnTo>
                    <a:pt x="2632" y="523"/>
                  </a:lnTo>
                  <a:lnTo>
                    <a:pt x="2630" y="407"/>
                  </a:lnTo>
                  <a:lnTo>
                    <a:pt x="2613" y="404"/>
                  </a:lnTo>
                  <a:lnTo>
                    <a:pt x="2598" y="402"/>
                  </a:lnTo>
                  <a:lnTo>
                    <a:pt x="2583" y="399"/>
                  </a:lnTo>
                  <a:lnTo>
                    <a:pt x="2569" y="398"/>
                  </a:lnTo>
                  <a:lnTo>
                    <a:pt x="2555" y="396"/>
                  </a:lnTo>
                  <a:lnTo>
                    <a:pt x="2543" y="394"/>
                  </a:lnTo>
                  <a:lnTo>
                    <a:pt x="2530" y="393"/>
                  </a:lnTo>
                  <a:lnTo>
                    <a:pt x="2518" y="390"/>
                  </a:lnTo>
                  <a:lnTo>
                    <a:pt x="2509" y="388"/>
                  </a:lnTo>
                  <a:lnTo>
                    <a:pt x="2497" y="387"/>
                  </a:lnTo>
                  <a:lnTo>
                    <a:pt x="2487" y="386"/>
                  </a:lnTo>
                  <a:lnTo>
                    <a:pt x="2476" y="385"/>
                  </a:lnTo>
                  <a:lnTo>
                    <a:pt x="2465" y="384"/>
                  </a:lnTo>
                  <a:lnTo>
                    <a:pt x="2457" y="382"/>
                  </a:lnTo>
                  <a:lnTo>
                    <a:pt x="2445" y="381"/>
                  </a:lnTo>
                  <a:lnTo>
                    <a:pt x="2435" y="381"/>
                  </a:lnTo>
                  <a:lnTo>
                    <a:pt x="2424" y="379"/>
                  </a:lnTo>
                  <a:lnTo>
                    <a:pt x="2414" y="379"/>
                  </a:lnTo>
                  <a:lnTo>
                    <a:pt x="2403" y="377"/>
                  </a:lnTo>
                  <a:lnTo>
                    <a:pt x="2391" y="376"/>
                  </a:lnTo>
                  <a:lnTo>
                    <a:pt x="2379" y="376"/>
                  </a:lnTo>
                  <a:lnTo>
                    <a:pt x="2367" y="374"/>
                  </a:lnTo>
                  <a:lnTo>
                    <a:pt x="2355" y="375"/>
                  </a:lnTo>
                  <a:lnTo>
                    <a:pt x="2340" y="372"/>
                  </a:lnTo>
                  <a:lnTo>
                    <a:pt x="2326" y="371"/>
                  </a:lnTo>
                  <a:lnTo>
                    <a:pt x="2310" y="370"/>
                  </a:lnTo>
                  <a:lnTo>
                    <a:pt x="2294" y="370"/>
                  </a:lnTo>
                  <a:lnTo>
                    <a:pt x="2279" y="368"/>
                  </a:lnTo>
                  <a:lnTo>
                    <a:pt x="2261" y="367"/>
                  </a:lnTo>
                  <a:lnTo>
                    <a:pt x="2241" y="365"/>
                  </a:lnTo>
                  <a:lnTo>
                    <a:pt x="2222" y="363"/>
                  </a:lnTo>
                  <a:lnTo>
                    <a:pt x="2201" y="361"/>
                  </a:lnTo>
                  <a:lnTo>
                    <a:pt x="2155" y="340"/>
                  </a:lnTo>
                  <a:lnTo>
                    <a:pt x="2111" y="320"/>
                  </a:lnTo>
                  <a:lnTo>
                    <a:pt x="2068" y="304"/>
                  </a:lnTo>
                  <a:lnTo>
                    <a:pt x="2027" y="289"/>
                  </a:lnTo>
                  <a:lnTo>
                    <a:pt x="1985" y="275"/>
                  </a:lnTo>
                  <a:lnTo>
                    <a:pt x="1945" y="262"/>
                  </a:lnTo>
                  <a:lnTo>
                    <a:pt x="1905" y="253"/>
                  </a:lnTo>
                  <a:lnTo>
                    <a:pt x="1866" y="243"/>
                  </a:lnTo>
                  <a:lnTo>
                    <a:pt x="1829" y="235"/>
                  </a:lnTo>
                  <a:lnTo>
                    <a:pt x="1792" y="230"/>
                  </a:lnTo>
                  <a:lnTo>
                    <a:pt x="1755" y="224"/>
                  </a:lnTo>
                  <a:lnTo>
                    <a:pt x="1720" y="220"/>
                  </a:lnTo>
                  <a:lnTo>
                    <a:pt x="1686" y="218"/>
                  </a:lnTo>
                  <a:lnTo>
                    <a:pt x="1653" y="217"/>
                  </a:lnTo>
                  <a:lnTo>
                    <a:pt x="1620" y="216"/>
                  </a:lnTo>
                  <a:lnTo>
                    <a:pt x="1592" y="216"/>
                  </a:lnTo>
                  <a:lnTo>
                    <a:pt x="1561" y="218"/>
                  </a:lnTo>
                  <a:lnTo>
                    <a:pt x="1533" y="220"/>
                  </a:lnTo>
                  <a:lnTo>
                    <a:pt x="1506" y="223"/>
                  </a:lnTo>
                  <a:lnTo>
                    <a:pt x="1480" y="225"/>
                  </a:lnTo>
                  <a:lnTo>
                    <a:pt x="1454" y="229"/>
                  </a:lnTo>
                  <a:lnTo>
                    <a:pt x="1430" y="233"/>
                  </a:lnTo>
                  <a:lnTo>
                    <a:pt x="1408" y="239"/>
                  </a:lnTo>
                  <a:lnTo>
                    <a:pt x="1387" y="243"/>
                  </a:lnTo>
                  <a:lnTo>
                    <a:pt x="1367" y="247"/>
                  </a:lnTo>
                  <a:lnTo>
                    <a:pt x="1347" y="252"/>
                  </a:lnTo>
                  <a:lnTo>
                    <a:pt x="1329" y="258"/>
                  </a:lnTo>
                  <a:lnTo>
                    <a:pt x="1313" y="262"/>
                  </a:lnTo>
                  <a:lnTo>
                    <a:pt x="1300" y="268"/>
                  </a:lnTo>
                  <a:lnTo>
                    <a:pt x="1287" y="273"/>
                  </a:lnTo>
                  <a:lnTo>
                    <a:pt x="1273" y="279"/>
                  </a:lnTo>
                  <a:lnTo>
                    <a:pt x="1264" y="283"/>
                  </a:lnTo>
                  <a:lnTo>
                    <a:pt x="1244" y="290"/>
                  </a:lnTo>
                  <a:lnTo>
                    <a:pt x="1221" y="298"/>
                  </a:lnTo>
                  <a:lnTo>
                    <a:pt x="1195" y="307"/>
                  </a:lnTo>
                  <a:lnTo>
                    <a:pt x="1169" y="316"/>
                  </a:lnTo>
                  <a:lnTo>
                    <a:pt x="1142" y="323"/>
                  </a:lnTo>
                  <a:lnTo>
                    <a:pt x="1113" y="331"/>
                  </a:lnTo>
                  <a:lnTo>
                    <a:pt x="1086" y="339"/>
                  </a:lnTo>
                  <a:lnTo>
                    <a:pt x="1060" y="347"/>
                  </a:lnTo>
                  <a:lnTo>
                    <a:pt x="1034" y="353"/>
                  </a:lnTo>
                  <a:lnTo>
                    <a:pt x="1009" y="359"/>
                  </a:lnTo>
                  <a:lnTo>
                    <a:pt x="987" y="364"/>
                  </a:lnTo>
                  <a:lnTo>
                    <a:pt x="967" y="369"/>
                  </a:lnTo>
                  <a:lnTo>
                    <a:pt x="951" y="373"/>
                  </a:lnTo>
                  <a:lnTo>
                    <a:pt x="938" y="375"/>
                  </a:lnTo>
                  <a:lnTo>
                    <a:pt x="929" y="377"/>
                  </a:lnTo>
                  <a:lnTo>
                    <a:pt x="924" y="379"/>
                  </a:lnTo>
                  <a:lnTo>
                    <a:pt x="923" y="379"/>
                  </a:lnTo>
                  <a:lnTo>
                    <a:pt x="919" y="380"/>
                  </a:lnTo>
                  <a:lnTo>
                    <a:pt x="912" y="381"/>
                  </a:lnTo>
                  <a:lnTo>
                    <a:pt x="904" y="383"/>
                  </a:lnTo>
                  <a:lnTo>
                    <a:pt x="896" y="386"/>
                  </a:lnTo>
                  <a:lnTo>
                    <a:pt x="885" y="388"/>
                  </a:lnTo>
                  <a:lnTo>
                    <a:pt x="873" y="390"/>
                  </a:lnTo>
                  <a:lnTo>
                    <a:pt x="861" y="394"/>
                  </a:lnTo>
                  <a:lnTo>
                    <a:pt x="845" y="396"/>
                  </a:lnTo>
                  <a:lnTo>
                    <a:pt x="830" y="400"/>
                  </a:lnTo>
                  <a:lnTo>
                    <a:pt x="813" y="402"/>
                  </a:lnTo>
                  <a:lnTo>
                    <a:pt x="795" y="405"/>
                  </a:lnTo>
                  <a:lnTo>
                    <a:pt x="778" y="408"/>
                  </a:lnTo>
                  <a:lnTo>
                    <a:pt x="760" y="410"/>
                  </a:lnTo>
                  <a:lnTo>
                    <a:pt x="740" y="410"/>
                  </a:lnTo>
                  <a:lnTo>
                    <a:pt x="722" y="412"/>
                  </a:lnTo>
                  <a:lnTo>
                    <a:pt x="702" y="411"/>
                  </a:lnTo>
                  <a:lnTo>
                    <a:pt x="682" y="411"/>
                  </a:lnTo>
                  <a:lnTo>
                    <a:pt x="663" y="411"/>
                  </a:lnTo>
                  <a:lnTo>
                    <a:pt x="644" y="410"/>
                  </a:lnTo>
                  <a:lnTo>
                    <a:pt x="625" y="407"/>
                  </a:lnTo>
                  <a:lnTo>
                    <a:pt x="607" y="403"/>
                  </a:lnTo>
                  <a:lnTo>
                    <a:pt x="590" y="399"/>
                  </a:lnTo>
                  <a:lnTo>
                    <a:pt x="574" y="394"/>
                  </a:lnTo>
                  <a:lnTo>
                    <a:pt x="557" y="387"/>
                  </a:lnTo>
                  <a:lnTo>
                    <a:pt x="541" y="379"/>
                  </a:lnTo>
                  <a:lnTo>
                    <a:pt x="526" y="370"/>
                  </a:lnTo>
                  <a:lnTo>
                    <a:pt x="513" y="359"/>
                  </a:lnTo>
                  <a:lnTo>
                    <a:pt x="500" y="348"/>
                  </a:lnTo>
                  <a:lnTo>
                    <a:pt x="489" y="335"/>
                  </a:lnTo>
                  <a:lnTo>
                    <a:pt x="480" y="318"/>
                  </a:lnTo>
                  <a:lnTo>
                    <a:pt x="472" y="302"/>
                  </a:lnTo>
                  <a:lnTo>
                    <a:pt x="316" y="41"/>
                  </a:lnTo>
                  <a:lnTo>
                    <a:pt x="313" y="38"/>
                  </a:lnTo>
                  <a:lnTo>
                    <a:pt x="310" y="33"/>
                  </a:lnTo>
                  <a:lnTo>
                    <a:pt x="305" y="27"/>
                  </a:lnTo>
                  <a:lnTo>
                    <a:pt x="298" y="21"/>
                  </a:lnTo>
                  <a:lnTo>
                    <a:pt x="288" y="13"/>
                  </a:lnTo>
                  <a:lnTo>
                    <a:pt x="276" y="8"/>
                  </a:lnTo>
                  <a:lnTo>
                    <a:pt x="259" y="4"/>
                  </a:lnTo>
                  <a:lnTo>
                    <a:pt x="239" y="2"/>
                  </a:lnTo>
                  <a:lnTo>
                    <a:pt x="228" y="1"/>
                  </a:lnTo>
                  <a:lnTo>
                    <a:pt x="217" y="1"/>
                  </a:lnTo>
                  <a:lnTo>
                    <a:pt x="202" y="1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62" y="1"/>
                  </a:lnTo>
                  <a:lnTo>
                    <a:pt x="147" y="2"/>
                  </a:lnTo>
                  <a:lnTo>
                    <a:pt x="134" y="1"/>
                  </a:lnTo>
                  <a:lnTo>
                    <a:pt x="121" y="1"/>
                  </a:lnTo>
                  <a:lnTo>
                    <a:pt x="111" y="2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66" y="45"/>
                  </a:lnTo>
                  <a:lnTo>
                    <a:pt x="62" y="86"/>
                  </a:lnTo>
                  <a:lnTo>
                    <a:pt x="57" y="126"/>
                  </a:lnTo>
                  <a:lnTo>
                    <a:pt x="53" y="166"/>
                  </a:lnTo>
                  <a:lnTo>
                    <a:pt x="48" y="207"/>
                  </a:lnTo>
                  <a:lnTo>
                    <a:pt x="46" y="247"/>
                  </a:lnTo>
                  <a:lnTo>
                    <a:pt x="41" y="288"/>
                  </a:lnTo>
                  <a:lnTo>
                    <a:pt x="36" y="329"/>
                  </a:lnTo>
                  <a:lnTo>
                    <a:pt x="33" y="368"/>
                  </a:lnTo>
                  <a:lnTo>
                    <a:pt x="28" y="409"/>
                  </a:lnTo>
                  <a:lnTo>
                    <a:pt x="24" y="450"/>
                  </a:lnTo>
                  <a:lnTo>
                    <a:pt x="21" y="489"/>
                  </a:lnTo>
                  <a:lnTo>
                    <a:pt x="15" y="530"/>
                  </a:lnTo>
                  <a:lnTo>
                    <a:pt x="11" y="570"/>
                  </a:lnTo>
                  <a:lnTo>
                    <a:pt x="6" y="610"/>
                  </a:lnTo>
                  <a:lnTo>
                    <a:pt x="1" y="651"/>
                  </a:lnTo>
                  <a:lnTo>
                    <a:pt x="1" y="656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2" y="668"/>
                  </a:lnTo>
                  <a:lnTo>
                    <a:pt x="3" y="671"/>
                  </a:lnTo>
                  <a:lnTo>
                    <a:pt x="9" y="674"/>
                  </a:lnTo>
                  <a:lnTo>
                    <a:pt x="16" y="677"/>
                  </a:lnTo>
                  <a:lnTo>
                    <a:pt x="28" y="679"/>
                  </a:lnTo>
                  <a:lnTo>
                    <a:pt x="163" y="699"/>
                  </a:lnTo>
                  <a:lnTo>
                    <a:pt x="201" y="69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40" name="Freeform 134"/>
            <p:cNvSpPr>
              <a:spLocks/>
            </p:cNvSpPr>
            <p:nvPr/>
          </p:nvSpPr>
          <p:spPr bwMode="auto">
            <a:xfrm>
              <a:off x="1428" y="1539"/>
              <a:ext cx="2640" cy="703"/>
            </a:xfrm>
            <a:custGeom>
              <a:avLst/>
              <a:gdLst>
                <a:gd name="T0" fmla="*/ 2639 w 2640"/>
                <a:gd name="T1" fmla="*/ 523 h 703"/>
                <a:gd name="T2" fmla="*/ 2607 w 2640"/>
                <a:gd name="T3" fmla="*/ 401 h 703"/>
                <a:gd name="T4" fmla="*/ 2563 w 2640"/>
                <a:gd name="T5" fmla="*/ 395 h 703"/>
                <a:gd name="T6" fmla="*/ 2527 w 2640"/>
                <a:gd name="T7" fmla="*/ 390 h 703"/>
                <a:gd name="T8" fmla="*/ 2495 w 2640"/>
                <a:gd name="T9" fmla="*/ 385 h 703"/>
                <a:gd name="T10" fmla="*/ 2464 w 2640"/>
                <a:gd name="T11" fmla="*/ 381 h 703"/>
                <a:gd name="T12" fmla="*/ 2432 w 2640"/>
                <a:gd name="T13" fmla="*/ 378 h 703"/>
                <a:gd name="T14" fmla="*/ 2399 w 2640"/>
                <a:gd name="T15" fmla="*/ 374 h 703"/>
                <a:gd name="T16" fmla="*/ 2362 w 2640"/>
                <a:gd name="T17" fmla="*/ 373 h 703"/>
                <a:gd name="T18" fmla="*/ 2318 w 2640"/>
                <a:gd name="T19" fmla="*/ 369 h 703"/>
                <a:gd name="T20" fmla="*/ 2268 w 2640"/>
                <a:gd name="T21" fmla="*/ 366 h 703"/>
                <a:gd name="T22" fmla="*/ 2208 w 2640"/>
                <a:gd name="T23" fmla="*/ 361 h 703"/>
                <a:gd name="T24" fmla="*/ 2076 w 2640"/>
                <a:gd name="T25" fmla="*/ 303 h 703"/>
                <a:gd name="T26" fmla="*/ 1952 w 2640"/>
                <a:gd name="T27" fmla="*/ 262 h 703"/>
                <a:gd name="T28" fmla="*/ 1836 w 2640"/>
                <a:gd name="T29" fmla="*/ 234 h 703"/>
                <a:gd name="T30" fmla="*/ 1727 w 2640"/>
                <a:gd name="T31" fmla="*/ 219 h 703"/>
                <a:gd name="T32" fmla="*/ 1627 w 2640"/>
                <a:gd name="T33" fmla="*/ 216 h 703"/>
                <a:gd name="T34" fmla="*/ 1539 w 2640"/>
                <a:gd name="T35" fmla="*/ 219 h 703"/>
                <a:gd name="T36" fmla="*/ 1460 w 2640"/>
                <a:gd name="T37" fmla="*/ 228 h 703"/>
                <a:gd name="T38" fmla="*/ 1391 w 2640"/>
                <a:gd name="T39" fmla="*/ 243 h 703"/>
                <a:gd name="T40" fmla="*/ 1334 w 2640"/>
                <a:gd name="T41" fmla="*/ 258 h 703"/>
                <a:gd name="T42" fmla="*/ 1290 w 2640"/>
                <a:gd name="T43" fmla="*/ 273 h 703"/>
                <a:gd name="T44" fmla="*/ 1248 w 2640"/>
                <a:gd name="T45" fmla="*/ 290 h 703"/>
                <a:gd name="T46" fmla="*/ 1174 w 2640"/>
                <a:gd name="T47" fmla="*/ 316 h 703"/>
                <a:gd name="T48" fmla="*/ 1090 w 2640"/>
                <a:gd name="T49" fmla="*/ 340 h 703"/>
                <a:gd name="T50" fmla="*/ 1013 w 2640"/>
                <a:gd name="T51" fmla="*/ 360 h 703"/>
                <a:gd name="T52" fmla="*/ 955 w 2640"/>
                <a:gd name="T53" fmla="*/ 374 h 703"/>
                <a:gd name="T54" fmla="*/ 928 w 2640"/>
                <a:gd name="T55" fmla="*/ 379 h 703"/>
                <a:gd name="T56" fmla="*/ 916 w 2640"/>
                <a:gd name="T57" fmla="*/ 381 h 703"/>
                <a:gd name="T58" fmla="*/ 889 w 2640"/>
                <a:gd name="T59" fmla="*/ 389 h 703"/>
                <a:gd name="T60" fmla="*/ 849 w 2640"/>
                <a:gd name="T61" fmla="*/ 397 h 703"/>
                <a:gd name="T62" fmla="*/ 799 w 2640"/>
                <a:gd name="T63" fmla="*/ 405 h 703"/>
                <a:gd name="T64" fmla="*/ 744 w 2640"/>
                <a:gd name="T65" fmla="*/ 411 h 703"/>
                <a:gd name="T66" fmla="*/ 686 w 2640"/>
                <a:gd name="T67" fmla="*/ 412 h 703"/>
                <a:gd name="T68" fmla="*/ 628 w 2640"/>
                <a:gd name="T69" fmla="*/ 408 h 703"/>
                <a:gd name="T70" fmla="*/ 576 w 2640"/>
                <a:gd name="T71" fmla="*/ 395 h 703"/>
                <a:gd name="T72" fmla="*/ 529 w 2640"/>
                <a:gd name="T73" fmla="*/ 372 h 703"/>
                <a:gd name="T74" fmla="*/ 492 w 2640"/>
                <a:gd name="T75" fmla="*/ 335 h 703"/>
                <a:gd name="T76" fmla="*/ 318 w 2640"/>
                <a:gd name="T77" fmla="*/ 41 h 703"/>
                <a:gd name="T78" fmla="*/ 308 w 2640"/>
                <a:gd name="T79" fmla="*/ 27 h 703"/>
                <a:gd name="T80" fmla="*/ 278 w 2640"/>
                <a:gd name="T81" fmla="*/ 8 h 703"/>
                <a:gd name="T82" fmla="*/ 230 w 2640"/>
                <a:gd name="T83" fmla="*/ 1 h 703"/>
                <a:gd name="T84" fmla="*/ 190 w 2640"/>
                <a:gd name="T85" fmla="*/ 1 h 703"/>
                <a:gd name="T86" fmla="*/ 149 w 2640"/>
                <a:gd name="T87" fmla="*/ 1 h 703"/>
                <a:gd name="T88" fmla="*/ 113 w 2640"/>
                <a:gd name="T89" fmla="*/ 2 h 703"/>
                <a:gd name="T90" fmla="*/ 84 w 2640"/>
                <a:gd name="T91" fmla="*/ 3 h 703"/>
                <a:gd name="T92" fmla="*/ 74 w 2640"/>
                <a:gd name="T93" fmla="*/ 4 h 703"/>
                <a:gd name="T94" fmla="*/ 59 w 2640"/>
                <a:gd name="T95" fmla="*/ 126 h 703"/>
                <a:gd name="T96" fmla="*/ 47 w 2640"/>
                <a:gd name="T97" fmla="*/ 248 h 703"/>
                <a:gd name="T98" fmla="*/ 34 w 2640"/>
                <a:gd name="T99" fmla="*/ 370 h 703"/>
                <a:gd name="T100" fmla="*/ 21 w 2640"/>
                <a:gd name="T101" fmla="*/ 491 h 703"/>
                <a:gd name="T102" fmla="*/ 7 w 2640"/>
                <a:gd name="T103" fmla="*/ 613 h 703"/>
                <a:gd name="T104" fmla="*/ 0 w 2640"/>
                <a:gd name="T105" fmla="*/ 662 h 703"/>
                <a:gd name="T106" fmla="*/ 4 w 2640"/>
                <a:gd name="T107" fmla="*/ 674 h 703"/>
                <a:gd name="T108" fmla="*/ 29 w 2640"/>
                <a:gd name="T109" fmla="*/ 682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0"/>
                <a:gd name="T166" fmla="*/ 0 h 703"/>
                <a:gd name="T167" fmla="*/ 2640 w 2640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0" h="703">
                  <a:moveTo>
                    <a:pt x="202" y="699"/>
                  </a:moveTo>
                  <a:lnTo>
                    <a:pt x="200" y="623"/>
                  </a:lnTo>
                  <a:lnTo>
                    <a:pt x="2639" y="523"/>
                  </a:lnTo>
                  <a:lnTo>
                    <a:pt x="2638" y="407"/>
                  </a:lnTo>
                  <a:lnTo>
                    <a:pt x="2622" y="403"/>
                  </a:lnTo>
                  <a:lnTo>
                    <a:pt x="2607" y="401"/>
                  </a:lnTo>
                  <a:lnTo>
                    <a:pt x="2592" y="398"/>
                  </a:lnTo>
                  <a:lnTo>
                    <a:pt x="2578" y="397"/>
                  </a:lnTo>
                  <a:lnTo>
                    <a:pt x="2563" y="395"/>
                  </a:lnTo>
                  <a:lnTo>
                    <a:pt x="2551" y="393"/>
                  </a:lnTo>
                  <a:lnTo>
                    <a:pt x="2539" y="392"/>
                  </a:lnTo>
                  <a:lnTo>
                    <a:pt x="2527" y="390"/>
                  </a:lnTo>
                  <a:lnTo>
                    <a:pt x="2517" y="387"/>
                  </a:lnTo>
                  <a:lnTo>
                    <a:pt x="2506" y="386"/>
                  </a:lnTo>
                  <a:lnTo>
                    <a:pt x="2495" y="385"/>
                  </a:lnTo>
                  <a:lnTo>
                    <a:pt x="2484" y="384"/>
                  </a:lnTo>
                  <a:lnTo>
                    <a:pt x="2474" y="383"/>
                  </a:lnTo>
                  <a:lnTo>
                    <a:pt x="2464" y="381"/>
                  </a:lnTo>
                  <a:lnTo>
                    <a:pt x="2453" y="380"/>
                  </a:lnTo>
                  <a:lnTo>
                    <a:pt x="2443" y="380"/>
                  </a:lnTo>
                  <a:lnTo>
                    <a:pt x="2432" y="378"/>
                  </a:lnTo>
                  <a:lnTo>
                    <a:pt x="2422" y="378"/>
                  </a:lnTo>
                  <a:lnTo>
                    <a:pt x="2410" y="377"/>
                  </a:lnTo>
                  <a:lnTo>
                    <a:pt x="2399" y="374"/>
                  </a:lnTo>
                  <a:lnTo>
                    <a:pt x="2387" y="374"/>
                  </a:lnTo>
                  <a:lnTo>
                    <a:pt x="2374" y="372"/>
                  </a:lnTo>
                  <a:lnTo>
                    <a:pt x="2362" y="373"/>
                  </a:lnTo>
                  <a:lnTo>
                    <a:pt x="2348" y="371"/>
                  </a:lnTo>
                  <a:lnTo>
                    <a:pt x="2334" y="370"/>
                  </a:lnTo>
                  <a:lnTo>
                    <a:pt x="2318" y="369"/>
                  </a:lnTo>
                  <a:lnTo>
                    <a:pt x="2302" y="369"/>
                  </a:lnTo>
                  <a:lnTo>
                    <a:pt x="2286" y="366"/>
                  </a:lnTo>
                  <a:lnTo>
                    <a:pt x="2268" y="366"/>
                  </a:lnTo>
                  <a:lnTo>
                    <a:pt x="2248" y="365"/>
                  </a:lnTo>
                  <a:lnTo>
                    <a:pt x="2230" y="362"/>
                  </a:lnTo>
                  <a:lnTo>
                    <a:pt x="2208" y="361"/>
                  </a:lnTo>
                  <a:lnTo>
                    <a:pt x="2162" y="340"/>
                  </a:lnTo>
                  <a:lnTo>
                    <a:pt x="2119" y="320"/>
                  </a:lnTo>
                  <a:lnTo>
                    <a:pt x="2076" y="303"/>
                  </a:lnTo>
                  <a:lnTo>
                    <a:pt x="2034" y="288"/>
                  </a:lnTo>
                  <a:lnTo>
                    <a:pt x="1991" y="274"/>
                  </a:lnTo>
                  <a:lnTo>
                    <a:pt x="1952" y="262"/>
                  </a:lnTo>
                  <a:lnTo>
                    <a:pt x="1912" y="252"/>
                  </a:lnTo>
                  <a:lnTo>
                    <a:pt x="1873" y="243"/>
                  </a:lnTo>
                  <a:lnTo>
                    <a:pt x="1836" y="234"/>
                  </a:lnTo>
                  <a:lnTo>
                    <a:pt x="1799" y="229"/>
                  </a:lnTo>
                  <a:lnTo>
                    <a:pt x="1762" y="224"/>
                  </a:lnTo>
                  <a:lnTo>
                    <a:pt x="1727" y="219"/>
                  </a:lnTo>
                  <a:lnTo>
                    <a:pt x="1693" y="217"/>
                  </a:lnTo>
                  <a:lnTo>
                    <a:pt x="1659" y="215"/>
                  </a:lnTo>
                  <a:lnTo>
                    <a:pt x="1627" y="216"/>
                  </a:lnTo>
                  <a:lnTo>
                    <a:pt x="1597" y="215"/>
                  </a:lnTo>
                  <a:lnTo>
                    <a:pt x="1567" y="217"/>
                  </a:lnTo>
                  <a:lnTo>
                    <a:pt x="1539" y="219"/>
                  </a:lnTo>
                  <a:lnTo>
                    <a:pt x="1511" y="222"/>
                  </a:lnTo>
                  <a:lnTo>
                    <a:pt x="1484" y="224"/>
                  </a:lnTo>
                  <a:lnTo>
                    <a:pt x="1460" y="228"/>
                  </a:lnTo>
                  <a:lnTo>
                    <a:pt x="1435" y="232"/>
                  </a:lnTo>
                  <a:lnTo>
                    <a:pt x="1413" y="238"/>
                  </a:lnTo>
                  <a:lnTo>
                    <a:pt x="1391" y="243"/>
                  </a:lnTo>
                  <a:lnTo>
                    <a:pt x="1371" y="247"/>
                  </a:lnTo>
                  <a:lnTo>
                    <a:pt x="1351" y="252"/>
                  </a:lnTo>
                  <a:lnTo>
                    <a:pt x="1334" y="258"/>
                  </a:lnTo>
                  <a:lnTo>
                    <a:pt x="1319" y="262"/>
                  </a:lnTo>
                  <a:lnTo>
                    <a:pt x="1305" y="268"/>
                  </a:lnTo>
                  <a:lnTo>
                    <a:pt x="1290" y="273"/>
                  </a:lnTo>
                  <a:lnTo>
                    <a:pt x="1279" y="278"/>
                  </a:lnTo>
                  <a:lnTo>
                    <a:pt x="1268" y="283"/>
                  </a:lnTo>
                  <a:lnTo>
                    <a:pt x="1248" y="290"/>
                  </a:lnTo>
                  <a:lnTo>
                    <a:pt x="1225" y="298"/>
                  </a:lnTo>
                  <a:lnTo>
                    <a:pt x="1200" y="307"/>
                  </a:lnTo>
                  <a:lnTo>
                    <a:pt x="1174" y="316"/>
                  </a:lnTo>
                  <a:lnTo>
                    <a:pt x="1146" y="323"/>
                  </a:lnTo>
                  <a:lnTo>
                    <a:pt x="1118" y="331"/>
                  </a:lnTo>
                  <a:lnTo>
                    <a:pt x="1090" y="340"/>
                  </a:lnTo>
                  <a:lnTo>
                    <a:pt x="1063" y="348"/>
                  </a:lnTo>
                  <a:lnTo>
                    <a:pt x="1037" y="354"/>
                  </a:lnTo>
                  <a:lnTo>
                    <a:pt x="1013" y="360"/>
                  </a:lnTo>
                  <a:lnTo>
                    <a:pt x="990" y="364"/>
                  </a:lnTo>
                  <a:lnTo>
                    <a:pt x="971" y="369"/>
                  </a:lnTo>
                  <a:lnTo>
                    <a:pt x="955" y="374"/>
                  </a:lnTo>
                  <a:lnTo>
                    <a:pt x="942" y="375"/>
                  </a:lnTo>
                  <a:lnTo>
                    <a:pt x="932" y="377"/>
                  </a:lnTo>
                  <a:lnTo>
                    <a:pt x="928" y="379"/>
                  </a:lnTo>
                  <a:lnTo>
                    <a:pt x="925" y="380"/>
                  </a:lnTo>
                  <a:lnTo>
                    <a:pt x="923" y="381"/>
                  </a:lnTo>
                  <a:lnTo>
                    <a:pt x="916" y="381"/>
                  </a:lnTo>
                  <a:lnTo>
                    <a:pt x="908" y="384"/>
                  </a:lnTo>
                  <a:lnTo>
                    <a:pt x="900" y="386"/>
                  </a:lnTo>
                  <a:lnTo>
                    <a:pt x="889" y="389"/>
                  </a:lnTo>
                  <a:lnTo>
                    <a:pt x="877" y="390"/>
                  </a:lnTo>
                  <a:lnTo>
                    <a:pt x="865" y="395"/>
                  </a:lnTo>
                  <a:lnTo>
                    <a:pt x="849" y="397"/>
                  </a:lnTo>
                  <a:lnTo>
                    <a:pt x="834" y="401"/>
                  </a:lnTo>
                  <a:lnTo>
                    <a:pt x="816" y="403"/>
                  </a:lnTo>
                  <a:lnTo>
                    <a:pt x="799" y="405"/>
                  </a:lnTo>
                  <a:lnTo>
                    <a:pt x="782" y="409"/>
                  </a:lnTo>
                  <a:lnTo>
                    <a:pt x="764" y="409"/>
                  </a:lnTo>
                  <a:lnTo>
                    <a:pt x="744" y="411"/>
                  </a:lnTo>
                  <a:lnTo>
                    <a:pt x="725" y="412"/>
                  </a:lnTo>
                  <a:lnTo>
                    <a:pt x="706" y="413"/>
                  </a:lnTo>
                  <a:lnTo>
                    <a:pt x="686" y="412"/>
                  </a:lnTo>
                  <a:lnTo>
                    <a:pt x="667" y="413"/>
                  </a:lnTo>
                  <a:lnTo>
                    <a:pt x="648" y="412"/>
                  </a:lnTo>
                  <a:lnTo>
                    <a:pt x="628" y="408"/>
                  </a:lnTo>
                  <a:lnTo>
                    <a:pt x="610" y="405"/>
                  </a:lnTo>
                  <a:lnTo>
                    <a:pt x="593" y="400"/>
                  </a:lnTo>
                  <a:lnTo>
                    <a:pt x="576" y="395"/>
                  </a:lnTo>
                  <a:lnTo>
                    <a:pt x="560" y="388"/>
                  </a:lnTo>
                  <a:lnTo>
                    <a:pt x="544" y="380"/>
                  </a:lnTo>
                  <a:lnTo>
                    <a:pt x="529" y="372"/>
                  </a:lnTo>
                  <a:lnTo>
                    <a:pt x="515" y="361"/>
                  </a:lnTo>
                  <a:lnTo>
                    <a:pt x="503" y="349"/>
                  </a:lnTo>
                  <a:lnTo>
                    <a:pt x="492" y="335"/>
                  </a:lnTo>
                  <a:lnTo>
                    <a:pt x="483" y="319"/>
                  </a:lnTo>
                  <a:lnTo>
                    <a:pt x="474" y="303"/>
                  </a:lnTo>
                  <a:lnTo>
                    <a:pt x="318" y="41"/>
                  </a:lnTo>
                  <a:lnTo>
                    <a:pt x="316" y="38"/>
                  </a:lnTo>
                  <a:lnTo>
                    <a:pt x="313" y="34"/>
                  </a:lnTo>
                  <a:lnTo>
                    <a:pt x="308" y="27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8"/>
                  </a:lnTo>
                  <a:lnTo>
                    <a:pt x="261" y="4"/>
                  </a:lnTo>
                  <a:lnTo>
                    <a:pt x="241" y="1"/>
                  </a:lnTo>
                  <a:lnTo>
                    <a:pt x="230" y="1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0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36" y="1"/>
                  </a:lnTo>
                  <a:lnTo>
                    <a:pt x="123" y="1"/>
                  </a:lnTo>
                  <a:lnTo>
                    <a:pt x="113" y="2"/>
                  </a:lnTo>
                  <a:lnTo>
                    <a:pt x="102" y="2"/>
                  </a:lnTo>
                  <a:lnTo>
                    <a:pt x="92" y="3"/>
                  </a:lnTo>
                  <a:lnTo>
                    <a:pt x="84" y="3"/>
                  </a:lnTo>
                  <a:lnTo>
                    <a:pt x="78" y="4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68" y="45"/>
                  </a:lnTo>
                  <a:lnTo>
                    <a:pt x="64" y="86"/>
                  </a:lnTo>
                  <a:lnTo>
                    <a:pt x="59" y="126"/>
                  </a:lnTo>
                  <a:lnTo>
                    <a:pt x="55" y="167"/>
                  </a:lnTo>
                  <a:lnTo>
                    <a:pt x="50" y="208"/>
                  </a:lnTo>
                  <a:lnTo>
                    <a:pt x="47" y="248"/>
                  </a:lnTo>
                  <a:lnTo>
                    <a:pt x="42" y="289"/>
                  </a:lnTo>
                  <a:lnTo>
                    <a:pt x="37" y="329"/>
                  </a:lnTo>
                  <a:lnTo>
                    <a:pt x="34" y="370"/>
                  </a:lnTo>
                  <a:lnTo>
                    <a:pt x="30" y="411"/>
                  </a:lnTo>
                  <a:lnTo>
                    <a:pt x="25" y="450"/>
                  </a:lnTo>
                  <a:lnTo>
                    <a:pt x="21" y="491"/>
                  </a:lnTo>
                  <a:lnTo>
                    <a:pt x="17" y="532"/>
                  </a:lnTo>
                  <a:lnTo>
                    <a:pt x="12" y="572"/>
                  </a:lnTo>
                  <a:lnTo>
                    <a:pt x="7" y="613"/>
                  </a:lnTo>
                  <a:lnTo>
                    <a:pt x="2" y="654"/>
                  </a:lnTo>
                  <a:lnTo>
                    <a:pt x="2" y="658"/>
                  </a:lnTo>
                  <a:lnTo>
                    <a:pt x="0" y="662"/>
                  </a:lnTo>
                  <a:lnTo>
                    <a:pt x="1" y="667"/>
                  </a:lnTo>
                  <a:lnTo>
                    <a:pt x="3" y="671"/>
                  </a:lnTo>
                  <a:lnTo>
                    <a:pt x="4" y="674"/>
                  </a:lnTo>
                  <a:lnTo>
                    <a:pt x="10" y="676"/>
                  </a:lnTo>
                  <a:lnTo>
                    <a:pt x="17" y="679"/>
                  </a:lnTo>
                  <a:lnTo>
                    <a:pt x="29" y="682"/>
                  </a:lnTo>
                  <a:lnTo>
                    <a:pt x="165" y="702"/>
                  </a:lnTo>
                  <a:lnTo>
                    <a:pt x="202" y="6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41" name="Freeform 135"/>
            <p:cNvSpPr>
              <a:spLocks/>
            </p:cNvSpPr>
            <p:nvPr/>
          </p:nvSpPr>
          <p:spPr bwMode="auto">
            <a:xfrm>
              <a:off x="2777" y="1750"/>
              <a:ext cx="854" cy="195"/>
            </a:xfrm>
            <a:custGeom>
              <a:avLst/>
              <a:gdLst>
                <a:gd name="T0" fmla="*/ 853 w 854"/>
                <a:gd name="T1" fmla="*/ 149 h 195"/>
                <a:gd name="T2" fmla="*/ 838 w 854"/>
                <a:gd name="T3" fmla="*/ 185 h 195"/>
                <a:gd name="T4" fmla="*/ 836 w 854"/>
                <a:gd name="T5" fmla="*/ 190 h 195"/>
                <a:gd name="T6" fmla="*/ 688 w 854"/>
                <a:gd name="T7" fmla="*/ 194 h 195"/>
                <a:gd name="T8" fmla="*/ 52 w 854"/>
                <a:gd name="T9" fmla="*/ 97 h 195"/>
                <a:gd name="T10" fmla="*/ 0 w 854"/>
                <a:gd name="T11" fmla="*/ 38 h 195"/>
                <a:gd name="T12" fmla="*/ 1 w 854"/>
                <a:gd name="T13" fmla="*/ 37 h 195"/>
                <a:gd name="T14" fmla="*/ 4 w 854"/>
                <a:gd name="T15" fmla="*/ 37 h 195"/>
                <a:gd name="T16" fmla="*/ 9 w 854"/>
                <a:gd name="T17" fmla="*/ 34 h 195"/>
                <a:gd name="T18" fmla="*/ 17 w 854"/>
                <a:gd name="T19" fmla="*/ 31 h 195"/>
                <a:gd name="T20" fmla="*/ 25 w 854"/>
                <a:gd name="T21" fmla="*/ 29 h 195"/>
                <a:gd name="T22" fmla="*/ 37 w 854"/>
                <a:gd name="T23" fmla="*/ 26 h 195"/>
                <a:gd name="T24" fmla="*/ 50 w 854"/>
                <a:gd name="T25" fmla="*/ 24 h 195"/>
                <a:gd name="T26" fmla="*/ 64 w 854"/>
                <a:gd name="T27" fmla="*/ 20 h 195"/>
                <a:gd name="T28" fmla="*/ 81 w 854"/>
                <a:gd name="T29" fmla="*/ 17 h 195"/>
                <a:gd name="T30" fmla="*/ 98 w 854"/>
                <a:gd name="T31" fmla="*/ 13 h 195"/>
                <a:gd name="T32" fmla="*/ 119 w 854"/>
                <a:gd name="T33" fmla="*/ 9 h 195"/>
                <a:gd name="T34" fmla="*/ 141 w 854"/>
                <a:gd name="T35" fmla="*/ 7 h 195"/>
                <a:gd name="T36" fmla="*/ 163 w 854"/>
                <a:gd name="T37" fmla="*/ 5 h 195"/>
                <a:gd name="T38" fmla="*/ 188 w 854"/>
                <a:gd name="T39" fmla="*/ 2 h 195"/>
                <a:gd name="T40" fmla="*/ 215 w 854"/>
                <a:gd name="T41" fmla="*/ 2 h 195"/>
                <a:gd name="T42" fmla="*/ 242 w 854"/>
                <a:gd name="T43" fmla="*/ 1 h 195"/>
                <a:gd name="T44" fmla="*/ 271 w 854"/>
                <a:gd name="T45" fmla="*/ 0 h 195"/>
                <a:gd name="T46" fmla="*/ 303 w 854"/>
                <a:gd name="T47" fmla="*/ 1 h 195"/>
                <a:gd name="T48" fmla="*/ 334 w 854"/>
                <a:gd name="T49" fmla="*/ 3 h 195"/>
                <a:gd name="T50" fmla="*/ 367 w 854"/>
                <a:gd name="T51" fmla="*/ 5 h 195"/>
                <a:gd name="T52" fmla="*/ 402 w 854"/>
                <a:gd name="T53" fmla="*/ 7 h 195"/>
                <a:gd name="T54" fmla="*/ 438 w 854"/>
                <a:gd name="T55" fmla="*/ 13 h 195"/>
                <a:gd name="T56" fmla="*/ 476 w 854"/>
                <a:gd name="T57" fmla="*/ 19 h 195"/>
                <a:gd name="T58" fmla="*/ 512 w 854"/>
                <a:gd name="T59" fmla="*/ 27 h 195"/>
                <a:gd name="T60" fmla="*/ 551 w 854"/>
                <a:gd name="T61" fmla="*/ 36 h 195"/>
                <a:gd name="T62" fmla="*/ 592 w 854"/>
                <a:gd name="T63" fmla="*/ 47 h 195"/>
                <a:gd name="T64" fmla="*/ 633 w 854"/>
                <a:gd name="T65" fmla="*/ 60 h 195"/>
                <a:gd name="T66" fmla="*/ 675 w 854"/>
                <a:gd name="T67" fmla="*/ 74 h 195"/>
                <a:gd name="T68" fmla="*/ 719 w 854"/>
                <a:gd name="T69" fmla="*/ 88 h 195"/>
                <a:gd name="T70" fmla="*/ 762 w 854"/>
                <a:gd name="T71" fmla="*/ 108 h 195"/>
                <a:gd name="T72" fmla="*/ 807 w 854"/>
                <a:gd name="T73" fmla="*/ 127 h 195"/>
                <a:gd name="T74" fmla="*/ 853 w 854"/>
                <a:gd name="T75" fmla="*/ 149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95"/>
                <a:gd name="T116" fmla="*/ 854 w 854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95">
                  <a:moveTo>
                    <a:pt x="853" y="149"/>
                  </a:moveTo>
                  <a:lnTo>
                    <a:pt x="838" y="185"/>
                  </a:lnTo>
                  <a:lnTo>
                    <a:pt x="836" y="190"/>
                  </a:lnTo>
                  <a:lnTo>
                    <a:pt x="688" y="194"/>
                  </a:lnTo>
                  <a:lnTo>
                    <a:pt x="52" y="97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5" y="29"/>
                  </a:lnTo>
                  <a:lnTo>
                    <a:pt x="37" y="26"/>
                  </a:lnTo>
                  <a:lnTo>
                    <a:pt x="50" y="24"/>
                  </a:lnTo>
                  <a:lnTo>
                    <a:pt x="64" y="20"/>
                  </a:lnTo>
                  <a:lnTo>
                    <a:pt x="81" y="17"/>
                  </a:lnTo>
                  <a:lnTo>
                    <a:pt x="98" y="13"/>
                  </a:lnTo>
                  <a:lnTo>
                    <a:pt x="119" y="9"/>
                  </a:lnTo>
                  <a:lnTo>
                    <a:pt x="141" y="7"/>
                  </a:lnTo>
                  <a:lnTo>
                    <a:pt x="163" y="5"/>
                  </a:lnTo>
                  <a:lnTo>
                    <a:pt x="188" y="2"/>
                  </a:lnTo>
                  <a:lnTo>
                    <a:pt x="215" y="2"/>
                  </a:lnTo>
                  <a:lnTo>
                    <a:pt x="242" y="1"/>
                  </a:lnTo>
                  <a:lnTo>
                    <a:pt x="271" y="0"/>
                  </a:lnTo>
                  <a:lnTo>
                    <a:pt x="303" y="1"/>
                  </a:lnTo>
                  <a:lnTo>
                    <a:pt x="334" y="3"/>
                  </a:lnTo>
                  <a:lnTo>
                    <a:pt x="367" y="5"/>
                  </a:lnTo>
                  <a:lnTo>
                    <a:pt x="402" y="7"/>
                  </a:lnTo>
                  <a:lnTo>
                    <a:pt x="438" y="13"/>
                  </a:lnTo>
                  <a:lnTo>
                    <a:pt x="476" y="19"/>
                  </a:lnTo>
                  <a:lnTo>
                    <a:pt x="512" y="27"/>
                  </a:lnTo>
                  <a:lnTo>
                    <a:pt x="551" y="36"/>
                  </a:lnTo>
                  <a:lnTo>
                    <a:pt x="592" y="47"/>
                  </a:lnTo>
                  <a:lnTo>
                    <a:pt x="633" y="60"/>
                  </a:lnTo>
                  <a:lnTo>
                    <a:pt x="675" y="74"/>
                  </a:lnTo>
                  <a:lnTo>
                    <a:pt x="719" y="88"/>
                  </a:lnTo>
                  <a:lnTo>
                    <a:pt x="762" y="108"/>
                  </a:lnTo>
                  <a:lnTo>
                    <a:pt x="807" y="127"/>
                  </a:lnTo>
                  <a:lnTo>
                    <a:pt x="853" y="149"/>
                  </a:lnTo>
                </a:path>
              </a:pathLst>
            </a:custGeom>
            <a:solidFill>
              <a:srgbClr val="99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42" name="Freeform 136"/>
            <p:cNvSpPr>
              <a:spLocks/>
            </p:cNvSpPr>
            <p:nvPr/>
          </p:nvSpPr>
          <p:spPr bwMode="auto">
            <a:xfrm>
              <a:off x="2775" y="1753"/>
              <a:ext cx="862" cy="196"/>
            </a:xfrm>
            <a:custGeom>
              <a:avLst/>
              <a:gdLst>
                <a:gd name="T0" fmla="*/ 861 w 862"/>
                <a:gd name="T1" fmla="*/ 148 h 196"/>
                <a:gd name="T2" fmla="*/ 845 w 862"/>
                <a:gd name="T3" fmla="*/ 185 h 196"/>
                <a:gd name="T4" fmla="*/ 844 w 862"/>
                <a:gd name="T5" fmla="*/ 190 h 196"/>
                <a:gd name="T6" fmla="*/ 693 w 862"/>
                <a:gd name="T7" fmla="*/ 195 h 196"/>
                <a:gd name="T8" fmla="*/ 53 w 862"/>
                <a:gd name="T9" fmla="*/ 101 h 196"/>
                <a:gd name="T10" fmla="*/ 0 w 862"/>
                <a:gd name="T11" fmla="*/ 39 h 196"/>
                <a:gd name="T12" fmla="*/ 2 w 862"/>
                <a:gd name="T13" fmla="*/ 38 h 196"/>
                <a:gd name="T14" fmla="*/ 4 w 862"/>
                <a:gd name="T15" fmla="*/ 38 h 196"/>
                <a:gd name="T16" fmla="*/ 9 w 862"/>
                <a:gd name="T17" fmla="*/ 36 h 196"/>
                <a:gd name="T18" fmla="*/ 17 w 862"/>
                <a:gd name="T19" fmla="*/ 33 h 196"/>
                <a:gd name="T20" fmla="*/ 25 w 862"/>
                <a:gd name="T21" fmla="*/ 30 h 196"/>
                <a:gd name="T22" fmla="*/ 38 w 862"/>
                <a:gd name="T23" fmla="*/ 28 h 196"/>
                <a:gd name="T24" fmla="*/ 50 w 862"/>
                <a:gd name="T25" fmla="*/ 24 h 196"/>
                <a:gd name="T26" fmla="*/ 65 w 862"/>
                <a:gd name="T27" fmla="*/ 21 h 196"/>
                <a:gd name="T28" fmla="*/ 82 w 862"/>
                <a:gd name="T29" fmla="*/ 17 h 196"/>
                <a:gd name="T30" fmla="*/ 100 w 862"/>
                <a:gd name="T31" fmla="*/ 14 h 196"/>
                <a:gd name="T32" fmla="*/ 120 w 862"/>
                <a:gd name="T33" fmla="*/ 10 h 196"/>
                <a:gd name="T34" fmla="*/ 143 w 862"/>
                <a:gd name="T35" fmla="*/ 7 h 196"/>
                <a:gd name="T36" fmla="*/ 165 w 862"/>
                <a:gd name="T37" fmla="*/ 5 h 196"/>
                <a:gd name="T38" fmla="*/ 190 w 862"/>
                <a:gd name="T39" fmla="*/ 2 h 196"/>
                <a:gd name="T40" fmla="*/ 216 w 862"/>
                <a:gd name="T41" fmla="*/ 1 h 196"/>
                <a:gd name="T42" fmla="*/ 245 w 862"/>
                <a:gd name="T43" fmla="*/ 1 h 196"/>
                <a:gd name="T44" fmla="*/ 274 w 862"/>
                <a:gd name="T45" fmla="*/ 0 h 196"/>
                <a:gd name="T46" fmla="*/ 306 w 862"/>
                <a:gd name="T47" fmla="*/ 0 h 196"/>
                <a:gd name="T48" fmla="*/ 337 w 862"/>
                <a:gd name="T49" fmla="*/ 2 h 196"/>
                <a:gd name="T50" fmla="*/ 371 w 862"/>
                <a:gd name="T51" fmla="*/ 4 h 196"/>
                <a:gd name="T52" fmla="*/ 406 w 862"/>
                <a:gd name="T53" fmla="*/ 7 h 196"/>
                <a:gd name="T54" fmla="*/ 443 w 862"/>
                <a:gd name="T55" fmla="*/ 12 h 196"/>
                <a:gd name="T56" fmla="*/ 479 w 862"/>
                <a:gd name="T57" fmla="*/ 18 h 196"/>
                <a:gd name="T58" fmla="*/ 517 w 862"/>
                <a:gd name="T59" fmla="*/ 25 h 196"/>
                <a:gd name="T60" fmla="*/ 557 w 862"/>
                <a:gd name="T61" fmla="*/ 35 h 196"/>
                <a:gd name="T62" fmla="*/ 598 w 862"/>
                <a:gd name="T63" fmla="*/ 45 h 196"/>
                <a:gd name="T64" fmla="*/ 639 w 862"/>
                <a:gd name="T65" fmla="*/ 59 h 196"/>
                <a:gd name="T66" fmla="*/ 682 w 862"/>
                <a:gd name="T67" fmla="*/ 72 h 196"/>
                <a:gd name="T68" fmla="*/ 725 w 862"/>
                <a:gd name="T69" fmla="*/ 88 h 196"/>
                <a:gd name="T70" fmla="*/ 769 w 862"/>
                <a:gd name="T71" fmla="*/ 106 h 196"/>
                <a:gd name="T72" fmla="*/ 814 w 862"/>
                <a:gd name="T73" fmla="*/ 126 h 196"/>
                <a:gd name="T74" fmla="*/ 861 w 862"/>
                <a:gd name="T75" fmla="*/ 14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2"/>
                <a:gd name="T115" fmla="*/ 0 h 196"/>
                <a:gd name="T116" fmla="*/ 862 w 862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2" h="196">
                  <a:moveTo>
                    <a:pt x="861" y="148"/>
                  </a:moveTo>
                  <a:lnTo>
                    <a:pt x="845" y="185"/>
                  </a:lnTo>
                  <a:lnTo>
                    <a:pt x="844" y="190"/>
                  </a:lnTo>
                  <a:lnTo>
                    <a:pt x="693" y="195"/>
                  </a:lnTo>
                  <a:lnTo>
                    <a:pt x="53" y="101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28"/>
                  </a:lnTo>
                  <a:lnTo>
                    <a:pt x="50" y="24"/>
                  </a:lnTo>
                  <a:lnTo>
                    <a:pt x="65" y="21"/>
                  </a:lnTo>
                  <a:lnTo>
                    <a:pt x="82" y="17"/>
                  </a:lnTo>
                  <a:lnTo>
                    <a:pt x="100" y="14"/>
                  </a:lnTo>
                  <a:lnTo>
                    <a:pt x="120" y="10"/>
                  </a:lnTo>
                  <a:lnTo>
                    <a:pt x="143" y="7"/>
                  </a:lnTo>
                  <a:lnTo>
                    <a:pt x="165" y="5"/>
                  </a:lnTo>
                  <a:lnTo>
                    <a:pt x="190" y="2"/>
                  </a:lnTo>
                  <a:lnTo>
                    <a:pt x="216" y="1"/>
                  </a:lnTo>
                  <a:lnTo>
                    <a:pt x="245" y="1"/>
                  </a:lnTo>
                  <a:lnTo>
                    <a:pt x="274" y="0"/>
                  </a:lnTo>
                  <a:lnTo>
                    <a:pt x="306" y="0"/>
                  </a:lnTo>
                  <a:lnTo>
                    <a:pt x="337" y="2"/>
                  </a:lnTo>
                  <a:lnTo>
                    <a:pt x="371" y="4"/>
                  </a:lnTo>
                  <a:lnTo>
                    <a:pt x="406" y="7"/>
                  </a:lnTo>
                  <a:lnTo>
                    <a:pt x="443" y="12"/>
                  </a:lnTo>
                  <a:lnTo>
                    <a:pt x="479" y="18"/>
                  </a:lnTo>
                  <a:lnTo>
                    <a:pt x="517" y="25"/>
                  </a:lnTo>
                  <a:lnTo>
                    <a:pt x="557" y="35"/>
                  </a:lnTo>
                  <a:lnTo>
                    <a:pt x="598" y="45"/>
                  </a:lnTo>
                  <a:lnTo>
                    <a:pt x="639" y="59"/>
                  </a:lnTo>
                  <a:lnTo>
                    <a:pt x="682" y="72"/>
                  </a:lnTo>
                  <a:lnTo>
                    <a:pt x="725" y="88"/>
                  </a:lnTo>
                  <a:lnTo>
                    <a:pt x="769" y="106"/>
                  </a:lnTo>
                  <a:lnTo>
                    <a:pt x="814" y="126"/>
                  </a:lnTo>
                  <a:lnTo>
                    <a:pt x="861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43" name="Freeform 137"/>
            <p:cNvSpPr>
              <a:spLocks/>
            </p:cNvSpPr>
            <p:nvPr/>
          </p:nvSpPr>
          <p:spPr bwMode="auto">
            <a:xfrm>
              <a:off x="1596" y="2054"/>
              <a:ext cx="2482" cy="188"/>
            </a:xfrm>
            <a:custGeom>
              <a:avLst/>
              <a:gdLst>
                <a:gd name="T0" fmla="*/ 50 w 2482"/>
                <a:gd name="T1" fmla="*/ 183 h 188"/>
                <a:gd name="T2" fmla="*/ 150 w 2482"/>
                <a:gd name="T3" fmla="*/ 185 h 188"/>
                <a:gd name="T4" fmla="*/ 251 w 2482"/>
                <a:gd name="T5" fmla="*/ 184 h 188"/>
                <a:gd name="T6" fmla="*/ 350 w 2482"/>
                <a:gd name="T7" fmla="*/ 187 h 188"/>
                <a:gd name="T8" fmla="*/ 450 w 2482"/>
                <a:gd name="T9" fmla="*/ 185 h 188"/>
                <a:gd name="T10" fmla="*/ 551 w 2482"/>
                <a:gd name="T11" fmla="*/ 185 h 188"/>
                <a:gd name="T12" fmla="*/ 651 w 2482"/>
                <a:gd name="T13" fmla="*/ 184 h 188"/>
                <a:gd name="T14" fmla="*/ 752 w 2482"/>
                <a:gd name="T15" fmla="*/ 183 h 188"/>
                <a:gd name="T16" fmla="*/ 851 w 2482"/>
                <a:gd name="T17" fmla="*/ 180 h 188"/>
                <a:gd name="T18" fmla="*/ 953 w 2482"/>
                <a:gd name="T19" fmla="*/ 180 h 188"/>
                <a:gd name="T20" fmla="*/ 1052 w 2482"/>
                <a:gd name="T21" fmla="*/ 177 h 188"/>
                <a:gd name="T22" fmla="*/ 1152 w 2482"/>
                <a:gd name="T23" fmla="*/ 176 h 188"/>
                <a:gd name="T24" fmla="*/ 1252 w 2482"/>
                <a:gd name="T25" fmla="*/ 176 h 188"/>
                <a:gd name="T26" fmla="*/ 1351 w 2482"/>
                <a:gd name="T27" fmla="*/ 176 h 188"/>
                <a:gd name="T28" fmla="*/ 1449 w 2482"/>
                <a:gd name="T29" fmla="*/ 174 h 188"/>
                <a:gd name="T30" fmla="*/ 1547 w 2482"/>
                <a:gd name="T31" fmla="*/ 176 h 188"/>
                <a:gd name="T32" fmla="*/ 1644 w 2482"/>
                <a:gd name="T33" fmla="*/ 176 h 188"/>
                <a:gd name="T34" fmla="*/ 1728 w 2482"/>
                <a:gd name="T35" fmla="*/ 178 h 188"/>
                <a:gd name="T36" fmla="*/ 1801 w 2482"/>
                <a:gd name="T37" fmla="*/ 178 h 188"/>
                <a:gd name="T38" fmla="*/ 1862 w 2482"/>
                <a:gd name="T39" fmla="*/ 179 h 188"/>
                <a:gd name="T40" fmla="*/ 1914 w 2482"/>
                <a:gd name="T41" fmla="*/ 178 h 188"/>
                <a:gd name="T42" fmla="*/ 1955 w 2482"/>
                <a:gd name="T43" fmla="*/ 178 h 188"/>
                <a:gd name="T44" fmla="*/ 1989 w 2482"/>
                <a:gd name="T45" fmla="*/ 178 h 188"/>
                <a:gd name="T46" fmla="*/ 2014 w 2482"/>
                <a:gd name="T47" fmla="*/ 178 h 188"/>
                <a:gd name="T48" fmla="*/ 2034 w 2482"/>
                <a:gd name="T49" fmla="*/ 177 h 188"/>
                <a:gd name="T50" fmla="*/ 2047 w 2482"/>
                <a:gd name="T51" fmla="*/ 175 h 188"/>
                <a:gd name="T52" fmla="*/ 2057 w 2482"/>
                <a:gd name="T53" fmla="*/ 175 h 188"/>
                <a:gd name="T54" fmla="*/ 2061 w 2482"/>
                <a:gd name="T55" fmla="*/ 176 h 188"/>
                <a:gd name="T56" fmla="*/ 2063 w 2482"/>
                <a:gd name="T57" fmla="*/ 174 h 188"/>
                <a:gd name="T58" fmla="*/ 2062 w 2482"/>
                <a:gd name="T59" fmla="*/ 176 h 188"/>
                <a:gd name="T60" fmla="*/ 2069 w 2482"/>
                <a:gd name="T61" fmla="*/ 175 h 188"/>
                <a:gd name="T62" fmla="*/ 2085 w 2482"/>
                <a:gd name="T63" fmla="*/ 175 h 188"/>
                <a:gd name="T64" fmla="*/ 2109 w 2482"/>
                <a:gd name="T65" fmla="*/ 176 h 188"/>
                <a:gd name="T66" fmla="*/ 2134 w 2482"/>
                <a:gd name="T67" fmla="*/ 175 h 188"/>
                <a:gd name="T68" fmla="*/ 2164 w 2482"/>
                <a:gd name="T69" fmla="*/ 175 h 188"/>
                <a:gd name="T70" fmla="*/ 2191 w 2482"/>
                <a:gd name="T71" fmla="*/ 176 h 188"/>
                <a:gd name="T72" fmla="*/ 2216 w 2482"/>
                <a:gd name="T73" fmla="*/ 175 h 188"/>
                <a:gd name="T74" fmla="*/ 2233 w 2482"/>
                <a:gd name="T75" fmla="*/ 174 h 188"/>
                <a:gd name="T76" fmla="*/ 2245 w 2482"/>
                <a:gd name="T77" fmla="*/ 172 h 188"/>
                <a:gd name="T78" fmla="*/ 2270 w 2482"/>
                <a:gd name="T79" fmla="*/ 169 h 188"/>
                <a:gd name="T80" fmla="*/ 2302 w 2482"/>
                <a:gd name="T81" fmla="*/ 162 h 188"/>
                <a:gd name="T82" fmla="*/ 2340 w 2482"/>
                <a:gd name="T83" fmla="*/ 152 h 188"/>
                <a:gd name="T84" fmla="*/ 2380 w 2482"/>
                <a:gd name="T85" fmla="*/ 140 h 188"/>
                <a:gd name="T86" fmla="*/ 2418 w 2482"/>
                <a:gd name="T87" fmla="*/ 123 h 188"/>
                <a:gd name="T88" fmla="*/ 2451 w 2482"/>
                <a:gd name="T89" fmla="*/ 101 h 188"/>
                <a:gd name="T90" fmla="*/ 2465 w 2482"/>
                <a:gd name="T91" fmla="*/ 52 h 188"/>
                <a:gd name="T92" fmla="*/ 2479 w 2482"/>
                <a:gd name="T93" fmla="*/ 0 h 188"/>
                <a:gd name="T94" fmla="*/ 33 w 2482"/>
                <a:gd name="T95" fmla="*/ 110 h 188"/>
                <a:gd name="T96" fmla="*/ 32 w 2482"/>
                <a:gd name="T97" fmla="*/ 134 h 188"/>
                <a:gd name="T98" fmla="*/ 29 w 2482"/>
                <a:gd name="T99" fmla="*/ 157 h 188"/>
                <a:gd name="T100" fmla="*/ 16 w 2482"/>
                <a:gd name="T101" fmla="*/ 176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2"/>
                <a:gd name="T154" fmla="*/ 0 h 188"/>
                <a:gd name="T155" fmla="*/ 2482 w 2482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2" h="188">
                  <a:moveTo>
                    <a:pt x="0" y="182"/>
                  </a:moveTo>
                  <a:lnTo>
                    <a:pt x="50" y="183"/>
                  </a:lnTo>
                  <a:lnTo>
                    <a:pt x="100" y="184"/>
                  </a:lnTo>
                  <a:lnTo>
                    <a:pt x="150" y="185"/>
                  </a:lnTo>
                  <a:lnTo>
                    <a:pt x="200" y="186"/>
                  </a:lnTo>
                  <a:lnTo>
                    <a:pt x="251" y="184"/>
                  </a:lnTo>
                  <a:lnTo>
                    <a:pt x="301" y="185"/>
                  </a:lnTo>
                  <a:lnTo>
                    <a:pt x="350" y="187"/>
                  </a:lnTo>
                  <a:lnTo>
                    <a:pt x="401" y="186"/>
                  </a:lnTo>
                  <a:lnTo>
                    <a:pt x="450" y="185"/>
                  </a:lnTo>
                  <a:lnTo>
                    <a:pt x="501" y="185"/>
                  </a:lnTo>
                  <a:lnTo>
                    <a:pt x="551" y="185"/>
                  </a:lnTo>
                  <a:lnTo>
                    <a:pt x="601" y="184"/>
                  </a:lnTo>
                  <a:lnTo>
                    <a:pt x="651" y="184"/>
                  </a:lnTo>
                  <a:lnTo>
                    <a:pt x="700" y="182"/>
                  </a:lnTo>
                  <a:lnTo>
                    <a:pt x="752" y="183"/>
                  </a:lnTo>
                  <a:lnTo>
                    <a:pt x="801" y="182"/>
                  </a:lnTo>
                  <a:lnTo>
                    <a:pt x="851" y="180"/>
                  </a:lnTo>
                  <a:lnTo>
                    <a:pt x="903" y="180"/>
                  </a:lnTo>
                  <a:lnTo>
                    <a:pt x="953" y="180"/>
                  </a:lnTo>
                  <a:lnTo>
                    <a:pt x="1003" y="179"/>
                  </a:lnTo>
                  <a:lnTo>
                    <a:pt x="1052" y="177"/>
                  </a:lnTo>
                  <a:lnTo>
                    <a:pt x="1102" y="176"/>
                  </a:lnTo>
                  <a:lnTo>
                    <a:pt x="1152" y="176"/>
                  </a:lnTo>
                  <a:lnTo>
                    <a:pt x="1203" y="175"/>
                  </a:lnTo>
                  <a:lnTo>
                    <a:pt x="1252" y="176"/>
                  </a:lnTo>
                  <a:lnTo>
                    <a:pt x="1301" y="176"/>
                  </a:lnTo>
                  <a:lnTo>
                    <a:pt x="1351" y="176"/>
                  </a:lnTo>
                  <a:lnTo>
                    <a:pt x="1399" y="175"/>
                  </a:lnTo>
                  <a:lnTo>
                    <a:pt x="1449" y="174"/>
                  </a:lnTo>
                  <a:lnTo>
                    <a:pt x="1498" y="175"/>
                  </a:lnTo>
                  <a:lnTo>
                    <a:pt x="1547" y="176"/>
                  </a:lnTo>
                  <a:lnTo>
                    <a:pt x="1597" y="175"/>
                  </a:lnTo>
                  <a:lnTo>
                    <a:pt x="1644" y="176"/>
                  </a:lnTo>
                  <a:lnTo>
                    <a:pt x="1689" y="177"/>
                  </a:lnTo>
                  <a:lnTo>
                    <a:pt x="1728" y="178"/>
                  </a:lnTo>
                  <a:lnTo>
                    <a:pt x="1767" y="179"/>
                  </a:lnTo>
                  <a:lnTo>
                    <a:pt x="1801" y="178"/>
                  </a:lnTo>
                  <a:lnTo>
                    <a:pt x="1832" y="179"/>
                  </a:lnTo>
                  <a:lnTo>
                    <a:pt x="1862" y="179"/>
                  </a:lnTo>
                  <a:lnTo>
                    <a:pt x="1888" y="180"/>
                  </a:lnTo>
                  <a:lnTo>
                    <a:pt x="1914" y="178"/>
                  </a:lnTo>
                  <a:lnTo>
                    <a:pt x="1936" y="178"/>
                  </a:lnTo>
                  <a:lnTo>
                    <a:pt x="1955" y="178"/>
                  </a:lnTo>
                  <a:lnTo>
                    <a:pt x="1973" y="178"/>
                  </a:lnTo>
                  <a:lnTo>
                    <a:pt x="1989" y="178"/>
                  </a:lnTo>
                  <a:lnTo>
                    <a:pt x="2002" y="178"/>
                  </a:lnTo>
                  <a:lnTo>
                    <a:pt x="2014" y="178"/>
                  </a:lnTo>
                  <a:lnTo>
                    <a:pt x="2024" y="177"/>
                  </a:lnTo>
                  <a:lnTo>
                    <a:pt x="2034" y="177"/>
                  </a:lnTo>
                  <a:lnTo>
                    <a:pt x="2042" y="176"/>
                  </a:lnTo>
                  <a:lnTo>
                    <a:pt x="2047" y="175"/>
                  </a:lnTo>
                  <a:lnTo>
                    <a:pt x="2053" y="176"/>
                  </a:lnTo>
                  <a:lnTo>
                    <a:pt x="2057" y="175"/>
                  </a:lnTo>
                  <a:lnTo>
                    <a:pt x="2060" y="176"/>
                  </a:lnTo>
                  <a:lnTo>
                    <a:pt x="2061" y="176"/>
                  </a:lnTo>
                  <a:lnTo>
                    <a:pt x="2062" y="175"/>
                  </a:lnTo>
                  <a:lnTo>
                    <a:pt x="2063" y="174"/>
                  </a:lnTo>
                  <a:lnTo>
                    <a:pt x="2062" y="175"/>
                  </a:lnTo>
                  <a:lnTo>
                    <a:pt x="2062" y="176"/>
                  </a:lnTo>
                  <a:lnTo>
                    <a:pt x="2064" y="176"/>
                  </a:lnTo>
                  <a:lnTo>
                    <a:pt x="2069" y="175"/>
                  </a:lnTo>
                  <a:lnTo>
                    <a:pt x="2077" y="176"/>
                  </a:lnTo>
                  <a:lnTo>
                    <a:pt x="2085" y="175"/>
                  </a:lnTo>
                  <a:lnTo>
                    <a:pt x="2096" y="176"/>
                  </a:lnTo>
                  <a:lnTo>
                    <a:pt x="2109" y="176"/>
                  </a:lnTo>
                  <a:lnTo>
                    <a:pt x="2121" y="176"/>
                  </a:lnTo>
                  <a:lnTo>
                    <a:pt x="2134" y="175"/>
                  </a:lnTo>
                  <a:lnTo>
                    <a:pt x="2150" y="177"/>
                  </a:lnTo>
                  <a:lnTo>
                    <a:pt x="2164" y="175"/>
                  </a:lnTo>
                  <a:lnTo>
                    <a:pt x="2178" y="176"/>
                  </a:lnTo>
                  <a:lnTo>
                    <a:pt x="2191" y="176"/>
                  </a:lnTo>
                  <a:lnTo>
                    <a:pt x="2203" y="176"/>
                  </a:lnTo>
                  <a:lnTo>
                    <a:pt x="2216" y="175"/>
                  </a:lnTo>
                  <a:lnTo>
                    <a:pt x="2225" y="175"/>
                  </a:lnTo>
                  <a:lnTo>
                    <a:pt x="2233" y="174"/>
                  </a:lnTo>
                  <a:lnTo>
                    <a:pt x="2237" y="172"/>
                  </a:lnTo>
                  <a:lnTo>
                    <a:pt x="2245" y="172"/>
                  </a:lnTo>
                  <a:lnTo>
                    <a:pt x="2257" y="170"/>
                  </a:lnTo>
                  <a:lnTo>
                    <a:pt x="2270" y="169"/>
                  </a:lnTo>
                  <a:lnTo>
                    <a:pt x="2286" y="165"/>
                  </a:lnTo>
                  <a:lnTo>
                    <a:pt x="2302" y="162"/>
                  </a:lnTo>
                  <a:lnTo>
                    <a:pt x="2321" y="159"/>
                  </a:lnTo>
                  <a:lnTo>
                    <a:pt x="2340" y="152"/>
                  </a:lnTo>
                  <a:lnTo>
                    <a:pt x="2359" y="147"/>
                  </a:lnTo>
                  <a:lnTo>
                    <a:pt x="2380" y="140"/>
                  </a:lnTo>
                  <a:lnTo>
                    <a:pt x="2400" y="131"/>
                  </a:lnTo>
                  <a:lnTo>
                    <a:pt x="2418" y="123"/>
                  </a:lnTo>
                  <a:lnTo>
                    <a:pt x="2437" y="113"/>
                  </a:lnTo>
                  <a:lnTo>
                    <a:pt x="2451" y="101"/>
                  </a:lnTo>
                  <a:lnTo>
                    <a:pt x="2466" y="89"/>
                  </a:lnTo>
                  <a:lnTo>
                    <a:pt x="2465" y="52"/>
                  </a:lnTo>
                  <a:lnTo>
                    <a:pt x="2481" y="47"/>
                  </a:lnTo>
                  <a:lnTo>
                    <a:pt x="2479" y="0"/>
                  </a:lnTo>
                  <a:lnTo>
                    <a:pt x="34" y="97"/>
                  </a:lnTo>
                  <a:lnTo>
                    <a:pt x="33" y="110"/>
                  </a:lnTo>
                  <a:lnTo>
                    <a:pt x="32" y="121"/>
                  </a:lnTo>
                  <a:lnTo>
                    <a:pt x="32" y="134"/>
                  </a:lnTo>
                  <a:lnTo>
                    <a:pt x="32" y="146"/>
                  </a:lnTo>
                  <a:lnTo>
                    <a:pt x="29" y="157"/>
                  </a:lnTo>
                  <a:lnTo>
                    <a:pt x="24" y="167"/>
                  </a:lnTo>
                  <a:lnTo>
                    <a:pt x="16" y="176"/>
                  </a:lnTo>
                  <a:lnTo>
                    <a:pt x="0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44" name="Freeform 138"/>
            <p:cNvSpPr>
              <a:spLocks/>
            </p:cNvSpPr>
            <p:nvPr/>
          </p:nvSpPr>
          <p:spPr bwMode="auto">
            <a:xfrm>
              <a:off x="1594" y="2056"/>
              <a:ext cx="2490" cy="191"/>
            </a:xfrm>
            <a:custGeom>
              <a:avLst/>
              <a:gdLst>
                <a:gd name="T0" fmla="*/ 0 w 2490"/>
                <a:gd name="T1" fmla="*/ 186 h 191"/>
                <a:gd name="T2" fmla="*/ 100 w 2490"/>
                <a:gd name="T3" fmla="*/ 188 h 191"/>
                <a:gd name="T4" fmla="*/ 200 w 2490"/>
                <a:gd name="T5" fmla="*/ 190 h 191"/>
                <a:gd name="T6" fmla="*/ 301 w 2490"/>
                <a:gd name="T7" fmla="*/ 189 h 191"/>
                <a:gd name="T8" fmla="*/ 402 w 2490"/>
                <a:gd name="T9" fmla="*/ 189 h 191"/>
                <a:gd name="T10" fmla="*/ 502 w 2490"/>
                <a:gd name="T11" fmla="*/ 188 h 191"/>
                <a:gd name="T12" fmla="*/ 602 w 2490"/>
                <a:gd name="T13" fmla="*/ 187 h 191"/>
                <a:gd name="T14" fmla="*/ 703 w 2490"/>
                <a:gd name="T15" fmla="*/ 185 h 191"/>
                <a:gd name="T16" fmla="*/ 804 w 2490"/>
                <a:gd name="T17" fmla="*/ 185 h 191"/>
                <a:gd name="T18" fmla="*/ 904 w 2490"/>
                <a:gd name="T19" fmla="*/ 183 h 191"/>
                <a:gd name="T20" fmla="*/ 1006 w 2490"/>
                <a:gd name="T21" fmla="*/ 181 h 191"/>
                <a:gd name="T22" fmla="*/ 1105 w 2490"/>
                <a:gd name="T23" fmla="*/ 179 h 191"/>
                <a:gd name="T24" fmla="*/ 1205 w 2490"/>
                <a:gd name="T25" fmla="*/ 178 h 191"/>
                <a:gd name="T26" fmla="*/ 1305 w 2490"/>
                <a:gd name="T27" fmla="*/ 177 h 191"/>
                <a:gd name="T28" fmla="*/ 1403 w 2490"/>
                <a:gd name="T29" fmla="*/ 177 h 191"/>
                <a:gd name="T30" fmla="*/ 1503 w 2490"/>
                <a:gd name="T31" fmla="*/ 177 h 191"/>
                <a:gd name="T32" fmla="*/ 1600 w 2490"/>
                <a:gd name="T33" fmla="*/ 178 h 191"/>
                <a:gd name="T34" fmla="*/ 1693 w 2490"/>
                <a:gd name="T35" fmla="*/ 179 h 191"/>
                <a:gd name="T36" fmla="*/ 1772 w 2490"/>
                <a:gd name="T37" fmla="*/ 180 h 191"/>
                <a:gd name="T38" fmla="*/ 1838 w 2490"/>
                <a:gd name="T39" fmla="*/ 181 h 191"/>
                <a:gd name="T40" fmla="*/ 1895 w 2490"/>
                <a:gd name="T41" fmla="*/ 182 h 191"/>
                <a:gd name="T42" fmla="*/ 1941 w 2490"/>
                <a:gd name="T43" fmla="*/ 180 h 191"/>
                <a:gd name="T44" fmla="*/ 1979 w 2490"/>
                <a:gd name="T45" fmla="*/ 181 h 191"/>
                <a:gd name="T46" fmla="*/ 2008 w 2490"/>
                <a:gd name="T47" fmla="*/ 180 h 191"/>
                <a:gd name="T48" fmla="*/ 2031 w 2490"/>
                <a:gd name="T49" fmla="*/ 179 h 191"/>
                <a:gd name="T50" fmla="*/ 2047 w 2490"/>
                <a:gd name="T51" fmla="*/ 178 h 191"/>
                <a:gd name="T52" fmla="*/ 2059 w 2490"/>
                <a:gd name="T53" fmla="*/ 177 h 191"/>
                <a:gd name="T54" fmla="*/ 2064 w 2490"/>
                <a:gd name="T55" fmla="*/ 178 h 191"/>
                <a:gd name="T56" fmla="*/ 2069 w 2490"/>
                <a:gd name="T57" fmla="*/ 177 h 191"/>
                <a:gd name="T58" fmla="*/ 2069 w 2490"/>
                <a:gd name="T59" fmla="*/ 177 h 191"/>
                <a:gd name="T60" fmla="*/ 2071 w 2490"/>
                <a:gd name="T61" fmla="*/ 178 h 191"/>
                <a:gd name="T62" fmla="*/ 2082 w 2490"/>
                <a:gd name="T63" fmla="*/ 177 h 191"/>
                <a:gd name="T64" fmla="*/ 2102 w 2490"/>
                <a:gd name="T65" fmla="*/ 178 h 191"/>
                <a:gd name="T66" fmla="*/ 2128 w 2490"/>
                <a:gd name="T67" fmla="*/ 178 h 191"/>
                <a:gd name="T68" fmla="*/ 2155 w 2490"/>
                <a:gd name="T69" fmla="*/ 179 h 191"/>
                <a:gd name="T70" fmla="*/ 2184 w 2490"/>
                <a:gd name="T71" fmla="*/ 178 h 191"/>
                <a:gd name="T72" fmla="*/ 2210 w 2490"/>
                <a:gd name="T73" fmla="*/ 177 h 191"/>
                <a:gd name="T74" fmla="*/ 2232 w 2490"/>
                <a:gd name="T75" fmla="*/ 176 h 191"/>
                <a:gd name="T76" fmla="*/ 2244 w 2490"/>
                <a:gd name="T77" fmla="*/ 173 h 191"/>
                <a:gd name="T78" fmla="*/ 2262 w 2490"/>
                <a:gd name="T79" fmla="*/ 172 h 191"/>
                <a:gd name="T80" fmla="*/ 2293 w 2490"/>
                <a:gd name="T81" fmla="*/ 167 h 191"/>
                <a:gd name="T82" fmla="*/ 2328 w 2490"/>
                <a:gd name="T83" fmla="*/ 160 h 191"/>
                <a:gd name="T84" fmla="*/ 2367 w 2490"/>
                <a:gd name="T85" fmla="*/ 148 h 191"/>
                <a:gd name="T86" fmla="*/ 2407 w 2490"/>
                <a:gd name="T87" fmla="*/ 133 h 191"/>
                <a:gd name="T88" fmla="*/ 2445 w 2490"/>
                <a:gd name="T89" fmla="*/ 114 h 191"/>
                <a:gd name="T90" fmla="*/ 2473 w 2490"/>
                <a:gd name="T91" fmla="*/ 89 h 191"/>
                <a:gd name="T92" fmla="*/ 2489 w 2490"/>
                <a:gd name="T93" fmla="*/ 48 h 191"/>
                <a:gd name="T94" fmla="*/ 34 w 2490"/>
                <a:gd name="T95" fmla="*/ 101 h 191"/>
                <a:gd name="T96" fmla="*/ 31 w 2490"/>
                <a:gd name="T97" fmla="*/ 125 h 191"/>
                <a:gd name="T98" fmla="*/ 32 w 2490"/>
                <a:gd name="T99" fmla="*/ 149 h 191"/>
                <a:gd name="T100" fmla="*/ 24 w 2490"/>
                <a:gd name="T101" fmla="*/ 170 h 191"/>
                <a:gd name="T102" fmla="*/ 0 w 2490"/>
                <a:gd name="T103" fmla="*/ 186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0"/>
                <a:gd name="T157" fmla="*/ 0 h 191"/>
                <a:gd name="T158" fmla="*/ 2490 w 2490"/>
                <a:gd name="T159" fmla="*/ 191 h 1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0" h="191">
                  <a:moveTo>
                    <a:pt x="0" y="186"/>
                  </a:moveTo>
                  <a:lnTo>
                    <a:pt x="0" y="186"/>
                  </a:lnTo>
                  <a:lnTo>
                    <a:pt x="50" y="187"/>
                  </a:lnTo>
                  <a:lnTo>
                    <a:pt x="100" y="188"/>
                  </a:lnTo>
                  <a:lnTo>
                    <a:pt x="150" y="189"/>
                  </a:lnTo>
                  <a:lnTo>
                    <a:pt x="200" y="190"/>
                  </a:lnTo>
                  <a:lnTo>
                    <a:pt x="251" y="189"/>
                  </a:lnTo>
                  <a:lnTo>
                    <a:pt x="301" y="189"/>
                  </a:lnTo>
                  <a:lnTo>
                    <a:pt x="350" y="190"/>
                  </a:lnTo>
                  <a:lnTo>
                    <a:pt x="402" y="189"/>
                  </a:lnTo>
                  <a:lnTo>
                    <a:pt x="452" y="189"/>
                  </a:lnTo>
                  <a:lnTo>
                    <a:pt x="502" y="188"/>
                  </a:lnTo>
                  <a:lnTo>
                    <a:pt x="553" y="188"/>
                  </a:lnTo>
                  <a:lnTo>
                    <a:pt x="602" y="187"/>
                  </a:lnTo>
                  <a:lnTo>
                    <a:pt x="653" y="186"/>
                  </a:lnTo>
                  <a:lnTo>
                    <a:pt x="703" y="185"/>
                  </a:lnTo>
                  <a:lnTo>
                    <a:pt x="753" y="186"/>
                  </a:lnTo>
                  <a:lnTo>
                    <a:pt x="804" y="185"/>
                  </a:lnTo>
                  <a:lnTo>
                    <a:pt x="854" y="183"/>
                  </a:lnTo>
                  <a:lnTo>
                    <a:pt x="904" y="183"/>
                  </a:lnTo>
                  <a:lnTo>
                    <a:pt x="955" y="181"/>
                  </a:lnTo>
                  <a:lnTo>
                    <a:pt x="1006" y="181"/>
                  </a:lnTo>
                  <a:lnTo>
                    <a:pt x="1056" y="180"/>
                  </a:lnTo>
                  <a:lnTo>
                    <a:pt x="1105" y="179"/>
                  </a:lnTo>
                  <a:lnTo>
                    <a:pt x="1156" y="179"/>
                  </a:lnTo>
                  <a:lnTo>
                    <a:pt x="1205" y="178"/>
                  </a:lnTo>
                  <a:lnTo>
                    <a:pt x="1256" y="177"/>
                  </a:lnTo>
                  <a:lnTo>
                    <a:pt x="1305" y="177"/>
                  </a:lnTo>
                  <a:lnTo>
                    <a:pt x="1355" y="178"/>
                  </a:lnTo>
                  <a:lnTo>
                    <a:pt x="1403" y="177"/>
                  </a:lnTo>
                  <a:lnTo>
                    <a:pt x="1454" y="177"/>
                  </a:lnTo>
                  <a:lnTo>
                    <a:pt x="1503" y="177"/>
                  </a:lnTo>
                  <a:lnTo>
                    <a:pt x="1552" y="178"/>
                  </a:lnTo>
                  <a:lnTo>
                    <a:pt x="1600" y="178"/>
                  </a:lnTo>
                  <a:lnTo>
                    <a:pt x="1648" y="179"/>
                  </a:lnTo>
                  <a:lnTo>
                    <a:pt x="1693" y="179"/>
                  </a:lnTo>
                  <a:lnTo>
                    <a:pt x="1732" y="180"/>
                  </a:lnTo>
                  <a:lnTo>
                    <a:pt x="1772" y="180"/>
                  </a:lnTo>
                  <a:lnTo>
                    <a:pt x="1807" y="181"/>
                  </a:lnTo>
                  <a:lnTo>
                    <a:pt x="1838" y="181"/>
                  </a:lnTo>
                  <a:lnTo>
                    <a:pt x="1868" y="180"/>
                  </a:lnTo>
                  <a:lnTo>
                    <a:pt x="1895" y="182"/>
                  </a:lnTo>
                  <a:lnTo>
                    <a:pt x="1919" y="181"/>
                  </a:lnTo>
                  <a:lnTo>
                    <a:pt x="1941" y="180"/>
                  </a:lnTo>
                  <a:lnTo>
                    <a:pt x="1961" y="180"/>
                  </a:lnTo>
                  <a:lnTo>
                    <a:pt x="1979" y="181"/>
                  </a:lnTo>
                  <a:lnTo>
                    <a:pt x="1994" y="179"/>
                  </a:lnTo>
                  <a:lnTo>
                    <a:pt x="2008" y="180"/>
                  </a:lnTo>
                  <a:lnTo>
                    <a:pt x="2020" y="180"/>
                  </a:lnTo>
                  <a:lnTo>
                    <a:pt x="2031" y="179"/>
                  </a:lnTo>
                  <a:lnTo>
                    <a:pt x="2040" y="179"/>
                  </a:lnTo>
                  <a:lnTo>
                    <a:pt x="2047" y="178"/>
                  </a:lnTo>
                  <a:lnTo>
                    <a:pt x="2053" y="177"/>
                  </a:lnTo>
                  <a:lnTo>
                    <a:pt x="2059" y="177"/>
                  </a:lnTo>
                  <a:lnTo>
                    <a:pt x="2063" y="178"/>
                  </a:lnTo>
                  <a:lnTo>
                    <a:pt x="2064" y="178"/>
                  </a:lnTo>
                  <a:lnTo>
                    <a:pt x="2066" y="177"/>
                  </a:lnTo>
                  <a:lnTo>
                    <a:pt x="2069" y="177"/>
                  </a:lnTo>
                  <a:lnTo>
                    <a:pt x="2069" y="176"/>
                  </a:lnTo>
                  <a:lnTo>
                    <a:pt x="2069" y="177"/>
                  </a:lnTo>
                  <a:lnTo>
                    <a:pt x="2068" y="178"/>
                  </a:lnTo>
                  <a:lnTo>
                    <a:pt x="2071" y="178"/>
                  </a:lnTo>
                  <a:lnTo>
                    <a:pt x="2075" y="177"/>
                  </a:lnTo>
                  <a:lnTo>
                    <a:pt x="2082" y="177"/>
                  </a:lnTo>
                  <a:lnTo>
                    <a:pt x="2091" y="178"/>
                  </a:lnTo>
                  <a:lnTo>
                    <a:pt x="2102" y="178"/>
                  </a:lnTo>
                  <a:lnTo>
                    <a:pt x="2114" y="178"/>
                  </a:lnTo>
                  <a:lnTo>
                    <a:pt x="2128" y="178"/>
                  </a:lnTo>
                  <a:lnTo>
                    <a:pt x="2140" y="177"/>
                  </a:lnTo>
                  <a:lnTo>
                    <a:pt x="2155" y="179"/>
                  </a:lnTo>
                  <a:lnTo>
                    <a:pt x="2169" y="177"/>
                  </a:lnTo>
                  <a:lnTo>
                    <a:pt x="2184" y="178"/>
                  </a:lnTo>
                  <a:lnTo>
                    <a:pt x="2198" y="177"/>
                  </a:lnTo>
                  <a:lnTo>
                    <a:pt x="2210" y="177"/>
                  </a:lnTo>
                  <a:lnTo>
                    <a:pt x="2222" y="175"/>
                  </a:lnTo>
                  <a:lnTo>
                    <a:pt x="2232" y="176"/>
                  </a:lnTo>
                  <a:lnTo>
                    <a:pt x="2240" y="175"/>
                  </a:lnTo>
                  <a:lnTo>
                    <a:pt x="2244" y="173"/>
                  </a:lnTo>
                  <a:lnTo>
                    <a:pt x="2252" y="173"/>
                  </a:lnTo>
                  <a:lnTo>
                    <a:pt x="2262" y="172"/>
                  </a:lnTo>
                  <a:lnTo>
                    <a:pt x="2276" y="170"/>
                  </a:lnTo>
                  <a:lnTo>
                    <a:pt x="2293" y="167"/>
                  </a:lnTo>
                  <a:lnTo>
                    <a:pt x="2309" y="163"/>
                  </a:lnTo>
                  <a:lnTo>
                    <a:pt x="2328" y="160"/>
                  </a:lnTo>
                  <a:lnTo>
                    <a:pt x="2347" y="153"/>
                  </a:lnTo>
                  <a:lnTo>
                    <a:pt x="2367" y="148"/>
                  </a:lnTo>
                  <a:lnTo>
                    <a:pt x="2388" y="141"/>
                  </a:lnTo>
                  <a:lnTo>
                    <a:pt x="2407" y="133"/>
                  </a:lnTo>
                  <a:lnTo>
                    <a:pt x="2425" y="124"/>
                  </a:lnTo>
                  <a:lnTo>
                    <a:pt x="2445" y="114"/>
                  </a:lnTo>
                  <a:lnTo>
                    <a:pt x="2459" y="102"/>
                  </a:lnTo>
                  <a:lnTo>
                    <a:pt x="2473" y="89"/>
                  </a:lnTo>
                  <a:lnTo>
                    <a:pt x="2472" y="52"/>
                  </a:lnTo>
                  <a:lnTo>
                    <a:pt x="2489" y="48"/>
                  </a:lnTo>
                  <a:lnTo>
                    <a:pt x="2487" y="0"/>
                  </a:lnTo>
                  <a:lnTo>
                    <a:pt x="34" y="101"/>
                  </a:lnTo>
                  <a:lnTo>
                    <a:pt x="33" y="113"/>
                  </a:lnTo>
                  <a:lnTo>
                    <a:pt x="31" y="125"/>
                  </a:lnTo>
                  <a:lnTo>
                    <a:pt x="32" y="138"/>
                  </a:lnTo>
                  <a:lnTo>
                    <a:pt x="32" y="149"/>
                  </a:lnTo>
                  <a:lnTo>
                    <a:pt x="29" y="161"/>
                  </a:lnTo>
                  <a:lnTo>
                    <a:pt x="24" y="170"/>
                  </a:lnTo>
                  <a:lnTo>
                    <a:pt x="15" y="179"/>
                  </a:lnTo>
                  <a:lnTo>
                    <a:pt x="0" y="1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45" name="Freeform 139"/>
            <p:cNvSpPr>
              <a:spLocks/>
            </p:cNvSpPr>
            <p:nvPr/>
          </p:nvSpPr>
          <p:spPr bwMode="auto">
            <a:xfrm>
              <a:off x="3528" y="2187"/>
              <a:ext cx="140" cy="114"/>
            </a:xfrm>
            <a:custGeom>
              <a:avLst/>
              <a:gdLst>
                <a:gd name="T0" fmla="*/ 79 w 140"/>
                <a:gd name="T1" fmla="*/ 26 h 114"/>
                <a:gd name="T2" fmla="*/ 72 w 140"/>
                <a:gd name="T3" fmla="*/ 38 h 114"/>
                <a:gd name="T4" fmla="*/ 61 w 140"/>
                <a:gd name="T5" fmla="*/ 44 h 114"/>
                <a:gd name="T6" fmla="*/ 51 w 140"/>
                <a:gd name="T7" fmla="*/ 53 h 114"/>
                <a:gd name="T8" fmla="*/ 35 w 140"/>
                <a:gd name="T9" fmla="*/ 56 h 114"/>
                <a:gd name="T10" fmla="*/ 22 w 140"/>
                <a:gd name="T11" fmla="*/ 59 h 114"/>
                <a:gd name="T12" fmla="*/ 12 w 140"/>
                <a:gd name="T13" fmla="*/ 60 h 114"/>
                <a:gd name="T14" fmla="*/ 3 w 140"/>
                <a:gd name="T15" fmla="*/ 60 h 114"/>
                <a:gd name="T16" fmla="*/ 1 w 140"/>
                <a:gd name="T17" fmla="*/ 59 h 114"/>
                <a:gd name="T18" fmla="*/ 0 w 140"/>
                <a:gd name="T19" fmla="*/ 113 h 114"/>
                <a:gd name="T20" fmla="*/ 2 w 140"/>
                <a:gd name="T21" fmla="*/ 112 h 114"/>
                <a:gd name="T22" fmla="*/ 7 w 140"/>
                <a:gd name="T23" fmla="*/ 112 h 114"/>
                <a:gd name="T24" fmla="*/ 12 w 140"/>
                <a:gd name="T25" fmla="*/ 113 h 114"/>
                <a:gd name="T26" fmla="*/ 20 w 140"/>
                <a:gd name="T27" fmla="*/ 112 h 114"/>
                <a:gd name="T28" fmla="*/ 29 w 140"/>
                <a:gd name="T29" fmla="*/ 111 h 114"/>
                <a:gd name="T30" fmla="*/ 39 w 140"/>
                <a:gd name="T31" fmla="*/ 109 h 114"/>
                <a:gd name="T32" fmla="*/ 50 w 140"/>
                <a:gd name="T33" fmla="*/ 106 h 114"/>
                <a:gd name="T34" fmla="*/ 61 w 140"/>
                <a:gd name="T35" fmla="*/ 103 h 114"/>
                <a:gd name="T36" fmla="*/ 74 w 140"/>
                <a:gd name="T37" fmla="*/ 99 h 114"/>
                <a:gd name="T38" fmla="*/ 85 w 140"/>
                <a:gd name="T39" fmla="*/ 94 h 114"/>
                <a:gd name="T40" fmla="*/ 97 w 140"/>
                <a:gd name="T41" fmla="*/ 87 h 114"/>
                <a:gd name="T42" fmla="*/ 109 w 140"/>
                <a:gd name="T43" fmla="*/ 78 h 114"/>
                <a:gd name="T44" fmla="*/ 118 w 140"/>
                <a:gd name="T45" fmla="*/ 68 h 114"/>
                <a:gd name="T46" fmla="*/ 127 w 140"/>
                <a:gd name="T47" fmla="*/ 58 h 114"/>
                <a:gd name="T48" fmla="*/ 132 w 140"/>
                <a:gd name="T49" fmla="*/ 46 h 114"/>
                <a:gd name="T50" fmla="*/ 139 w 140"/>
                <a:gd name="T51" fmla="*/ 30 h 114"/>
                <a:gd name="T52" fmla="*/ 139 w 140"/>
                <a:gd name="T53" fmla="*/ 26 h 114"/>
                <a:gd name="T54" fmla="*/ 138 w 140"/>
                <a:gd name="T55" fmla="*/ 21 h 114"/>
                <a:gd name="T56" fmla="*/ 135 w 140"/>
                <a:gd name="T57" fmla="*/ 16 h 114"/>
                <a:gd name="T58" fmla="*/ 132 w 140"/>
                <a:gd name="T59" fmla="*/ 12 h 114"/>
                <a:gd name="T60" fmla="*/ 128 w 140"/>
                <a:gd name="T61" fmla="*/ 6 h 114"/>
                <a:gd name="T62" fmla="*/ 125 w 140"/>
                <a:gd name="T63" fmla="*/ 2 h 114"/>
                <a:gd name="T64" fmla="*/ 120 w 140"/>
                <a:gd name="T65" fmla="*/ 0 h 114"/>
                <a:gd name="T66" fmla="*/ 113 w 140"/>
                <a:gd name="T67" fmla="*/ 0 h 114"/>
                <a:gd name="T68" fmla="*/ 108 w 140"/>
                <a:gd name="T69" fmla="*/ 1 h 114"/>
                <a:gd name="T70" fmla="*/ 101 w 140"/>
                <a:gd name="T71" fmla="*/ 3 h 114"/>
                <a:gd name="T72" fmla="*/ 97 w 140"/>
                <a:gd name="T73" fmla="*/ 3 h 114"/>
                <a:gd name="T74" fmla="*/ 91 w 140"/>
                <a:gd name="T75" fmla="*/ 6 h 114"/>
                <a:gd name="T76" fmla="*/ 88 w 140"/>
                <a:gd name="T77" fmla="*/ 10 h 114"/>
                <a:gd name="T78" fmla="*/ 84 w 140"/>
                <a:gd name="T79" fmla="*/ 13 h 114"/>
                <a:gd name="T80" fmla="*/ 81 w 140"/>
                <a:gd name="T81" fmla="*/ 19 h 114"/>
                <a:gd name="T82" fmla="*/ 79 w 140"/>
                <a:gd name="T83" fmla="*/ 26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114"/>
                <a:gd name="T128" fmla="*/ 140 w 140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114">
                  <a:moveTo>
                    <a:pt x="79" y="26"/>
                  </a:moveTo>
                  <a:lnTo>
                    <a:pt x="72" y="38"/>
                  </a:lnTo>
                  <a:lnTo>
                    <a:pt x="61" y="44"/>
                  </a:lnTo>
                  <a:lnTo>
                    <a:pt x="51" y="53"/>
                  </a:lnTo>
                  <a:lnTo>
                    <a:pt x="35" y="56"/>
                  </a:lnTo>
                  <a:lnTo>
                    <a:pt x="22" y="59"/>
                  </a:lnTo>
                  <a:lnTo>
                    <a:pt x="12" y="60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113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12" y="113"/>
                  </a:lnTo>
                  <a:lnTo>
                    <a:pt x="20" y="112"/>
                  </a:lnTo>
                  <a:lnTo>
                    <a:pt x="29" y="111"/>
                  </a:lnTo>
                  <a:lnTo>
                    <a:pt x="39" y="109"/>
                  </a:lnTo>
                  <a:lnTo>
                    <a:pt x="50" y="106"/>
                  </a:lnTo>
                  <a:lnTo>
                    <a:pt x="61" y="103"/>
                  </a:lnTo>
                  <a:lnTo>
                    <a:pt x="74" y="99"/>
                  </a:lnTo>
                  <a:lnTo>
                    <a:pt x="85" y="94"/>
                  </a:lnTo>
                  <a:lnTo>
                    <a:pt x="97" y="87"/>
                  </a:lnTo>
                  <a:lnTo>
                    <a:pt x="109" y="78"/>
                  </a:lnTo>
                  <a:lnTo>
                    <a:pt x="118" y="68"/>
                  </a:lnTo>
                  <a:lnTo>
                    <a:pt x="127" y="58"/>
                  </a:lnTo>
                  <a:lnTo>
                    <a:pt x="132" y="46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28" y="6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8" y="1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8" y="10"/>
                  </a:lnTo>
                  <a:lnTo>
                    <a:pt x="84" y="13"/>
                  </a:lnTo>
                  <a:lnTo>
                    <a:pt x="81" y="19"/>
                  </a:lnTo>
                  <a:lnTo>
                    <a:pt x="79" y="26"/>
                  </a:lnTo>
                </a:path>
              </a:pathLst>
            </a:custGeom>
            <a:solidFill>
              <a:srgbClr val="669999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46" name="Freeform 140"/>
            <p:cNvSpPr>
              <a:spLocks/>
            </p:cNvSpPr>
            <p:nvPr/>
          </p:nvSpPr>
          <p:spPr bwMode="auto">
            <a:xfrm>
              <a:off x="3527" y="2188"/>
              <a:ext cx="147" cy="119"/>
            </a:xfrm>
            <a:custGeom>
              <a:avLst/>
              <a:gdLst>
                <a:gd name="T0" fmla="*/ 82 w 147"/>
                <a:gd name="T1" fmla="*/ 27 h 119"/>
                <a:gd name="T2" fmla="*/ 82 w 147"/>
                <a:gd name="T3" fmla="*/ 27 h 119"/>
                <a:gd name="T4" fmla="*/ 75 w 147"/>
                <a:gd name="T5" fmla="*/ 40 h 119"/>
                <a:gd name="T6" fmla="*/ 64 w 147"/>
                <a:gd name="T7" fmla="*/ 47 h 119"/>
                <a:gd name="T8" fmla="*/ 53 w 147"/>
                <a:gd name="T9" fmla="*/ 54 h 119"/>
                <a:gd name="T10" fmla="*/ 36 w 147"/>
                <a:gd name="T11" fmla="*/ 59 h 119"/>
                <a:gd name="T12" fmla="*/ 23 w 147"/>
                <a:gd name="T13" fmla="*/ 61 h 119"/>
                <a:gd name="T14" fmla="*/ 12 w 147"/>
                <a:gd name="T15" fmla="*/ 62 h 119"/>
                <a:gd name="T16" fmla="*/ 3 w 147"/>
                <a:gd name="T17" fmla="*/ 63 h 119"/>
                <a:gd name="T18" fmla="*/ 1 w 147"/>
                <a:gd name="T19" fmla="*/ 62 h 119"/>
                <a:gd name="T20" fmla="*/ 0 w 147"/>
                <a:gd name="T21" fmla="*/ 118 h 119"/>
                <a:gd name="T22" fmla="*/ 1 w 147"/>
                <a:gd name="T23" fmla="*/ 117 h 119"/>
                <a:gd name="T24" fmla="*/ 6 w 147"/>
                <a:gd name="T25" fmla="*/ 118 h 119"/>
                <a:gd name="T26" fmla="*/ 10 w 147"/>
                <a:gd name="T27" fmla="*/ 117 h 119"/>
                <a:gd name="T28" fmla="*/ 20 w 147"/>
                <a:gd name="T29" fmla="*/ 117 h 119"/>
                <a:gd name="T30" fmla="*/ 28 w 147"/>
                <a:gd name="T31" fmla="*/ 115 h 119"/>
                <a:gd name="T32" fmla="*/ 40 w 147"/>
                <a:gd name="T33" fmla="*/ 115 h 119"/>
                <a:gd name="T34" fmla="*/ 51 w 147"/>
                <a:gd name="T35" fmla="*/ 111 h 119"/>
                <a:gd name="T36" fmla="*/ 64 w 147"/>
                <a:gd name="T37" fmla="*/ 108 h 119"/>
                <a:gd name="T38" fmla="*/ 77 w 147"/>
                <a:gd name="T39" fmla="*/ 104 h 119"/>
                <a:gd name="T40" fmla="*/ 89 w 147"/>
                <a:gd name="T41" fmla="*/ 99 h 119"/>
                <a:gd name="T42" fmla="*/ 101 w 147"/>
                <a:gd name="T43" fmla="*/ 92 h 119"/>
                <a:gd name="T44" fmla="*/ 113 w 147"/>
                <a:gd name="T45" fmla="*/ 82 h 119"/>
                <a:gd name="T46" fmla="*/ 123 w 147"/>
                <a:gd name="T47" fmla="*/ 72 h 119"/>
                <a:gd name="T48" fmla="*/ 132 w 147"/>
                <a:gd name="T49" fmla="*/ 62 h 119"/>
                <a:gd name="T50" fmla="*/ 139 w 147"/>
                <a:gd name="T51" fmla="*/ 48 h 119"/>
                <a:gd name="T52" fmla="*/ 145 w 147"/>
                <a:gd name="T53" fmla="*/ 32 h 119"/>
                <a:gd name="T54" fmla="*/ 146 w 147"/>
                <a:gd name="T55" fmla="*/ 28 h 119"/>
                <a:gd name="T56" fmla="*/ 145 w 147"/>
                <a:gd name="T57" fmla="*/ 22 h 119"/>
                <a:gd name="T58" fmla="*/ 141 w 147"/>
                <a:gd name="T59" fmla="*/ 17 h 119"/>
                <a:gd name="T60" fmla="*/ 138 w 147"/>
                <a:gd name="T61" fmla="*/ 13 h 119"/>
                <a:gd name="T62" fmla="*/ 133 w 147"/>
                <a:gd name="T63" fmla="*/ 7 h 119"/>
                <a:gd name="T64" fmla="*/ 129 w 147"/>
                <a:gd name="T65" fmla="*/ 2 h 119"/>
                <a:gd name="T66" fmla="*/ 125 w 147"/>
                <a:gd name="T67" fmla="*/ 0 h 119"/>
                <a:gd name="T68" fmla="*/ 118 w 147"/>
                <a:gd name="T69" fmla="*/ 0 h 119"/>
                <a:gd name="T70" fmla="*/ 111 w 147"/>
                <a:gd name="T71" fmla="*/ 2 h 119"/>
                <a:gd name="T72" fmla="*/ 106 w 147"/>
                <a:gd name="T73" fmla="*/ 3 h 119"/>
                <a:gd name="T74" fmla="*/ 101 w 147"/>
                <a:gd name="T75" fmla="*/ 5 h 119"/>
                <a:gd name="T76" fmla="*/ 95 w 147"/>
                <a:gd name="T77" fmla="*/ 7 h 119"/>
                <a:gd name="T78" fmla="*/ 90 w 147"/>
                <a:gd name="T79" fmla="*/ 11 h 119"/>
                <a:gd name="T80" fmla="*/ 88 w 147"/>
                <a:gd name="T81" fmla="*/ 14 h 119"/>
                <a:gd name="T82" fmla="*/ 85 w 147"/>
                <a:gd name="T83" fmla="*/ 20 h 119"/>
                <a:gd name="T84" fmla="*/ 82 w 147"/>
                <a:gd name="T85" fmla="*/ 27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19"/>
                <a:gd name="T131" fmla="*/ 147 w 147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19">
                  <a:moveTo>
                    <a:pt x="82" y="27"/>
                  </a:moveTo>
                  <a:lnTo>
                    <a:pt x="82" y="27"/>
                  </a:lnTo>
                  <a:lnTo>
                    <a:pt x="75" y="40"/>
                  </a:lnTo>
                  <a:lnTo>
                    <a:pt x="64" y="47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23" y="61"/>
                  </a:lnTo>
                  <a:lnTo>
                    <a:pt x="12" y="62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6" y="118"/>
                  </a:lnTo>
                  <a:lnTo>
                    <a:pt x="10" y="117"/>
                  </a:lnTo>
                  <a:lnTo>
                    <a:pt x="20" y="117"/>
                  </a:lnTo>
                  <a:lnTo>
                    <a:pt x="28" y="115"/>
                  </a:lnTo>
                  <a:lnTo>
                    <a:pt x="40" y="115"/>
                  </a:lnTo>
                  <a:lnTo>
                    <a:pt x="51" y="111"/>
                  </a:lnTo>
                  <a:lnTo>
                    <a:pt x="64" y="108"/>
                  </a:lnTo>
                  <a:lnTo>
                    <a:pt x="77" y="104"/>
                  </a:lnTo>
                  <a:lnTo>
                    <a:pt x="89" y="99"/>
                  </a:lnTo>
                  <a:lnTo>
                    <a:pt x="101" y="92"/>
                  </a:lnTo>
                  <a:lnTo>
                    <a:pt x="113" y="82"/>
                  </a:lnTo>
                  <a:lnTo>
                    <a:pt x="123" y="72"/>
                  </a:lnTo>
                  <a:lnTo>
                    <a:pt x="132" y="62"/>
                  </a:lnTo>
                  <a:lnTo>
                    <a:pt x="139" y="48"/>
                  </a:lnTo>
                  <a:lnTo>
                    <a:pt x="145" y="32"/>
                  </a:lnTo>
                  <a:lnTo>
                    <a:pt x="146" y="28"/>
                  </a:lnTo>
                  <a:lnTo>
                    <a:pt x="145" y="22"/>
                  </a:lnTo>
                  <a:lnTo>
                    <a:pt x="141" y="17"/>
                  </a:lnTo>
                  <a:lnTo>
                    <a:pt x="138" y="13"/>
                  </a:lnTo>
                  <a:lnTo>
                    <a:pt x="133" y="7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3"/>
                  </a:lnTo>
                  <a:lnTo>
                    <a:pt x="101" y="5"/>
                  </a:lnTo>
                  <a:lnTo>
                    <a:pt x="95" y="7"/>
                  </a:lnTo>
                  <a:lnTo>
                    <a:pt x="90" y="11"/>
                  </a:lnTo>
                  <a:lnTo>
                    <a:pt x="88" y="14"/>
                  </a:lnTo>
                  <a:lnTo>
                    <a:pt x="85" y="20"/>
                  </a:lnTo>
                  <a:lnTo>
                    <a:pt x="82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47" name="Freeform 141"/>
            <p:cNvSpPr>
              <a:spLocks/>
            </p:cNvSpPr>
            <p:nvPr/>
          </p:nvSpPr>
          <p:spPr bwMode="auto">
            <a:xfrm>
              <a:off x="4079" y="1951"/>
              <a:ext cx="170" cy="148"/>
            </a:xfrm>
            <a:custGeom>
              <a:avLst/>
              <a:gdLst>
                <a:gd name="T0" fmla="*/ 3 w 170"/>
                <a:gd name="T1" fmla="*/ 147 h 148"/>
                <a:gd name="T2" fmla="*/ 9 w 170"/>
                <a:gd name="T3" fmla="*/ 145 h 148"/>
                <a:gd name="T4" fmla="*/ 19 w 170"/>
                <a:gd name="T5" fmla="*/ 143 h 148"/>
                <a:gd name="T6" fmla="*/ 29 w 170"/>
                <a:gd name="T7" fmla="*/ 141 h 148"/>
                <a:gd name="T8" fmla="*/ 44 w 170"/>
                <a:gd name="T9" fmla="*/ 138 h 148"/>
                <a:gd name="T10" fmla="*/ 56 w 170"/>
                <a:gd name="T11" fmla="*/ 135 h 148"/>
                <a:gd name="T12" fmla="*/ 68 w 170"/>
                <a:gd name="T13" fmla="*/ 130 h 148"/>
                <a:gd name="T14" fmla="*/ 84 w 170"/>
                <a:gd name="T15" fmla="*/ 126 h 148"/>
                <a:gd name="T16" fmla="*/ 98 w 170"/>
                <a:gd name="T17" fmla="*/ 122 h 148"/>
                <a:gd name="T18" fmla="*/ 110 w 170"/>
                <a:gd name="T19" fmla="*/ 117 h 148"/>
                <a:gd name="T20" fmla="*/ 126 w 170"/>
                <a:gd name="T21" fmla="*/ 112 h 148"/>
                <a:gd name="T22" fmla="*/ 137 w 170"/>
                <a:gd name="T23" fmla="*/ 107 h 148"/>
                <a:gd name="T24" fmla="*/ 147 w 170"/>
                <a:gd name="T25" fmla="*/ 100 h 148"/>
                <a:gd name="T26" fmla="*/ 155 w 170"/>
                <a:gd name="T27" fmla="*/ 93 h 148"/>
                <a:gd name="T28" fmla="*/ 162 w 170"/>
                <a:gd name="T29" fmla="*/ 89 h 148"/>
                <a:gd name="T30" fmla="*/ 167 w 170"/>
                <a:gd name="T31" fmla="*/ 82 h 148"/>
                <a:gd name="T32" fmla="*/ 169 w 170"/>
                <a:gd name="T33" fmla="*/ 75 h 148"/>
                <a:gd name="T34" fmla="*/ 166 w 170"/>
                <a:gd name="T35" fmla="*/ 67 h 148"/>
                <a:gd name="T36" fmla="*/ 161 w 170"/>
                <a:gd name="T37" fmla="*/ 61 h 148"/>
                <a:gd name="T38" fmla="*/ 153 w 170"/>
                <a:gd name="T39" fmla="*/ 52 h 148"/>
                <a:gd name="T40" fmla="*/ 143 w 170"/>
                <a:gd name="T41" fmla="*/ 47 h 148"/>
                <a:gd name="T42" fmla="*/ 130 w 170"/>
                <a:gd name="T43" fmla="*/ 41 h 148"/>
                <a:gd name="T44" fmla="*/ 115 w 170"/>
                <a:gd name="T45" fmla="*/ 34 h 148"/>
                <a:gd name="T46" fmla="*/ 100 w 170"/>
                <a:gd name="T47" fmla="*/ 27 h 148"/>
                <a:gd name="T48" fmla="*/ 85 w 170"/>
                <a:gd name="T49" fmla="*/ 22 h 148"/>
                <a:gd name="T50" fmla="*/ 70 w 170"/>
                <a:gd name="T51" fmla="*/ 17 h 148"/>
                <a:gd name="T52" fmla="*/ 54 w 170"/>
                <a:gd name="T53" fmla="*/ 12 h 148"/>
                <a:gd name="T54" fmla="*/ 40 w 170"/>
                <a:gd name="T55" fmla="*/ 7 h 148"/>
                <a:gd name="T56" fmla="*/ 27 w 170"/>
                <a:gd name="T57" fmla="*/ 5 h 148"/>
                <a:gd name="T58" fmla="*/ 15 w 170"/>
                <a:gd name="T59" fmla="*/ 2 h 148"/>
                <a:gd name="T60" fmla="*/ 8 w 170"/>
                <a:gd name="T61" fmla="*/ 0 h 148"/>
                <a:gd name="T62" fmla="*/ 2 w 170"/>
                <a:gd name="T63" fmla="*/ 1 h 148"/>
                <a:gd name="T64" fmla="*/ 0 w 170"/>
                <a:gd name="T65" fmla="*/ 0 h 148"/>
                <a:gd name="T66" fmla="*/ 3 w 170"/>
                <a:gd name="T67" fmla="*/ 1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0"/>
                <a:gd name="T103" fmla="*/ 0 h 148"/>
                <a:gd name="T104" fmla="*/ 170 w 170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0" h="148">
                  <a:moveTo>
                    <a:pt x="3" y="147"/>
                  </a:moveTo>
                  <a:lnTo>
                    <a:pt x="9" y="145"/>
                  </a:lnTo>
                  <a:lnTo>
                    <a:pt x="19" y="143"/>
                  </a:lnTo>
                  <a:lnTo>
                    <a:pt x="29" y="141"/>
                  </a:lnTo>
                  <a:lnTo>
                    <a:pt x="44" y="138"/>
                  </a:lnTo>
                  <a:lnTo>
                    <a:pt x="56" y="135"/>
                  </a:lnTo>
                  <a:lnTo>
                    <a:pt x="68" y="130"/>
                  </a:lnTo>
                  <a:lnTo>
                    <a:pt x="84" y="126"/>
                  </a:lnTo>
                  <a:lnTo>
                    <a:pt x="98" y="122"/>
                  </a:lnTo>
                  <a:lnTo>
                    <a:pt x="110" y="117"/>
                  </a:lnTo>
                  <a:lnTo>
                    <a:pt x="126" y="112"/>
                  </a:lnTo>
                  <a:lnTo>
                    <a:pt x="137" y="107"/>
                  </a:lnTo>
                  <a:lnTo>
                    <a:pt x="147" y="100"/>
                  </a:lnTo>
                  <a:lnTo>
                    <a:pt x="155" y="93"/>
                  </a:lnTo>
                  <a:lnTo>
                    <a:pt x="162" y="89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6" y="67"/>
                  </a:lnTo>
                  <a:lnTo>
                    <a:pt x="161" y="61"/>
                  </a:lnTo>
                  <a:lnTo>
                    <a:pt x="153" y="52"/>
                  </a:lnTo>
                  <a:lnTo>
                    <a:pt x="143" y="47"/>
                  </a:lnTo>
                  <a:lnTo>
                    <a:pt x="130" y="41"/>
                  </a:lnTo>
                  <a:lnTo>
                    <a:pt x="115" y="34"/>
                  </a:lnTo>
                  <a:lnTo>
                    <a:pt x="100" y="27"/>
                  </a:lnTo>
                  <a:lnTo>
                    <a:pt x="85" y="22"/>
                  </a:lnTo>
                  <a:lnTo>
                    <a:pt x="70" y="17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7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4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48" name="Freeform 142"/>
            <p:cNvSpPr>
              <a:spLocks/>
            </p:cNvSpPr>
            <p:nvPr/>
          </p:nvSpPr>
          <p:spPr bwMode="auto">
            <a:xfrm>
              <a:off x="4079" y="1951"/>
              <a:ext cx="176" cy="153"/>
            </a:xfrm>
            <a:custGeom>
              <a:avLst/>
              <a:gdLst>
                <a:gd name="T0" fmla="*/ 3 w 176"/>
                <a:gd name="T1" fmla="*/ 152 h 153"/>
                <a:gd name="T2" fmla="*/ 3 w 176"/>
                <a:gd name="T3" fmla="*/ 152 h 153"/>
                <a:gd name="T4" fmla="*/ 9 w 176"/>
                <a:gd name="T5" fmla="*/ 151 h 153"/>
                <a:gd name="T6" fmla="*/ 19 w 176"/>
                <a:gd name="T7" fmla="*/ 150 h 153"/>
                <a:gd name="T8" fmla="*/ 30 w 176"/>
                <a:gd name="T9" fmla="*/ 146 h 153"/>
                <a:gd name="T10" fmla="*/ 43 w 176"/>
                <a:gd name="T11" fmla="*/ 144 h 153"/>
                <a:gd name="T12" fmla="*/ 57 w 176"/>
                <a:gd name="T13" fmla="*/ 140 h 153"/>
                <a:gd name="T14" fmla="*/ 71 w 176"/>
                <a:gd name="T15" fmla="*/ 137 h 153"/>
                <a:gd name="T16" fmla="*/ 85 w 176"/>
                <a:gd name="T17" fmla="*/ 132 h 153"/>
                <a:gd name="T18" fmla="*/ 101 w 176"/>
                <a:gd name="T19" fmla="*/ 127 h 153"/>
                <a:gd name="T20" fmla="*/ 114 w 176"/>
                <a:gd name="T21" fmla="*/ 122 h 153"/>
                <a:gd name="T22" fmla="*/ 128 w 176"/>
                <a:gd name="T23" fmla="*/ 116 h 153"/>
                <a:gd name="T24" fmla="*/ 141 w 176"/>
                <a:gd name="T25" fmla="*/ 111 h 153"/>
                <a:gd name="T26" fmla="*/ 151 w 176"/>
                <a:gd name="T27" fmla="*/ 104 h 153"/>
                <a:gd name="T28" fmla="*/ 161 w 176"/>
                <a:gd name="T29" fmla="*/ 98 h 153"/>
                <a:gd name="T30" fmla="*/ 168 w 176"/>
                <a:gd name="T31" fmla="*/ 92 h 153"/>
                <a:gd name="T32" fmla="*/ 173 w 176"/>
                <a:gd name="T33" fmla="*/ 85 h 153"/>
                <a:gd name="T34" fmla="*/ 175 w 176"/>
                <a:gd name="T35" fmla="*/ 78 h 153"/>
                <a:gd name="T36" fmla="*/ 172 w 176"/>
                <a:gd name="T37" fmla="*/ 70 h 153"/>
                <a:gd name="T38" fmla="*/ 166 w 176"/>
                <a:gd name="T39" fmla="*/ 63 h 153"/>
                <a:gd name="T40" fmla="*/ 158 w 176"/>
                <a:gd name="T41" fmla="*/ 55 h 153"/>
                <a:gd name="T42" fmla="*/ 148 w 176"/>
                <a:gd name="T43" fmla="*/ 49 h 153"/>
                <a:gd name="T44" fmla="*/ 134 w 176"/>
                <a:gd name="T45" fmla="*/ 43 h 153"/>
                <a:gd name="T46" fmla="*/ 119 w 176"/>
                <a:gd name="T47" fmla="*/ 35 h 153"/>
                <a:gd name="T48" fmla="*/ 103 w 176"/>
                <a:gd name="T49" fmla="*/ 29 h 153"/>
                <a:gd name="T50" fmla="*/ 88 w 176"/>
                <a:gd name="T51" fmla="*/ 23 h 153"/>
                <a:gd name="T52" fmla="*/ 72 w 176"/>
                <a:gd name="T53" fmla="*/ 18 h 153"/>
                <a:gd name="T54" fmla="*/ 56 w 176"/>
                <a:gd name="T55" fmla="*/ 13 h 153"/>
                <a:gd name="T56" fmla="*/ 41 w 176"/>
                <a:gd name="T57" fmla="*/ 8 h 153"/>
                <a:gd name="T58" fmla="*/ 28 w 176"/>
                <a:gd name="T59" fmla="*/ 5 h 153"/>
                <a:gd name="T60" fmla="*/ 16 w 176"/>
                <a:gd name="T61" fmla="*/ 3 h 153"/>
                <a:gd name="T62" fmla="*/ 8 w 176"/>
                <a:gd name="T63" fmla="*/ 0 h 153"/>
                <a:gd name="T64" fmla="*/ 2 w 176"/>
                <a:gd name="T65" fmla="*/ 1 h 153"/>
                <a:gd name="T66" fmla="*/ 0 w 176"/>
                <a:gd name="T67" fmla="*/ 0 h 153"/>
                <a:gd name="T68" fmla="*/ 3 w 176"/>
                <a:gd name="T69" fmla="*/ 152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53"/>
                <a:gd name="T107" fmla="*/ 176 w 176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53">
                  <a:moveTo>
                    <a:pt x="3" y="152"/>
                  </a:moveTo>
                  <a:lnTo>
                    <a:pt x="3" y="152"/>
                  </a:lnTo>
                  <a:lnTo>
                    <a:pt x="9" y="151"/>
                  </a:lnTo>
                  <a:lnTo>
                    <a:pt x="19" y="150"/>
                  </a:lnTo>
                  <a:lnTo>
                    <a:pt x="30" y="146"/>
                  </a:lnTo>
                  <a:lnTo>
                    <a:pt x="43" y="144"/>
                  </a:lnTo>
                  <a:lnTo>
                    <a:pt x="57" y="140"/>
                  </a:lnTo>
                  <a:lnTo>
                    <a:pt x="71" y="137"/>
                  </a:lnTo>
                  <a:lnTo>
                    <a:pt x="85" y="132"/>
                  </a:lnTo>
                  <a:lnTo>
                    <a:pt x="101" y="127"/>
                  </a:lnTo>
                  <a:lnTo>
                    <a:pt x="114" y="122"/>
                  </a:lnTo>
                  <a:lnTo>
                    <a:pt x="128" y="116"/>
                  </a:lnTo>
                  <a:lnTo>
                    <a:pt x="141" y="111"/>
                  </a:lnTo>
                  <a:lnTo>
                    <a:pt x="151" y="104"/>
                  </a:lnTo>
                  <a:lnTo>
                    <a:pt x="161" y="98"/>
                  </a:lnTo>
                  <a:lnTo>
                    <a:pt x="168" y="92"/>
                  </a:lnTo>
                  <a:lnTo>
                    <a:pt x="173" y="85"/>
                  </a:lnTo>
                  <a:lnTo>
                    <a:pt x="175" y="78"/>
                  </a:lnTo>
                  <a:lnTo>
                    <a:pt x="172" y="70"/>
                  </a:lnTo>
                  <a:lnTo>
                    <a:pt x="166" y="63"/>
                  </a:lnTo>
                  <a:lnTo>
                    <a:pt x="158" y="55"/>
                  </a:lnTo>
                  <a:lnTo>
                    <a:pt x="148" y="49"/>
                  </a:lnTo>
                  <a:lnTo>
                    <a:pt x="134" y="43"/>
                  </a:lnTo>
                  <a:lnTo>
                    <a:pt x="119" y="35"/>
                  </a:lnTo>
                  <a:lnTo>
                    <a:pt x="103" y="29"/>
                  </a:lnTo>
                  <a:lnTo>
                    <a:pt x="88" y="23"/>
                  </a:lnTo>
                  <a:lnTo>
                    <a:pt x="72" y="18"/>
                  </a:lnTo>
                  <a:lnTo>
                    <a:pt x="56" y="13"/>
                  </a:lnTo>
                  <a:lnTo>
                    <a:pt x="41" y="8"/>
                  </a:lnTo>
                  <a:lnTo>
                    <a:pt x="28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49" name="Freeform 143"/>
            <p:cNvSpPr>
              <a:spLocks/>
            </p:cNvSpPr>
            <p:nvPr/>
          </p:nvSpPr>
          <p:spPr bwMode="auto">
            <a:xfrm>
              <a:off x="4086" y="1952"/>
              <a:ext cx="162" cy="76"/>
            </a:xfrm>
            <a:custGeom>
              <a:avLst/>
              <a:gdLst>
                <a:gd name="T0" fmla="*/ 161 w 162"/>
                <a:gd name="T1" fmla="*/ 75 h 76"/>
                <a:gd name="T2" fmla="*/ 159 w 162"/>
                <a:gd name="T3" fmla="*/ 69 h 76"/>
                <a:gd name="T4" fmla="*/ 154 w 162"/>
                <a:gd name="T5" fmla="*/ 61 h 76"/>
                <a:gd name="T6" fmla="*/ 147 w 162"/>
                <a:gd name="T7" fmla="*/ 54 h 76"/>
                <a:gd name="T8" fmla="*/ 136 w 162"/>
                <a:gd name="T9" fmla="*/ 47 h 76"/>
                <a:gd name="T10" fmla="*/ 126 w 162"/>
                <a:gd name="T11" fmla="*/ 42 h 76"/>
                <a:gd name="T12" fmla="*/ 111 w 162"/>
                <a:gd name="T13" fmla="*/ 35 h 76"/>
                <a:gd name="T14" fmla="*/ 97 w 162"/>
                <a:gd name="T15" fmla="*/ 30 h 76"/>
                <a:gd name="T16" fmla="*/ 82 w 162"/>
                <a:gd name="T17" fmla="*/ 24 h 76"/>
                <a:gd name="T18" fmla="*/ 67 w 162"/>
                <a:gd name="T19" fmla="*/ 20 h 76"/>
                <a:gd name="T20" fmla="*/ 52 w 162"/>
                <a:gd name="T21" fmla="*/ 14 h 76"/>
                <a:gd name="T22" fmla="*/ 37 w 162"/>
                <a:gd name="T23" fmla="*/ 10 h 76"/>
                <a:gd name="T24" fmla="*/ 26 w 162"/>
                <a:gd name="T25" fmla="*/ 7 h 76"/>
                <a:gd name="T26" fmla="*/ 15 w 162"/>
                <a:gd name="T27" fmla="*/ 5 h 76"/>
                <a:gd name="T28" fmla="*/ 7 w 162"/>
                <a:gd name="T29" fmla="*/ 2 h 76"/>
                <a:gd name="T30" fmla="*/ 1 w 162"/>
                <a:gd name="T31" fmla="*/ 1 h 76"/>
                <a:gd name="T32" fmla="*/ 0 w 162"/>
                <a:gd name="T33" fmla="*/ 0 h 76"/>
                <a:gd name="T34" fmla="*/ 3 w 162"/>
                <a:gd name="T35" fmla="*/ 75 h 76"/>
                <a:gd name="T36" fmla="*/ 161 w 162"/>
                <a:gd name="T37" fmla="*/ 75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76"/>
                <a:gd name="T59" fmla="*/ 162 w 16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76">
                  <a:moveTo>
                    <a:pt x="161" y="75"/>
                  </a:moveTo>
                  <a:lnTo>
                    <a:pt x="159" y="69"/>
                  </a:lnTo>
                  <a:lnTo>
                    <a:pt x="154" y="61"/>
                  </a:lnTo>
                  <a:lnTo>
                    <a:pt x="147" y="54"/>
                  </a:lnTo>
                  <a:lnTo>
                    <a:pt x="136" y="47"/>
                  </a:lnTo>
                  <a:lnTo>
                    <a:pt x="126" y="42"/>
                  </a:lnTo>
                  <a:lnTo>
                    <a:pt x="111" y="35"/>
                  </a:lnTo>
                  <a:lnTo>
                    <a:pt x="97" y="30"/>
                  </a:lnTo>
                  <a:lnTo>
                    <a:pt x="82" y="24"/>
                  </a:lnTo>
                  <a:lnTo>
                    <a:pt x="67" y="20"/>
                  </a:lnTo>
                  <a:lnTo>
                    <a:pt x="52" y="14"/>
                  </a:lnTo>
                  <a:lnTo>
                    <a:pt x="37" y="10"/>
                  </a:lnTo>
                  <a:lnTo>
                    <a:pt x="26" y="7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75"/>
                  </a:lnTo>
                  <a:lnTo>
                    <a:pt x="161" y="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50" name="Freeform 144"/>
            <p:cNvSpPr>
              <a:spLocks/>
            </p:cNvSpPr>
            <p:nvPr/>
          </p:nvSpPr>
          <p:spPr bwMode="auto">
            <a:xfrm>
              <a:off x="4086" y="1953"/>
              <a:ext cx="168" cy="81"/>
            </a:xfrm>
            <a:custGeom>
              <a:avLst/>
              <a:gdLst>
                <a:gd name="T0" fmla="*/ 167 w 168"/>
                <a:gd name="T1" fmla="*/ 77 h 81"/>
                <a:gd name="T2" fmla="*/ 167 w 168"/>
                <a:gd name="T3" fmla="*/ 77 h 81"/>
                <a:gd name="T4" fmla="*/ 165 w 168"/>
                <a:gd name="T5" fmla="*/ 71 h 81"/>
                <a:gd name="T6" fmla="*/ 159 w 168"/>
                <a:gd name="T7" fmla="*/ 63 h 81"/>
                <a:gd name="T8" fmla="*/ 152 w 168"/>
                <a:gd name="T9" fmla="*/ 55 h 81"/>
                <a:gd name="T10" fmla="*/ 141 w 168"/>
                <a:gd name="T11" fmla="*/ 48 h 81"/>
                <a:gd name="T12" fmla="*/ 130 w 168"/>
                <a:gd name="T13" fmla="*/ 43 h 81"/>
                <a:gd name="T14" fmla="*/ 115 w 168"/>
                <a:gd name="T15" fmla="*/ 35 h 81"/>
                <a:gd name="T16" fmla="*/ 99 w 168"/>
                <a:gd name="T17" fmla="*/ 30 h 81"/>
                <a:gd name="T18" fmla="*/ 85 w 168"/>
                <a:gd name="T19" fmla="*/ 24 h 81"/>
                <a:gd name="T20" fmla="*/ 68 w 168"/>
                <a:gd name="T21" fmla="*/ 19 h 81"/>
                <a:gd name="T22" fmla="*/ 53 w 168"/>
                <a:gd name="T23" fmla="*/ 14 h 81"/>
                <a:gd name="T24" fmla="*/ 38 w 168"/>
                <a:gd name="T25" fmla="*/ 10 h 81"/>
                <a:gd name="T26" fmla="*/ 27 w 168"/>
                <a:gd name="T27" fmla="*/ 7 h 81"/>
                <a:gd name="T28" fmla="*/ 15 w 168"/>
                <a:gd name="T29" fmla="*/ 5 h 81"/>
                <a:gd name="T30" fmla="*/ 6 w 168"/>
                <a:gd name="T31" fmla="*/ 2 h 81"/>
                <a:gd name="T32" fmla="*/ 1 w 168"/>
                <a:gd name="T33" fmla="*/ 1 h 81"/>
                <a:gd name="T34" fmla="*/ 0 w 168"/>
                <a:gd name="T35" fmla="*/ 0 h 81"/>
                <a:gd name="T36" fmla="*/ 1 w 168"/>
                <a:gd name="T37" fmla="*/ 80 h 81"/>
                <a:gd name="T38" fmla="*/ 167 w 168"/>
                <a:gd name="T39" fmla="*/ 7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81"/>
                <a:gd name="T62" fmla="*/ 168 w 168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81">
                  <a:moveTo>
                    <a:pt x="167" y="77"/>
                  </a:moveTo>
                  <a:lnTo>
                    <a:pt x="167" y="77"/>
                  </a:lnTo>
                  <a:lnTo>
                    <a:pt x="165" y="71"/>
                  </a:lnTo>
                  <a:lnTo>
                    <a:pt x="159" y="63"/>
                  </a:lnTo>
                  <a:lnTo>
                    <a:pt x="152" y="55"/>
                  </a:lnTo>
                  <a:lnTo>
                    <a:pt x="141" y="48"/>
                  </a:lnTo>
                  <a:lnTo>
                    <a:pt x="130" y="43"/>
                  </a:lnTo>
                  <a:lnTo>
                    <a:pt x="115" y="35"/>
                  </a:lnTo>
                  <a:lnTo>
                    <a:pt x="99" y="30"/>
                  </a:lnTo>
                  <a:lnTo>
                    <a:pt x="85" y="24"/>
                  </a:lnTo>
                  <a:lnTo>
                    <a:pt x="68" y="19"/>
                  </a:lnTo>
                  <a:lnTo>
                    <a:pt x="53" y="14"/>
                  </a:lnTo>
                  <a:lnTo>
                    <a:pt x="38" y="10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80"/>
                  </a:lnTo>
                  <a:lnTo>
                    <a:pt x="167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51" name="Freeform 145"/>
            <p:cNvSpPr>
              <a:spLocks/>
            </p:cNvSpPr>
            <p:nvPr/>
          </p:nvSpPr>
          <p:spPr bwMode="auto">
            <a:xfrm>
              <a:off x="4057" y="1946"/>
              <a:ext cx="198" cy="165"/>
            </a:xfrm>
            <a:custGeom>
              <a:avLst/>
              <a:gdLst>
                <a:gd name="T0" fmla="*/ 8 w 198"/>
                <a:gd name="T1" fmla="*/ 164 h 165"/>
                <a:gd name="T2" fmla="*/ 8 w 198"/>
                <a:gd name="T3" fmla="*/ 164 h 165"/>
                <a:gd name="T4" fmla="*/ 17 w 198"/>
                <a:gd name="T5" fmla="*/ 162 h 165"/>
                <a:gd name="T6" fmla="*/ 26 w 198"/>
                <a:gd name="T7" fmla="*/ 159 h 165"/>
                <a:gd name="T8" fmla="*/ 38 w 198"/>
                <a:gd name="T9" fmla="*/ 157 h 165"/>
                <a:gd name="T10" fmla="*/ 51 w 198"/>
                <a:gd name="T11" fmla="*/ 152 h 165"/>
                <a:gd name="T12" fmla="*/ 66 w 198"/>
                <a:gd name="T13" fmla="*/ 150 h 165"/>
                <a:gd name="T14" fmla="*/ 84 w 198"/>
                <a:gd name="T15" fmla="*/ 145 h 165"/>
                <a:gd name="T16" fmla="*/ 99 w 198"/>
                <a:gd name="T17" fmla="*/ 140 h 165"/>
                <a:gd name="T18" fmla="*/ 115 w 198"/>
                <a:gd name="T19" fmla="*/ 135 h 165"/>
                <a:gd name="T20" fmla="*/ 130 w 198"/>
                <a:gd name="T21" fmla="*/ 129 h 165"/>
                <a:gd name="T22" fmla="*/ 146 w 198"/>
                <a:gd name="T23" fmla="*/ 122 h 165"/>
                <a:gd name="T24" fmla="*/ 160 w 198"/>
                <a:gd name="T25" fmla="*/ 117 h 165"/>
                <a:gd name="T26" fmla="*/ 172 w 198"/>
                <a:gd name="T27" fmla="*/ 110 h 165"/>
                <a:gd name="T28" fmla="*/ 182 w 198"/>
                <a:gd name="T29" fmla="*/ 104 h 165"/>
                <a:gd name="T30" fmla="*/ 190 w 198"/>
                <a:gd name="T31" fmla="*/ 97 h 165"/>
                <a:gd name="T32" fmla="*/ 195 w 198"/>
                <a:gd name="T33" fmla="*/ 89 h 165"/>
                <a:gd name="T34" fmla="*/ 197 w 198"/>
                <a:gd name="T35" fmla="*/ 83 h 165"/>
                <a:gd name="T36" fmla="*/ 194 w 198"/>
                <a:gd name="T37" fmla="*/ 74 h 165"/>
                <a:gd name="T38" fmla="*/ 188 w 198"/>
                <a:gd name="T39" fmla="*/ 66 h 165"/>
                <a:gd name="T40" fmla="*/ 178 w 198"/>
                <a:gd name="T41" fmla="*/ 58 h 165"/>
                <a:gd name="T42" fmla="*/ 165 w 198"/>
                <a:gd name="T43" fmla="*/ 52 h 165"/>
                <a:gd name="T44" fmla="*/ 150 w 198"/>
                <a:gd name="T45" fmla="*/ 45 h 165"/>
                <a:gd name="T46" fmla="*/ 133 w 198"/>
                <a:gd name="T47" fmla="*/ 37 h 165"/>
                <a:gd name="T48" fmla="*/ 116 w 198"/>
                <a:gd name="T49" fmla="*/ 31 h 165"/>
                <a:gd name="T50" fmla="*/ 98 w 198"/>
                <a:gd name="T51" fmla="*/ 25 h 165"/>
                <a:gd name="T52" fmla="*/ 80 w 198"/>
                <a:gd name="T53" fmla="*/ 19 h 165"/>
                <a:gd name="T54" fmla="*/ 62 w 198"/>
                <a:gd name="T55" fmla="*/ 14 h 165"/>
                <a:gd name="T56" fmla="*/ 46 w 198"/>
                <a:gd name="T57" fmla="*/ 10 h 165"/>
                <a:gd name="T58" fmla="*/ 31 w 198"/>
                <a:gd name="T59" fmla="*/ 6 h 165"/>
                <a:gd name="T60" fmla="*/ 17 w 198"/>
                <a:gd name="T61" fmla="*/ 3 h 165"/>
                <a:gd name="T62" fmla="*/ 7 w 198"/>
                <a:gd name="T63" fmla="*/ 1 h 165"/>
                <a:gd name="T64" fmla="*/ 1 w 198"/>
                <a:gd name="T65" fmla="*/ 1 h 165"/>
                <a:gd name="T66" fmla="*/ 0 w 198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65"/>
                <a:gd name="T104" fmla="*/ 198 w 198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65">
                  <a:moveTo>
                    <a:pt x="8" y="164"/>
                  </a:moveTo>
                  <a:lnTo>
                    <a:pt x="8" y="164"/>
                  </a:lnTo>
                  <a:lnTo>
                    <a:pt x="17" y="162"/>
                  </a:lnTo>
                  <a:lnTo>
                    <a:pt x="26" y="159"/>
                  </a:lnTo>
                  <a:lnTo>
                    <a:pt x="38" y="157"/>
                  </a:lnTo>
                  <a:lnTo>
                    <a:pt x="51" y="152"/>
                  </a:lnTo>
                  <a:lnTo>
                    <a:pt x="66" y="150"/>
                  </a:lnTo>
                  <a:lnTo>
                    <a:pt x="84" y="145"/>
                  </a:lnTo>
                  <a:lnTo>
                    <a:pt x="99" y="140"/>
                  </a:lnTo>
                  <a:lnTo>
                    <a:pt x="115" y="135"/>
                  </a:lnTo>
                  <a:lnTo>
                    <a:pt x="130" y="129"/>
                  </a:lnTo>
                  <a:lnTo>
                    <a:pt x="146" y="122"/>
                  </a:lnTo>
                  <a:lnTo>
                    <a:pt x="160" y="117"/>
                  </a:lnTo>
                  <a:lnTo>
                    <a:pt x="172" y="110"/>
                  </a:lnTo>
                  <a:lnTo>
                    <a:pt x="182" y="104"/>
                  </a:lnTo>
                  <a:lnTo>
                    <a:pt x="190" y="97"/>
                  </a:lnTo>
                  <a:lnTo>
                    <a:pt x="195" y="89"/>
                  </a:lnTo>
                  <a:lnTo>
                    <a:pt x="197" y="83"/>
                  </a:lnTo>
                  <a:lnTo>
                    <a:pt x="194" y="74"/>
                  </a:lnTo>
                  <a:lnTo>
                    <a:pt x="188" y="66"/>
                  </a:lnTo>
                  <a:lnTo>
                    <a:pt x="178" y="58"/>
                  </a:lnTo>
                  <a:lnTo>
                    <a:pt x="165" y="52"/>
                  </a:lnTo>
                  <a:lnTo>
                    <a:pt x="150" y="45"/>
                  </a:lnTo>
                  <a:lnTo>
                    <a:pt x="133" y="37"/>
                  </a:lnTo>
                  <a:lnTo>
                    <a:pt x="116" y="31"/>
                  </a:lnTo>
                  <a:lnTo>
                    <a:pt x="98" y="25"/>
                  </a:lnTo>
                  <a:lnTo>
                    <a:pt x="80" y="19"/>
                  </a:lnTo>
                  <a:lnTo>
                    <a:pt x="62" y="14"/>
                  </a:lnTo>
                  <a:lnTo>
                    <a:pt x="46" y="10"/>
                  </a:lnTo>
                  <a:lnTo>
                    <a:pt x="31" y="6"/>
                  </a:lnTo>
                  <a:lnTo>
                    <a:pt x="17" y="3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52" name="Line 146"/>
            <p:cNvSpPr>
              <a:spLocks noChangeShapeType="1"/>
            </p:cNvSpPr>
            <p:nvPr/>
          </p:nvSpPr>
          <p:spPr bwMode="auto">
            <a:xfrm>
              <a:off x="4085" y="1957"/>
              <a:ext cx="3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53" name="Line 147"/>
            <p:cNvSpPr>
              <a:spLocks noChangeShapeType="1"/>
            </p:cNvSpPr>
            <p:nvPr/>
          </p:nvSpPr>
          <p:spPr bwMode="auto">
            <a:xfrm flipH="1">
              <a:off x="1676" y="1544"/>
              <a:ext cx="10" cy="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54" name="Freeform 148"/>
            <p:cNvSpPr>
              <a:spLocks/>
            </p:cNvSpPr>
            <p:nvPr/>
          </p:nvSpPr>
          <p:spPr bwMode="auto">
            <a:xfrm>
              <a:off x="1621" y="1541"/>
              <a:ext cx="60" cy="629"/>
            </a:xfrm>
            <a:custGeom>
              <a:avLst/>
              <a:gdLst>
                <a:gd name="T0" fmla="*/ 59 w 60"/>
                <a:gd name="T1" fmla="*/ 0 h 629"/>
                <a:gd name="T2" fmla="*/ 59 w 60"/>
                <a:gd name="T3" fmla="*/ 0 h 629"/>
                <a:gd name="T4" fmla="*/ 58 w 60"/>
                <a:gd name="T5" fmla="*/ 3 h 629"/>
                <a:gd name="T6" fmla="*/ 57 w 60"/>
                <a:gd name="T7" fmla="*/ 14 h 629"/>
                <a:gd name="T8" fmla="*/ 59 w 60"/>
                <a:gd name="T9" fmla="*/ 27 h 629"/>
                <a:gd name="T10" fmla="*/ 59 w 60"/>
                <a:gd name="T11" fmla="*/ 43 h 629"/>
                <a:gd name="T12" fmla="*/ 59 w 60"/>
                <a:gd name="T13" fmla="*/ 59 h 629"/>
                <a:gd name="T14" fmla="*/ 59 w 60"/>
                <a:gd name="T15" fmla="*/ 74 h 629"/>
                <a:gd name="T16" fmla="*/ 59 w 60"/>
                <a:gd name="T17" fmla="*/ 84 h 629"/>
                <a:gd name="T18" fmla="*/ 59 w 60"/>
                <a:gd name="T19" fmla="*/ 87 h 629"/>
                <a:gd name="T20" fmla="*/ 0 w 60"/>
                <a:gd name="T21" fmla="*/ 87 h 629"/>
                <a:gd name="T22" fmla="*/ 6 w 60"/>
                <a:gd name="T23" fmla="*/ 628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9"/>
                <a:gd name="T38" fmla="*/ 60 w 60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9">
                  <a:moveTo>
                    <a:pt x="59" y="0"/>
                  </a:moveTo>
                  <a:lnTo>
                    <a:pt x="59" y="0"/>
                  </a:lnTo>
                  <a:lnTo>
                    <a:pt x="58" y="3"/>
                  </a:lnTo>
                  <a:lnTo>
                    <a:pt x="57" y="14"/>
                  </a:lnTo>
                  <a:lnTo>
                    <a:pt x="59" y="27"/>
                  </a:lnTo>
                  <a:lnTo>
                    <a:pt x="59" y="43"/>
                  </a:lnTo>
                  <a:lnTo>
                    <a:pt x="59" y="59"/>
                  </a:lnTo>
                  <a:lnTo>
                    <a:pt x="59" y="74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0" y="87"/>
                  </a:lnTo>
                  <a:lnTo>
                    <a:pt x="6" y="6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55" name="Freeform 149"/>
            <p:cNvSpPr>
              <a:spLocks/>
            </p:cNvSpPr>
            <p:nvPr/>
          </p:nvSpPr>
          <p:spPr bwMode="auto">
            <a:xfrm>
              <a:off x="2775" y="1791"/>
              <a:ext cx="862" cy="158"/>
            </a:xfrm>
            <a:custGeom>
              <a:avLst/>
              <a:gdLst>
                <a:gd name="T0" fmla="*/ 861 w 862"/>
                <a:gd name="T1" fmla="*/ 109 h 158"/>
                <a:gd name="T2" fmla="*/ 845 w 862"/>
                <a:gd name="T3" fmla="*/ 151 h 158"/>
                <a:gd name="T4" fmla="*/ 693 w 862"/>
                <a:gd name="T5" fmla="*/ 157 h 158"/>
                <a:gd name="T6" fmla="*/ 51 w 862"/>
                <a:gd name="T7" fmla="*/ 62 h 158"/>
                <a:gd name="T8" fmla="*/ 49 w 862"/>
                <a:gd name="T9" fmla="*/ 59 h 158"/>
                <a:gd name="T10" fmla="*/ 44 w 862"/>
                <a:gd name="T11" fmla="*/ 52 h 158"/>
                <a:gd name="T12" fmla="*/ 35 w 862"/>
                <a:gd name="T13" fmla="*/ 43 h 158"/>
                <a:gd name="T14" fmla="*/ 25 w 862"/>
                <a:gd name="T15" fmla="*/ 31 h 158"/>
                <a:gd name="T16" fmla="*/ 15 w 862"/>
                <a:gd name="T17" fmla="*/ 20 h 158"/>
                <a:gd name="T18" fmla="*/ 7 w 862"/>
                <a:gd name="T19" fmla="*/ 10 h 158"/>
                <a:gd name="T20" fmla="*/ 2 w 862"/>
                <a:gd name="T21" fmla="*/ 3 h 158"/>
                <a:gd name="T22" fmla="*/ 0 w 862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2"/>
                <a:gd name="T37" fmla="*/ 0 h 158"/>
                <a:gd name="T38" fmla="*/ 862 w 862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2" h="158">
                  <a:moveTo>
                    <a:pt x="861" y="109"/>
                  </a:moveTo>
                  <a:lnTo>
                    <a:pt x="845" y="151"/>
                  </a:lnTo>
                  <a:lnTo>
                    <a:pt x="693" y="157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4" y="52"/>
                  </a:lnTo>
                  <a:lnTo>
                    <a:pt x="35" y="43"/>
                  </a:lnTo>
                  <a:lnTo>
                    <a:pt x="25" y="31"/>
                  </a:lnTo>
                  <a:lnTo>
                    <a:pt x="15" y="20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56" name="Freeform 150"/>
            <p:cNvSpPr>
              <a:spLocks/>
            </p:cNvSpPr>
            <p:nvPr/>
          </p:nvSpPr>
          <p:spPr bwMode="auto">
            <a:xfrm>
              <a:off x="2753" y="1799"/>
              <a:ext cx="896" cy="171"/>
            </a:xfrm>
            <a:custGeom>
              <a:avLst/>
              <a:gdLst>
                <a:gd name="T0" fmla="*/ 895 w 896"/>
                <a:gd name="T1" fmla="*/ 101 h 171"/>
                <a:gd name="T2" fmla="*/ 868 w 896"/>
                <a:gd name="T3" fmla="*/ 165 h 171"/>
                <a:gd name="T4" fmla="*/ 710 w 896"/>
                <a:gd name="T5" fmla="*/ 170 h 171"/>
                <a:gd name="T6" fmla="*/ 60 w 896"/>
                <a:gd name="T7" fmla="*/ 74 h 171"/>
                <a:gd name="T8" fmla="*/ 0 w 896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171"/>
                <a:gd name="T17" fmla="*/ 896 w 89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171">
                  <a:moveTo>
                    <a:pt x="895" y="101"/>
                  </a:moveTo>
                  <a:lnTo>
                    <a:pt x="868" y="165"/>
                  </a:lnTo>
                  <a:lnTo>
                    <a:pt x="710" y="170"/>
                  </a:lnTo>
                  <a:lnTo>
                    <a:pt x="60" y="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57" name="Freeform 151"/>
            <p:cNvSpPr>
              <a:spLocks/>
            </p:cNvSpPr>
            <p:nvPr/>
          </p:nvSpPr>
          <p:spPr bwMode="auto">
            <a:xfrm>
              <a:off x="1457" y="1682"/>
              <a:ext cx="58" cy="263"/>
            </a:xfrm>
            <a:custGeom>
              <a:avLst/>
              <a:gdLst>
                <a:gd name="T0" fmla="*/ 28 w 58"/>
                <a:gd name="T1" fmla="*/ 0 h 263"/>
                <a:gd name="T2" fmla="*/ 57 w 58"/>
                <a:gd name="T3" fmla="*/ 0 h 263"/>
                <a:gd name="T4" fmla="*/ 55 w 58"/>
                <a:gd name="T5" fmla="*/ 11 h 263"/>
                <a:gd name="T6" fmla="*/ 52 w 58"/>
                <a:gd name="T7" fmla="*/ 39 h 263"/>
                <a:gd name="T8" fmla="*/ 48 w 58"/>
                <a:gd name="T9" fmla="*/ 80 h 263"/>
                <a:gd name="T10" fmla="*/ 44 w 58"/>
                <a:gd name="T11" fmla="*/ 128 h 263"/>
                <a:gd name="T12" fmla="*/ 38 w 58"/>
                <a:gd name="T13" fmla="*/ 175 h 263"/>
                <a:gd name="T14" fmla="*/ 34 w 58"/>
                <a:gd name="T15" fmla="*/ 215 h 263"/>
                <a:gd name="T16" fmla="*/ 31 w 58"/>
                <a:gd name="T17" fmla="*/ 245 h 263"/>
                <a:gd name="T18" fmla="*/ 29 w 58"/>
                <a:gd name="T19" fmla="*/ 255 h 263"/>
                <a:gd name="T20" fmla="*/ 32 w 58"/>
                <a:gd name="T21" fmla="*/ 256 h 263"/>
                <a:gd name="T22" fmla="*/ 35 w 58"/>
                <a:gd name="T23" fmla="*/ 257 h 263"/>
                <a:gd name="T24" fmla="*/ 39 w 58"/>
                <a:gd name="T25" fmla="*/ 257 h 263"/>
                <a:gd name="T26" fmla="*/ 45 w 58"/>
                <a:gd name="T27" fmla="*/ 257 h 263"/>
                <a:gd name="T28" fmla="*/ 48 w 58"/>
                <a:gd name="T29" fmla="*/ 257 h 263"/>
                <a:gd name="T30" fmla="*/ 50 w 58"/>
                <a:gd name="T31" fmla="*/ 258 h 263"/>
                <a:gd name="T32" fmla="*/ 51 w 58"/>
                <a:gd name="T33" fmla="*/ 257 h 263"/>
                <a:gd name="T34" fmla="*/ 51 w 58"/>
                <a:gd name="T35" fmla="*/ 262 h 263"/>
                <a:gd name="T36" fmla="*/ 0 w 58"/>
                <a:gd name="T37" fmla="*/ 261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63"/>
                <a:gd name="T59" fmla="*/ 58 w 58"/>
                <a:gd name="T60" fmla="*/ 263 h 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63">
                  <a:moveTo>
                    <a:pt x="28" y="0"/>
                  </a:moveTo>
                  <a:lnTo>
                    <a:pt x="57" y="0"/>
                  </a:lnTo>
                  <a:lnTo>
                    <a:pt x="55" y="11"/>
                  </a:lnTo>
                  <a:lnTo>
                    <a:pt x="52" y="39"/>
                  </a:lnTo>
                  <a:lnTo>
                    <a:pt x="48" y="80"/>
                  </a:lnTo>
                  <a:lnTo>
                    <a:pt x="44" y="128"/>
                  </a:lnTo>
                  <a:lnTo>
                    <a:pt x="38" y="175"/>
                  </a:lnTo>
                  <a:lnTo>
                    <a:pt x="34" y="215"/>
                  </a:lnTo>
                  <a:lnTo>
                    <a:pt x="31" y="245"/>
                  </a:lnTo>
                  <a:lnTo>
                    <a:pt x="29" y="255"/>
                  </a:lnTo>
                  <a:lnTo>
                    <a:pt x="32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5" y="257"/>
                  </a:lnTo>
                  <a:lnTo>
                    <a:pt x="48" y="257"/>
                  </a:lnTo>
                  <a:lnTo>
                    <a:pt x="50" y="258"/>
                  </a:lnTo>
                  <a:lnTo>
                    <a:pt x="51" y="257"/>
                  </a:lnTo>
                  <a:lnTo>
                    <a:pt x="51" y="262"/>
                  </a:lnTo>
                  <a:lnTo>
                    <a:pt x="0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58" name="Freeform 152"/>
            <p:cNvSpPr>
              <a:spLocks/>
            </p:cNvSpPr>
            <p:nvPr/>
          </p:nvSpPr>
          <p:spPr bwMode="auto">
            <a:xfrm>
              <a:off x="3957" y="2038"/>
              <a:ext cx="67" cy="34"/>
            </a:xfrm>
            <a:custGeom>
              <a:avLst/>
              <a:gdLst>
                <a:gd name="T0" fmla="*/ 66 w 67"/>
                <a:gd name="T1" fmla="*/ 19 h 34"/>
                <a:gd name="T2" fmla="*/ 64 w 67"/>
                <a:gd name="T3" fmla="*/ 17 h 34"/>
                <a:gd name="T4" fmla="*/ 61 w 67"/>
                <a:gd name="T5" fmla="*/ 16 h 34"/>
                <a:gd name="T6" fmla="*/ 53 w 67"/>
                <a:gd name="T7" fmla="*/ 14 h 34"/>
                <a:gd name="T8" fmla="*/ 46 w 67"/>
                <a:gd name="T9" fmla="*/ 11 h 34"/>
                <a:gd name="T10" fmla="*/ 38 w 67"/>
                <a:gd name="T11" fmla="*/ 9 h 34"/>
                <a:gd name="T12" fmla="*/ 28 w 67"/>
                <a:gd name="T13" fmla="*/ 8 h 34"/>
                <a:gd name="T14" fmla="*/ 18 w 67"/>
                <a:gd name="T15" fmla="*/ 3 h 34"/>
                <a:gd name="T16" fmla="*/ 9 w 67"/>
                <a:gd name="T17" fmla="*/ 0 h 34"/>
                <a:gd name="T18" fmla="*/ 4 w 67"/>
                <a:gd name="T19" fmla="*/ 0 h 34"/>
                <a:gd name="T20" fmla="*/ 1 w 67"/>
                <a:gd name="T21" fmla="*/ 2 h 34"/>
                <a:gd name="T22" fmla="*/ 0 w 67"/>
                <a:gd name="T23" fmla="*/ 7 h 34"/>
                <a:gd name="T24" fmla="*/ 1 w 67"/>
                <a:gd name="T25" fmla="*/ 14 h 34"/>
                <a:gd name="T26" fmla="*/ 1 w 67"/>
                <a:gd name="T27" fmla="*/ 20 h 34"/>
                <a:gd name="T28" fmla="*/ 2 w 67"/>
                <a:gd name="T29" fmla="*/ 26 h 34"/>
                <a:gd name="T30" fmla="*/ 5 w 67"/>
                <a:gd name="T31" fmla="*/ 31 h 34"/>
                <a:gd name="T32" fmla="*/ 8 w 67"/>
                <a:gd name="T33" fmla="*/ 33 h 34"/>
                <a:gd name="T34" fmla="*/ 16 w 67"/>
                <a:gd name="T35" fmla="*/ 29 h 34"/>
                <a:gd name="T36" fmla="*/ 24 w 67"/>
                <a:gd name="T37" fmla="*/ 28 h 34"/>
                <a:gd name="T38" fmla="*/ 34 w 67"/>
                <a:gd name="T39" fmla="*/ 26 h 34"/>
                <a:gd name="T40" fmla="*/ 43 w 67"/>
                <a:gd name="T41" fmla="*/ 24 h 34"/>
                <a:gd name="T42" fmla="*/ 52 w 67"/>
                <a:gd name="T43" fmla="*/ 23 h 34"/>
                <a:gd name="T44" fmla="*/ 59 w 67"/>
                <a:gd name="T45" fmla="*/ 21 h 34"/>
                <a:gd name="T46" fmla="*/ 65 w 67"/>
                <a:gd name="T47" fmla="*/ 20 h 34"/>
                <a:gd name="T48" fmla="*/ 66 w 67"/>
                <a:gd name="T49" fmla="*/ 19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34"/>
                <a:gd name="T77" fmla="*/ 67 w 6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34">
                  <a:moveTo>
                    <a:pt x="66" y="19"/>
                  </a:moveTo>
                  <a:lnTo>
                    <a:pt x="64" y="17"/>
                  </a:lnTo>
                  <a:lnTo>
                    <a:pt x="61" y="16"/>
                  </a:lnTo>
                  <a:lnTo>
                    <a:pt x="53" y="14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18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24" y="28"/>
                  </a:lnTo>
                  <a:lnTo>
                    <a:pt x="34" y="26"/>
                  </a:lnTo>
                  <a:lnTo>
                    <a:pt x="43" y="24"/>
                  </a:lnTo>
                  <a:lnTo>
                    <a:pt x="52" y="23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66" y="1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59" name="Freeform 153"/>
            <p:cNvSpPr>
              <a:spLocks/>
            </p:cNvSpPr>
            <p:nvPr/>
          </p:nvSpPr>
          <p:spPr bwMode="auto">
            <a:xfrm>
              <a:off x="3956" y="2039"/>
              <a:ext cx="73" cy="39"/>
            </a:xfrm>
            <a:custGeom>
              <a:avLst/>
              <a:gdLst>
                <a:gd name="T0" fmla="*/ 72 w 73"/>
                <a:gd name="T1" fmla="*/ 20 h 39"/>
                <a:gd name="T2" fmla="*/ 72 w 73"/>
                <a:gd name="T3" fmla="*/ 20 h 39"/>
                <a:gd name="T4" fmla="*/ 71 w 73"/>
                <a:gd name="T5" fmla="*/ 18 h 39"/>
                <a:gd name="T6" fmla="*/ 67 w 73"/>
                <a:gd name="T7" fmla="*/ 16 h 39"/>
                <a:gd name="T8" fmla="*/ 58 w 73"/>
                <a:gd name="T9" fmla="*/ 15 h 39"/>
                <a:gd name="T10" fmla="*/ 51 w 73"/>
                <a:gd name="T11" fmla="*/ 13 h 39"/>
                <a:gd name="T12" fmla="*/ 41 w 73"/>
                <a:gd name="T13" fmla="*/ 10 h 39"/>
                <a:gd name="T14" fmla="*/ 31 w 73"/>
                <a:gd name="T15" fmla="*/ 8 h 39"/>
                <a:gd name="T16" fmla="*/ 19 w 73"/>
                <a:gd name="T17" fmla="*/ 4 h 39"/>
                <a:gd name="T18" fmla="*/ 9 w 73"/>
                <a:gd name="T19" fmla="*/ 0 h 39"/>
                <a:gd name="T20" fmla="*/ 5 w 73"/>
                <a:gd name="T21" fmla="*/ 0 h 39"/>
                <a:gd name="T22" fmla="*/ 2 w 73"/>
                <a:gd name="T23" fmla="*/ 3 h 39"/>
                <a:gd name="T24" fmla="*/ 0 w 73"/>
                <a:gd name="T25" fmla="*/ 9 h 39"/>
                <a:gd name="T26" fmla="*/ 0 w 73"/>
                <a:gd name="T27" fmla="*/ 16 h 39"/>
                <a:gd name="T28" fmla="*/ 0 w 73"/>
                <a:gd name="T29" fmla="*/ 24 h 39"/>
                <a:gd name="T30" fmla="*/ 2 w 73"/>
                <a:gd name="T31" fmla="*/ 31 h 39"/>
                <a:gd name="T32" fmla="*/ 5 w 73"/>
                <a:gd name="T33" fmla="*/ 35 h 39"/>
                <a:gd name="T34" fmla="*/ 9 w 73"/>
                <a:gd name="T35" fmla="*/ 38 h 39"/>
                <a:gd name="T36" fmla="*/ 17 w 73"/>
                <a:gd name="T37" fmla="*/ 34 h 39"/>
                <a:gd name="T38" fmla="*/ 27 w 73"/>
                <a:gd name="T39" fmla="*/ 32 h 39"/>
                <a:gd name="T40" fmla="*/ 36 w 73"/>
                <a:gd name="T41" fmla="*/ 28 h 39"/>
                <a:gd name="T42" fmla="*/ 47 w 73"/>
                <a:gd name="T43" fmla="*/ 26 h 39"/>
                <a:gd name="T44" fmla="*/ 57 w 73"/>
                <a:gd name="T45" fmla="*/ 26 h 39"/>
                <a:gd name="T46" fmla="*/ 64 w 73"/>
                <a:gd name="T47" fmla="*/ 23 h 39"/>
                <a:gd name="T48" fmla="*/ 70 w 73"/>
                <a:gd name="T49" fmla="*/ 22 h 39"/>
                <a:gd name="T50" fmla="*/ 72 w 73"/>
                <a:gd name="T51" fmla="*/ 2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9"/>
                <a:gd name="T80" fmla="*/ 73 w 73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9">
                  <a:moveTo>
                    <a:pt x="72" y="20"/>
                  </a:moveTo>
                  <a:lnTo>
                    <a:pt x="72" y="20"/>
                  </a:lnTo>
                  <a:lnTo>
                    <a:pt x="71" y="18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51" y="13"/>
                  </a:lnTo>
                  <a:lnTo>
                    <a:pt x="41" y="10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6" y="28"/>
                  </a:lnTo>
                  <a:lnTo>
                    <a:pt x="47" y="26"/>
                  </a:lnTo>
                  <a:lnTo>
                    <a:pt x="57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2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60" name="Freeform 154"/>
            <p:cNvSpPr>
              <a:spLocks/>
            </p:cNvSpPr>
            <p:nvPr/>
          </p:nvSpPr>
          <p:spPr bwMode="auto">
            <a:xfrm>
              <a:off x="2385" y="1798"/>
              <a:ext cx="116" cy="86"/>
            </a:xfrm>
            <a:custGeom>
              <a:avLst/>
              <a:gdLst>
                <a:gd name="T0" fmla="*/ 5 w 116"/>
                <a:gd name="T1" fmla="*/ 14 h 86"/>
                <a:gd name="T2" fmla="*/ 1 w 116"/>
                <a:gd name="T3" fmla="*/ 15 h 86"/>
                <a:gd name="T4" fmla="*/ 0 w 116"/>
                <a:gd name="T5" fmla="*/ 18 h 86"/>
                <a:gd name="T6" fmla="*/ 2 w 116"/>
                <a:gd name="T7" fmla="*/ 20 h 86"/>
                <a:gd name="T8" fmla="*/ 6 w 116"/>
                <a:gd name="T9" fmla="*/ 22 h 86"/>
                <a:gd name="T10" fmla="*/ 58 w 116"/>
                <a:gd name="T11" fmla="*/ 12 h 86"/>
                <a:gd name="T12" fmla="*/ 83 w 116"/>
                <a:gd name="T13" fmla="*/ 85 h 86"/>
                <a:gd name="T14" fmla="*/ 115 w 116"/>
                <a:gd name="T15" fmla="*/ 77 h 86"/>
                <a:gd name="T16" fmla="*/ 75 w 116"/>
                <a:gd name="T17" fmla="*/ 8 h 86"/>
                <a:gd name="T18" fmla="*/ 84 w 116"/>
                <a:gd name="T19" fmla="*/ 8 h 86"/>
                <a:gd name="T20" fmla="*/ 86 w 116"/>
                <a:gd name="T21" fmla="*/ 5 h 86"/>
                <a:gd name="T22" fmla="*/ 87 w 116"/>
                <a:gd name="T23" fmla="*/ 2 h 86"/>
                <a:gd name="T24" fmla="*/ 86 w 116"/>
                <a:gd name="T25" fmla="*/ 0 h 86"/>
                <a:gd name="T26" fmla="*/ 81 w 116"/>
                <a:gd name="T27" fmla="*/ 0 h 86"/>
                <a:gd name="T28" fmla="*/ 5 w 116"/>
                <a:gd name="T29" fmla="*/ 14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86"/>
                <a:gd name="T47" fmla="*/ 116 w 11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86">
                  <a:moveTo>
                    <a:pt x="5" y="14"/>
                  </a:move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8" y="12"/>
                  </a:lnTo>
                  <a:lnTo>
                    <a:pt x="83" y="85"/>
                  </a:lnTo>
                  <a:lnTo>
                    <a:pt x="115" y="77"/>
                  </a:lnTo>
                  <a:lnTo>
                    <a:pt x="75" y="8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5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61" name="Freeform 155"/>
            <p:cNvSpPr>
              <a:spLocks/>
            </p:cNvSpPr>
            <p:nvPr/>
          </p:nvSpPr>
          <p:spPr bwMode="auto">
            <a:xfrm>
              <a:off x="2383" y="1799"/>
              <a:ext cx="122" cy="93"/>
            </a:xfrm>
            <a:custGeom>
              <a:avLst/>
              <a:gdLst>
                <a:gd name="T0" fmla="*/ 6 w 122"/>
                <a:gd name="T1" fmla="*/ 15 h 93"/>
                <a:gd name="T2" fmla="*/ 6 w 122"/>
                <a:gd name="T3" fmla="*/ 15 h 93"/>
                <a:gd name="T4" fmla="*/ 2 w 122"/>
                <a:gd name="T5" fmla="*/ 17 h 93"/>
                <a:gd name="T6" fmla="*/ 0 w 122"/>
                <a:gd name="T7" fmla="*/ 21 h 93"/>
                <a:gd name="T8" fmla="*/ 3 w 122"/>
                <a:gd name="T9" fmla="*/ 23 h 93"/>
                <a:gd name="T10" fmla="*/ 7 w 122"/>
                <a:gd name="T11" fmla="*/ 25 h 93"/>
                <a:gd name="T12" fmla="*/ 62 w 122"/>
                <a:gd name="T13" fmla="*/ 14 h 93"/>
                <a:gd name="T14" fmla="*/ 87 w 122"/>
                <a:gd name="T15" fmla="*/ 92 h 93"/>
                <a:gd name="T16" fmla="*/ 121 w 122"/>
                <a:gd name="T17" fmla="*/ 83 h 93"/>
                <a:gd name="T18" fmla="*/ 80 w 122"/>
                <a:gd name="T19" fmla="*/ 9 h 93"/>
                <a:gd name="T20" fmla="*/ 89 w 122"/>
                <a:gd name="T21" fmla="*/ 8 h 93"/>
                <a:gd name="T22" fmla="*/ 90 w 122"/>
                <a:gd name="T23" fmla="*/ 5 h 93"/>
                <a:gd name="T24" fmla="*/ 92 w 122"/>
                <a:gd name="T25" fmla="*/ 2 h 93"/>
                <a:gd name="T26" fmla="*/ 90 w 122"/>
                <a:gd name="T27" fmla="*/ 0 h 93"/>
                <a:gd name="T28" fmla="*/ 86 w 122"/>
                <a:gd name="T29" fmla="*/ 0 h 93"/>
                <a:gd name="T30" fmla="*/ 6 w 122"/>
                <a:gd name="T31" fmla="*/ 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93"/>
                <a:gd name="T50" fmla="*/ 122 w 122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93">
                  <a:moveTo>
                    <a:pt x="6" y="15"/>
                  </a:moveTo>
                  <a:lnTo>
                    <a:pt x="6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62" y="14"/>
                  </a:lnTo>
                  <a:lnTo>
                    <a:pt x="87" y="92"/>
                  </a:lnTo>
                  <a:lnTo>
                    <a:pt x="121" y="83"/>
                  </a:lnTo>
                  <a:lnTo>
                    <a:pt x="80" y="9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6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62" name="Freeform 156"/>
            <p:cNvSpPr>
              <a:spLocks/>
            </p:cNvSpPr>
            <p:nvPr/>
          </p:nvSpPr>
          <p:spPr bwMode="auto">
            <a:xfrm>
              <a:off x="2631" y="1940"/>
              <a:ext cx="137" cy="164"/>
            </a:xfrm>
            <a:custGeom>
              <a:avLst/>
              <a:gdLst>
                <a:gd name="T0" fmla="*/ 111 w 137"/>
                <a:gd name="T1" fmla="*/ 0 h 164"/>
                <a:gd name="T2" fmla="*/ 23 w 137"/>
                <a:gd name="T3" fmla="*/ 10 h 164"/>
                <a:gd name="T4" fmla="*/ 13 w 137"/>
                <a:gd name="T5" fmla="*/ 12 h 164"/>
                <a:gd name="T6" fmla="*/ 6 w 137"/>
                <a:gd name="T7" fmla="*/ 18 h 164"/>
                <a:gd name="T8" fmla="*/ 2 w 137"/>
                <a:gd name="T9" fmla="*/ 27 h 164"/>
                <a:gd name="T10" fmla="*/ 0 w 137"/>
                <a:gd name="T11" fmla="*/ 38 h 164"/>
                <a:gd name="T12" fmla="*/ 1 w 137"/>
                <a:gd name="T13" fmla="*/ 138 h 164"/>
                <a:gd name="T14" fmla="*/ 3 w 137"/>
                <a:gd name="T15" fmla="*/ 145 h 164"/>
                <a:gd name="T16" fmla="*/ 4 w 137"/>
                <a:gd name="T17" fmla="*/ 150 h 164"/>
                <a:gd name="T18" fmla="*/ 7 w 137"/>
                <a:gd name="T19" fmla="*/ 153 h 164"/>
                <a:gd name="T20" fmla="*/ 9 w 137"/>
                <a:gd name="T21" fmla="*/ 158 h 164"/>
                <a:gd name="T22" fmla="*/ 13 w 137"/>
                <a:gd name="T23" fmla="*/ 160 h 164"/>
                <a:gd name="T24" fmla="*/ 17 w 137"/>
                <a:gd name="T25" fmla="*/ 161 h 164"/>
                <a:gd name="T26" fmla="*/ 21 w 137"/>
                <a:gd name="T27" fmla="*/ 163 h 164"/>
                <a:gd name="T28" fmla="*/ 25 w 137"/>
                <a:gd name="T29" fmla="*/ 163 h 164"/>
                <a:gd name="T30" fmla="*/ 115 w 137"/>
                <a:gd name="T31" fmla="*/ 154 h 164"/>
                <a:gd name="T32" fmla="*/ 123 w 137"/>
                <a:gd name="T33" fmla="*/ 152 h 164"/>
                <a:gd name="T34" fmla="*/ 131 w 137"/>
                <a:gd name="T35" fmla="*/ 145 h 164"/>
                <a:gd name="T36" fmla="*/ 134 w 137"/>
                <a:gd name="T37" fmla="*/ 135 h 164"/>
                <a:gd name="T38" fmla="*/ 136 w 137"/>
                <a:gd name="T39" fmla="*/ 125 h 164"/>
                <a:gd name="T40" fmla="*/ 133 w 137"/>
                <a:gd name="T41" fmla="*/ 24 h 164"/>
                <a:gd name="T42" fmla="*/ 133 w 137"/>
                <a:gd name="T43" fmla="*/ 19 h 164"/>
                <a:gd name="T44" fmla="*/ 133 w 137"/>
                <a:gd name="T45" fmla="*/ 14 h 164"/>
                <a:gd name="T46" fmla="*/ 130 w 137"/>
                <a:gd name="T47" fmla="*/ 9 h 164"/>
                <a:gd name="T48" fmla="*/ 127 w 137"/>
                <a:gd name="T49" fmla="*/ 5 h 164"/>
                <a:gd name="T50" fmla="*/ 123 w 137"/>
                <a:gd name="T51" fmla="*/ 3 h 164"/>
                <a:gd name="T52" fmla="*/ 120 w 137"/>
                <a:gd name="T53" fmla="*/ 1 h 164"/>
                <a:gd name="T54" fmla="*/ 116 w 137"/>
                <a:gd name="T55" fmla="*/ 1 h 164"/>
                <a:gd name="T56" fmla="*/ 111 w 137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164"/>
                <a:gd name="T89" fmla="*/ 137 w 137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164">
                  <a:moveTo>
                    <a:pt x="111" y="0"/>
                  </a:moveTo>
                  <a:lnTo>
                    <a:pt x="23" y="1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2" y="27"/>
                  </a:lnTo>
                  <a:lnTo>
                    <a:pt x="0" y="38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8"/>
                  </a:lnTo>
                  <a:lnTo>
                    <a:pt x="13" y="160"/>
                  </a:lnTo>
                  <a:lnTo>
                    <a:pt x="17" y="161"/>
                  </a:lnTo>
                  <a:lnTo>
                    <a:pt x="21" y="163"/>
                  </a:lnTo>
                  <a:lnTo>
                    <a:pt x="25" y="163"/>
                  </a:lnTo>
                  <a:lnTo>
                    <a:pt x="115" y="154"/>
                  </a:lnTo>
                  <a:lnTo>
                    <a:pt x="123" y="152"/>
                  </a:lnTo>
                  <a:lnTo>
                    <a:pt x="131" y="145"/>
                  </a:lnTo>
                  <a:lnTo>
                    <a:pt x="134" y="135"/>
                  </a:lnTo>
                  <a:lnTo>
                    <a:pt x="136" y="125"/>
                  </a:lnTo>
                  <a:lnTo>
                    <a:pt x="133" y="24"/>
                  </a:lnTo>
                  <a:lnTo>
                    <a:pt x="133" y="19"/>
                  </a:lnTo>
                  <a:lnTo>
                    <a:pt x="133" y="14"/>
                  </a:lnTo>
                  <a:lnTo>
                    <a:pt x="130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63" name="Freeform 157"/>
            <p:cNvSpPr>
              <a:spLocks/>
            </p:cNvSpPr>
            <p:nvPr/>
          </p:nvSpPr>
          <p:spPr bwMode="auto">
            <a:xfrm>
              <a:off x="2630" y="1941"/>
              <a:ext cx="143" cy="170"/>
            </a:xfrm>
            <a:custGeom>
              <a:avLst/>
              <a:gdLst>
                <a:gd name="T0" fmla="*/ 115 w 143"/>
                <a:gd name="T1" fmla="*/ 0 h 170"/>
                <a:gd name="T2" fmla="*/ 24 w 143"/>
                <a:gd name="T3" fmla="*/ 10 h 170"/>
                <a:gd name="T4" fmla="*/ 13 w 143"/>
                <a:gd name="T5" fmla="*/ 12 h 170"/>
                <a:gd name="T6" fmla="*/ 6 w 143"/>
                <a:gd name="T7" fmla="*/ 19 h 170"/>
                <a:gd name="T8" fmla="*/ 2 w 143"/>
                <a:gd name="T9" fmla="*/ 28 h 170"/>
                <a:gd name="T10" fmla="*/ 0 w 143"/>
                <a:gd name="T11" fmla="*/ 39 h 170"/>
                <a:gd name="T12" fmla="*/ 2 w 143"/>
                <a:gd name="T13" fmla="*/ 144 h 170"/>
                <a:gd name="T14" fmla="*/ 4 w 143"/>
                <a:gd name="T15" fmla="*/ 149 h 170"/>
                <a:gd name="T16" fmla="*/ 5 w 143"/>
                <a:gd name="T17" fmla="*/ 154 h 170"/>
                <a:gd name="T18" fmla="*/ 6 w 143"/>
                <a:gd name="T19" fmla="*/ 159 h 170"/>
                <a:gd name="T20" fmla="*/ 10 w 143"/>
                <a:gd name="T21" fmla="*/ 163 h 170"/>
                <a:gd name="T22" fmla="*/ 14 w 143"/>
                <a:gd name="T23" fmla="*/ 166 h 170"/>
                <a:gd name="T24" fmla="*/ 18 w 143"/>
                <a:gd name="T25" fmla="*/ 167 h 170"/>
                <a:gd name="T26" fmla="*/ 22 w 143"/>
                <a:gd name="T27" fmla="*/ 169 h 170"/>
                <a:gd name="T28" fmla="*/ 27 w 143"/>
                <a:gd name="T29" fmla="*/ 169 h 170"/>
                <a:gd name="T30" fmla="*/ 118 w 143"/>
                <a:gd name="T31" fmla="*/ 160 h 170"/>
                <a:gd name="T32" fmla="*/ 128 w 143"/>
                <a:gd name="T33" fmla="*/ 157 h 170"/>
                <a:gd name="T34" fmla="*/ 135 w 143"/>
                <a:gd name="T35" fmla="*/ 149 h 170"/>
                <a:gd name="T36" fmla="*/ 139 w 143"/>
                <a:gd name="T37" fmla="*/ 140 h 170"/>
                <a:gd name="T38" fmla="*/ 142 w 143"/>
                <a:gd name="T39" fmla="*/ 130 h 170"/>
                <a:gd name="T40" fmla="*/ 138 w 143"/>
                <a:gd name="T41" fmla="*/ 24 h 170"/>
                <a:gd name="T42" fmla="*/ 137 w 143"/>
                <a:gd name="T43" fmla="*/ 19 h 170"/>
                <a:gd name="T44" fmla="*/ 137 w 143"/>
                <a:gd name="T45" fmla="*/ 14 h 170"/>
                <a:gd name="T46" fmla="*/ 135 w 143"/>
                <a:gd name="T47" fmla="*/ 10 h 170"/>
                <a:gd name="T48" fmla="*/ 132 w 143"/>
                <a:gd name="T49" fmla="*/ 5 h 170"/>
                <a:gd name="T50" fmla="*/ 128 w 143"/>
                <a:gd name="T51" fmla="*/ 3 h 170"/>
                <a:gd name="T52" fmla="*/ 124 w 143"/>
                <a:gd name="T53" fmla="*/ 2 h 170"/>
                <a:gd name="T54" fmla="*/ 120 w 143"/>
                <a:gd name="T55" fmla="*/ 1 h 170"/>
                <a:gd name="T56" fmla="*/ 115 w 143"/>
                <a:gd name="T57" fmla="*/ 0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70"/>
                <a:gd name="T89" fmla="*/ 143 w 143"/>
                <a:gd name="T90" fmla="*/ 170 h 1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70">
                  <a:moveTo>
                    <a:pt x="115" y="0"/>
                  </a:moveTo>
                  <a:lnTo>
                    <a:pt x="24" y="1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2" y="144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4" y="166"/>
                  </a:lnTo>
                  <a:lnTo>
                    <a:pt x="18" y="167"/>
                  </a:lnTo>
                  <a:lnTo>
                    <a:pt x="22" y="169"/>
                  </a:lnTo>
                  <a:lnTo>
                    <a:pt x="27" y="169"/>
                  </a:lnTo>
                  <a:lnTo>
                    <a:pt x="118" y="160"/>
                  </a:lnTo>
                  <a:lnTo>
                    <a:pt x="128" y="157"/>
                  </a:lnTo>
                  <a:lnTo>
                    <a:pt x="135" y="149"/>
                  </a:lnTo>
                  <a:lnTo>
                    <a:pt x="139" y="140"/>
                  </a:lnTo>
                  <a:lnTo>
                    <a:pt x="142" y="130"/>
                  </a:lnTo>
                  <a:lnTo>
                    <a:pt x="138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5" y="10"/>
                  </a:lnTo>
                  <a:lnTo>
                    <a:pt x="132" y="5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64" name="Line 158"/>
            <p:cNvSpPr>
              <a:spLocks noChangeShapeType="1"/>
            </p:cNvSpPr>
            <p:nvPr/>
          </p:nvSpPr>
          <p:spPr bwMode="auto">
            <a:xfrm flipH="1" flipV="1">
              <a:off x="4149" y="1680"/>
              <a:ext cx="11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65" name="Line 159"/>
            <p:cNvSpPr>
              <a:spLocks noChangeShapeType="1"/>
            </p:cNvSpPr>
            <p:nvPr/>
          </p:nvSpPr>
          <p:spPr bwMode="auto">
            <a:xfrm>
              <a:off x="4158" y="2088"/>
              <a:ext cx="2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66" name="Freeform 160"/>
            <p:cNvSpPr>
              <a:spLocks/>
            </p:cNvSpPr>
            <p:nvPr/>
          </p:nvSpPr>
          <p:spPr bwMode="auto">
            <a:xfrm>
              <a:off x="1656" y="1988"/>
              <a:ext cx="600" cy="16"/>
            </a:xfrm>
            <a:custGeom>
              <a:avLst/>
              <a:gdLst>
                <a:gd name="T0" fmla="*/ 267 w 600"/>
                <a:gd name="T1" fmla="*/ 15 h 16"/>
                <a:gd name="T2" fmla="*/ 210 w 600"/>
                <a:gd name="T3" fmla="*/ 14 h 16"/>
                <a:gd name="T4" fmla="*/ 155 w 600"/>
                <a:gd name="T5" fmla="*/ 14 h 16"/>
                <a:gd name="T6" fmla="*/ 108 w 600"/>
                <a:gd name="T7" fmla="*/ 14 h 16"/>
                <a:gd name="T8" fmla="*/ 67 w 600"/>
                <a:gd name="T9" fmla="*/ 14 h 16"/>
                <a:gd name="T10" fmla="*/ 35 w 600"/>
                <a:gd name="T11" fmla="*/ 13 h 16"/>
                <a:gd name="T12" fmla="*/ 13 w 600"/>
                <a:gd name="T13" fmla="*/ 11 h 16"/>
                <a:gd name="T14" fmla="*/ 1 w 600"/>
                <a:gd name="T15" fmla="*/ 11 h 16"/>
                <a:gd name="T16" fmla="*/ 1 w 600"/>
                <a:gd name="T17" fmla="*/ 10 h 16"/>
                <a:gd name="T18" fmla="*/ 12 w 600"/>
                <a:gd name="T19" fmla="*/ 8 h 16"/>
                <a:gd name="T20" fmla="*/ 36 w 600"/>
                <a:gd name="T21" fmla="*/ 6 h 16"/>
                <a:gd name="T22" fmla="*/ 67 w 600"/>
                <a:gd name="T23" fmla="*/ 5 h 16"/>
                <a:gd name="T24" fmla="*/ 108 w 600"/>
                <a:gd name="T25" fmla="*/ 3 h 16"/>
                <a:gd name="T26" fmla="*/ 155 w 600"/>
                <a:gd name="T27" fmla="*/ 3 h 16"/>
                <a:gd name="T28" fmla="*/ 209 w 600"/>
                <a:gd name="T29" fmla="*/ 2 h 16"/>
                <a:gd name="T30" fmla="*/ 267 w 600"/>
                <a:gd name="T31" fmla="*/ 0 h 16"/>
                <a:gd name="T32" fmla="*/ 329 w 600"/>
                <a:gd name="T33" fmla="*/ 0 h 16"/>
                <a:gd name="T34" fmla="*/ 387 w 600"/>
                <a:gd name="T35" fmla="*/ 0 h 16"/>
                <a:gd name="T36" fmla="*/ 441 w 600"/>
                <a:gd name="T37" fmla="*/ 1 h 16"/>
                <a:gd name="T38" fmla="*/ 489 w 600"/>
                <a:gd name="T39" fmla="*/ 1 h 16"/>
                <a:gd name="T40" fmla="*/ 530 w 600"/>
                <a:gd name="T41" fmla="*/ 2 h 16"/>
                <a:gd name="T42" fmla="*/ 561 w 600"/>
                <a:gd name="T43" fmla="*/ 3 h 16"/>
                <a:gd name="T44" fmla="*/ 585 w 600"/>
                <a:gd name="T45" fmla="*/ 3 h 16"/>
                <a:gd name="T46" fmla="*/ 597 w 600"/>
                <a:gd name="T47" fmla="*/ 4 h 16"/>
                <a:gd name="T48" fmla="*/ 597 w 600"/>
                <a:gd name="T49" fmla="*/ 5 h 16"/>
                <a:gd name="T50" fmla="*/ 586 w 600"/>
                <a:gd name="T51" fmla="*/ 8 h 16"/>
                <a:gd name="T52" fmla="*/ 561 w 600"/>
                <a:gd name="T53" fmla="*/ 9 h 16"/>
                <a:gd name="T54" fmla="*/ 530 w 600"/>
                <a:gd name="T55" fmla="*/ 11 h 16"/>
                <a:gd name="T56" fmla="*/ 488 w 600"/>
                <a:gd name="T57" fmla="*/ 13 h 16"/>
                <a:gd name="T58" fmla="*/ 441 w 600"/>
                <a:gd name="T59" fmla="*/ 12 h 16"/>
                <a:gd name="T60" fmla="*/ 387 w 600"/>
                <a:gd name="T61" fmla="*/ 14 h 16"/>
                <a:gd name="T62" fmla="*/ 330 w 600"/>
                <a:gd name="T63" fmla="*/ 14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16"/>
                <a:gd name="T98" fmla="*/ 600 w 60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16">
                  <a:moveTo>
                    <a:pt x="299" y="14"/>
                  </a:moveTo>
                  <a:lnTo>
                    <a:pt x="267" y="15"/>
                  </a:lnTo>
                  <a:lnTo>
                    <a:pt x="239" y="15"/>
                  </a:lnTo>
                  <a:lnTo>
                    <a:pt x="210" y="14"/>
                  </a:lnTo>
                  <a:lnTo>
                    <a:pt x="181" y="15"/>
                  </a:lnTo>
                  <a:lnTo>
                    <a:pt x="155" y="14"/>
                  </a:lnTo>
                  <a:lnTo>
                    <a:pt x="132" y="15"/>
                  </a:lnTo>
                  <a:lnTo>
                    <a:pt x="108" y="14"/>
                  </a:lnTo>
                  <a:lnTo>
                    <a:pt x="87" y="14"/>
                  </a:lnTo>
                  <a:lnTo>
                    <a:pt x="67" y="14"/>
                  </a:lnTo>
                  <a:lnTo>
                    <a:pt x="50" y="12"/>
                  </a:lnTo>
                  <a:lnTo>
                    <a:pt x="35" y="13"/>
                  </a:lnTo>
                  <a:lnTo>
                    <a:pt x="22" y="12"/>
                  </a:lnTo>
                  <a:lnTo>
                    <a:pt x="13" y="11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8"/>
                  </a:lnTo>
                  <a:lnTo>
                    <a:pt x="12" y="8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50" y="6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08" y="3"/>
                  </a:lnTo>
                  <a:lnTo>
                    <a:pt x="131" y="2"/>
                  </a:lnTo>
                  <a:lnTo>
                    <a:pt x="155" y="3"/>
                  </a:lnTo>
                  <a:lnTo>
                    <a:pt x="182" y="2"/>
                  </a:lnTo>
                  <a:lnTo>
                    <a:pt x="209" y="2"/>
                  </a:lnTo>
                  <a:lnTo>
                    <a:pt x="238" y="1"/>
                  </a:lnTo>
                  <a:lnTo>
                    <a:pt x="267" y="0"/>
                  </a:lnTo>
                  <a:lnTo>
                    <a:pt x="298" y="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415" y="0"/>
                  </a:lnTo>
                  <a:lnTo>
                    <a:pt x="441" y="1"/>
                  </a:lnTo>
                  <a:lnTo>
                    <a:pt x="466" y="1"/>
                  </a:lnTo>
                  <a:lnTo>
                    <a:pt x="489" y="1"/>
                  </a:lnTo>
                  <a:lnTo>
                    <a:pt x="510" y="1"/>
                  </a:lnTo>
                  <a:lnTo>
                    <a:pt x="530" y="2"/>
                  </a:lnTo>
                  <a:lnTo>
                    <a:pt x="547" y="2"/>
                  </a:lnTo>
                  <a:lnTo>
                    <a:pt x="561" y="3"/>
                  </a:lnTo>
                  <a:lnTo>
                    <a:pt x="575" y="3"/>
                  </a:lnTo>
                  <a:lnTo>
                    <a:pt x="585" y="3"/>
                  </a:lnTo>
                  <a:lnTo>
                    <a:pt x="593" y="3"/>
                  </a:lnTo>
                  <a:lnTo>
                    <a:pt x="597" y="4"/>
                  </a:lnTo>
                  <a:lnTo>
                    <a:pt x="599" y="5"/>
                  </a:lnTo>
                  <a:lnTo>
                    <a:pt x="597" y="5"/>
                  </a:lnTo>
                  <a:lnTo>
                    <a:pt x="593" y="6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1" y="9"/>
                  </a:lnTo>
                  <a:lnTo>
                    <a:pt x="547" y="10"/>
                  </a:lnTo>
                  <a:lnTo>
                    <a:pt x="530" y="11"/>
                  </a:lnTo>
                  <a:lnTo>
                    <a:pt x="510" y="10"/>
                  </a:lnTo>
                  <a:lnTo>
                    <a:pt x="488" y="13"/>
                  </a:lnTo>
                  <a:lnTo>
                    <a:pt x="466" y="12"/>
                  </a:lnTo>
                  <a:lnTo>
                    <a:pt x="441" y="12"/>
                  </a:lnTo>
                  <a:lnTo>
                    <a:pt x="414" y="13"/>
                  </a:lnTo>
                  <a:lnTo>
                    <a:pt x="387" y="14"/>
                  </a:lnTo>
                  <a:lnTo>
                    <a:pt x="360" y="13"/>
                  </a:lnTo>
                  <a:lnTo>
                    <a:pt x="330" y="14"/>
                  </a:lnTo>
                  <a:lnTo>
                    <a:pt x="299" y="1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67" name="Freeform 161"/>
            <p:cNvSpPr>
              <a:spLocks/>
            </p:cNvSpPr>
            <p:nvPr/>
          </p:nvSpPr>
          <p:spPr bwMode="auto">
            <a:xfrm>
              <a:off x="1654" y="1990"/>
              <a:ext cx="608" cy="19"/>
            </a:xfrm>
            <a:custGeom>
              <a:avLst/>
              <a:gdLst>
                <a:gd name="T0" fmla="*/ 302 w 608"/>
                <a:gd name="T1" fmla="*/ 16 h 19"/>
                <a:gd name="T2" fmla="*/ 242 w 608"/>
                <a:gd name="T3" fmla="*/ 16 h 19"/>
                <a:gd name="T4" fmla="*/ 184 w 608"/>
                <a:gd name="T5" fmla="*/ 17 h 19"/>
                <a:gd name="T6" fmla="*/ 133 w 608"/>
                <a:gd name="T7" fmla="*/ 18 h 19"/>
                <a:gd name="T8" fmla="*/ 89 w 608"/>
                <a:gd name="T9" fmla="*/ 18 h 19"/>
                <a:gd name="T10" fmla="*/ 50 w 608"/>
                <a:gd name="T11" fmla="*/ 17 h 19"/>
                <a:gd name="T12" fmla="*/ 21 w 608"/>
                <a:gd name="T13" fmla="*/ 16 h 19"/>
                <a:gd name="T14" fmla="*/ 5 w 608"/>
                <a:gd name="T15" fmla="*/ 15 h 19"/>
                <a:gd name="T16" fmla="*/ 0 w 608"/>
                <a:gd name="T17" fmla="*/ 13 h 19"/>
                <a:gd name="T18" fmla="*/ 4 w 608"/>
                <a:gd name="T19" fmla="*/ 11 h 19"/>
                <a:gd name="T20" fmla="*/ 23 w 608"/>
                <a:gd name="T21" fmla="*/ 10 h 19"/>
                <a:gd name="T22" fmla="*/ 51 w 608"/>
                <a:gd name="T23" fmla="*/ 9 h 19"/>
                <a:gd name="T24" fmla="*/ 88 w 608"/>
                <a:gd name="T25" fmla="*/ 8 h 19"/>
                <a:gd name="T26" fmla="*/ 132 w 608"/>
                <a:gd name="T27" fmla="*/ 5 h 19"/>
                <a:gd name="T28" fmla="*/ 184 w 608"/>
                <a:gd name="T29" fmla="*/ 4 h 19"/>
                <a:gd name="T30" fmla="*/ 240 w 608"/>
                <a:gd name="T31" fmla="*/ 2 h 19"/>
                <a:gd name="T32" fmla="*/ 302 w 608"/>
                <a:gd name="T33" fmla="*/ 2 h 19"/>
                <a:gd name="T34" fmla="*/ 363 w 608"/>
                <a:gd name="T35" fmla="*/ 1 h 19"/>
                <a:gd name="T36" fmla="*/ 420 w 608"/>
                <a:gd name="T37" fmla="*/ 0 h 19"/>
                <a:gd name="T38" fmla="*/ 472 w 608"/>
                <a:gd name="T39" fmla="*/ 1 h 19"/>
                <a:gd name="T40" fmla="*/ 517 w 608"/>
                <a:gd name="T41" fmla="*/ 2 h 19"/>
                <a:gd name="T42" fmla="*/ 554 w 608"/>
                <a:gd name="T43" fmla="*/ 2 h 19"/>
                <a:gd name="T44" fmla="*/ 582 w 608"/>
                <a:gd name="T45" fmla="*/ 3 h 19"/>
                <a:gd name="T46" fmla="*/ 600 w 608"/>
                <a:gd name="T47" fmla="*/ 4 h 19"/>
                <a:gd name="T48" fmla="*/ 607 w 608"/>
                <a:gd name="T49" fmla="*/ 6 h 19"/>
                <a:gd name="T50" fmla="*/ 600 w 608"/>
                <a:gd name="T51" fmla="*/ 6 h 19"/>
                <a:gd name="T52" fmla="*/ 582 w 608"/>
                <a:gd name="T53" fmla="*/ 10 h 19"/>
                <a:gd name="T54" fmla="*/ 554 w 608"/>
                <a:gd name="T55" fmla="*/ 11 h 19"/>
                <a:gd name="T56" fmla="*/ 517 w 608"/>
                <a:gd name="T57" fmla="*/ 12 h 19"/>
                <a:gd name="T58" fmla="*/ 471 w 608"/>
                <a:gd name="T59" fmla="*/ 13 h 19"/>
                <a:gd name="T60" fmla="*/ 419 w 608"/>
                <a:gd name="T61" fmla="*/ 15 h 19"/>
                <a:gd name="T62" fmla="*/ 364 w 608"/>
                <a:gd name="T63" fmla="*/ 15 h 19"/>
                <a:gd name="T64" fmla="*/ 302 w 608"/>
                <a:gd name="T65" fmla="*/ 16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19"/>
                <a:gd name="T101" fmla="*/ 608 w 608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19">
                  <a:moveTo>
                    <a:pt x="302" y="16"/>
                  </a:moveTo>
                  <a:lnTo>
                    <a:pt x="302" y="16"/>
                  </a:lnTo>
                  <a:lnTo>
                    <a:pt x="270" y="17"/>
                  </a:lnTo>
                  <a:lnTo>
                    <a:pt x="242" y="16"/>
                  </a:lnTo>
                  <a:lnTo>
                    <a:pt x="213" y="17"/>
                  </a:lnTo>
                  <a:lnTo>
                    <a:pt x="184" y="17"/>
                  </a:lnTo>
                  <a:lnTo>
                    <a:pt x="158" y="18"/>
                  </a:lnTo>
                  <a:lnTo>
                    <a:pt x="133" y="18"/>
                  </a:lnTo>
                  <a:lnTo>
                    <a:pt x="110" y="16"/>
                  </a:lnTo>
                  <a:lnTo>
                    <a:pt x="89" y="18"/>
                  </a:lnTo>
                  <a:lnTo>
                    <a:pt x="68" y="17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2" y="12"/>
                  </a:lnTo>
                  <a:lnTo>
                    <a:pt x="23" y="10"/>
                  </a:lnTo>
                  <a:lnTo>
                    <a:pt x="36" y="9"/>
                  </a:lnTo>
                  <a:lnTo>
                    <a:pt x="51" y="9"/>
                  </a:lnTo>
                  <a:lnTo>
                    <a:pt x="68" y="8"/>
                  </a:lnTo>
                  <a:lnTo>
                    <a:pt x="88" y="8"/>
                  </a:lnTo>
                  <a:lnTo>
                    <a:pt x="109" y="6"/>
                  </a:lnTo>
                  <a:lnTo>
                    <a:pt x="132" y="5"/>
                  </a:lnTo>
                  <a:lnTo>
                    <a:pt x="157" y="5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0" y="2"/>
                  </a:lnTo>
                  <a:lnTo>
                    <a:pt x="271" y="2"/>
                  </a:lnTo>
                  <a:lnTo>
                    <a:pt x="302" y="2"/>
                  </a:lnTo>
                  <a:lnTo>
                    <a:pt x="333" y="1"/>
                  </a:lnTo>
                  <a:lnTo>
                    <a:pt x="363" y="1"/>
                  </a:lnTo>
                  <a:lnTo>
                    <a:pt x="391" y="1"/>
                  </a:lnTo>
                  <a:lnTo>
                    <a:pt x="420" y="0"/>
                  </a:lnTo>
                  <a:lnTo>
                    <a:pt x="446" y="2"/>
                  </a:lnTo>
                  <a:lnTo>
                    <a:pt x="472" y="1"/>
                  </a:lnTo>
                  <a:lnTo>
                    <a:pt x="495" y="2"/>
                  </a:lnTo>
                  <a:lnTo>
                    <a:pt x="517" y="2"/>
                  </a:lnTo>
                  <a:lnTo>
                    <a:pt x="537" y="2"/>
                  </a:lnTo>
                  <a:lnTo>
                    <a:pt x="554" y="2"/>
                  </a:lnTo>
                  <a:lnTo>
                    <a:pt x="569" y="3"/>
                  </a:lnTo>
                  <a:lnTo>
                    <a:pt x="582" y="3"/>
                  </a:lnTo>
                  <a:lnTo>
                    <a:pt x="593" y="3"/>
                  </a:lnTo>
                  <a:lnTo>
                    <a:pt x="600" y="4"/>
                  </a:lnTo>
                  <a:lnTo>
                    <a:pt x="605" y="5"/>
                  </a:lnTo>
                  <a:lnTo>
                    <a:pt x="607" y="6"/>
                  </a:lnTo>
                  <a:lnTo>
                    <a:pt x="605" y="6"/>
                  </a:lnTo>
                  <a:lnTo>
                    <a:pt x="600" y="6"/>
                  </a:lnTo>
                  <a:lnTo>
                    <a:pt x="593" y="8"/>
                  </a:lnTo>
                  <a:lnTo>
                    <a:pt x="582" y="10"/>
                  </a:lnTo>
                  <a:lnTo>
                    <a:pt x="569" y="9"/>
                  </a:lnTo>
                  <a:lnTo>
                    <a:pt x="554" y="11"/>
                  </a:lnTo>
                  <a:lnTo>
                    <a:pt x="536" y="10"/>
                  </a:lnTo>
                  <a:lnTo>
                    <a:pt x="517" y="12"/>
                  </a:lnTo>
                  <a:lnTo>
                    <a:pt x="494" y="12"/>
                  </a:lnTo>
                  <a:lnTo>
                    <a:pt x="471" y="13"/>
                  </a:lnTo>
                  <a:lnTo>
                    <a:pt x="446" y="13"/>
                  </a:lnTo>
                  <a:lnTo>
                    <a:pt x="419" y="15"/>
                  </a:lnTo>
                  <a:lnTo>
                    <a:pt x="392" y="15"/>
                  </a:lnTo>
                  <a:lnTo>
                    <a:pt x="364" y="15"/>
                  </a:lnTo>
                  <a:lnTo>
                    <a:pt x="334" y="16"/>
                  </a:lnTo>
                  <a:lnTo>
                    <a:pt x="30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68" name="Freeform 162"/>
            <p:cNvSpPr>
              <a:spLocks/>
            </p:cNvSpPr>
            <p:nvPr/>
          </p:nvSpPr>
          <p:spPr bwMode="auto">
            <a:xfrm>
              <a:off x="1725" y="1774"/>
              <a:ext cx="71" cy="12"/>
            </a:xfrm>
            <a:custGeom>
              <a:avLst/>
              <a:gdLst>
                <a:gd name="T0" fmla="*/ 36 w 71"/>
                <a:gd name="T1" fmla="*/ 10 h 12"/>
                <a:gd name="T2" fmla="*/ 28 w 71"/>
                <a:gd name="T3" fmla="*/ 11 h 12"/>
                <a:gd name="T4" fmla="*/ 21 w 71"/>
                <a:gd name="T5" fmla="*/ 8 h 12"/>
                <a:gd name="T6" fmla="*/ 16 w 71"/>
                <a:gd name="T7" fmla="*/ 9 h 12"/>
                <a:gd name="T8" fmla="*/ 11 w 71"/>
                <a:gd name="T9" fmla="*/ 7 h 12"/>
                <a:gd name="T10" fmla="*/ 5 w 71"/>
                <a:gd name="T11" fmla="*/ 6 h 12"/>
                <a:gd name="T12" fmla="*/ 3 w 71"/>
                <a:gd name="T13" fmla="*/ 6 h 12"/>
                <a:gd name="T14" fmla="*/ 1 w 71"/>
                <a:gd name="T15" fmla="*/ 6 h 12"/>
                <a:gd name="T16" fmla="*/ 0 w 71"/>
                <a:gd name="T17" fmla="*/ 4 h 12"/>
                <a:gd name="T18" fmla="*/ 2 w 71"/>
                <a:gd name="T19" fmla="*/ 3 h 12"/>
                <a:gd name="T20" fmla="*/ 3 w 71"/>
                <a:gd name="T21" fmla="*/ 4 h 12"/>
                <a:gd name="T22" fmla="*/ 7 w 71"/>
                <a:gd name="T23" fmla="*/ 3 h 12"/>
                <a:gd name="T24" fmla="*/ 10 w 71"/>
                <a:gd name="T25" fmla="*/ 2 h 12"/>
                <a:gd name="T26" fmla="*/ 16 w 71"/>
                <a:gd name="T27" fmla="*/ 2 h 12"/>
                <a:gd name="T28" fmla="*/ 22 w 71"/>
                <a:gd name="T29" fmla="*/ 0 h 12"/>
                <a:gd name="T30" fmla="*/ 28 w 71"/>
                <a:gd name="T31" fmla="*/ 0 h 12"/>
                <a:gd name="T32" fmla="*/ 35 w 71"/>
                <a:gd name="T33" fmla="*/ 0 h 12"/>
                <a:gd name="T34" fmla="*/ 42 w 71"/>
                <a:gd name="T35" fmla="*/ 1 h 12"/>
                <a:gd name="T36" fmla="*/ 49 w 71"/>
                <a:gd name="T37" fmla="*/ 2 h 12"/>
                <a:gd name="T38" fmla="*/ 56 w 71"/>
                <a:gd name="T39" fmla="*/ 3 h 12"/>
                <a:gd name="T40" fmla="*/ 60 w 71"/>
                <a:gd name="T41" fmla="*/ 4 h 12"/>
                <a:gd name="T42" fmla="*/ 65 w 71"/>
                <a:gd name="T43" fmla="*/ 5 h 12"/>
                <a:gd name="T44" fmla="*/ 67 w 71"/>
                <a:gd name="T45" fmla="*/ 5 h 12"/>
                <a:gd name="T46" fmla="*/ 69 w 71"/>
                <a:gd name="T47" fmla="*/ 6 h 12"/>
                <a:gd name="T48" fmla="*/ 70 w 71"/>
                <a:gd name="T49" fmla="*/ 7 h 12"/>
                <a:gd name="T50" fmla="*/ 69 w 71"/>
                <a:gd name="T51" fmla="*/ 7 h 12"/>
                <a:gd name="T52" fmla="*/ 67 w 71"/>
                <a:gd name="T53" fmla="*/ 8 h 12"/>
                <a:gd name="T54" fmla="*/ 64 w 71"/>
                <a:gd name="T55" fmla="*/ 10 h 12"/>
                <a:gd name="T56" fmla="*/ 59 w 71"/>
                <a:gd name="T57" fmla="*/ 9 h 12"/>
                <a:gd name="T58" fmla="*/ 55 w 71"/>
                <a:gd name="T59" fmla="*/ 9 h 12"/>
                <a:gd name="T60" fmla="*/ 49 w 71"/>
                <a:gd name="T61" fmla="*/ 8 h 12"/>
                <a:gd name="T62" fmla="*/ 42 w 71"/>
                <a:gd name="T63" fmla="*/ 10 h 12"/>
                <a:gd name="T64" fmla="*/ 36 w 71"/>
                <a:gd name="T65" fmla="*/ 1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2"/>
                <a:gd name="T101" fmla="*/ 71 w 7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2">
                  <a:moveTo>
                    <a:pt x="36" y="10"/>
                  </a:moveTo>
                  <a:lnTo>
                    <a:pt x="28" y="11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8"/>
                  </a:lnTo>
                  <a:lnTo>
                    <a:pt x="64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6" y="1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69" name="Freeform 163"/>
            <p:cNvSpPr>
              <a:spLocks/>
            </p:cNvSpPr>
            <p:nvPr/>
          </p:nvSpPr>
          <p:spPr bwMode="auto">
            <a:xfrm>
              <a:off x="1723" y="1777"/>
              <a:ext cx="78" cy="13"/>
            </a:xfrm>
            <a:custGeom>
              <a:avLst/>
              <a:gdLst>
                <a:gd name="T0" fmla="*/ 39 w 78"/>
                <a:gd name="T1" fmla="*/ 12 h 13"/>
                <a:gd name="T2" fmla="*/ 39 w 78"/>
                <a:gd name="T3" fmla="*/ 12 h 13"/>
                <a:gd name="T4" fmla="*/ 31 w 78"/>
                <a:gd name="T5" fmla="*/ 11 h 13"/>
                <a:gd name="T6" fmla="*/ 23 w 78"/>
                <a:gd name="T7" fmla="*/ 10 h 13"/>
                <a:gd name="T8" fmla="*/ 17 w 78"/>
                <a:gd name="T9" fmla="*/ 11 h 13"/>
                <a:gd name="T10" fmla="*/ 12 w 78"/>
                <a:gd name="T11" fmla="*/ 10 h 13"/>
                <a:gd name="T12" fmla="*/ 6 w 78"/>
                <a:gd name="T13" fmla="*/ 10 h 13"/>
                <a:gd name="T14" fmla="*/ 3 w 78"/>
                <a:gd name="T15" fmla="*/ 9 h 13"/>
                <a:gd name="T16" fmla="*/ 1 w 78"/>
                <a:gd name="T17" fmla="*/ 9 h 13"/>
                <a:gd name="T18" fmla="*/ 0 w 78"/>
                <a:gd name="T19" fmla="*/ 7 h 13"/>
                <a:gd name="T20" fmla="*/ 1 w 78"/>
                <a:gd name="T21" fmla="*/ 6 h 13"/>
                <a:gd name="T22" fmla="*/ 3 w 78"/>
                <a:gd name="T23" fmla="*/ 5 h 13"/>
                <a:gd name="T24" fmla="*/ 6 w 78"/>
                <a:gd name="T25" fmla="*/ 4 h 13"/>
                <a:gd name="T26" fmla="*/ 11 w 78"/>
                <a:gd name="T27" fmla="*/ 3 h 13"/>
                <a:gd name="T28" fmla="*/ 17 w 78"/>
                <a:gd name="T29" fmla="*/ 3 h 13"/>
                <a:gd name="T30" fmla="*/ 24 w 78"/>
                <a:gd name="T31" fmla="*/ 1 h 13"/>
                <a:gd name="T32" fmla="*/ 31 w 78"/>
                <a:gd name="T33" fmla="*/ 1 h 13"/>
                <a:gd name="T34" fmla="*/ 39 w 78"/>
                <a:gd name="T35" fmla="*/ 1 h 13"/>
                <a:gd name="T36" fmla="*/ 47 w 78"/>
                <a:gd name="T37" fmla="*/ 0 h 13"/>
                <a:gd name="T38" fmla="*/ 54 w 78"/>
                <a:gd name="T39" fmla="*/ 3 h 13"/>
                <a:gd name="T40" fmla="*/ 60 w 78"/>
                <a:gd name="T41" fmla="*/ 3 h 13"/>
                <a:gd name="T42" fmla="*/ 66 w 78"/>
                <a:gd name="T43" fmla="*/ 3 h 13"/>
                <a:gd name="T44" fmla="*/ 71 w 78"/>
                <a:gd name="T45" fmla="*/ 3 h 13"/>
                <a:gd name="T46" fmla="*/ 74 w 78"/>
                <a:gd name="T47" fmla="*/ 4 h 13"/>
                <a:gd name="T48" fmla="*/ 76 w 78"/>
                <a:gd name="T49" fmla="*/ 6 h 13"/>
                <a:gd name="T50" fmla="*/ 77 w 78"/>
                <a:gd name="T51" fmla="*/ 6 h 13"/>
                <a:gd name="T52" fmla="*/ 76 w 78"/>
                <a:gd name="T53" fmla="*/ 7 h 13"/>
                <a:gd name="T54" fmla="*/ 74 w 78"/>
                <a:gd name="T55" fmla="*/ 8 h 13"/>
                <a:gd name="T56" fmla="*/ 70 w 78"/>
                <a:gd name="T57" fmla="*/ 9 h 13"/>
                <a:gd name="T58" fmla="*/ 66 w 78"/>
                <a:gd name="T59" fmla="*/ 9 h 13"/>
                <a:gd name="T60" fmla="*/ 60 w 78"/>
                <a:gd name="T61" fmla="*/ 10 h 13"/>
                <a:gd name="T62" fmla="*/ 54 w 78"/>
                <a:gd name="T63" fmla="*/ 11 h 13"/>
                <a:gd name="T64" fmla="*/ 47 w 78"/>
                <a:gd name="T65" fmla="*/ 12 h 13"/>
                <a:gd name="T66" fmla="*/ 39 w 78"/>
                <a:gd name="T67" fmla="*/ 12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13"/>
                <a:gd name="T104" fmla="*/ 78 w 78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13">
                  <a:moveTo>
                    <a:pt x="39" y="12"/>
                  </a:moveTo>
                  <a:lnTo>
                    <a:pt x="39" y="12"/>
                  </a:lnTo>
                  <a:lnTo>
                    <a:pt x="31" y="11"/>
                  </a:lnTo>
                  <a:lnTo>
                    <a:pt x="23" y="10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0" y="9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4" y="11"/>
                  </a:lnTo>
                  <a:lnTo>
                    <a:pt x="47" y="12"/>
                  </a:lnTo>
                  <a:lnTo>
                    <a:pt x="39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70" name="Freeform 164"/>
            <p:cNvSpPr>
              <a:spLocks/>
            </p:cNvSpPr>
            <p:nvPr/>
          </p:nvSpPr>
          <p:spPr bwMode="auto">
            <a:xfrm>
              <a:off x="2680" y="2137"/>
              <a:ext cx="862" cy="102"/>
            </a:xfrm>
            <a:custGeom>
              <a:avLst/>
              <a:gdLst>
                <a:gd name="T0" fmla="*/ 729 w 862"/>
                <a:gd name="T1" fmla="*/ 1 h 102"/>
                <a:gd name="T2" fmla="*/ 723 w 862"/>
                <a:gd name="T3" fmla="*/ 2 h 102"/>
                <a:gd name="T4" fmla="*/ 710 w 862"/>
                <a:gd name="T5" fmla="*/ 1 h 102"/>
                <a:gd name="T6" fmla="*/ 692 w 862"/>
                <a:gd name="T7" fmla="*/ 2 h 102"/>
                <a:gd name="T8" fmla="*/ 670 w 862"/>
                <a:gd name="T9" fmla="*/ 0 h 102"/>
                <a:gd name="T10" fmla="*/ 640 w 862"/>
                <a:gd name="T11" fmla="*/ 1 h 102"/>
                <a:gd name="T12" fmla="*/ 603 w 862"/>
                <a:gd name="T13" fmla="*/ 2 h 102"/>
                <a:gd name="T14" fmla="*/ 563 w 862"/>
                <a:gd name="T15" fmla="*/ 5 h 102"/>
                <a:gd name="T16" fmla="*/ 516 w 862"/>
                <a:gd name="T17" fmla="*/ 9 h 102"/>
                <a:gd name="T18" fmla="*/ 464 w 862"/>
                <a:gd name="T19" fmla="*/ 15 h 102"/>
                <a:gd name="T20" fmla="*/ 406 w 862"/>
                <a:gd name="T21" fmla="*/ 21 h 102"/>
                <a:gd name="T22" fmla="*/ 345 w 862"/>
                <a:gd name="T23" fmla="*/ 29 h 102"/>
                <a:gd name="T24" fmla="*/ 277 w 862"/>
                <a:gd name="T25" fmla="*/ 40 h 102"/>
                <a:gd name="T26" fmla="*/ 204 w 862"/>
                <a:gd name="T27" fmla="*/ 55 h 102"/>
                <a:gd name="T28" fmla="*/ 126 w 862"/>
                <a:gd name="T29" fmla="*/ 69 h 102"/>
                <a:gd name="T30" fmla="*/ 44 w 862"/>
                <a:gd name="T31" fmla="*/ 87 h 102"/>
                <a:gd name="T32" fmla="*/ 2 w 862"/>
                <a:gd name="T33" fmla="*/ 98 h 102"/>
                <a:gd name="T34" fmla="*/ 9 w 862"/>
                <a:gd name="T35" fmla="*/ 99 h 102"/>
                <a:gd name="T36" fmla="*/ 24 w 862"/>
                <a:gd name="T37" fmla="*/ 98 h 102"/>
                <a:gd name="T38" fmla="*/ 44 w 862"/>
                <a:gd name="T39" fmla="*/ 97 h 102"/>
                <a:gd name="T40" fmla="*/ 70 w 862"/>
                <a:gd name="T41" fmla="*/ 97 h 102"/>
                <a:gd name="T42" fmla="*/ 104 w 862"/>
                <a:gd name="T43" fmla="*/ 98 h 102"/>
                <a:gd name="T44" fmla="*/ 144 w 862"/>
                <a:gd name="T45" fmla="*/ 97 h 102"/>
                <a:gd name="T46" fmla="*/ 188 w 862"/>
                <a:gd name="T47" fmla="*/ 96 h 102"/>
                <a:gd name="T48" fmla="*/ 237 w 862"/>
                <a:gd name="T49" fmla="*/ 94 h 102"/>
                <a:gd name="T50" fmla="*/ 290 w 862"/>
                <a:gd name="T51" fmla="*/ 94 h 102"/>
                <a:gd name="T52" fmla="*/ 350 w 862"/>
                <a:gd name="T53" fmla="*/ 95 h 102"/>
                <a:gd name="T54" fmla="*/ 411 w 862"/>
                <a:gd name="T55" fmla="*/ 93 h 102"/>
                <a:gd name="T56" fmla="*/ 476 w 862"/>
                <a:gd name="T57" fmla="*/ 94 h 102"/>
                <a:gd name="T58" fmla="*/ 547 w 862"/>
                <a:gd name="T59" fmla="*/ 95 h 102"/>
                <a:gd name="T60" fmla="*/ 618 w 862"/>
                <a:gd name="T61" fmla="*/ 96 h 102"/>
                <a:gd name="T62" fmla="*/ 693 w 862"/>
                <a:gd name="T63" fmla="*/ 99 h 102"/>
                <a:gd name="T64" fmla="*/ 737 w 862"/>
                <a:gd name="T65" fmla="*/ 100 h 102"/>
                <a:gd name="T66" fmla="*/ 754 w 862"/>
                <a:gd name="T67" fmla="*/ 99 h 102"/>
                <a:gd name="T68" fmla="*/ 775 w 862"/>
                <a:gd name="T69" fmla="*/ 100 h 102"/>
                <a:gd name="T70" fmla="*/ 796 w 862"/>
                <a:gd name="T71" fmla="*/ 96 h 102"/>
                <a:gd name="T72" fmla="*/ 817 w 862"/>
                <a:gd name="T73" fmla="*/ 92 h 102"/>
                <a:gd name="T74" fmla="*/ 837 w 862"/>
                <a:gd name="T75" fmla="*/ 85 h 102"/>
                <a:gd name="T76" fmla="*/ 852 w 862"/>
                <a:gd name="T77" fmla="*/ 77 h 102"/>
                <a:gd name="T78" fmla="*/ 858 w 862"/>
                <a:gd name="T79" fmla="*/ 66 h 102"/>
                <a:gd name="T80" fmla="*/ 860 w 862"/>
                <a:gd name="T81" fmla="*/ 56 h 102"/>
                <a:gd name="T82" fmla="*/ 861 w 862"/>
                <a:gd name="T83" fmla="*/ 49 h 102"/>
                <a:gd name="T84" fmla="*/ 856 w 862"/>
                <a:gd name="T85" fmla="*/ 42 h 102"/>
                <a:gd name="T86" fmla="*/ 844 w 862"/>
                <a:gd name="T87" fmla="*/ 33 h 102"/>
                <a:gd name="T88" fmla="*/ 826 w 862"/>
                <a:gd name="T89" fmla="*/ 23 h 102"/>
                <a:gd name="T90" fmla="*/ 805 w 862"/>
                <a:gd name="T91" fmla="*/ 14 h 102"/>
                <a:gd name="T92" fmla="*/ 778 w 862"/>
                <a:gd name="T93" fmla="*/ 8 h 102"/>
                <a:gd name="T94" fmla="*/ 747 w 862"/>
                <a:gd name="T95" fmla="*/ 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2"/>
                <a:gd name="T145" fmla="*/ 0 h 102"/>
                <a:gd name="T146" fmla="*/ 862 w 8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2" h="102">
                  <a:moveTo>
                    <a:pt x="729" y="1"/>
                  </a:moveTo>
                  <a:lnTo>
                    <a:pt x="729" y="1"/>
                  </a:lnTo>
                  <a:lnTo>
                    <a:pt x="726" y="1"/>
                  </a:lnTo>
                  <a:lnTo>
                    <a:pt x="723" y="2"/>
                  </a:lnTo>
                  <a:lnTo>
                    <a:pt x="717" y="0"/>
                  </a:lnTo>
                  <a:lnTo>
                    <a:pt x="710" y="1"/>
                  </a:lnTo>
                  <a:lnTo>
                    <a:pt x="702" y="2"/>
                  </a:lnTo>
                  <a:lnTo>
                    <a:pt x="692" y="2"/>
                  </a:lnTo>
                  <a:lnTo>
                    <a:pt x="681" y="0"/>
                  </a:lnTo>
                  <a:lnTo>
                    <a:pt x="670" y="0"/>
                  </a:lnTo>
                  <a:lnTo>
                    <a:pt x="656" y="1"/>
                  </a:lnTo>
                  <a:lnTo>
                    <a:pt x="640" y="1"/>
                  </a:lnTo>
                  <a:lnTo>
                    <a:pt x="622" y="2"/>
                  </a:lnTo>
                  <a:lnTo>
                    <a:pt x="603" y="2"/>
                  </a:lnTo>
                  <a:lnTo>
                    <a:pt x="584" y="4"/>
                  </a:lnTo>
                  <a:lnTo>
                    <a:pt x="563" y="5"/>
                  </a:lnTo>
                  <a:lnTo>
                    <a:pt x="540" y="7"/>
                  </a:lnTo>
                  <a:lnTo>
                    <a:pt x="516" y="9"/>
                  </a:lnTo>
                  <a:lnTo>
                    <a:pt x="491" y="11"/>
                  </a:lnTo>
                  <a:lnTo>
                    <a:pt x="464" y="15"/>
                  </a:lnTo>
                  <a:lnTo>
                    <a:pt x="435" y="17"/>
                  </a:lnTo>
                  <a:lnTo>
                    <a:pt x="406" y="21"/>
                  </a:lnTo>
                  <a:lnTo>
                    <a:pt x="377" y="24"/>
                  </a:lnTo>
                  <a:lnTo>
                    <a:pt x="345" y="29"/>
                  </a:lnTo>
                  <a:lnTo>
                    <a:pt x="311" y="34"/>
                  </a:lnTo>
                  <a:lnTo>
                    <a:pt x="277" y="40"/>
                  </a:lnTo>
                  <a:lnTo>
                    <a:pt x="241" y="47"/>
                  </a:lnTo>
                  <a:lnTo>
                    <a:pt x="204" y="55"/>
                  </a:lnTo>
                  <a:lnTo>
                    <a:pt x="165" y="61"/>
                  </a:lnTo>
                  <a:lnTo>
                    <a:pt x="126" y="69"/>
                  </a:lnTo>
                  <a:lnTo>
                    <a:pt x="85" y="77"/>
                  </a:lnTo>
                  <a:lnTo>
                    <a:pt x="44" y="87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8"/>
                  </a:lnTo>
                  <a:lnTo>
                    <a:pt x="24" y="98"/>
                  </a:lnTo>
                  <a:lnTo>
                    <a:pt x="33" y="99"/>
                  </a:lnTo>
                  <a:lnTo>
                    <a:pt x="44" y="97"/>
                  </a:lnTo>
                  <a:lnTo>
                    <a:pt x="57" y="98"/>
                  </a:lnTo>
                  <a:lnTo>
                    <a:pt x="70" y="97"/>
                  </a:lnTo>
                  <a:lnTo>
                    <a:pt x="86" y="97"/>
                  </a:lnTo>
                  <a:lnTo>
                    <a:pt x="104" y="98"/>
                  </a:lnTo>
                  <a:lnTo>
                    <a:pt x="123" y="96"/>
                  </a:lnTo>
                  <a:lnTo>
                    <a:pt x="144" y="97"/>
                  </a:lnTo>
                  <a:lnTo>
                    <a:pt x="165" y="95"/>
                  </a:lnTo>
                  <a:lnTo>
                    <a:pt x="188" y="96"/>
                  </a:lnTo>
                  <a:lnTo>
                    <a:pt x="212" y="94"/>
                  </a:lnTo>
                  <a:lnTo>
                    <a:pt x="237" y="94"/>
                  </a:lnTo>
                  <a:lnTo>
                    <a:pt x="263" y="95"/>
                  </a:lnTo>
                  <a:lnTo>
                    <a:pt x="290" y="94"/>
                  </a:lnTo>
                  <a:lnTo>
                    <a:pt x="319" y="94"/>
                  </a:lnTo>
                  <a:lnTo>
                    <a:pt x="350" y="95"/>
                  </a:lnTo>
                  <a:lnTo>
                    <a:pt x="379" y="93"/>
                  </a:lnTo>
                  <a:lnTo>
                    <a:pt x="411" y="93"/>
                  </a:lnTo>
                  <a:lnTo>
                    <a:pt x="443" y="95"/>
                  </a:lnTo>
                  <a:lnTo>
                    <a:pt x="476" y="94"/>
                  </a:lnTo>
                  <a:lnTo>
                    <a:pt x="511" y="94"/>
                  </a:lnTo>
                  <a:lnTo>
                    <a:pt x="547" y="95"/>
                  </a:lnTo>
                  <a:lnTo>
                    <a:pt x="583" y="96"/>
                  </a:lnTo>
                  <a:lnTo>
                    <a:pt x="618" y="96"/>
                  </a:lnTo>
                  <a:lnTo>
                    <a:pt x="655" y="97"/>
                  </a:lnTo>
                  <a:lnTo>
                    <a:pt x="693" y="99"/>
                  </a:lnTo>
                  <a:lnTo>
                    <a:pt x="732" y="101"/>
                  </a:lnTo>
                  <a:lnTo>
                    <a:pt x="737" y="100"/>
                  </a:lnTo>
                  <a:lnTo>
                    <a:pt x="744" y="100"/>
                  </a:lnTo>
                  <a:lnTo>
                    <a:pt x="754" y="99"/>
                  </a:lnTo>
                  <a:lnTo>
                    <a:pt x="763" y="100"/>
                  </a:lnTo>
                  <a:lnTo>
                    <a:pt x="775" y="100"/>
                  </a:lnTo>
                  <a:lnTo>
                    <a:pt x="784" y="98"/>
                  </a:lnTo>
                  <a:lnTo>
                    <a:pt x="796" y="96"/>
                  </a:lnTo>
                  <a:lnTo>
                    <a:pt x="807" y="95"/>
                  </a:lnTo>
                  <a:lnTo>
                    <a:pt x="817" y="92"/>
                  </a:lnTo>
                  <a:lnTo>
                    <a:pt x="828" y="89"/>
                  </a:lnTo>
                  <a:lnTo>
                    <a:pt x="837" y="85"/>
                  </a:lnTo>
                  <a:lnTo>
                    <a:pt x="845" y="81"/>
                  </a:lnTo>
                  <a:lnTo>
                    <a:pt x="852" y="77"/>
                  </a:lnTo>
                  <a:lnTo>
                    <a:pt x="856" y="70"/>
                  </a:lnTo>
                  <a:lnTo>
                    <a:pt x="858" y="66"/>
                  </a:lnTo>
                  <a:lnTo>
                    <a:pt x="857" y="58"/>
                  </a:lnTo>
                  <a:lnTo>
                    <a:pt x="860" y="56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59" y="46"/>
                  </a:lnTo>
                  <a:lnTo>
                    <a:pt x="856" y="42"/>
                  </a:lnTo>
                  <a:lnTo>
                    <a:pt x="851" y="37"/>
                  </a:lnTo>
                  <a:lnTo>
                    <a:pt x="844" y="33"/>
                  </a:lnTo>
                  <a:lnTo>
                    <a:pt x="836" y="29"/>
                  </a:lnTo>
                  <a:lnTo>
                    <a:pt x="826" y="23"/>
                  </a:lnTo>
                  <a:lnTo>
                    <a:pt x="817" y="18"/>
                  </a:lnTo>
                  <a:lnTo>
                    <a:pt x="805" y="14"/>
                  </a:lnTo>
                  <a:lnTo>
                    <a:pt x="793" y="10"/>
                  </a:lnTo>
                  <a:lnTo>
                    <a:pt x="778" y="8"/>
                  </a:lnTo>
                  <a:lnTo>
                    <a:pt x="763" y="5"/>
                  </a:lnTo>
                  <a:lnTo>
                    <a:pt x="747" y="3"/>
                  </a:lnTo>
                  <a:lnTo>
                    <a:pt x="729" y="1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71" name="Freeform 165"/>
            <p:cNvSpPr>
              <a:spLocks/>
            </p:cNvSpPr>
            <p:nvPr/>
          </p:nvSpPr>
          <p:spPr bwMode="auto">
            <a:xfrm>
              <a:off x="2678" y="2139"/>
              <a:ext cx="870" cy="104"/>
            </a:xfrm>
            <a:custGeom>
              <a:avLst/>
              <a:gdLst>
                <a:gd name="T0" fmla="*/ 736 w 870"/>
                <a:gd name="T1" fmla="*/ 1 h 104"/>
                <a:gd name="T2" fmla="*/ 729 w 870"/>
                <a:gd name="T3" fmla="*/ 2 h 104"/>
                <a:gd name="T4" fmla="*/ 716 w 870"/>
                <a:gd name="T5" fmla="*/ 1 h 104"/>
                <a:gd name="T6" fmla="*/ 699 w 870"/>
                <a:gd name="T7" fmla="*/ 1 h 104"/>
                <a:gd name="T8" fmla="*/ 675 w 870"/>
                <a:gd name="T9" fmla="*/ 0 h 104"/>
                <a:gd name="T10" fmla="*/ 645 w 870"/>
                <a:gd name="T11" fmla="*/ 1 h 104"/>
                <a:gd name="T12" fmla="*/ 609 w 870"/>
                <a:gd name="T13" fmla="*/ 3 h 104"/>
                <a:gd name="T14" fmla="*/ 568 w 870"/>
                <a:gd name="T15" fmla="*/ 5 h 104"/>
                <a:gd name="T16" fmla="*/ 520 w 870"/>
                <a:gd name="T17" fmla="*/ 10 h 104"/>
                <a:gd name="T18" fmla="*/ 468 w 870"/>
                <a:gd name="T19" fmla="*/ 16 h 104"/>
                <a:gd name="T20" fmla="*/ 411 w 870"/>
                <a:gd name="T21" fmla="*/ 22 h 104"/>
                <a:gd name="T22" fmla="*/ 347 w 870"/>
                <a:gd name="T23" fmla="*/ 31 h 104"/>
                <a:gd name="T24" fmla="*/ 279 w 870"/>
                <a:gd name="T25" fmla="*/ 42 h 104"/>
                <a:gd name="T26" fmla="*/ 206 w 870"/>
                <a:gd name="T27" fmla="*/ 56 h 104"/>
                <a:gd name="T28" fmla="*/ 128 w 870"/>
                <a:gd name="T29" fmla="*/ 72 h 104"/>
                <a:gd name="T30" fmla="*/ 44 w 870"/>
                <a:gd name="T31" fmla="*/ 91 h 104"/>
                <a:gd name="T32" fmla="*/ 2 w 870"/>
                <a:gd name="T33" fmla="*/ 102 h 104"/>
                <a:gd name="T34" fmla="*/ 9 w 870"/>
                <a:gd name="T35" fmla="*/ 102 h 104"/>
                <a:gd name="T36" fmla="*/ 24 w 870"/>
                <a:gd name="T37" fmla="*/ 102 h 104"/>
                <a:gd name="T38" fmla="*/ 44 w 870"/>
                <a:gd name="T39" fmla="*/ 101 h 104"/>
                <a:gd name="T40" fmla="*/ 71 w 870"/>
                <a:gd name="T41" fmla="*/ 101 h 104"/>
                <a:gd name="T42" fmla="*/ 106 w 870"/>
                <a:gd name="T43" fmla="*/ 101 h 104"/>
                <a:gd name="T44" fmla="*/ 145 w 870"/>
                <a:gd name="T45" fmla="*/ 99 h 104"/>
                <a:gd name="T46" fmla="*/ 189 w 870"/>
                <a:gd name="T47" fmla="*/ 99 h 104"/>
                <a:gd name="T48" fmla="*/ 240 w 870"/>
                <a:gd name="T49" fmla="*/ 98 h 104"/>
                <a:gd name="T50" fmla="*/ 293 w 870"/>
                <a:gd name="T51" fmla="*/ 97 h 104"/>
                <a:gd name="T52" fmla="*/ 351 w 870"/>
                <a:gd name="T53" fmla="*/ 97 h 104"/>
                <a:gd name="T54" fmla="*/ 415 w 870"/>
                <a:gd name="T55" fmla="*/ 96 h 104"/>
                <a:gd name="T56" fmla="*/ 480 w 870"/>
                <a:gd name="T57" fmla="*/ 96 h 104"/>
                <a:gd name="T58" fmla="*/ 550 w 870"/>
                <a:gd name="T59" fmla="*/ 97 h 104"/>
                <a:gd name="T60" fmla="*/ 623 w 870"/>
                <a:gd name="T61" fmla="*/ 98 h 104"/>
                <a:gd name="T62" fmla="*/ 699 w 870"/>
                <a:gd name="T63" fmla="*/ 101 h 104"/>
                <a:gd name="T64" fmla="*/ 742 w 870"/>
                <a:gd name="T65" fmla="*/ 102 h 104"/>
                <a:gd name="T66" fmla="*/ 759 w 870"/>
                <a:gd name="T67" fmla="*/ 101 h 104"/>
                <a:gd name="T68" fmla="*/ 780 w 870"/>
                <a:gd name="T69" fmla="*/ 101 h 104"/>
                <a:gd name="T70" fmla="*/ 803 w 870"/>
                <a:gd name="T71" fmla="*/ 97 h 104"/>
                <a:gd name="T72" fmla="*/ 825 w 870"/>
                <a:gd name="T73" fmla="*/ 93 h 104"/>
                <a:gd name="T74" fmla="*/ 844 w 870"/>
                <a:gd name="T75" fmla="*/ 86 h 104"/>
                <a:gd name="T76" fmla="*/ 859 w 870"/>
                <a:gd name="T77" fmla="*/ 78 h 104"/>
                <a:gd name="T78" fmla="*/ 865 w 870"/>
                <a:gd name="T79" fmla="*/ 67 h 104"/>
                <a:gd name="T80" fmla="*/ 868 w 870"/>
                <a:gd name="T81" fmla="*/ 57 h 104"/>
                <a:gd name="T82" fmla="*/ 869 w 870"/>
                <a:gd name="T83" fmla="*/ 50 h 104"/>
                <a:gd name="T84" fmla="*/ 864 w 870"/>
                <a:gd name="T85" fmla="*/ 42 h 104"/>
                <a:gd name="T86" fmla="*/ 852 w 870"/>
                <a:gd name="T87" fmla="*/ 33 h 104"/>
                <a:gd name="T88" fmla="*/ 833 w 870"/>
                <a:gd name="T89" fmla="*/ 23 h 104"/>
                <a:gd name="T90" fmla="*/ 812 w 870"/>
                <a:gd name="T91" fmla="*/ 15 h 104"/>
                <a:gd name="T92" fmla="*/ 784 w 870"/>
                <a:gd name="T93" fmla="*/ 8 h 104"/>
                <a:gd name="T94" fmla="*/ 754 w 870"/>
                <a:gd name="T95" fmla="*/ 4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0"/>
                <a:gd name="T145" fmla="*/ 0 h 104"/>
                <a:gd name="T146" fmla="*/ 870 w 870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0" h="104">
                  <a:moveTo>
                    <a:pt x="736" y="1"/>
                  </a:moveTo>
                  <a:lnTo>
                    <a:pt x="736" y="1"/>
                  </a:lnTo>
                  <a:lnTo>
                    <a:pt x="732" y="1"/>
                  </a:lnTo>
                  <a:lnTo>
                    <a:pt x="729" y="2"/>
                  </a:lnTo>
                  <a:lnTo>
                    <a:pt x="724" y="1"/>
                  </a:lnTo>
                  <a:lnTo>
                    <a:pt x="716" y="1"/>
                  </a:lnTo>
                  <a:lnTo>
                    <a:pt x="709" y="1"/>
                  </a:lnTo>
                  <a:lnTo>
                    <a:pt x="699" y="1"/>
                  </a:lnTo>
                  <a:lnTo>
                    <a:pt x="688" y="1"/>
                  </a:lnTo>
                  <a:lnTo>
                    <a:pt x="675" y="0"/>
                  </a:lnTo>
                  <a:lnTo>
                    <a:pt x="660" y="1"/>
                  </a:lnTo>
                  <a:lnTo>
                    <a:pt x="645" y="1"/>
                  </a:lnTo>
                  <a:lnTo>
                    <a:pt x="627" y="3"/>
                  </a:lnTo>
                  <a:lnTo>
                    <a:pt x="609" y="3"/>
                  </a:lnTo>
                  <a:lnTo>
                    <a:pt x="589" y="5"/>
                  </a:lnTo>
                  <a:lnTo>
                    <a:pt x="568" y="5"/>
                  </a:lnTo>
                  <a:lnTo>
                    <a:pt x="544" y="7"/>
                  </a:lnTo>
                  <a:lnTo>
                    <a:pt x="520" y="10"/>
                  </a:lnTo>
                  <a:lnTo>
                    <a:pt x="495" y="12"/>
                  </a:lnTo>
                  <a:lnTo>
                    <a:pt x="468" y="16"/>
                  </a:lnTo>
                  <a:lnTo>
                    <a:pt x="440" y="18"/>
                  </a:lnTo>
                  <a:lnTo>
                    <a:pt x="411" y="22"/>
                  </a:lnTo>
                  <a:lnTo>
                    <a:pt x="380" y="26"/>
                  </a:lnTo>
                  <a:lnTo>
                    <a:pt x="347" y="31"/>
                  </a:lnTo>
                  <a:lnTo>
                    <a:pt x="314" y="36"/>
                  </a:lnTo>
                  <a:lnTo>
                    <a:pt x="279" y="42"/>
                  </a:lnTo>
                  <a:lnTo>
                    <a:pt x="243" y="50"/>
                  </a:lnTo>
                  <a:lnTo>
                    <a:pt x="206" y="56"/>
                  </a:lnTo>
                  <a:lnTo>
                    <a:pt x="167" y="64"/>
                  </a:lnTo>
                  <a:lnTo>
                    <a:pt x="128" y="72"/>
                  </a:lnTo>
                  <a:lnTo>
                    <a:pt x="85" y="80"/>
                  </a:lnTo>
                  <a:lnTo>
                    <a:pt x="44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9" y="102"/>
                  </a:lnTo>
                  <a:lnTo>
                    <a:pt x="15" y="101"/>
                  </a:lnTo>
                  <a:lnTo>
                    <a:pt x="24" y="102"/>
                  </a:lnTo>
                  <a:lnTo>
                    <a:pt x="33" y="103"/>
                  </a:lnTo>
                  <a:lnTo>
                    <a:pt x="44" y="101"/>
                  </a:lnTo>
                  <a:lnTo>
                    <a:pt x="57" y="100"/>
                  </a:lnTo>
                  <a:lnTo>
                    <a:pt x="71" y="101"/>
                  </a:lnTo>
                  <a:lnTo>
                    <a:pt x="88" y="100"/>
                  </a:lnTo>
                  <a:lnTo>
                    <a:pt x="106" y="101"/>
                  </a:lnTo>
                  <a:lnTo>
                    <a:pt x="124" y="100"/>
                  </a:lnTo>
                  <a:lnTo>
                    <a:pt x="145" y="99"/>
                  </a:lnTo>
                  <a:lnTo>
                    <a:pt x="166" y="99"/>
                  </a:lnTo>
                  <a:lnTo>
                    <a:pt x="189" y="99"/>
                  </a:lnTo>
                  <a:lnTo>
                    <a:pt x="213" y="98"/>
                  </a:lnTo>
                  <a:lnTo>
                    <a:pt x="240" y="98"/>
                  </a:lnTo>
                  <a:lnTo>
                    <a:pt x="265" y="97"/>
                  </a:lnTo>
                  <a:lnTo>
                    <a:pt x="293" y="97"/>
                  </a:lnTo>
                  <a:lnTo>
                    <a:pt x="322" y="97"/>
                  </a:lnTo>
                  <a:lnTo>
                    <a:pt x="351" y="97"/>
                  </a:lnTo>
                  <a:lnTo>
                    <a:pt x="383" y="96"/>
                  </a:lnTo>
                  <a:lnTo>
                    <a:pt x="415" y="96"/>
                  </a:lnTo>
                  <a:lnTo>
                    <a:pt x="447" y="96"/>
                  </a:lnTo>
                  <a:lnTo>
                    <a:pt x="480" y="96"/>
                  </a:lnTo>
                  <a:lnTo>
                    <a:pt x="515" y="97"/>
                  </a:lnTo>
                  <a:lnTo>
                    <a:pt x="550" y="97"/>
                  </a:lnTo>
                  <a:lnTo>
                    <a:pt x="586" y="98"/>
                  </a:lnTo>
                  <a:lnTo>
                    <a:pt x="623" y="98"/>
                  </a:lnTo>
                  <a:lnTo>
                    <a:pt x="660" y="99"/>
                  </a:lnTo>
                  <a:lnTo>
                    <a:pt x="699" y="101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50" y="102"/>
                  </a:lnTo>
                  <a:lnTo>
                    <a:pt x="759" y="101"/>
                  </a:lnTo>
                  <a:lnTo>
                    <a:pt x="769" y="100"/>
                  </a:lnTo>
                  <a:lnTo>
                    <a:pt x="780" y="101"/>
                  </a:lnTo>
                  <a:lnTo>
                    <a:pt x="792" y="99"/>
                  </a:lnTo>
                  <a:lnTo>
                    <a:pt x="803" y="97"/>
                  </a:lnTo>
                  <a:lnTo>
                    <a:pt x="815" y="96"/>
                  </a:lnTo>
                  <a:lnTo>
                    <a:pt x="825" y="93"/>
                  </a:lnTo>
                  <a:lnTo>
                    <a:pt x="835" y="91"/>
                  </a:lnTo>
                  <a:lnTo>
                    <a:pt x="844" y="86"/>
                  </a:lnTo>
                  <a:lnTo>
                    <a:pt x="852" y="81"/>
                  </a:lnTo>
                  <a:lnTo>
                    <a:pt x="859" y="78"/>
                  </a:lnTo>
                  <a:lnTo>
                    <a:pt x="863" y="71"/>
                  </a:lnTo>
                  <a:lnTo>
                    <a:pt x="865" y="67"/>
                  </a:lnTo>
                  <a:lnTo>
                    <a:pt x="865" y="59"/>
                  </a:lnTo>
                  <a:lnTo>
                    <a:pt x="868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7" y="47"/>
                  </a:lnTo>
                  <a:lnTo>
                    <a:pt x="864" y="42"/>
                  </a:lnTo>
                  <a:lnTo>
                    <a:pt x="858" y="37"/>
                  </a:lnTo>
                  <a:lnTo>
                    <a:pt x="852" y="33"/>
                  </a:lnTo>
                  <a:lnTo>
                    <a:pt x="843" y="29"/>
                  </a:lnTo>
                  <a:lnTo>
                    <a:pt x="833" y="23"/>
                  </a:lnTo>
                  <a:lnTo>
                    <a:pt x="824" y="18"/>
                  </a:lnTo>
                  <a:lnTo>
                    <a:pt x="812" y="15"/>
                  </a:lnTo>
                  <a:lnTo>
                    <a:pt x="799" y="10"/>
                  </a:lnTo>
                  <a:lnTo>
                    <a:pt x="784" y="8"/>
                  </a:lnTo>
                  <a:lnTo>
                    <a:pt x="769" y="5"/>
                  </a:lnTo>
                  <a:lnTo>
                    <a:pt x="754" y="4"/>
                  </a:lnTo>
                  <a:lnTo>
                    <a:pt x="736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72" name="Freeform 166"/>
            <p:cNvSpPr>
              <a:spLocks/>
            </p:cNvSpPr>
            <p:nvPr/>
          </p:nvSpPr>
          <p:spPr bwMode="auto">
            <a:xfrm>
              <a:off x="2940" y="2144"/>
              <a:ext cx="524" cy="62"/>
            </a:xfrm>
            <a:custGeom>
              <a:avLst/>
              <a:gdLst>
                <a:gd name="T0" fmla="*/ 443 w 524"/>
                <a:gd name="T1" fmla="*/ 1 h 62"/>
                <a:gd name="T2" fmla="*/ 440 w 524"/>
                <a:gd name="T3" fmla="*/ 2 h 62"/>
                <a:gd name="T4" fmla="*/ 432 w 524"/>
                <a:gd name="T5" fmla="*/ 2 h 62"/>
                <a:gd name="T6" fmla="*/ 421 w 524"/>
                <a:gd name="T7" fmla="*/ 1 h 62"/>
                <a:gd name="T8" fmla="*/ 408 w 524"/>
                <a:gd name="T9" fmla="*/ 1 h 62"/>
                <a:gd name="T10" fmla="*/ 389 w 524"/>
                <a:gd name="T11" fmla="*/ 1 h 62"/>
                <a:gd name="T12" fmla="*/ 367 w 524"/>
                <a:gd name="T13" fmla="*/ 2 h 62"/>
                <a:gd name="T14" fmla="*/ 343 w 524"/>
                <a:gd name="T15" fmla="*/ 3 h 62"/>
                <a:gd name="T16" fmla="*/ 315 w 524"/>
                <a:gd name="T17" fmla="*/ 5 h 62"/>
                <a:gd name="T18" fmla="*/ 283 w 524"/>
                <a:gd name="T19" fmla="*/ 8 h 62"/>
                <a:gd name="T20" fmla="*/ 247 w 524"/>
                <a:gd name="T21" fmla="*/ 12 h 62"/>
                <a:gd name="T22" fmla="*/ 210 w 524"/>
                <a:gd name="T23" fmla="*/ 18 h 62"/>
                <a:gd name="T24" fmla="*/ 170 w 524"/>
                <a:gd name="T25" fmla="*/ 24 h 62"/>
                <a:gd name="T26" fmla="*/ 125 w 524"/>
                <a:gd name="T27" fmla="*/ 32 h 62"/>
                <a:gd name="T28" fmla="*/ 78 w 524"/>
                <a:gd name="T29" fmla="*/ 41 h 62"/>
                <a:gd name="T30" fmla="*/ 27 w 524"/>
                <a:gd name="T31" fmla="*/ 52 h 62"/>
                <a:gd name="T32" fmla="*/ 1 w 524"/>
                <a:gd name="T33" fmla="*/ 59 h 62"/>
                <a:gd name="T34" fmla="*/ 6 w 524"/>
                <a:gd name="T35" fmla="*/ 59 h 62"/>
                <a:gd name="T36" fmla="*/ 14 w 524"/>
                <a:gd name="T37" fmla="*/ 58 h 62"/>
                <a:gd name="T38" fmla="*/ 28 w 524"/>
                <a:gd name="T39" fmla="*/ 60 h 62"/>
                <a:gd name="T40" fmla="*/ 44 w 524"/>
                <a:gd name="T41" fmla="*/ 58 h 62"/>
                <a:gd name="T42" fmla="*/ 65 w 524"/>
                <a:gd name="T43" fmla="*/ 59 h 62"/>
                <a:gd name="T44" fmla="*/ 88 w 524"/>
                <a:gd name="T45" fmla="*/ 58 h 62"/>
                <a:gd name="T46" fmla="*/ 114 w 524"/>
                <a:gd name="T47" fmla="*/ 58 h 62"/>
                <a:gd name="T48" fmla="*/ 145 w 524"/>
                <a:gd name="T49" fmla="*/ 58 h 62"/>
                <a:gd name="T50" fmla="*/ 177 w 524"/>
                <a:gd name="T51" fmla="*/ 57 h 62"/>
                <a:gd name="T52" fmla="*/ 213 w 524"/>
                <a:gd name="T53" fmla="*/ 56 h 62"/>
                <a:gd name="T54" fmla="*/ 251 w 524"/>
                <a:gd name="T55" fmla="*/ 57 h 62"/>
                <a:gd name="T56" fmla="*/ 291 w 524"/>
                <a:gd name="T57" fmla="*/ 58 h 62"/>
                <a:gd name="T58" fmla="*/ 333 w 524"/>
                <a:gd name="T59" fmla="*/ 58 h 62"/>
                <a:gd name="T60" fmla="*/ 376 w 524"/>
                <a:gd name="T61" fmla="*/ 60 h 62"/>
                <a:gd name="T62" fmla="*/ 422 w 524"/>
                <a:gd name="T63" fmla="*/ 60 h 62"/>
                <a:gd name="T64" fmla="*/ 453 w 524"/>
                <a:gd name="T65" fmla="*/ 60 h 62"/>
                <a:gd name="T66" fmla="*/ 477 w 524"/>
                <a:gd name="T67" fmla="*/ 60 h 62"/>
                <a:gd name="T68" fmla="*/ 503 w 524"/>
                <a:gd name="T69" fmla="*/ 54 h 62"/>
                <a:gd name="T70" fmla="*/ 520 w 524"/>
                <a:gd name="T71" fmla="*/ 43 h 62"/>
                <a:gd name="T72" fmla="*/ 523 w 524"/>
                <a:gd name="T73" fmla="*/ 33 h 62"/>
                <a:gd name="T74" fmla="*/ 517 w 524"/>
                <a:gd name="T75" fmla="*/ 24 h 62"/>
                <a:gd name="T76" fmla="*/ 496 w 524"/>
                <a:gd name="T77" fmla="*/ 12 h 62"/>
                <a:gd name="T78" fmla="*/ 464 w 524"/>
                <a:gd name="T79" fmla="*/ 4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4"/>
                <a:gd name="T121" fmla="*/ 0 h 62"/>
                <a:gd name="T122" fmla="*/ 524 w 52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4" h="62">
                  <a:moveTo>
                    <a:pt x="444" y="1"/>
                  </a:moveTo>
                  <a:lnTo>
                    <a:pt x="443" y="1"/>
                  </a:lnTo>
                  <a:lnTo>
                    <a:pt x="442" y="1"/>
                  </a:lnTo>
                  <a:lnTo>
                    <a:pt x="440" y="2"/>
                  </a:lnTo>
                  <a:lnTo>
                    <a:pt x="436" y="2"/>
                  </a:lnTo>
                  <a:lnTo>
                    <a:pt x="432" y="2"/>
                  </a:lnTo>
                  <a:lnTo>
                    <a:pt x="427" y="1"/>
                  </a:lnTo>
                  <a:lnTo>
                    <a:pt x="421" y="1"/>
                  </a:lnTo>
                  <a:lnTo>
                    <a:pt x="414" y="0"/>
                  </a:lnTo>
                  <a:lnTo>
                    <a:pt x="408" y="1"/>
                  </a:lnTo>
                  <a:lnTo>
                    <a:pt x="399" y="0"/>
                  </a:lnTo>
                  <a:lnTo>
                    <a:pt x="389" y="1"/>
                  </a:lnTo>
                  <a:lnTo>
                    <a:pt x="379" y="3"/>
                  </a:lnTo>
                  <a:lnTo>
                    <a:pt x="367" y="2"/>
                  </a:lnTo>
                  <a:lnTo>
                    <a:pt x="356" y="2"/>
                  </a:lnTo>
                  <a:lnTo>
                    <a:pt x="343" y="3"/>
                  </a:lnTo>
                  <a:lnTo>
                    <a:pt x="328" y="5"/>
                  </a:lnTo>
                  <a:lnTo>
                    <a:pt x="315" y="5"/>
                  </a:lnTo>
                  <a:lnTo>
                    <a:pt x="299" y="7"/>
                  </a:lnTo>
                  <a:lnTo>
                    <a:pt x="283" y="8"/>
                  </a:lnTo>
                  <a:lnTo>
                    <a:pt x="265" y="11"/>
                  </a:lnTo>
                  <a:lnTo>
                    <a:pt x="247" y="12"/>
                  </a:lnTo>
                  <a:lnTo>
                    <a:pt x="230" y="15"/>
                  </a:lnTo>
                  <a:lnTo>
                    <a:pt x="210" y="18"/>
                  </a:lnTo>
                  <a:lnTo>
                    <a:pt x="190" y="21"/>
                  </a:lnTo>
                  <a:lnTo>
                    <a:pt x="170" y="24"/>
                  </a:lnTo>
                  <a:lnTo>
                    <a:pt x="147" y="27"/>
                  </a:lnTo>
                  <a:lnTo>
                    <a:pt x="125" y="32"/>
                  </a:lnTo>
                  <a:lnTo>
                    <a:pt x="101" y="37"/>
                  </a:lnTo>
                  <a:lnTo>
                    <a:pt x="78" y="41"/>
                  </a:lnTo>
                  <a:lnTo>
                    <a:pt x="53" y="46"/>
                  </a:lnTo>
                  <a:lnTo>
                    <a:pt x="27" y="52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8" y="60"/>
                  </a:lnTo>
                  <a:lnTo>
                    <a:pt x="36" y="58"/>
                  </a:lnTo>
                  <a:lnTo>
                    <a:pt x="44" y="58"/>
                  </a:lnTo>
                  <a:lnTo>
                    <a:pt x="53" y="58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8" y="58"/>
                  </a:lnTo>
                  <a:lnTo>
                    <a:pt x="102" y="57"/>
                  </a:lnTo>
                  <a:lnTo>
                    <a:pt x="114" y="58"/>
                  </a:lnTo>
                  <a:lnTo>
                    <a:pt x="130" y="57"/>
                  </a:lnTo>
                  <a:lnTo>
                    <a:pt x="145" y="58"/>
                  </a:lnTo>
                  <a:lnTo>
                    <a:pt x="160" y="58"/>
                  </a:lnTo>
                  <a:lnTo>
                    <a:pt x="177" y="57"/>
                  </a:lnTo>
                  <a:lnTo>
                    <a:pt x="194" y="56"/>
                  </a:lnTo>
                  <a:lnTo>
                    <a:pt x="213" y="56"/>
                  </a:lnTo>
                  <a:lnTo>
                    <a:pt x="232" y="57"/>
                  </a:lnTo>
                  <a:lnTo>
                    <a:pt x="251" y="57"/>
                  </a:lnTo>
                  <a:lnTo>
                    <a:pt x="271" y="56"/>
                  </a:lnTo>
                  <a:lnTo>
                    <a:pt x="291" y="58"/>
                  </a:lnTo>
                  <a:lnTo>
                    <a:pt x="312" y="56"/>
                  </a:lnTo>
                  <a:lnTo>
                    <a:pt x="333" y="58"/>
                  </a:lnTo>
                  <a:lnTo>
                    <a:pt x="354" y="58"/>
                  </a:lnTo>
                  <a:lnTo>
                    <a:pt x="376" y="60"/>
                  </a:lnTo>
                  <a:lnTo>
                    <a:pt x="398" y="59"/>
                  </a:lnTo>
                  <a:lnTo>
                    <a:pt x="422" y="60"/>
                  </a:lnTo>
                  <a:lnTo>
                    <a:pt x="445" y="61"/>
                  </a:lnTo>
                  <a:lnTo>
                    <a:pt x="453" y="60"/>
                  </a:lnTo>
                  <a:lnTo>
                    <a:pt x="464" y="61"/>
                  </a:lnTo>
                  <a:lnTo>
                    <a:pt x="477" y="60"/>
                  </a:lnTo>
                  <a:lnTo>
                    <a:pt x="491" y="57"/>
                  </a:lnTo>
                  <a:lnTo>
                    <a:pt x="503" y="54"/>
                  </a:lnTo>
                  <a:lnTo>
                    <a:pt x="514" y="48"/>
                  </a:lnTo>
                  <a:lnTo>
                    <a:pt x="520" y="43"/>
                  </a:lnTo>
                  <a:lnTo>
                    <a:pt x="521" y="36"/>
                  </a:lnTo>
                  <a:lnTo>
                    <a:pt x="523" y="33"/>
                  </a:lnTo>
                  <a:lnTo>
                    <a:pt x="522" y="29"/>
                  </a:lnTo>
                  <a:lnTo>
                    <a:pt x="517" y="24"/>
                  </a:lnTo>
                  <a:lnTo>
                    <a:pt x="507" y="17"/>
                  </a:lnTo>
                  <a:lnTo>
                    <a:pt x="496" y="12"/>
                  </a:lnTo>
                  <a:lnTo>
                    <a:pt x="481" y="7"/>
                  </a:lnTo>
                  <a:lnTo>
                    <a:pt x="464" y="4"/>
                  </a:lnTo>
                  <a:lnTo>
                    <a:pt x="444" y="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73" name="Freeform 167"/>
            <p:cNvSpPr>
              <a:spLocks/>
            </p:cNvSpPr>
            <p:nvPr/>
          </p:nvSpPr>
          <p:spPr bwMode="auto">
            <a:xfrm>
              <a:off x="2938" y="2146"/>
              <a:ext cx="531" cy="64"/>
            </a:xfrm>
            <a:custGeom>
              <a:avLst/>
              <a:gdLst>
                <a:gd name="T0" fmla="*/ 450 w 531"/>
                <a:gd name="T1" fmla="*/ 1 h 64"/>
                <a:gd name="T2" fmla="*/ 449 w 531"/>
                <a:gd name="T3" fmla="*/ 1 h 64"/>
                <a:gd name="T4" fmla="*/ 443 w 531"/>
                <a:gd name="T5" fmla="*/ 1 h 64"/>
                <a:gd name="T6" fmla="*/ 433 w 531"/>
                <a:gd name="T7" fmla="*/ 0 h 64"/>
                <a:gd name="T8" fmla="*/ 421 w 531"/>
                <a:gd name="T9" fmla="*/ 1 h 64"/>
                <a:gd name="T10" fmla="*/ 405 w 531"/>
                <a:gd name="T11" fmla="*/ 1 h 64"/>
                <a:gd name="T12" fmla="*/ 384 w 531"/>
                <a:gd name="T13" fmla="*/ 3 h 64"/>
                <a:gd name="T14" fmla="*/ 360 w 531"/>
                <a:gd name="T15" fmla="*/ 2 h 64"/>
                <a:gd name="T16" fmla="*/ 333 w 531"/>
                <a:gd name="T17" fmla="*/ 5 h 64"/>
                <a:gd name="T18" fmla="*/ 302 w 531"/>
                <a:gd name="T19" fmla="*/ 8 h 64"/>
                <a:gd name="T20" fmla="*/ 269 w 531"/>
                <a:gd name="T21" fmla="*/ 12 h 64"/>
                <a:gd name="T22" fmla="*/ 233 w 531"/>
                <a:gd name="T23" fmla="*/ 17 h 64"/>
                <a:gd name="T24" fmla="*/ 193 w 531"/>
                <a:gd name="T25" fmla="*/ 22 h 64"/>
                <a:gd name="T26" fmla="*/ 150 w 531"/>
                <a:gd name="T27" fmla="*/ 30 h 64"/>
                <a:gd name="T28" fmla="*/ 103 w 531"/>
                <a:gd name="T29" fmla="*/ 38 h 64"/>
                <a:gd name="T30" fmla="*/ 53 w 531"/>
                <a:gd name="T31" fmla="*/ 49 h 64"/>
                <a:gd name="T32" fmla="*/ 0 w 531"/>
                <a:gd name="T33" fmla="*/ 62 h 64"/>
                <a:gd name="T34" fmla="*/ 4 w 531"/>
                <a:gd name="T35" fmla="*/ 63 h 64"/>
                <a:gd name="T36" fmla="*/ 10 w 531"/>
                <a:gd name="T37" fmla="*/ 63 h 64"/>
                <a:gd name="T38" fmla="*/ 21 w 531"/>
                <a:gd name="T39" fmla="*/ 62 h 64"/>
                <a:gd name="T40" fmla="*/ 36 w 531"/>
                <a:gd name="T41" fmla="*/ 62 h 64"/>
                <a:gd name="T42" fmla="*/ 55 w 531"/>
                <a:gd name="T43" fmla="*/ 61 h 64"/>
                <a:gd name="T44" fmla="*/ 77 w 531"/>
                <a:gd name="T45" fmla="*/ 61 h 64"/>
                <a:gd name="T46" fmla="*/ 103 w 531"/>
                <a:gd name="T47" fmla="*/ 60 h 64"/>
                <a:gd name="T48" fmla="*/ 131 w 531"/>
                <a:gd name="T49" fmla="*/ 60 h 64"/>
                <a:gd name="T50" fmla="*/ 163 w 531"/>
                <a:gd name="T51" fmla="*/ 60 h 64"/>
                <a:gd name="T52" fmla="*/ 197 w 531"/>
                <a:gd name="T53" fmla="*/ 58 h 64"/>
                <a:gd name="T54" fmla="*/ 235 w 531"/>
                <a:gd name="T55" fmla="*/ 59 h 64"/>
                <a:gd name="T56" fmla="*/ 274 w 531"/>
                <a:gd name="T57" fmla="*/ 58 h 64"/>
                <a:gd name="T58" fmla="*/ 316 w 531"/>
                <a:gd name="T59" fmla="*/ 60 h 64"/>
                <a:gd name="T60" fmla="*/ 358 w 531"/>
                <a:gd name="T61" fmla="*/ 60 h 64"/>
                <a:gd name="T62" fmla="*/ 403 w 531"/>
                <a:gd name="T63" fmla="*/ 62 h 64"/>
                <a:gd name="T64" fmla="*/ 450 w 531"/>
                <a:gd name="T65" fmla="*/ 63 h 64"/>
                <a:gd name="T66" fmla="*/ 471 w 531"/>
                <a:gd name="T67" fmla="*/ 62 h 64"/>
                <a:gd name="T68" fmla="*/ 497 w 531"/>
                <a:gd name="T69" fmla="*/ 58 h 64"/>
                <a:gd name="T70" fmla="*/ 521 w 531"/>
                <a:gd name="T71" fmla="*/ 51 h 64"/>
                <a:gd name="T72" fmla="*/ 528 w 531"/>
                <a:gd name="T73" fmla="*/ 36 h 64"/>
                <a:gd name="T74" fmla="*/ 529 w 531"/>
                <a:gd name="T75" fmla="*/ 29 h 64"/>
                <a:gd name="T76" fmla="*/ 514 w 531"/>
                <a:gd name="T77" fmla="*/ 17 h 64"/>
                <a:gd name="T78" fmla="*/ 488 w 531"/>
                <a:gd name="T79" fmla="*/ 6 h 64"/>
                <a:gd name="T80" fmla="*/ 450 w 531"/>
                <a:gd name="T81" fmla="*/ 1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1"/>
                <a:gd name="T124" fmla="*/ 0 h 64"/>
                <a:gd name="T125" fmla="*/ 531 w 531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1" h="64">
                  <a:moveTo>
                    <a:pt x="450" y="1"/>
                  </a:moveTo>
                  <a:lnTo>
                    <a:pt x="450" y="1"/>
                  </a:lnTo>
                  <a:lnTo>
                    <a:pt x="449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1"/>
                  </a:lnTo>
                  <a:lnTo>
                    <a:pt x="439" y="2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1" y="1"/>
                  </a:lnTo>
                  <a:lnTo>
                    <a:pt x="414" y="2"/>
                  </a:lnTo>
                  <a:lnTo>
                    <a:pt x="405" y="1"/>
                  </a:lnTo>
                  <a:lnTo>
                    <a:pt x="395" y="1"/>
                  </a:lnTo>
                  <a:lnTo>
                    <a:pt x="384" y="3"/>
                  </a:lnTo>
                  <a:lnTo>
                    <a:pt x="373" y="2"/>
                  </a:lnTo>
                  <a:lnTo>
                    <a:pt x="360" y="2"/>
                  </a:lnTo>
                  <a:lnTo>
                    <a:pt x="347" y="5"/>
                  </a:lnTo>
                  <a:lnTo>
                    <a:pt x="333" y="5"/>
                  </a:lnTo>
                  <a:lnTo>
                    <a:pt x="319" y="7"/>
                  </a:lnTo>
                  <a:lnTo>
                    <a:pt x="302" y="8"/>
                  </a:lnTo>
                  <a:lnTo>
                    <a:pt x="287" y="9"/>
                  </a:lnTo>
                  <a:lnTo>
                    <a:pt x="269" y="12"/>
                  </a:lnTo>
                  <a:lnTo>
                    <a:pt x="251" y="13"/>
                  </a:lnTo>
                  <a:lnTo>
                    <a:pt x="233" y="17"/>
                  </a:lnTo>
                  <a:lnTo>
                    <a:pt x="213" y="20"/>
                  </a:lnTo>
                  <a:lnTo>
                    <a:pt x="193" y="22"/>
                  </a:lnTo>
                  <a:lnTo>
                    <a:pt x="171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103" y="38"/>
                  </a:lnTo>
                  <a:lnTo>
                    <a:pt x="79" y="45"/>
                  </a:lnTo>
                  <a:lnTo>
                    <a:pt x="53" y="49"/>
                  </a:lnTo>
                  <a:lnTo>
                    <a:pt x="27" y="56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55" y="61"/>
                  </a:lnTo>
                  <a:lnTo>
                    <a:pt x="66" y="62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3" y="60"/>
                  </a:lnTo>
                  <a:lnTo>
                    <a:pt x="116" y="60"/>
                  </a:lnTo>
                  <a:lnTo>
                    <a:pt x="131" y="60"/>
                  </a:lnTo>
                  <a:lnTo>
                    <a:pt x="147" y="60"/>
                  </a:lnTo>
                  <a:lnTo>
                    <a:pt x="163" y="60"/>
                  </a:lnTo>
                  <a:lnTo>
                    <a:pt x="179" y="59"/>
                  </a:lnTo>
                  <a:lnTo>
                    <a:pt x="197" y="58"/>
                  </a:lnTo>
                  <a:lnTo>
                    <a:pt x="215" y="59"/>
                  </a:lnTo>
                  <a:lnTo>
                    <a:pt x="235" y="59"/>
                  </a:lnTo>
                  <a:lnTo>
                    <a:pt x="254" y="59"/>
                  </a:lnTo>
                  <a:lnTo>
                    <a:pt x="274" y="58"/>
                  </a:lnTo>
                  <a:lnTo>
                    <a:pt x="294" y="60"/>
                  </a:lnTo>
                  <a:lnTo>
                    <a:pt x="316" y="60"/>
                  </a:lnTo>
                  <a:lnTo>
                    <a:pt x="336" y="60"/>
                  </a:lnTo>
                  <a:lnTo>
                    <a:pt x="358" y="60"/>
                  </a:lnTo>
                  <a:lnTo>
                    <a:pt x="382" y="60"/>
                  </a:lnTo>
                  <a:lnTo>
                    <a:pt x="403" y="62"/>
                  </a:lnTo>
                  <a:lnTo>
                    <a:pt x="427" y="61"/>
                  </a:lnTo>
                  <a:lnTo>
                    <a:pt x="450" y="63"/>
                  </a:lnTo>
                  <a:lnTo>
                    <a:pt x="459" y="62"/>
                  </a:lnTo>
                  <a:lnTo>
                    <a:pt x="471" y="62"/>
                  </a:lnTo>
                  <a:lnTo>
                    <a:pt x="484" y="61"/>
                  </a:lnTo>
                  <a:lnTo>
                    <a:pt x="497" y="58"/>
                  </a:lnTo>
                  <a:lnTo>
                    <a:pt x="511" y="55"/>
                  </a:lnTo>
                  <a:lnTo>
                    <a:pt x="521" y="51"/>
                  </a:lnTo>
                  <a:lnTo>
                    <a:pt x="527" y="45"/>
                  </a:lnTo>
                  <a:lnTo>
                    <a:pt x="528" y="36"/>
                  </a:lnTo>
                  <a:lnTo>
                    <a:pt x="530" y="33"/>
                  </a:lnTo>
                  <a:lnTo>
                    <a:pt x="529" y="29"/>
                  </a:lnTo>
                  <a:lnTo>
                    <a:pt x="525" y="24"/>
                  </a:lnTo>
                  <a:lnTo>
                    <a:pt x="514" y="17"/>
                  </a:lnTo>
                  <a:lnTo>
                    <a:pt x="503" y="12"/>
                  </a:lnTo>
                  <a:lnTo>
                    <a:pt x="488" y="6"/>
                  </a:lnTo>
                  <a:lnTo>
                    <a:pt x="470" y="3"/>
                  </a:lnTo>
                  <a:lnTo>
                    <a:pt x="45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74" name="Freeform 168"/>
            <p:cNvSpPr>
              <a:spLocks/>
            </p:cNvSpPr>
            <p:nvPr/>
          </p:nvSpPr>
          <p:spPr bwMode="auto">
            <a:xfrm>
              <a:off x="1621" y="1980"/>
              <a:ext cx="317" cy="34"/>
            </a:xfrm>
            <a:custGeom>
              <a:avLst/>
              <a:gdLst>
                <a:gd name="T0" fmla="*/ 268 w 317"/>
                <a:gd name="T1" fmla="*/ 4 h 34"/>
                <a:gd name="T2" fmla="*/ 265 w 317"/>
                <a:gd name="T3" fmla="*/ 5 h 34"/>
                <a:gd name="T4" fmla="*/ 262 w 317"/>
                <a:gd name="T5" fmla="*/ 2 h 34"/>
                <a:gd name="T6" fmla="*/ 257 w 317"/>
                <a:gd name="T7" fmla="*/ 0 h 34"/>
                <a:gd name="T8" fmla="*/ 249 w 317"/>
                <a:gd name="T9" fmla="*/ 1 h 34"/>
                <a:gd name="T10" fmla="*/ 240 w 317"/>
                <a:gd name="T11" fmla="*/ 1 h 34"/>
                <a:gd name="T12" fmla="*/ 228 w 317"/>
                <a:gd name="T13" fmla="*/ 1 h 34"/>
                <a:gd name="T14" fmla="*/ 213 w 317"/>
                <a:gd name="T15" fmla="*/ 1 h 34"/>
                <a:gd name="T16" fmla="*/ 197 w 317"/>
                <a:gd name="T17" fmla="*/ 0 h 34"/>
                <a:gd name="T18" fmla="*/ 179 w 317"/>
                <a:gd name="T19" fmla="*/ 2 h 34"/>
                <a:gd name="T20" fmla="*/ 157 w 317"/>
                <a:gd name="T21" fmla="*/ 2 h 34"/>
                <a:gd name="T22" fmla="*/ 136 w 317"/>
                <a:gd name="T23" fmla="*/ 4 h 34"/>
                <a:gd name="T24" fmla="*/ 112 w 317"/>
                <a:gd name="T25" fmla="*/ 6 h 34"/>
                <a:gd name="T26" fmla="*/ 86 w 317"/>
                <a:gd name="T27" fmla="*/ 7 h 34"/>
                <a:gd name="T28" fmla="*/ 59 w 317"/>
                <a:gd name="T29" fmla="*/ 11 h 34"/>
                <a:gd name="T30" fmla="*/ 30 w 317"/>
                <a:gd name="T31" fmla="*/ 16 h 34"/>
                <a:gd name="T32" fmla="*/ 0 w 317"/>
                <a:gd name="T33" fmla="*/ 21 h 34"/>
                <a:gd name="T34" fmla="*/ 1 w 317"/>
                <a:gd name="T35" fmla="*/ 22 h 34"/>
                <a:gd name="T36" fmla="*/ 4 w 317"/>
                <a:gd name="T37" fmla="*/ 22 h 34"/>
                <a:gd name="T38" fmla="*/ 11 w 317"/>
                <a:gd name="T39" fmla="*/ 25 h 34"/>
                <a:gd name="T40" fmla="*/ 20 w 317"/>
                <a:gd name="T41" fmla="*/ 25 h 34"/>
                <a:gd name="T42" fmla="*/ 31 w 317"/>
                <a:gd name="T43" fmla="*/ 25 h 34"/>
                <a:gd name="T44" fmla="*/ 43 w 317"/>
                <a:gd name="T45" fmla="*/ 27 h 34"/>
                <a:gd name="T46" fmla="*/ 59 w 317"/>
                <a:gd name="T47" fmla="*/ 28 h 34"/>
                <a:gd name="T48" fmla="*/ 76 w 317"/>
                <a:gd name="T49" fmla="*/ 29 h 34"/>
                <a:gd name="T50" fmla="*/ 95 w 317"/>
                <a:gd name="T51" fmla="*/ 30 h 34"/>
                <a:gd name="T52" fmla="*/ 116 w 317"/>
                <a:gd name="T53" fmla="*/ 31 h 34"/>
                <a:gd name="T54" fmla="*/ 137 w 317"/>
                <a:gd name="T55" fmla="*/ 32 h 34"/>
                <a:gd name="T56" fmla="*/ 161 w 317"/>
                <a:gd name="T57" fmla="*/ 32 h 34"/>
                <a:gd name="T58" fmla="*/ 185 w 317"/>
                <a:gd name="T59" fmla="*/ 33 h 34"/>
                <a:gd name="T60" fmla="*/ 212 w 317"/>
                <a:gd name="T61" fmla="*/ 33 h 34"/>
                <a:gd name="T62" fmla="*/ 239 w 317"/>
                <a:gd name="T63" fmla="*/ 32 h 34"/>
                <a:gd name="T64" fmla="*/ 268 w 317"/>
                <a:gd name="T65" fmla="*/ 31 h 34"/>
                <a:gd name="T66" fmla="*/ 273 w 317"/>
                <a:gd name="T67" fmla="*/ 31 h 34"/>
                <a:gd name="T68" fmla="*/ 280 w 317"/>
                <a:gd name="T69" fmla="*/ 31 h 34"/>
                <a:gd name="T70" fmla="*/ 287 w 317"/>
                <a:gd name="T71" fmla="*/ 31 h 34"/>
                <a:gd name="T72" fmla="*/ 296 w 317"/>
                <a:gd name="T73" fmla="*/ 29 h 34"/>
                <a:gd name="T74" fmla="*/ 303 w 317"/>
                <a:gd name="T75" fmla="*/ 27 h 34"/>
                <a:gd name="T76" fmla="*/ 310 w 317"/>
                <a:gd name="T77" fmla="*/ 24 h 34"/>
                <a:gd name="T78" fmla="*/ 313 w 317"/>
                <a:gd name="T79" fmla="*/ 22 h 34"/>
                <a:gd name="T80" fmla="*/ 314 w 317"/>
                <a:gd name="T81" fmla="*/ 17 h 34"/>
                <a:gd name="T82" fmla="*/ 316 w 317"/>
                <a:gd name="T83" fmla="*/ 15 h 34"/>
                <a:gd name="T84" fmla="*/ 314 w 317"/>
                <a:gd name="T85" fmla="*/ 12 h 34"/>
                <a:gd name="T86" fmla="*/ 311 w 317"/>
                <a:gd name="T87" fmla="*/ 11 h 34"/>
                <a:gd name="T88" fmla="*/ 306 w 317"/>
                <a:gd name="T89" fmla="*/ 9 h 34"/>
                <a:gd name="T90" fmla="*/ 298 w 317"/>
                <a:gd name="T91" fmla="*/ 7 h 34"/>
                <a:gd name="T92" fmla="*/ 290 w 317"/>
                <a:gd name="T93" fmla="*/ 6 h 34"/>
                <a:gd name="T94" fmla="*/ 279 w 317"/>
                <a:gd name="T95" fmla="*/ 5 h 34"/>
                <a:gd name="T96" fmla="*/ 268 w 317"/>
                <a:gd name="T97" fmla="*/ 4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4"/>
                <a:gd name="T149" fmla="*/ 317 w 317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4">
                  <a:moveTo>
                    <a:pt x="268" y="4"/>
                  </a:moveTo>
                  <a:lnTo>
                    <a:pt x="265" y="5"/>
                  </a:lnTo>
                  <a:lnTo>
                    <a:pt x="262" y="2"/>
                  </a:lnTo>
                  <a:lnTo>
                    <a:pt x="257" y="0"/>
                  </a:lnTo>
                  <a:lnTo>
                    <a:pt x="249" y="1"/>
                  </a:lnTo>
                  <a:lnTo>
                    <a:pt x="240" y="1"/>
                  </a:lnTo>
                  <a:lnTo>
                    <a:pt x="228" y="1"/>
                  </a:lnTo>
                  <a:lnTo>
                    <a:pt x="213" y="1"/>
                  </a:lnTo>
                  <a:lnTo>
                    <a:pt x="197" y="0"/>
                  </a:lnTo>
                  <a:lnTo>
                    <a:pt x="179" y="2"/>
                  </a:lnTo>
                  <a:lnTo>
                    <a:pt x="157" y="2"/>
                  </a:lnTo>
                  <a:lnTo>
                    <a:pt x="136" y="4"/>
                  </a:lnTo>
                  <a:lnTo>
                    <a:pt x="112" y="6"/>
                  </a:lnTo>
                  <a:lnTo>
                    <a:pt x="86" y="7"/>
                  </a:lnTo>
                  <a:lnTo>
                    <a:pt x="59" y="11"/>
                  </a:lnTo>
                  <a:lnTo>
                    <a:pt x="30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11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3" y="27"/>
                  </a:lnTo>
                  <a:lnTo>
                    <a:pt x="59" y="28"/>
                  </a:lnTo>
                  <a:lnTo>
                    <a:pt x="76" y="29"/>
                  </a:lnTo>
                  <a:lnTo>
                    <a:pt x="95" y="30"/>
                  </a:lnTo>
                  <a:lnTo>
                    <a:pt x="116" y="31"/>
                  </a:lnTo>
                  <a:lnTo>
                    <a:pt x="137" y="32"/>
                  </a:lnTo>
                  <a:lnTo>
                    <a:pt x="161" y="32"/>
                  </a:lnTo>
                  <a:lnTo>
                    <a:pt x="185" y="33"/>
                  </a:lnTo>
                  <a:lnTo>
                    <a:pt x="212" y="33"/>
                  </a:lnTo>
                  <a:lnTo>
                    <a:pt x="239" y="32"/>
                  </a:lnTo>
                  <a:lnTo>
                    <a:pt x="268" y="31"/>
                  </a:lnTo>
                  <a:lnTo>
                    <a:pt x="273" y="31"/>
                  </a:lnTo>
                  <a:lnTo>
                    <a:pt x="280" y="31"/>
                  </a:lnTo>
                  <a:lnTo>
                    <a:pt x="287" y="31"/>
                  </a:lnTo>
                  <a:lnTo>
                    <a:pt x="296" y="29"/>
                  </a:lnTo>
                  <a:lnTo>
                    <a:pt x="303" y="27"/>
                  </a:lnTo>
                  <a:lnTo>
                    <a:pt x="310" y="24"/>
                  </a:lnTo>
                  <a:lnTo>
                    <a:pt x="313" y="22"/>
                  </a:lnTo>
                  <a:lnTo>
                    <a:pt x="314" y="17"/>
                  </a:lnTo>
                  <a:lnTo>
                    <a:pt x="316" y="15"/>
                  </a:lnTo>
                  <a:lnTo>
                    <a:pt x="314" y="12"/>
                  </a:lnTo>
                  <a:lnTo>
                    <a:pt x="311" y="11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0" y="6"/>
                  </a:lnTo>
                  <a:lnTo>
                    <a:pt x="279" y="5"/>
                  </a:lnTo>
                  <a:lnTo>
                    <a:pt x="268" y="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75" name="Freeform 169"/>
            <p:cNvSpPr>
              <a:spLocks/>
            </p:cNvSpPr>
            <p:nvPr/>
          </p:nvSpPr>
          <p:spPr bwMode="auto">
            <a:xfrm>
              <a:off x="1618" y="1983"/>
              <a:ext cx="326" cy="35"/>
            </a:xfrm>
            <a:custGeom>
              <a:avLst/>
              <a:gdLst>
                <a:gd name="T0" fmla="*/ 275 w 326"/>
                <a:gd name="T1" fmla="*/ 3 h 35"/>
                <a:gd name="T2" fmla="*/ 275 w 326"/>
                <a:gd name="T3" fmla="*/ 3 h 35"/>
                <a:gd name="T4" fmla="*/ 273 w 326"/>
                <a:gd name="T5" fmla="*/ 3 h 35"/>
                <a:gd name="T6" fmla="*/ 269 w 326"/>
                <a:gd name="T7" fmla="*/ 2 h 35"/>
                <a:gd name="T8" fmla="*/ 264 w 326"/>
                <a:gd name="T9" fmla="*/ 0 h 35"/>
                <a:gd name="T10" fmla="*/ 256 w 326"/>
                <a:gd name="T11" fmla="*/ 1 h 35"/>
                <a:gd name="T12" fmla="*/ 246 w 326"/>
                <a:gd name="T13" fmla="*/ 0 h 35"/>
                <a:gd name="T14" fmla="*/ 233 w 326"/>
                <a:gd name="T15" fmla="*/ 1 h 35"/>
                <a:gd name="T16" fmla="*/ 219 w 326"/>
                <a:gd name="T17" fmla="*/ 0 h 35"/>
                <a:gd name="T18" fmla="*/ 202 w 326"/>
                <a:gd name="T19" fmla="*/ 1 h 35"/>
                <a:gd name="T20" fmla="*/ 184 w 326"/>
                <a:gd name="T21" fmla="*/ 2 h 35"/>
                <a:gd name="T22" fmla="*/ 163 w 326"/>
                <a:gd name="T23" fmla="*/ 2 h 35"/>
                <a:gd name="T24" fmla="*/ 140 w 326"/>
                <a:gd name="T25" fmla="*/ 4 h 35"/>
                <a:gd name="T26" fmla="*/ 116 w 326"/>
                <a:gd name="T27" fmla="*/ 7 h 35"/>
                <a:gd name="T28" fmla="*/ 90 w 326"/>
                <a:gd name="T29" fmla="*/ 9 h 35"/>
                <a:gd name="T30" fmla="*/ 61 w 326"/>
                <a:gd name="T31" fmla="*/ 14 h 35"/>
                <a:gd name="T32" fmla="*/ 32 w 326"/>
                <a:gd name="T33" fmla="*/ 18 h 35"/>
                <a:gd name="T34" fmla="*/ 0 w 326"/>
                <a:gd name="T35" fmla="*/ 24 h 35"/>
                <a:gd name="T36" fmla="*/ 1 w 326"/>
                <a:gd name="T37" fmla="*/ 25 h 35"/>
                <a:gd name="T38" fmla="*/ 4 w 326"/>
                <a:gd name="T39" fmla="*/ 24 h 35"/>
                <a:gd name="T40" fmla="*/ 12 w 326"/>
                <a:gd name="T41" fmla="*/ 27 h 35"/>
                <a:gd name="T42" fmla="*/ 21 w 326"/>
                <a:gd name="T43" fmla="*/ 27 h 35"/>
                <a:gd name="T44" fmla="*/ 33 w 326"/>
                <a:gd name="T45" fmla="*/ 28 h 35"/>
                <a:gd name="T46" fmla="*/ 45 w 326"/>
                <a:gd name="T47" fmla="*/ 29 h 35"/>
                <a:gd name="T48" fmla="*/ 61 w 326"/>
                <a:gd name="T49" fmla="*/ 30 h 35"/>
                <a:gd name="T50" fmla="*/ 79 w 326"/>
                <a:gd name="T51" fmla="*/ 31 h 35"/>
                <a:gd name="T52" fmla="*/ 98 w 326"/>
                <a:gd name="T53" fmla="*/ 33 h 35"/>
                <a:gd name="T54" fmla="*/ 120 w 326"/>
                <a:gd name="T55" fmla="*/ 31 h 35"/>
                <a:gd name="T56" fmla="*/ 141 w 326"/>
                <a:gd name="T57" fmla="*/ 34 h 35"/>
                <a:gd name="T58" fmla="*/ 165 w 326"/>
                <a:gd name="T59" fmla="*/ 33 h 35"/>
                <a:gd name="T60" fmla="*/ 191 w 326"/>
                <a:gd name="T61" fmla="*/ 34 h 35"/>
                <a:gd name="T62" fmla="*/ 218 w 326"/>
                <a:gd name="T63" fmla="*/ 34 h 35"/>
                <a:gd name="T64" fmla="*/ 246 w 326"/>
                <a:gd name="T65" fmla="*/ 32 h 35"/>
                <a:gd name="T66" fmla="*/ 274 w 326"/>
                <a:gd name="T67" fmla="*/ 31 h 35"/>
                <a:gd name="T68" fmla="*/ 279 w 326"/>
                <a:gd name="T69" fmla="*/ 32 h 35"/>
                <a:gd name="T70" fmla="*/ 285 w 326"/>
                <a:gd name="T71" fmla="*/ 31 h 35"/>
                <a:gd name="T72" fmla="*/ 296 w 326"/>
                <a:gd name="T73" fmla="*/ 31 h 35"/>
                <a:gd name="T74" fmla="*/ 304 w 326"/>
                <a:gd name="T75" fmla="*/ 29 h 35"/>
                <a:gd name="T76" fmla="*/ 312 w 326"/>
                <a:gd name="T77" fmla="*/ 27 h 35"/>
                <a:gd name="T78" fmla="*/ 318 w 326"/>
                <a:gd name="T79" fmla="*/ 24 h 35"/>
                <a:gd name="T80" fmla="*/ 322 w 326"/>
                <a:gd name="T81" fmla="*/ 21 h 35"/>
                <a:gd name="T82" fmla="*/ 323 w 326"/>
                <a:gd name="T83" fmla="*/ 16 h 35"/>
                <a:gd name="T84" fmla="*/ 325 w 326"/>
                <a:gd name="T85" fmla="*/ 15 h 35"/>
                <a:gd name="T86" fmla="*/ 323 w 326"/>
                <a:gd name="T87" fmla="*/ 11 h 35"/>
                <a:gd name="T88" fmla="*/ 320 w 326"/>
                <a:gd name="T89" fmla="*/ 10 h 35"/>
                <a:gd name="T90" fmla="*/ 314 w 326"/>
                <a:gd name="T91" fmla="*/ 8 h 35"/>
                <a:gd name="T92" fmla="*/ 307 w 326"/>
                <a:gd name="T93" fmla="*/ 7 h 35"/>
                <a:gd name="T94" fmla="*/ 297 w 326"/>
                <a:gd name="T95" fmla="*/ 5 h 35"/>
                <a:gd name="T96" fmla="*/ 287 w 326"/>
                <a:gd name="T97" fmla="*/ 4 h 35"/>
                <a:gd name="T98" fmla="*/ 275 w 326"/>
                <a:gd name="T99" fmla="*/ 3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35"/>
                <a:gd name="T152" fmla="*/ 326 w 326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35">
                  <a:moveTo>
                    <a:pt x="275" y="3"/>
                  </a:moveTo>
                  <a:lnTo>
                    <a:pt x="275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4" y="0"/>
                  </a:lnTo>
                  <a:lnTo>
                    <a:pt x="256" y="1"/>
                  </a:lnTo>
                  <a:lnTo>
                    <a:pt x="246" y="0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02" y="1"/>
                  </a:lnTo>
                  <a:lnTo>
                    <a:pt x="184" y="2"/>
                  </a:lnTo>
                  <a:lnTo>
                    <a:pt x="163" y="2"/>
                  </a:lnTo>
                  <a:lnTo>
                    <a:pt x="140" y="4"/>
                  </a:lnTo>
                  <a:lnTo>
                    <a:pt x="116" y="7"/>
                  </a:lnTo>
                  <a:lnTo>
                    <a:pt x="90" y="9"/>
                  </a:lnTo>
                  <a:lnTo>
                    <a:pt x="61" y="14"/>
                  </a:lnTo>
                  <a:lnTo>
                    <a:pt x="32" y="18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33" y="28"/>
                  </a:lnTo>
                  <a:lnTo>
                    <a:pt x="45" y="29"/>
                  </a:lnTo>
                  <a:lnTo>
                    <a:pt x="61" y="30"/>
                  </a:lnTo>
                  <a:lnTo>
                    <a:pt x="79" y="31"/>
                  </a:lnTo>
                  <a:lnTo>
                    <a:pt x="98" y="33"/>
                  </a:lnTo>
                  <a:lnTo>
                    <a:pt x="120" y="31"/>
                  </a:lnTo>
                  <a:lnTo>
                    <a:pt x="141" y="34"/>
                  </a:lnTo>
                  <a:lnTo>
                    <a:pt x="165" y="33"/>
                  </a:lnTo>
                  <a:lnTo>
                    <a:pt x="191" y="34"/>
                  </a:lnTo>
                  <a:lnTo>
                    <a:pt x="218" y="34"/>
                  </a:lnTo>
                  <a:lnTo>
                    <a:pt x="246" y="32"/>
                  </a:lnTo>
                  <a:lnTo>
                    <a:pt x="274" y="31"/>
                  </a:lnTo>
                  <a:lnTo>
                    <a:pt x="279" y="32"/>
                  </a:lnTo>
                  <a:lnTo>
                    <a:pt x="285" y="31"/>
                  </a:lnTo>
                  <a:lnTo>
                    <a:pt x="296" y="31"/>
                  </a:lnTo>
                  <a:lnTo>
                    <a:pt x="304" y="29"/>
                  </a:lnTo>
                  <a:lnTo>
                    <a:pt x="312" y="27"/>
                  </a:lnTo>
                  <a:lnTo>
                    <a:pt x="318" y="24"/>
                  </a:lnTo>
                  <a:lnTo>
                    <a:pt x="322" y="21"/>
                  </a:lnTo>
                  <a:lnTo>
                    <a:pt x="323" y="16"/>
                  </a:lnTo>
                  <a:lnTo>
                    <a:pt x="325" y="15"/>
                  </a:lnTo>
                  <a:lnTo>
                    <a:pt x="323" y="11"/>
                  </a:lnTo>
                  <a:lnTo>
                    <a:pt x="320" y="10"/>
                  </a:lnTo>
                  <a:lnTo>
                    <a:pt x="314" y="8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7" y="4"/>
                  </a:lnTo>
                  <a:lnTo>
                    <a:pt x="27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76" name="Freeform 170"/>
            <p:cNvSpPr>
              <a:spLocks/>
            </p:cNvSpPr>
            <p:nvPr/>
          </p:nvSpPr>
          <p:spPr bwMode="auto">
            <a:xfrm>
              <a:off x="3176" y="1760"/>
              <a:ext cx="93" cy="152"/>
            </a:xfrm>
            <a:custGeom>
              <a:avLst/>
              <a:gdLst>
                <a:gd name="T0" fmla="*/ 92 w 93"/>
                <a:gd name="T1" fmla="*/ 151 h 152"/>
                <a:gd name="T2" fmla="*/ 71 w 93"/>
                <a:gd name="T3" fmla="*/ 148 h 152"/>
                <a:gd name="T4" fmla="*/ 0 w 93"/>
                <a:gd name="T5" fmla="*/ 0 h 152"/>
                <a:gd name="T6" fmla="*/ 22 w 93"/>
                <a:gd name="T7" fmla="*/ 3 h 152"/>
                <a:gd name="T8" fmla="*/ 92 w 93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2"/>
                <a:gd name="T17" fmla="*/ 93 w 9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2">
                  <a:moveTo>
                    <a:pt x="92" y="151"/>
                  </a:moveTo>
                  <a:lnTo>
                    <a:pt x="71" y="148"/>
                  </a:lnTo>
                  <a:lnTo>
                    <a:pt x="0" y="0"/>
                  </a:lnTo>
                  <a:lnTo>
                    <a:pt x="22" y="3"/>
                  </a:lnTo>
                  <a:lnTo>
                    <a:pt x="92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77" name="Freeform 171"/>
            <p:cNvSpPr>
              <a:spLocks/>
            </p:cNvSpPr>
            <p:nvPr/>
          </p:nvSpPr>
          <p:spPr bwMode="auto">
            <a:xfrm>
              <a:off x="3176" y="1760"/>
              <a:ext cx="95" cy="159"/>
            </a:xfrm>
            <a:custGeom>
              <a:avLst/>
              <a:gdLst>
                <a:gd name="T0" fmla="*/ 94 w 95"/>
                <a:gd name="T1" fmla="*/ 158 h 159"/>
                <a:gd name="T2" fmla="*/ 73 w 95"/>
                <a:gd name="T3" fmla="*/ 155 h 159"/>
                <a:gd name="T4" fmla="*/ 0 w 95"/>
                <a:gd name="T5" fmla="*/ 0 h 159"/>
                <a:gd name="T6" fmla="*/ 23 w 95"/>
                <a:gd name="T7" fmla="*/ 3 h 159"/>
                <a:gd name="T8" fmla="*/ 94 w 95"/>
                <a:gd name="T9" fmla="*/ 15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4" y="158"/>
                  </a:moveTo>
                  <a:lnTo>
                    <a:pt x="73" y="155"/>
                  </a:lnTo>
                  <a:lnTo>
                    <a:pt x="0" y="0"/>
                  </a:lnTo>
                  <a:lnTo>
                    <a:pt x="23" y="3"/>
                  </a:lnTo>
                  <a:lnTo>
                    <a:pt x="94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78" name="Freeform 172"/>
            <p:cNvSpPr>
              <a:spLocks/>
            </p:cNvSpPr>
            <p:nvPr/>
          </p:nvSpPr>
          <p:spPr bwMode="auto">
            <a:xfrm>
              <a:off x="3179" y="1759"/>
              <a:ext cx="86" cy="152"/>
            </a:xfrm>
            <a:custGeom>
              <a:avLst/>
              <a:gdLst>
                <a:gd name="T0" fmla="*/ 85 w 86"/>
                <a:gd name="T1" fmla="*/ 151 h 152"/>
                <a:gd name="T2" fmla="*/ 71 w 86"/>
                <a:gd name="T3" fmla="*/ 149 h 152"/>
                <a:gd name="T4" fmla="*/ 0 w 86"/>
                <a:gd name="T5" fmla="*/ 0 h 152"/>
                <a:gd name="T6" fmla="*/ 15 w 86"/>
                <a:gd name="T7" fmla="*/ 3 h 152"/>
                <a:gd name="T8" fmla="*/ 85 w 86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2"/>
                <a:gd name="T17" fmla="*/ 86 w 86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2">
                  <a:moveTo>
                    <a:pt x="85" y="151"/>
                  </a:moveTo>
                  <a:lnTo>
                    <a:pt x="71" y="149"/>
                  </a:lnTo>
                  <a:lnTo>
                    <a:pt x="0" y="0"/>
                  </a:lnTo>
                  <a:lnTo>
                    <a:pt x="15" y="3"/>
                  </a:lnTo>
                  <a:lnTo>
                    <a:pt x="85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79" name="Freeform 173"/>
            <p:cNvSpPr>
              <a:spLocks/>
            </p:cNvSpPr>
            <p:nvPr/>
          </p:nvSpPr>
          <p:spPr bwMode="auto">
            <a:xfrm>
              <a:off x="3179" y="1759"/>
              <a:ext cx="87" cy="160"/>
            </a:xfrm>
            <a:custGeom>
              <a:avLst/>
              <a:gdLst>
                <a:gd name="T0" fmla="*/ 86 w 87"/>
                <a:gd name="T1" fmla="*/ 159 h 160"/>
                <a:gd name="T2" fmla="*/ 73 w 87"/>
                <a:gd name="T3" fmla="*/ 156 h 160"/>
                <a:gd name="T4" fmla="*/ 0 w 87"/>
                <a:gd name="T5" fmla="*/ 0 h 160"/>
                <a:gd name="T6" fmla="*/ 16 w 87"/>
                <a:gd name="T7" fmla="*/ 3 h 160"/>
                <a:gd name="T8" fmla="*/ 86 w 87"/>
                <a:gd name="T9" fmla="*/ 15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60"/>
                <a:gd name="T17" fmla="*/ 87 w 8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60">
                  <a:moveTo>
                    <a:pt x="86" y="159"/>
                  </a:moveTo>
                  <a:lnTo>
                    <a:pt x="73" y="15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86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80" name="Freeform 174"/>
            <p:cNvSpPr>
              <a:spLocks/>
            </p:cNvSpPr>
            <p:nvPr/>
          </p:nvSpPr>
          <p:spPr bwMode="auto">
            <a:xfrm>
              <a:off x="2691" y="2184"/>
              <a:ext cx="850" cy="55"/>
            </a:xfrm>
            <a:custGeom>
              <a:avLst/>
              <a:gdLst>
                <a:gd name="T0" fmla="*/ 849 w 850"/>
                <a:gd name="T1" fmla="*/ 13 h 55"/>
                <a:gd name="T2" fmla="*/ 849 w 850"/>
                <a:gd name="T3" fmla="*/ 13 h 55"/>
                <a:gd name="T4" fmla="*/ 844 w 850"/>
                <a:gd name="T5" fmla="*/ 13 h 55"/>
                <a:gd name="T6" fmla="*/ 836 w 850"/>
                <a:gd name="T7" fmla="*/ 12 h 55"/>
                <a:gd name="T8" fmla="*/ 823 w 850"/>
                <a:gd name="T9" fmla="*/ 11 h 55"/>
                <a:gd name="T10" fmla="*/ 809 w 850"/>
                <a:gd name="T11" fmla="*/ 7 h 55"/>
                <a:gd name="T12" fmla="*/ 795 w 850"/>
                <a:gd name="T13" fmla="*/ 4 h 55"/>
                <a:gd name="T14" fmla="*/ 784 w 850"/>
                <a:gd name="T15" fmla="*/ 1 h 55"/>
                <a:gd name="T16" fmla="*/ 776 w 850"/>
                <a:gd name="T17" fmla="*/ 1 h 55"/>
                <a:gd name="T18" fmla="*/ 773 w 850"/>
                <a:gd name="T19" fmla="*/ 0 h 55"/>
                <a:gd name="T20" fmla="*/ 771 w 850"/>
                <a:gd name="T21" fmla="*/ 0 h 55"/>
                <a:gd name="T22" fmla="*/ 769 w 850"/>
                <a:gd name="T23" fmla="*/ 1 h 55"/>
                <a:gd name="T24" fmla="*/ 761 w 850"/>
                <a:gd name="T25" fmla="*/ 0 h 55"/>
                <a:gd name="T26" fmla="*/ 752 w 850"/>
                <a:gd name="T27" fmla="*/ 1 h 55"/>
                <a:gd name="T28" fmla="*/ 740 w 850"/>
                <a:gd name="T29" fmla="*/ 1 h 55"/>
                <a:gd name="T30" fmla="*/ 726 w 850"/>
                <a:gd name="T31" fmla="*/ 2 h 55"/>
                <a:gd name="T32" fmla="*/ 710 w 850"/>
                <a:gd name="T33" fmla="*/ 3 h 55"/>
                <a:gd name="T34" fmla="*/ 693 w 850"/>
                <a:gd name="T35" fmla="*/ 4 h 55"/>
                <a:gd name="T36" fmla="*/ 673 w 850"/>
                <a:gd name="T37" fmla="*/ 4 h 55"/>
                <a:gd name="T38" fmla="*/ 653 w 850"/>
                <a:gd name="T39" fmla="*/ 5 h 55"/>
                <a:gd name="T40" fmla="*/ 630 w 850"/>
                <a:gd name="T41" fmla="*/ 5 h 55"/>
                <a:gd name="T42" fmla="*/ 608 w 850"/>
                <a:gd name="T43" fmla="*/ 7 h 55"/>
                <a:gd name="T44" fmla="*/ 585 w 850"/>
                <a:gd name="T45" fmla="*/ 7 h 55"/>
                <a:gd name="T46" fmla="*/ 560 w 850"/>
                <a:gd name="T47" fmla="*/ 9 h 55"/>
                <a:gd name="T48" fmla="*/ 536 w 850"/>
                <a:gd name="T49" fmla="*/ 11 h 55"/>
                <a:gd name="T50" fmla="*/ 512 w 850"/>
                <a:gd name="T51" fmla="*/ 11 h 55"/>
                <a:gd name="T52" fmla="*/ 487 w 850"/>
                <a:gd name="T53" fmla="*/ 12 h 55"/>
                <a:gd name="T54" fmla="*/ 463 w 850"/>
                <a:gd name="T55" fmla="*/ 13 h 55"/>
                <a:gd name="T56" fmla="*/ 438 w 850"/>
                <a:gd name="T57" fmla="*/ 15 h 55"/>
                <a:gd name="T58" fmla="*/ 414 w 850"/>
                <a:gd name="T59" fmla="*/ 15 h 55"/>
                <a:gd name="T60" fmla="*/ 390 w 850"/>
                <a:gd name="T61" fmla="*/ 15 h 55"/>
                <a:gd name="T62" fmla="*/ 369 w 850"/>
                <a:gd name="T63" fmla="*/ 19 h 55"/>
                <a:gd name="T64" fmla="*/ 348 w 850"/>
                <a:gd name="T65" fmla="*/ 18 h 55"/>
                <a:gd name="T66" fmla="*/ 329 w 850"/>
                <a:gd name="T67" fmla="*/ 19 h 55"/>
                <a:gd name="T68" fmla="*/ 312 w 850"/>
                <a:gd name="T69" fmla="*/ 21 h 55"/>
                <a:gd name="T70" fmla="*/ 295 w 850"/>
                <a:gd name="T71" fmla="*/ 22 h 55"/>
                <a:gd name="T72" fmla="*/ 280 w 850"/>
                <a:gd name="T73" fmla="*/ 23 h 55"/>
                <a:gd name="T74" fmla="*/ 268 w 850"/>
                <a:gd name="T75" fmla="*/ 23 h 55"/>
                <a:gd name="T76" fmla="*/ 259 w 850"/>
                <a:gd name="T77" fmla="*/ 23 h 55"/>
                <a:gd name="T78" fmla="*/ 252 w 850"/>
                <a:gd name="T79" fmla="*/ 24 h 55"/>
                <a:gd name="T80" fmla="*/ 247 w 850"/>
                <a:gd name="T81" fmla="*/ 24 h 55"/>
                <a:gd name="T82" fmla="*/ 246 w 850"/>
                <a:gd name="T83" fmla="*/ 25 h 55"/>
                <a:gd name="T84" fmla="*/ 243 w 850"/>
                <a:gd name="T85" fmla="*/ 26 h 55"/>
                <a:gd name="T86" fmla="*/ 236 w 850"/>
                <a:gd name="T87" fmla="*/ 27 h 55"/>
                <a:gd name="T88" fmla="*/ 223 w 850"/>
                <a:gd name="T89" fmla="*/ 29 h 55"/>
                <a:gd name="T90" fmla="*/ 207 w 850"/>
                <a:gd name="T91" fmla="*/ 31 h 55"/>
                <a:gd name="T92" fmla="*/ 189 w 850"/>
                <a:gd name="T93" fmla="*/ 33 h 55"/>
                <a:gd name="T94" fmla="*/ 167 w 850"/>
                <a:gd name="T95" fmla="*/ 36 h 55"/>
                <a:gd name="T96" fmla="*/ 146 w 850"/>
                <a:gd name="T97" fmla="*/ 39 h 55"/>
                <a:gd name="T98" fmla="*/ 123 w 850"/>
                <a:gd name="T99" fmla="*/ 41 h 55"/>
                <a:gd name="T100" fmla="*/ 101 w 850"/>
                <a:gd name="T101" fmla="*/ 42 h 55"/>
                <a:gd name="T102" fmla="*/ 78 w 850"/>
                <a:gd name="T103" fmla="*/ 46 h 55"/>
                <a:gd name="T104" fmla="*/ 57 w 850"/>
                <a:gd name="T105" fmla="*/ 48 h 55"/>
                <a:gd name="T106" fmla="*/ 39 w 850"/>
                <a:gd name="T107" fmla="*/ 50 h 55"/>
                <a:gd name="T108" fmla="*/ 23 w 850"/>
                <a:gd name="T109" fmla="*/ 51 h 55"/>
                <a:gd name="T110" fmla="*/ 11 w 850"/>
                <a:gd name="T111" fmla="*/ 53 h 55"/>
                <a:gd name="T112" fmla="*/ 3 w 850"/>
                <a:gd name="T113" fmla="*/ 54 h 55"/>
                <a:gd name="T114" fmla="*/ 0 w 850"/>
                <a:gd name="T115" fmla="*/ 5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5"/>
                <a:gd name="T176" fmla="*/ 850 w 850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5">
                  <a:moveTo>
                    <a:pt x="849" y="13"/>
                  </a:moveTo>
                  <a:lnTo>
                    <a:pt x="849" y="13"/>
                  </a:lnTo>
                  <a:lnTo>
                    <a:pt x="844" y="13"/>
                  </a:lnTo>
                  <a:lnTo>
                    <a:pt x="836" y="12"/>
                  </a:lnTo>
                  <a:lnTo>
                    <a:pt x="823" y="11"/>
                  </a:lnTo>
                  <a:lnTo>
                    <a:pt x="809" y="7"/>
                  </a:lnTo>
                  <a:lnTo>
                    <a:pt x="795" y="4"/>
                  </a:lnTo>
                  <a:lnTo>
                    <a:pt x="784" y="1"/>
                  </a:lnTo>
                  <a:lnTo>
                    <a:pt x="776" y="1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69" y="1"/>
                  </a:lnTo>
                  <a:lnTo>
                    <a:pt x="761" y="0"/>
                  </a:lnTo>
                  <a:lnTo>
                    <a:pt x="752" y="1"/>
                  </a:lnTo>
                  <a:lnTo>
                    <a:pt x="740" y="1"/>
                  </a:lnTo>
                  <a:lnTo>
                    <a:pt x="726" y="2"/>
                  </a:lnTo>
                  <a:lnTo>
                    <a:pt x="710" y="3"/>
                  </a:lnTo>
                  <a:lnTo>
                    <a:pt x="693" y="4"/>
                  </a:lnTo>
                  <a:lnTo>
                    <a:pt x="673" y="4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8" y="7"/>
                  </a:lnTo>
                  <a:lnTo>
                    <a:pt x="585" y="7"/>
                  </a:lnTo>
                  <a:lnTo>
                    <a:pt x="560" y="9"/>
                  </a:lnTo>
                  <a:lnTo>
                    <a:pt x="536" y="11"/>
                  </a:lnTo>
                  <a:lnTo>
                    <a:pt x="512" y="11"/>
                  </a:lnTo>
                  <a:lnTo>
                    <a:pt x="487" y="12"/>
                  </a:lnTo>
                  <a:lnTo>
                    <a:pt x="463" y="13"/>
                  </a:lnTo>
                  <a:lnTo>
                    <a:pt x="438" y="15"/>
                  </a:lnTo>
                  <a:lnTo>
                    <a:pt x="414" y="15"/>
                  </a:lnTo>
                  <a:lnTo>
                    <a:pt x="390" y="15"/>
                  </a:lnTo>
                  <a:lnTo>
                    <a:pt x="369" y="19"/>
                  </a:lnTo>
                  <a:lnTo>
                    <a:pt x="348" y="18"/>
                  </a:lnTo>
                  <a:lnTo>
                    <a:pt x="329" y="19"/>
                  </a:lnTo>
                  <a:lnTo>
                    <a:pt x="312" y="21"/>
                  </a:lnTo>
                  <a:lnTo>
                    <a:pt x="295" y="22"/>
                  </a:lnTo>
                  <a:lnTo>
                    <a:pt x="280" y="23"/>
                  </a:lnTo>
                  <a:lnTo>
                    <a:pt x="268" y="23"/>
                  </a:lnTo>
                  <a:lnTo>
                    <a:pt x="259" y="23"/>
                  </a:lnTo>
                  <a:lnTo>
                    <a:pt x="252" y="24"/>
                  </a:lnTo>
                  <a:lnTo>
                    <a:pt x="247" y="24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6" y="27"/>
                  </a:lnTo>
                  <a:lnTo>
                    <a:pt x="223" y="29"/>
                  </a:lnTo>
                  <a:lnTo>
                    <a:pt x="207" y="31"/>
                  </a:lnTo>
                  <a:lnTo>
                    <a:pt x="189" y="33"/>
                  </a:lnTo>
                  <a:lnTo>
                    <a:pt x="167" y="36"/>
                  </a:lnTo>
                  <a:lnTo>
                    <a:pt x="146" y="39"/>
                  </a:lnTo>
                  <a:lnTo>
                    <a:pt x="123" y="41"/>
                  </a:lnTo>
                  <a:lnTo>
                    <a:pt x="101" y="42"/>
                  </a:lnTo>
                  <a:lnTo>
                    <a:pt x="78" y="46"/>
                  </a:lnTo>
                  <a:lnTo>
                    <a:pt x="57" y="48"/>
                  </a:lnTo>
                  <a:lnTo>
                    <a:pt x="39" y="50"/>
                  </a:lnTo>
                  <a:lnTo>
                    <a:pt x="23" y="51"/>
                  </a:lnTo>
                  <a:lnTo>
                    <a:pt x="11" y="53"/>
                  </a:lnTo>
                  <a:lnTo>
                    <a:pt x="3" y="54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81" name="Line 175"/>
            <p:cNvSpPr>
              <a:spLocks noChangeShapeType="1"/>
            </p:cNvSpPr>
            <p:nvPr/>
          </p:nvSpPr>
          <p:spPr bwMode="auto">
            <a:xfrm>
              <a:off x="2484" y="1887"/>
              <a:ext cx="0" cy="0"/>
            </a:xfrm>
            <a:prstGeom prst="line">
              <a:avLst/>
            </a:prstGeom>
            <a:noFill/>
            <a:ln w="12700">
              <a:solidFill>
                <a:srgbClr val="99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82" name="Freeform 176"/>
            <p:cNvSpPr>
              <a:spLocks/>
            </p:cNvSpPr>
            <p:nvPr/>
          </p:nvSpPr>
          <p:spPr bwMode="auto">
            <a:xfrm>
              <a:off x="2354" y="1885"/>
              <a:ext cx="131" cy="348"/>
            </a:xfrm>
            <a:custGeom>
              <a:avLst/>
              <a:gdLst>
                <a:gd name="T0" fmla="*/ 126 w 131"/>
                <a:gd name="T1" fmla="*/ 0 h 348"/>
                <a:gd name="T2" fmla="*/ 0 w 131"/>
                <a:gd name="T3" fmla="*/ 33 h 348"/>
                <a:gd name="T4" fmla="*/ 4 w 131"/>
                <a:gd name="T5" fmla="*/ 347 h 348"/>
                <a:gd name="T6" fmla="*/ 130 w 131"/>
                <a:gd name="T7" fmla="*/ 347 h 348"/>
                <a:gd name="T8" fmla="*/ 127 w 131"/>
                <a:gd name="T9" fmla="*/ 1 h 348"/>
                <a:gd name="T10" fmla="*/ 126 w 131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348"/>
                <a:gd name="T20" fmla="*/ 131 w 131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348">
                  <a:moveTo>
                    <a:pt x="126" y="0"/>
                  </a:moveTo>
                  <a:lnTo>
                    <a:pt x="0" y="33"/>
                  </a:lnTo>
                  <a:lnTo>
                    <a:pt x="4" y="347"/>
                  </a:lnTo>
                  <a:lnTo>
                    <a:pt x="130" y="347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83" name="Freeform 177"/>
            <p:cNvSpPr>
              <a:spLocks/>
            </p:cNvSpPr>
            <p:nvPr/>
          </p:nvSpPr>
          <p:spPr bwMode="auto">
            <a:xfrm>
              <a:off x="2353" y="1886"/>
              <a:ext cx="135" cy="354"/>
            </a:xfrm>
            <a:custGeom>
              <a:avLst/>
              <a:gdLst>
                <a:gd name="T0" fmla="*/ 130 w 135"/>
                <a:gd name="T1" fmla="*/ 0 h 354"/>
                <a:gd name="T2" fmla="*/ 0 w 135"/>
                <a:gd name="T3" fmla="*/ 33 h 354"/>
                <a:gd name="T4" fmla="*/ 6 w 135"/>
                <a:gd name="T5" fmla="*/ 353 h 354"/>
                <a:gd name="T6" fmla="*/ 134 w 135"/>
                <a:gd name="T7" fmla="*/ 353 h 354"/>
                <a:gd name="T8" fmla="*/ 131 w 135"/>
                <a:gd name="T9" fmla="*/ 1 h 354"/>
                <a:gd name="T10" fmla="*/ 130 w 135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354"/>
                <a:gd name="T20" fmla="*/ 135 w 135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354">
                  <a:moveTo>
                    <a:pt x="130" y="0"/>
                  </a:moveTo>
                  <a:lnTo>
                    <a:pt x="0" y="33"/>
                  </a:lnTo>
                  <a:lnTo>
                    <a:pt x="6" y="353"/>
                  </a:lnTo>
                  <a:lnTo>
                    <a:pt x="134" y="353"/>
                  </a:lnTo>
                  <a:lnTo>
                    <a:pt x="131" y="1"/>
                  </a:lnTo>
                  <a:lnTo>
                    <a:pt x="1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84" name="Freeform 178"/>
            <p:cNvSpPr>
              <a:spLocks/>
            </p:cNvSpPr>
            <p:nvPr/>
          </p:nvSpPr>
          <p:spPr bwMode="auto">
            <a:xfrm>
              <a:off x="2469" y="1887"/>
              <a:ext cx="18" cy="345"/>
            </a:xfrm>
            <a:custGeom>
              <a:avLst/>
              <a:gdLst>
                <a:gd name="T0" fmla="*/ 15 w 18"/>
                <a:gd name="T1" fmla="*/ 0 h 345"/>
                <a:gd name="T2" fmla="*/ 0 w 18"/>
                <a:gd name="T3" fmla="*/ 4 h 345"/>
                <a:gd name="T4" fmla="*/ 3 w 18"/>
                <a:gd name="T5" fmla="*/ 344 h 345"/>
                <a:gd name="T6" fmla="*/ 17 w 18"/>
                <a:gd name="T7" fmla="*/ 343 h 345"/>
                <a:gd name="T8" fmla="*/ 15 w 18"/>
                <a:gd name="T9" fmla="*/ 0 h 345"/>
                <a:gd name="T10" fmla="*/ 15 w 18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45"/>
                <a:gd name="T20" fmla="*/ 18 w 18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45">
                  <a:moveTo>
                    <a:pt x="15" y="0"/>
                  </a:moveTo>
                  <a:lnTo>
                    <a:pt x="0" y="4"/>
                  </a:lnTo>
                  <a:lnTo>
                    <a:pt x="3" y="344"/>
                  </a:lnTo>
                  <a:lnTo>
                    <a:pt x="17" y="343"/>
                  </a:lnTo>
                  <a:lnTo>
                    <a:pt x="15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85" name="Freeform 179"/>
            <p:cNvSpPr>
              <a:spLocks/>
            </p:cNvSpPr>
            <p:nvPr/>
          </p:nvSpPr>
          <p:spPr bwMode="auto">
            <a:xfrm>
              <a:off x="2469" y="1887"/>
              <a:ext cx="21" cy="353"/>
            </a:xfrm>
            <a:custGeom>
              <a:avLst/>
              <a:gdLst>
                <a:gd name="T0" fmla="*/ 16 w 21"/>
                <a:gd name="T1" fmla="*/ 0 h 353"/>
                <a:gd name="T2" fmla="*/ 0 w 21"/>
                <a:gd name="T3" fmla="*/ 4 h 353"/>
                <a:gd name="T4" fmla="*/ 4 w 21"/>
                <a:gd name="T5" fmla="*/ 352 h 353"/>
                <a:gd name="T6" fmla="*/ 20 w 21"/>
                <a:gd name="T7" fmla="*/ 352 h 353"/>
                <a:gd name="T8" fmla="*/ 15 w 21"/>
                <a:gd name="T9" fmla="*/ 0 h 353"/>
                <a:gd name="T10" fmla="*/ 16 w 21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53"/>
                <a:gd name="T20" fmla="*/ 21 w 21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53">
                  <a:moveTo>
                    <a:pt x="16" y="0"/>
                  </a:moveTo>
                  <a:lnTo>
                    <a:pt x="0" y="4"/>
                  </a:lnTo>
                  <a:lnTo>
                    <a:pt x="4" y="352"/>
                  </a:lnTo>
                  <a:lnTo>
                    <a:pt x="20" y="35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86" name="Freeform 180"/>
            <p:cNvSpPr>
              <a:spLocks/>
            </p:cNvSpPr>
            <p:nvPr/>
          </p:nvSpPr>
          <p:spPr bwMode="auto">
            <a:xfrm>
              <a:off x="2354" y="1914"/>
              <a:ext cx="17" cy="320"/>
            </a:xfrm>
            <a:custGeom>
              <a:avLst/>
              <a:gdLst>
                <a:gd name="T0" fmla="*/ 16 w 17"/>
                <a:gd name="T1" fmla="*/ 0 h 320"/>
                <a:gd name="T2" fmla="*/ 0 w 17"/>
                <a:gd name="T3" fmla="*/ 5 h 320"/>
                <a:gd name="T4" fmla="*/ 2 w 17"/>
                <a:gd name="T5" fmla="*/ 319 h 320"/>
                <a:gd name="T6" fmla="*/ 15 w 17"/>
                <a:gd name="T7" fmla="*/ 319 h 320"/>
                <a:gd name="T8" fmla="*/ 16 w 1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0"/>
                <a:gd name="T17" fmla="*/ 17 w 1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0">
                  <a:moveTo>
                    <a:pt x="16" y="0"/>
                  </a:moveTo>
                  <a:lnTo>
                    <a:pt x="0" y="5"/>
                  </a:lnTo>
                  <a:lnTo>
                    <a:pt x="2" y="319"/>
                  </a:lnTo>
                  <a:lnTo>
                    <a:pt x="15" y="319"/>
                  </a:lnTo>
                  <a:lnTo>
                    <a:pt x="16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87" name="Freeform 181"/>
            <p:cNvSpPr>
              <a:spLocks/>
            </p:cNvSpPr>
            <p:nvPr/>
          </p:nvSpPr>
          <p:spPr bwMode="auto">
            <a:xfrm>
              <a:off x="2354" y="1914"/>
              <a:ext cx="20" cy="327"/>
            </a:xfrm>
            <a:custGeom>
              <a:avLst/>
              <a:gdLst>
                <a:gd name="T0" fmla="*/ 16 w 20"/>
                <a:gd name="T1" fmla="*/ 0 h 327"/>
                <a:gd name="T2" fmla="*/ 0 w 20"/>
                <a:gd name="T3" fmla="*/ 5 h 327"/>
                <a:gd name="T4" fmla="*/ 5 w 20"/>
                <a:gd name="T5" fmla="*/ 326 h 327"/>
                <a:gd name="T6" fmla="*/ 19 w 20"/>
                <a:gd name="T7" fmla="*/ 326 h 327"/>
                <a:gd name="T8" fmla="*/ 16 w 20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7"/>
                <a:gd name="T17" fmla="*/ 20 w 20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7">
                  <a:moveTo>
                    <a:pt x="16" y="0"/>
                  </a:moveTo>
                  <a:lnTo>
                    <a:pt x="0" y="5"/>
                  </a:lnTo>
                  <a:lnTo>
                    <a:pt x="5" y="326"/>
                  </a:lnTo>
                  <a:lnTo>
                    <a:pt x="19" y="32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88" name="Freeform 182"/>
            <p:cNvSpPr>
              <a:spLocks/>
            </p:cNvSpPr>
            <p:nvPr/>
          </p:nvSpPr>
          <p:spPr bwMode="auto">
            <a:xfrm>
              <a:off x="2341" y="1986"/>
              <a:ext cx="160" cy="168"/>
            </a:xfrm>
            <a:custGeom>
              <a:avLst/>
              <a:gdLst>
                <a:gd name="T0" fmla="*/ 81 w 160"/>
                <a:gd name="T1" fmla="*/ 166 h 168"/>
                <a:gd name="T2" fmla="*/ 73 w 160"/>
                <a:gd name="T3" fmla="*/ 167 h 168"/>
                <a:gd name="T4" fmla="*/ 64 w 160"/>
                <a:gd name="T5" fmla="*/ 166 h 168"/>
                <a:gd name="T6" fmla="*/ 58 w 160"/>
                <a:gd name="T7" fmla="*/ 165 h 168"/>
                <a:gd name="T8" fmla="*/ 50 w 160"/>
                <a:gd name="T9" fmla="*/ 161 h 168"/>
                <a:gd name="T10" fmla="*/ 43 w 160"/>
                <a:gd name="T11" fmla="*/ 158 h 168"/>
                <a:gd name="T12" fmla="*/ 37 w 160"/>
                <a:gd name="T13" fmla="*/ 154 h 168"/>
                <a:gd name="T14" fmla="*/ 31 w 160"/>
                <a:gd name="T15" fmla="*/ 149 h 168"/>
                <a:gd name="T16" fmla="*/ 24 w 160"/>
                <a:gd name="T17" fmla="*/ 143 h 168"/>
                <a:gd name="T18" fmla="*/ 18 w 160"/>
                <a:gd name="T19" fmla="*/ 137 h 168"/>
                <a:gd name="T20" fmla="*/ 15 w 160"/>
                <a:gd name="T21" fmla="*/ 132 h 168"/>
                <a:gd name="T22" fmla="*/ 11 w 160"/>
                <a:gd name="T23" fmla="*/ 126 h 168"/>
                <a:gd name="T24" fmla="*/ 7 w 160"/>
                <a:gd name="T25" fmla="*/ 117 h 168"/>
                <a:gd name="T26" fmla="*/ 4 w 160"/>
                <a:gd name="T27" fmla="*/ 111 h 168"/>
                <a:gd name="T28" fmla="*/ 0 w 160"/>
                <a:gd name="T29" fmla="*/ 102 h 168"/>
                <a:gd name="T30" fmla="*/ 1 w 160"/>
                <a:gd name="T31" fmla="*/ 94 h 168"/>
                <a:gd name="T32" fmla="*/ 0 w 160"/>
                <a:gd name="T33" fmla="*/ 86 h 168"/>
                <a:gd name="T34" fmla="*/ 2 w 160"/>
                <a:gd name="T35" fmla="*/ 68 h 168"/>
                <a:gd name="T36" fmla="*/ 6 w 160"/>
                <a:gd name="T37" fmla="*/ 53 h 168"/>
                <a:gd name="T38" fmla="*/ 13 w 160"/>
                <a:gd name="T39" fmla="*/ 38 h 168"/>
                <a:gd name="T40" fmla="*/ 23 w 160"/>
                <a:gd name="T41" fmla="*/ 26 h 168"/>
                <a:gd name="T42" fmla="*/ 34 w 160"/>
                <a:gd name="T43" fmla="*/ 16 h 168"/>
                <a:gd name="T44" fmla="*/ 48 w 160"/>
                <a:gd name="T45" fmla="*/ 6 h 168"/>
                <a:gd name="T46" fmla="*/ 63 w 160"/>
                <a:gd name="T47" fmla="*/ 2 h 168"/>
                <a:gd name="T48" fmla="*/ 78 w 160"/>
                <a:gd name="T49" fmla="*/ 0 h 168"/>
                <a:gd name="T50" fmla="*/ 88 w 160"/>
                <a:gd name="T51" fmla="*/ 0 h 168"/>
                <a:gd name="T52" fmla="*/ 95 w 160"/>
                <a:gd name="T53" fmla="*/ 2 h 168"/>
                <a:gd name="T54" fmla="*/ 103 w 160"/>
                <a:gd name="T55" fmla="*/ 3 h 168"/>
                <a:gd name="T56" fmla="*/ 110 w 160"/>
                <a:gd name="T57" fmla="*/ 6 h 168"/>
                <a:gd name="T58" fmla="*/ 117 w 160"/>
                <a:gd name="T59" fmla="*/ 10 h 168"/>
                <a:gd name="T60" fmla="*/ 123 w 160"/>
                <a:gd name="T61" fmla="*/ 15 h 168"/>
                <a:gd name="T62" fmla="*/ 129 w 160"/>
                <a:gd name="T63" fmla="*/ 19 h 168"/>
                <a:gd name="T64" fmla="*/ 135 w 160"/>
                <a:gd name="T65" fmla="*/ 23 h 168"/>
                <a:gd name="T66" fmla="*/ 141 w 160"/>
                <a:gd name="T67" fmla="*/ 30 h 168"/>
                <a:gd name="T68" fmla="*/ 145 w 160"/>
                <a:gd name="T69" fmla="*/ 37 h 168"/>
                <a:gd name="T70" fmla="*/ 150 w 160"/>
                <a:gd name="T71" fmla="*/ 44 h 168"/>
                <a:gd name="T72" fmla="*/ 153 w 160"/>
                <a:gd name="T73" fmla="*/ 50 h 168"/>
                <a:gd name="T74" fmla="*/ 156 w 160"/>
                <a:gd name="T75" fmla="*/ 59 h 168"/>
                <a:gd name="T76" fmla="*/ 158 w 160"/>
                <a:gd name="T77" fmla="*/ 67 h 168"/>
                <a:gd name="T78" fmla="*/ 159 w 160"/>
                <a:gd name="T79" fmla="*/ 74 h 168"/>
                <a:gd name="T80" fmla="*/ 158 w 160"/>
                <a:gd name="T81" fmla="*/ 83 h 168"/>
                <a:gd name="T82" fmla="*/ 159 w 160"/>
                <a:gd name="T83" fmla="*/ 100 h 168"/>
                <a:gd name="T84" fmla="*/ 152 w 160"/>
                <a:gd name="T85" fmla="*/ 116 h 168"/>
                <a:gd name="T86" fmla="*/ 147 w 160"/>
                <a:gd name="T87" fmla="*/ 130 h 168"/>
                <a:gd name="T88" fmla="*/ 137 w 160"/>
                <a:gd name="T89" fmla="*/ 142 h 168"/>
                <a:gd name="T90" fmla="*/ 125 w 160"/>
                <a:gd name="T91" fmla="*/ 152 h 168"/>
                <a:gd name="T92" fmla="*/ 113 w 160"/>
                <a:gd name="T93" fmla="*/ 161 h 168"/>
                <a:gd name="T94" fmla="*/ 97 w 160"/>
                <a:gd name="T95" fmla="*/ 165 h 168"/>
                <a:gd name="T96" fmla="*/ 81 w 160"/>
                <a:gd name="T97" fmla="*/ 166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81" y="166"/>
                  </a:moveTo>
                  <a:lnTo>
                    <a:pt x="73" y="167"/>
                  </a:lnTo>
                  <a:lnTo>
                    <a:pt x="64" y="166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3" y="158"/>
                  </a:lnTo>
                  <a:lnTo>
                    <a:pt x="37" y="154"/>
                  </a:lnTo>
                  <a:lnTo>
                    <a:pt x="31" y="149"/>
                  </a:lnTo>
                  <a:lnTo>
                    <a:pt x="24" y="143"/>
                  </a:lnTo>
                  <a:lnTo>
                    <a:pt x="18" y="137"/>
                  </a:lnTo>
                  <a:lnTo>
                    <a:pt x="15" y="132"/>
                  </a:lnTo>
                  <a:lnTo>
                    <a:pt x="11" y="126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3" y="26"/>
                  </a:lnTo>
                  <a:lnTo>
                    <a:pt x="34" y="16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41" y="30"/>
                  </a:lnTo>
                  <a:lnTo>
                    <a:pt x="145" y="37"/>
                  </a:lnTo>
                  <a:lnTo>
                    <a:pt x="150" y="44"/>
                  </a:lnTo>
                  <a:lnTo>
                    <a:pt x="153" y="50"/>
                  </a:lnTo>
                  <a:lnTo>
                    <a:pt x="156" y="59"/>
                  </a:lnTo>
                  <a:lnTo>
                    <a:pt x="158" y="67"/>
                  </a:lnTo>
                  <a:lnTo>
                    <a:pt x="159" y="74"/>
                  </a:lnTo>
                  <a:lnTo>
                    <a:pt x="158" y="83"/>
                  </a:lnTo>
                  <a:lnTo>
                    <a:pt x="159" y="100"/>
                  </a:lnTo>
                  <a:lnTo>
                    <a:pt x="152" y="116"/>
                  </a:lnTo>
                  <a:lnTo>
                    <a:pt x="147" y="130"/>
                  </a:lnTo>
                  <a:lnTo>
                    <a:pt x="137" y="142"/>
                  </a:lnTo>
                  <a:lnTo>
                    <a:pt x="125" y="152"/>
                  </a:lnTo>
                  <a:lnTo>
                    <a:pt x="113" y="161"/>
                  </a:lnTo>
                  <a:lnTo>
                    <a:pt x="97" y="165"/>
                  </a:lnTo>
                  <a:lnTo>
                    <a:pt x="81" y="166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89" name="Freeform 183"/>
            <p:cNvSpPr>
              <a:spLocks/>
            </p:cNvSpPr>
            <p:nvPr/>
          </p:nvSpPr>
          <p:spPr bwMode="auto">
            <a:xfrm>
              <a:off x="2340" y="1987"/>
              <a:ext cx="166" cy="175"/>
            </a:xfrm>
            <a:custGeom>
              <a:avLst/>
              <a:gdLst>
                <a:gd name="T0" fmla="*/ 84 w 166"/>
                <a:gd name="T1" fmla="*/ 174 h 175"/>
                <a:gd name="T2" fmla="*/ 84 w 166"/>
                <a:gd name="T3" fmla="*/ 174 h 175"/>
                <a:gd name="T4" fmla="*/ 76 w 166"/>
                <a:gd name="T5" fmla="*/ 173 h 175"/>
                <a:gd name="T6" fmla="*/ 67 w 166"/>
                <a:gd name="T7" fmla="*/ 172 h 175"/>
                <a:gd name="T8" fmla="*/ 59 w 166"/>
                <a:gd name="T9" fmla="*/ 170 h 175"/>
                <a:gd name="T10" fmla="*/ 52 w 166"/>
                <a:gd name="T11" fmla="*/ 166 h 175"/>
                <a:gd name="T12" fmla="*/ 44 w 166"/>
                <a:gd name="T13" fmla="*/ 163 h 175"/>
                <a:gd name="T14" fmla="*/ 37 w 166"/>
                <a:gd name="T15" fmla="*/ 159 h 175"/>
                <a:gd name="T16" fmla="*/ 31 w 166"/>
                <a:gd name="T17" fmla="*/ 155 h 175"/>
                <a:gd name="T18" fmla="*/ 25 w 166"/>
                <a:gd name="T19" fmla="*/ 149 h 175"/>
                <a:gd name="T20" fmla="*/ 19 w 166"/>
                <a:gd name="T21" fmla="*/ 142 h 175"/>
                <a:gd name="T22" fmla="*/ 15 w 166"/>
                <a:gd name="T23" fmla="*/ 136 h 175"/>
                <a:gd name="T24" fmla="*/ 10 w 166"/>
                <a:gd name="T25" fmla="*/ 130 h 175"/>
                <a:gd name="T26" fmla="*/ 7 w 166"/>
                <a:gd name="T27" fmla="*/ 122 h 175"/>
                <a:gd name="T28" fmla="*/ 4 w 166"/>
                <a:gd name="T29" fmla="*/ 114 h 175"/>
                <a:gd name="T30" fmla="*/ 1 w 166"/>
                <a:gd name="T31" fmla="*/ 106 h 175"/>
                <a:gd name="T32" fmla="*/ 0 w 166"/>
                <a:gd name="T33" fmla="*/ 95 h 175"/>
                <a:gd name="T34" fmla="*/ 0 w 166"/>
                <a:gd name="T35" fmla="*/ 88 h 175"/>
                <a:gd name="T36" fmla="*/ 2 w 166"/>
                <a:gd name="T37" fmla="*/ 71 h 175"/>
                <a:gd name="T38" fmla="*/ 5 w 166"/>
                <a:gd name="T39" fmla="*/ 55 h 175"/>
                <a:gd name="T40" fmla="*/ 13 w 166"/>
                <a:gd name="T41" fmla="*/ 39 h 175"/>
                <a:gd name="T42" fmla="*/ 23 w 166"/>
                <a:gd name="T43" fmla="*/ 27 h 175"/>
                <a:gd name="T44" fmla="*/ 35 w 166"/>
                <a:gd name="T45" fmla="*/ 16 h 175"/>
                <a:gd name="T46" fmla="*/ 50 w 166"/>
                <a:gd name="T47" fmla="*/ 7 h 175"/>
                <a:gd name="T48" fmla="*/ 65 w 166"/>
                <a:gd name="T49" fmla="*/ 2 h 175"/>
                <a:gd name="T50" fmla="*/ 81 w 166"/>
                <a:gd name="T51" fmla="*/ 0 h 175"/>
                <a:gd name="T52" fmla="*/ 91 w 166"/>
                <a:gd name="T53" fmla="*/ 1 h 175"/>
                <a:gd name="T54" fmla="*/ 98 w 166"/>
                <a:gd name="T55" fmla="*/ 1 h 175"/>
                <a:gd name="T56" fmla="*/ 107 w 166"/>
                <a:gd name="T57" fmla="*/ 3 h 175"/>
                <a:gd name="T58" fmla="*/ 114 w 166"/>
                <a:gd name="T59" fmla="*/ 6 h 175"/>
                <a:gd name="T60" fmla="*/ 121 w 166"/>
                <a:gd name="T61" fmla="*/ 11 h 175"/>
                <a:gd name="T62" fmla="*/ 128 w 166"/>
                <a:gd name="T63" fmla="*/ 15 h 175"/>
                <a:gd name="T64" fmla="*/ 134 w 166"/>
                <a:gd name="T65" fmla="*/ 19 h 175"/>
                <a:gd name="T66" fmla="*/ 140 w 166"/>
                <a:gd name="T67" fmla="*/ 24 h 175"/>
                <a:gd name="T68" fmla="*/ 146 w 166"/>
                <a:gd name="T69" fmla="*/ 31 h 175"/>
                <a:gd name="T70" fmla="*/ 150 w 166"/>
                <a:gd name="T71" fmla="*/ 39 h 175"/>
                <a:gd name="T72" fmla="*/ 155 w 166"/>
                <a:gd name="T73" fmla="*/ 46 h 175"/>
                <a:gd name="T74" fmla="*/ 159 w 166"/>
                <a:gd name="T75" fmla="*/ 52 h 175"/>
                <a:gd name="T76" fmla="*/ 160 w 166"/>
                <a:gd name="T77" fmla="*/ 61 h 175"/>
                <a:gd name="T78" fmla="*/ 163 w 166"/>
                <a:gd name="T79" fmla="*/ 68 h 175"/>
                <a:gd name="T80" fmla="*/ 164 w 166"/>
                <a:gd name="T81" fmla="*/ 77 h 175"/>
                <a:gd name="T82" fmla="*/ 165 w 166"/>
                <a:gd name="T83" fmla="*/ 86 h 175"/>
                <a:gd name="T84" fmla="*/ 164 w 166"/>
                <a:gd name="T85" fmla="*/ 104 h 175"/>
                <a:gd name="T86" fmla="*/ 158 w 166"/>
                <a:gd name="T87" fmla="*/ 120 h 175"/>
                <a:gd name="T88" fmla="*/ 151 w 166"/>
                <a:gd name="T89" fmla="*/ 135 h 175"/>
                <a:gd name="T90" fmla="*/ 142 w 166"/>
                <a:gd name="T91" fmla="*/ 148 h 175"/>
                <a:gd name="T92" fmla="*/ 130 w 166"/>
                <a:gd name="T93" fmla="*/ 158 h 175"/>
                <a:gd name="T94" fmla="*/ 115 w 166"/>
                <a:gd name="T95" fmla="*/ 167 h 175"/>
                <a:gd name="T96" fmla="*/ 101 w 166"/>
                <a:gd name="T97" fmla="*/ 171 h 175"/>
                <a:gd name="T98" fmla="*/ 84 w 166"/>
                <a:gd name="T99" fmla="*/ 17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75"/>
                <a:gd name="T152" fmla="*/ 166 w 166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75">
                  <a:moveTo>
                    <a:pt x="84" y="174"/>
                  </a:moveTo>
                  <a:lnTo>
                    <a:pt x="84" y="174"/>
                  </a:lnTo>
                  <a:lnTo>
                    <a:pt x="76" y="173"/>
                  </a:lnTo>
                  <a:lnTo>
                    <a:pt x="67" y="172"/>
                  </a:lnTo>
                  <a:lnTo>
                    <a:pt x="59" y="170"/>
                  </a:lnTo>
                  <a:lnTo>
                    <a:pt x="52" y="166"/>
                  </a:lnTo>
                  <a:lnTo>
                    <a:pt x="44" y="163"/>
                  </a:lnTo>
                  <a:lnTo>
                    <a:pt x="37" y="159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0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1" y="10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5" y="55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6"/>
                  </a:lnTo>
                  <a:lnTo>
                    <a:pt x="50" y="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1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4" y="6"/>
                  </a:lnTo>
                  <a:lnTo>
                    <a:pt x="121" y="11"/>
                  </a:lnTo>
                  <a:lnTo>
                    <a:pt x="128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6" y="31"/>
                  </a:lnTo>
                  <a:lnTo>
                    <a:pt x="150" y="39"/>
                  </a:lnTo>
                  <a:lnTo>
                    <a:pt x="155" y="46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3" y="68"/>
                  </a:lnTo>
                  <a:lnTo>
                    <a:pt x="164" y="77"/>
                  </a:lnTo>
                  <a:lnTo>
                    <a:pt x="165" y="86"/>
                  </a:lnTo>
                  <a:lnTo>
                    <a:pt x="164" y="104"/>
                  </a:lnTo>
                  <a:lnTo>
                    <a:pt x="158" y="120"/>
                  </a:lnTo>
                  <a:lnTo>
                    <a:pt x="151" y="135"/>
                  </a:lnTo>
                  <a:lnTo>
                    <a:pt x="142" y="148"/>
                  </a:lnTo>
                  <a:lnTo>
                    <a:pt x="130" y="158"/>
                  </a:lnTo>
                  <a:lnTo>
                    <a:pt x="115" y="167"/>
                  </a:lnTo>
                  <a:lnTo>
                    <a:pt x="101" y="171"/>
                  </a:lnTo>
                  <a:lnTo>
                    <a:pt x="84" y="1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90" name="Freeform 184"/>
            <p:cNvSpPr>
              <a:spLocks/>
            </p:cNvSpPr>
            <p:nvPr/>
          </p:nvSpPr>
          <p:spPr bwMode="auto">
            <a:xfrm>
              <a:off x="2371" y="2022"/>
              <a:ext cx="100" cy="98"/>
            </a:xfrm>
            <a:custGeom>
              <a:avLst/>
              <a:gdLst>
                <a:gd name="T0" fmla="*/ 50 w 100"/>
                <a:gd name="T1" fmla="*/ 97 h 98"/>
                <a:gd name="T2" fmla="*/ 40 w 100"/>
                <a:gd name="T3" fmla="*/ 97 h 98"/>
                <a:gd name="T4" fmla="*/ 32 w 100"/>
                <a:gd name="T5" fmla="*/ 94 h 98"/>
                <a:gd name="T6" fmla="*/ 24 w 100"/>
                <a:gd name="T7" fmla="*/ 89 h 98"/>
                <a:gd name="T8" fmla="*/ 15 w 100"/>
                <a:gd name="T9" fmla="*/ 83 h 98"/>
                <a:gd name="T10" fmla="*/ 10 w 100"/>
                <a:gd name="T11" fmla="*/ 76 h 98"/>
                <a:gd name="T12" fmla="*/ 4 w 100"/>
                <a:gd name="T13" fmla="*/ 67 h 98"/>
                <a:gd name="T14" fmla="*/ 2 w 100"/>
                <a:gd name="T15" fmla="*/ 58 h 98"/>
                <a:gd name="T16" fmla="*/ 0 w 100"/>
                <a:gd name="T17" fmla="*/ 50 h 98"/>
                <a:gd name="T18" fmla="*/ 1 w 100"/>
                <a:gd name="T19" fmla="*/ 38 h 98"/>
                <a:gd name="T20" fmla="*/ 4 w 100"/>
                <a:gd name="T21" fmla="*/ 29 h 98"/>
                <a:gd name="T22" fmla="*/ 8 w 100"/>
                <a:gd name="T23" fmla="*/ 22 h 98"/>
                <a:gd name="T24" fmla="*/ 14 w 100"/>
                <a:gd name="T25" fmla="*/ 14 h 98"/>
                <a:gd name="T26" fmla="*/ 22 w 100"/>
                <a:gd name="T27" fmla="*/ 8 h 98"/>
                <a:gd name="T28" fmla="*/ 30 w 100"/>
                <a:gd name="T29" fmla="*/ 3 h 98"/>
                <a:gd name="T30" fmla="*/ 40 w 100"/>
                <a:gd name="T31" fmla="*/ 0 h 98"/>
                <a:gd name="T32" fmla="*/ 48 w 100"/>
                <a:gd name="T33" fmla="*/ 0 h 98"/>
                <a:gd name="T34" fmla="*/ 59 w 100"/>
                <a:gd name="T35" fmla="*/ 1 h 98"/>
                <a:gd name="T36" fmla="*/ 69 w 100"/>
                <a:gd name="T37" fmla="*/ 2 h 98"/>
                <a:gd name="T38" fmla="*/ 76 w 100"/>
                <a:gd name="T39" fmla="*/ 7 h 98"/>
                <a:gd name="T40" fmla="*/ 83 w 100"/>
                <a:gd name="T41" fmla="*/ 14 h 98"/>
                <a:gd name="T42" fmla="*/ 90 w 100"/>
                <a:gd name="T43" fmla="*/ 19 h 98"/>
                <a:gd name="T44" fmla="*/ 95 w 100"/>
                <a:gd name="T45" fmla="*/ 29 h 98"/>
                <a:gd name="T46" fmla="*/ 98 w 100"/>
                <a:gd name="T47" fmla="*/ 37 h 98"/>
                <a:gd name="T48" fmla="*/ 99 w 100"/>
                <a:gd name="T49" fmla="*/ 46 h 98"/>
                <a:gd name="T50" fmla="*/ 98 w 100"/>
                <a:gd name="T51" fmla="*/ 58 h 98"/>
                <a:gd name="T52" fmla="*/ 96 w 100"/>
                <a:gd name="T53" fmla="*/ 66 h 98"/>
                <a:gd name="T54" fmla="*/ 91 w 100"/>
                <a:gd name="T55" fmla="*/ 74 h 98"/>
                <a:gd name="T56" fmla="*/ 85 w 100"/>
                <a:gd name="T57" fmla="*/ 83 h 98"/>
                <a:gd name="T58" fmla="*/ 79 w 100"/>
                <a:gd name="T59" fmla="*/ 87 h 98"/>
                <a:gd name="T60" fmla="*/ 70 w 100"/>
                <a:gd name="T61" fmla="*/ 93 h 98"/>
                <a:gd name="T62" fmla="*/ 60 w 100"/>
                <a:gd name="T63" fmla="*/ 97 h 98"/>
                <a:gd name="T64" fmla="*/ 50 w 100"/>
                <a:gd name="T65" fmla="*/ 9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8"/>
                <a:gd name="T101" fmla="*/ 100 w 10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8">
                  <a:moveTo>
                    <a:pt x="50" y="97"/>
                  </a:moveTo>
                  <a:lnTo>
                    <a:pt x="40" y="97"/>
                  </a:lnTo>
                  <a:lnTo>
                    <a:pt x="32" y="94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6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3" y="14"/>
                  </a:lnTo>
                  <a:lnTo>
                    <a:pt x="90" y="19"/>
                  </a:lnTo>
                  <a:lnTo>
                    <a:pt x="95" y="29"/>
                  </a:lnTo>
                  <a:lnTo>
                    <a:pt x="98" y="37"/>
                  </a:lnTo>
                  <a:lnTo>
                    <a:pt x="99" y="46"/>
                  </a:lnTo>
                  <a:lnTo>
                    <a:pt x="98" y="58"/>
                  </a:lnTo>
                  <a:lnTo>
                    <a:pt x="96" y="66"/>
                  </a:lnTo>
                  <a:lnTo>
                    <a:pt x="91" y="74"/>
                  </a:lnTo>
                  <a:lnTo>
                    <a:pt x="85" y="83"/>
                  </a:lnTo>
                  <a:lnTo>
                    <a:pt x="79" y="87"/>
                  </a:lnTo>
                  <a:lnTo>
                    <a:pt x="70" y="93"/>
                  </a:lnTo>
                  <a:lnTo>
                    <a:pt x="60" y="97"/>
                  </a:lnTo>
                  <a:lnTo>
                    <a:pt x="50" y="9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91" name="Freeform 185"/>
            <p:cNvSpPr>
              <a:spLocks/>
            </p:cNvSpPr>
            <p:nvPr/>
          </p:nvSpPr>
          <p:spPr bwMode="auto">
            <a:xfrm>
              <a:off x="2402" y="2051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17 w 42"/>
                <a:gd name="T3" fmla="*/ 1 h 42"/>
                <a:gd name="T4" fmla="*/ 12 w 42"/>
                <a:gd name="T5" fmla="*/ 3 h 42"/>
                <a:gd name="T6" fmla="*/ 8 w 42"/>
                <a:gd name="T7" fmla="*/ 4 h 42"/>
                <a:gd name="T8" fmla="*/ 6 w 42"/>
                <a:gd name="T9" fmla="*/ 7 h 42"/>
                <a:gd name="T10" fmla="*/ 3 w 42"/>
                <a:gd name="T11" fmla="*/ 10 h 42"/>
                <a:gd name="T12" fmla="*/ 0 w 42"/>
                <a:gd name="T13" fmla="*/ 14 h 42"/>
                <a:gd name="T14" fmla="*/ 0 w 42"/>
                <a:gd name="T15" fmla="*/ 17 h 42"/>
                <a:gd name="T16" fmla="*/ 0 w 42"/>
                <a:gd name="T17" fmla="*/ 22 h 42"/>
                <a:gd name="T18" fmla="*/ 0 w 42"/>
                <a:gd name="T19" fmla="*/ 25 h 42"/>
                <a:gd name="T20" fmla="*/ 2 w 42"/>
                <a:gd name="T21" fmla="*/ 29 h 42"/>
                <a:gd name="T22" fmla="*/ 5 w 42"/>
                <a:gd name="T23" fmla="*/ 33 h 42"/>
                <a:gd name="T24" fmla="*/ 7 w 42"/>
                <a:gd name="T25" fmla="*/ 35 h 42"/>
                <a:gd name="T26" fmla="*/ 9 w 42"/>
                <a:gd name="T27" fmla="*/ 38 h 42"/>
                <a:gd name="T28" fmla="*/ 14 w 42"/>
                <a:gd name="T29" fmla="*/ 40 h 42"/>
                <a:gd name="T30" fmla="*/ 17 w 42"/>
                <a:gd name="T31" fmla="*/ 40 h 42"/>
                <a:gd name="T32" fmla="*/ 22 w 42"/>
                <a:gd name="T33" fmla="*/ 41 h 42"/>
                <a:gd name="T34" fmla="*/ 29 w 42"/>
                <a:gd name="T35" fmla="*/ 40 h 42"/>
                <a:gd name="T36" fmla="*/ 36 w 42"/>
                <a:gd name="T37" fmla="*/ 35 h 42"/>
                <a:gd name="T38" fmla="*/ 39 w 42"/>
                <a:gd name="T39" fmla="*/ 29 h 42"/>
                <a:gd name="T40" fmla="*/ 41 w 42"/>
                <a:gd name="T41" fmla="*/ 21 h 42"/>
                <a:gd name="T42" fmla="*/ 40 w 42"/>
                <a:gd name="T43" fmla="*/ 17 h 42"/>
                <a:gd name="T44" fmla="*/ 39 w 42"/>
                <a:gd name="T45" fmla="*/ 13 h 42"/>
                <a:gd name="T46" fmla="*/ 37 w 42"/>
                <a:gd name="T47" fmla="*/ 10 h 42"/>
                <a:gd name="T48" fmla="*/ 36 w 42"/>
                <a:gd name="T49" fmla="*/ 7 h 42"/>
                <a:gd name="T50" fmla="*/ 31 w 42"/>
                <a:gd name="T51" fmla="*/ 4 h 42"/>
                <a:gd name="T52" fmla="*/ 28 w 42"/>
                <a:gd name="T53" fmla="*/ 3 h 42"/>
                <a:gd name="T54" fmla="*/ 24 w 42"/>
                <a:gd name="T55" fmla="*/ 1 h 42"/>
                <a:gd name="T56" fmla="*/ 21 w 42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42"/>
                <a:gd name="T89" fmla="*/ 42 w 4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42">
                  <a:moveTo>
                    <a:pt x="21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2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92" name="Freeform 186"/>
            <p:cNvSpPr>
              <a:spLocks/>
            </p:cNvSpPr>
            <p:nvPr/>
          </p:nvSpPr>
          <p:spPr bwMode="auto">
            <a:xfrm>
              <a:off x="1728" y="1808"/>
              <a:ext cx="43" cy="155"/>
            </a:xfrm>
            <a:custGeom>
              <a:avLst/>
              <a:gdLst>
                <a:gd name="T0" fmla="*/ 41 w 43"/>
                <a:gd name="T1" fmla="*/ 0 h 155"/>
                <a:gd name="T2" fmla="*/ 0 w 43"/>
                <a:gd name="T3" fmla="*/ 0 h 155"/>
                <a:gd name="T4" fmla="*/ 0 w 43"/>
                <a:gd name="T5" fmla="*/ 154 h 155"/>
                <a:gd name="T6" fmla="*/ 42 w 43"/>
                <a:gd name="T7" fmla="*/ 154 h 155"/>
                <a:gd name="T8" fmla="*/ 41 w 43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5"/>
                <a:gd name="T17" fmla="*/ 43 w 43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5">
                  <a:moveTo>
                    <a:pt x="41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93" name="Freeform 187"/>
            <p:cNvSpPr>
              <a:spLocks/>
            </p:cNvSpPr>
            <p:nvPr/>
          </p:nvSpPr>
          <p:spPr bwMode="auto">
            <a:xfrm>
              <a:off x="1683" y="1809"/>
              <a:ext cx="43" cy="154"/>
            </a:xfrm>
            <a:custGeom>
              <a:avLst/>
              <a:gdLst>
                <a:gd name="T0" fmla="*/ 41 w 43"/>
                <a:gd name="T1" fmla="*/ 0 h 154"/>
                <a:gd name="T2" fmla="*/ 0 w 43"/>
                <a:gd name="T3" fmla="*/ 0 h 154"/>
                <a:gd name="T4" fmla="*/ 1 w 43"/>
                <a:gd name="T5" fmla="*/ 152 h 154"/>
                <a:gd name="T6" fmla="*/ 42 w 43"/>
                <a:gd name="T7" fmla="*/ 153 h 154"/>
                <a:gd name="T8" fmla="*/ 41 w 4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4"/>
                <a:gd name="T17" fmla="*/ 43 w 4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4">
                  <a:moveTo>
                    <a:pt x="41" y="0"/>
                  </a:moveTo>
                  <a:lnTo>
                    <a:pt x="0" y="0"/>
                  </a:lnTo>
                  <a:lnTo>
                    <a:pt x="1" y="152"/>
                  </a:lnTo>
                  <a:lnTo>
                    <a:pt x="42" y="153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94" name="Freeform 188"/>
            <p:cNvSpPr>
              <a:spLocks/>
            </p:cNvSpPr>
            <p:nvPr/>
          </p:nvSpPr>
          <p:spPr bwMode="auto">
            <a:xfrm>
              <a:off x="1644" y="1805"/>
              <a:ext cx="42" cy="156"/>
            </a:xfrm>
            <a:custGeom>
              <a:avLst/>
              <a:gdLst>
                <a:gd name="T0" fmla="*/ 41 w 42"/>
                <a:gd name="T1" fmla="*/ 0 h 156"/>
                <a:gd name="T2" fmla="*/ 1 w 42"/>
                <a:gd name="T3" fmla="*/ 1 h 156"/>
                <a:gd name="T4" fmla="*/ 0 w 42"/>
                <a:gd name="T5" fmla="*/ 155 h 156"/>
                <a:gd name="T6" fmla="*/ 41 w 42"/>
                <a:gd name="T7" fmla="*/ 154 h 156"/>
                <a:gd name="T8" fmla="*/ 41 w 4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6"/>
                <a:gd name="T17" fmla="*/ 42 w 4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6">
                  <a:moveTo>
                    <a:pt x="41" y="0"/>
                  </a:moveTo>
                  <a:lnTo>
                    <a:pt x="1" y="1"/>
                  </a:lnTo>
                  <a:lnTo>
                    <a:pt x="0" y="155"/>
                  </a:lnTo>
                  <a:lnTo>
                    <a:pt x="41" y="154"/>
                  </a:lnTo>
                  <a:lnTo>
                    <a:pt x="41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348349" name="Text Box 189"/>
          <p:cNvSpPr txBox="1">
            <a:spLocks noChangeArrowheads="1"/>
          </p:cNvSpPr>
          <p:nvPr/>
        </p:nvSpPr>
        <p:spPr bwMode="auto">
          <a:xfrm>
            <a:off x="0" y="3861048"/>
            <a:ext cx="9144000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What is the BEST </a:t>
            </a:r>
            <a:r>
              <a:rPr lang="en-GB" sz="2800" b="1" dirty="0" smtClean="0">
                <a:solidFill>
                  <a:srgbClr val="FFFF00"/>
                </a:solidFill>
              </a:rPr>
              <a:t>angle </a:t>
            </a:r>
            <a:r>
              <a:rPr lang="en-GB" sz="2800" b="1" dirty="0">
                <a:solidFill>
                  <a:srgbClr val="FFFF00"/>
                </a:solidFill>
              </a:rPr>
              <a:t>to </a:t>
            </a:r>
            <a:r>
              <a:rPr lang="en-GB" sz="2800" b="1" dirty="0" smtClean="0">
                <a:solidFill>
                  <a:srgbClr val="FFFF00"/>
                </a:solidFill>
              </a:rPr>
              <a:t>fly at?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348350" name="Picture 190" descr="REGB01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7740649" y="5954793"/>
            <a:ext cx="1439863" cy="56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1" name="Picture 191" descr="REGB02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6335761"/>
            <a:ext cx="503237" cy="34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2" name="Picture 192" descr="REGR00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04024" y="5950069"/>
            <a:ext cx="396875" cy="83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48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2948E-6 L -0.69688 0.1833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48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2948E-6 L -0.31615 0.43006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9" grpId="0" animBg="1"/>
      <p:bldP spid="3483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2629801" y="430213"/>
            <a:ext cx="3884398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Lift/Drag ratio</a:t>
            </a:r>
          </a:p>
        </p:txBody>
      </p:sp>
      <p:sp>
        <p:nvSpPr>
          <p:cNvPr id="32771" name="Rectangle 85"/>
          <p:cNvSpPr>
            <a:spLocks noChangeArrowheads="1"/>
          </p:cNvSpPr>
          <p:nvPr/>
        </p:nvSpPr>
        <p:spPr bwMode="auto">
          <a:xfrm>
            <a:off x="250825" y="2308225"/>
            <a:ext cx="620713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3200" b="1">
              <a:solidFill>
                <a:srgbClr val="FFFF00"/>
              </a:solidFill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50826" y="1844675"/>
            <a:ext cx="4514849" cy="4251325"/>
            <a:chOff x="158" y="1162"/>
            <a:chExt cx="2844" cy="2678"/>
          </a:xfrm>
        </p:grpSpPr>
        <p:sp>
          <p:nvSpPr>
            <p:cNvPr id="32786" name="Rectangle 84"/>
            <p:cNvSpPr>
              <a:spLocks noChangeArrowheads="1"/>
            </p:cNvSpPr>
            <p:nvPr/>
          </p:nvSpPr>
          <p:spPr bwMode="auto">
            <a:xfrm>
              <a:off x="2653" y="3475"/>
              <a:ext cx="270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7312" tIns="42862" rIns="87312" bIns="42862">
              <a:spAutoFit/>
            </a:bodyPr>
            <a:lstStyle/>
            <a:p>
              <a:pPr defTabSz="858838" eaLnBrk="0" hangingPunct="0"/>
              <a:r>
                <a:rPr lang="el-GR" sz="3200" b="1">
                  <a:solidFill>
                    <a:srgbClr val="FFFF00"/>
                  </a:solidFill>
                </a:rPr>
                <a:t>α</a:t>
              </a:r>
            </a:p>
          </p:txBody>
        </p:sp>
        <p:grpSp>
          <p:nvGrpSpPr>
            <p:cNvPr id="3" name="Group 90"/>
            <p:cNvGrpSpPr>
              <a:grpSpLocks/>
            </p:cNvGrpSpPr>
            <p:nvPr/>
          </p:nvGrpSpPr>
          <p:grpSpPr bwMode="auto">
            <a:xfrm>
              <a:off x="158" y="1162"/>
              <a:ext cx="2844" cy="2336"/>
              <a:chOff x="158" y="1434"/>
              <a:chExt cx="2844" cy="2336"/>
            </a:xfrm>
          </p:grpSpPr>
          <p:sp useBgFill="1">
            <p:nvSpPr>
              <p:cNvPr id="32788" name="Rectangle 57"/>
              <p:cNvSpPr>
                <a:spLocks noChangeArrowheads="1"/>
              </p:cNvSpPr>
              <p:nvPr/>
            </p:nvSpPr>
            <p:spPr bwMode="auto">
              <a:xfrm>
                <a:off x="612" y="1564"/>
                <a:ext cx="45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789" name="Rectangle 58"/>
              <p:cNvSpPr>
                <a:spLocks noChangeArrowheads="1"/>
              </p:cNvSpPr>
              <p:nvPr/>
            </p:nvSpPr>
            <p:spPr bwMode="auto">
              <a:xfrm>
                <a:off x="714" y="1569"/>
                <a:ext cx="44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790" name="Rectangle 59"/>
              <p:cNvSpPr>
                <a:spLocks noChangeArrowheads="1"/>
              </p:cNvSpPr>
              <p:nvPr/>
            </p:nvSpPr>
            <p:spPr bwMode="auto">
              <a:xfrm>
                <a:off x="819" y="1557"/>
                <a:ext cx="45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791" name="Rectangle 60"/>
              <p:cNvSpPr>
                <a:spLocks noChangeArrowheads="1"/>
              </p:cNvSpPr>
              <p:nvPr/>
            </p:nvSpPr>
            <p:spPr bwMode="auto">
              <a:xfrm>
                <a:off x="925" y="1546"/>
                <a:ext cx="44" cy="72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792" name="Rectangle 61"/>
              <p:cNvSpPr>
                <a:spLocks noChangeArrowheads="1"/>
              </p:cNvSpPr>
              <p:nvPr/>
            </p:nvSpPr>
            <p:spPr bwMode="auto">
              <a:xfrm>
                <a:off x="1030" y="1534"/>
                <a:ext cx="45" cy="72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793" name="Rectangle 62"/>
              <p:cNvSpPr>
                <a:spLocks noChangeArrowheads="1"/>
              </p:cNvSpPr>
              <p:nvPr/>
            </p:nvSpPr>
            <p:spPr bwMode="auto">
              <a:xfrm>
                <a:off x="1144" y="1556"/>
                <a:ext cx="44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794" name="Rectangle 63"/>
              <p:cNvSpPr>
                <a:spLocks noChangeArrowheads="1"/>
              </p:cNvSpPr>
              <p:nvPr/>
            </p:nvSpPr>
            <p:spPr bwMode="auto">
              <a:xfrm>
                <a:off x="1257" y="1578"/>
                <a:ext cx="45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795" name="Rectangle 64"/>
              <p:cNvSpPr>
                <a:spLocks noChangeArrowheads="1"/>
              </p:cNvSpPr>
              <p:nvPr/>
            </p:nvSpPr>
            <p:spPr bwMode="auto">
              <a:xfrm>
                <a:off x="1371" y="1599"/>
                <a:ext cx="44" cy="74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796" name="Rectangle 65"/>
              <p:cNvSpPr>
                <a:spLocks noChangeArrowheads="1"/>
              </p:cNvSpPr>
              <p:nvPr/>
            </p:nvSpPr>
            <p:spPr bwMode="auto">
              <a:xfrm>
                <a:off x="1493" y="1583"/>
                <a:ext cx="44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797" name="Rectangle 66"/>
              <p:cNvSpPr>
                <a:spLocks noChangeArrowheads="1"/>
              </p:cNvSpPr>
              <p:nvPr/>
            </p:nvSpPr>
            <p:spPr bwMode="auto">
              <a:xfrm>
                <a:off x="1615" y="1565"/>
                <a:ext cx="44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798" name="Rectangle 67"/>
              <p:cNvSpPr>
                <a:spLocks noChangeArrowheads="1"/>
              </p:cNvSpPr>
              <p:nvPr/>
            </p:nvSpPr>
            <p:spPr bwMode="auto">
              <a:xfrm>
                <a:off x="1737" y="1548"/>
                <a:ext cx="44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799" name="Rectangle 68"/>
              <p:cNvSpPr>
                <a:spLocks noChangeArrowheads="1"/>
              </p:cNvSpPr>
              <p:nvPr/>
            </p:nvSpPr>
            <p:spPr bwMode="auto">
              <a:xfrm>
                <a:off x="1741" y="1712"/>
                <a:ext cx="44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800" name="Rectangle 69"/>
              <p:cNvSpPr>
                <a:spLocks noChangeArrowheads="1"/>
              </p:cNvSpPr>
              <p:nvPr/>
            </p:nvSpPr>
            <p:spPr bwMode="auto">
              <a:xfrm>
                <a:off x="1741" y="1888"/>
                <a:ext cx="44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801" name="Rectangle 70"/>
              <p:cNvSpPr>
                <a:spLocks noChangeArrowheads="1"/>
              </p:cNvSpPr>
              <p:nvPr/>
            </p:nvSpPr>
            <p:spPr bwMode="auto">
              <a:xfrm>
                <a:off x="1741" y="2064"/>
                <a:ext cx="44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802" name="Rectangle 71"/>
              <p:cNvSpPr>
                <a:spLocks noChangeArrowheads="1"/>
              </p:cNvSpPr>
              <p:nvPr/>
            </p:nvSpPr>
            <p:spPr bwMode="auto">
              <a:xfrm>
                <a:off x="1741" y="2239"/>
                <a:ext cx="44" cy="74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803" name="Rectangle 72"/>
              <p:cNvSpPr>
                <a:spLocks noChangeArrowheads="1"/>
              </p:cNvSpPr>
              <p:nvPr/>
            </p:nvSpPr>
            <p:spPr bwMode="auto">
              <a:xfrm>
                <a:off x="1741" y="2416"/>
                <a:ext cx="44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804" name="Rectangle 73"/>
              <p:cNvSpPr>
                <a:spLocks noChangeArrowheads="1"/>
              </p:cNvSpPr>
              <p:nvPr/>
            </p:nvSpPr>
            <p:spPr bwMode="auto">
              <a:xfrm>
                <a:off x="1741" y="2592"/>
                <a:ext cx="44" cy="72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805" name="Rectangle 74"/>
              <p:cNvSpPr>
                <a:spLocks noChangeArrowheads="1"/>
              </p:cNvSpPr>
              <p:nvPr/>
            </p:nvSpPr>
            <p:spPr bwMode="auto">
              <a:xfrm>
                <a:off x="1741" y="2767"/>
                <a:ext cx="44" cy="74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806" name="Rectangle 75"/>
              <p:cNvSpPr>
                <a:spLocks noChangeArrowheads="1"/>
              </p:cNvSpPr>
              <p:nvPr/>
            </p:nvSpPr>
            <p:spPr bwMode="auto">
              <a:xfrm>
                <a:off x="1741" y="2944"/>
                <a:ext cx="44" cy="72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807" name="Rectangle 76"/>
              <p:cNvSpPr>
                <a:spLocks noChangeArrowheads="1"/>
              </p:cNvSpPr>
              <p:nvPr/>
            </p:nvSpPr>
            <p:spPr bwMode="auto">
              <a:xfrm>
                <a:off x="1741" y="3119"/>
                <a:ext cx="44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808" name="Rectangle 77"/>
              <p:cNvSpPr>
                <a:spLocks noChangeArrowheads="1"/>
              </p:cNvSpPr>
              <p:nvPr/>
            </p:nvSpPr>
            <p:spPr bwMode="auto">
              <a:xfrm>
                <a:off x="1741" y="3295"/>
                <a:ext cx="44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809" name="Rectangle 78"/>
              <p:cNvSpPr>
                <a:spLocks noChangeArrowheads="1"/>
              </p:cNvSpPr>
              <p:nvPr/>
            </p:nvSpPr>
            <p:spPr bwMode="auto">
              <a:xfrm>
                <a:off x="1741" y="3471"/>
                <a:ext cx="44" cy="7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 useBgFill="1">
            <p:nvSpPr>
              <p:cNvPr id="32810" name="Rectangle 79"/>
              <p:cNvSpPr>
                <a:spLocks noChangeArrowheads="1"/>
              </p:cNvSpPr>
              <p:nvPr/>
            </p:nvSpPr>
            <p:spPr bwMode="auto">
              <a:xfrm>
                <a:off x="1741" y="3647"/>
                <a:ext cx="44" cy="74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2811" name="Freeform 80"/>
              <p:cNvSpPr>
                <a:spLocks/>
              </p:cNvSpPr>
              <p:nvPr/>
            </p:nvSpPr>
            <p:spPr bwMode="auto">
              <a:xfrm>
                <a:off x="601" y="1434"/>
                <a:ext cx="2401" cy="2336"/>
              </a:xfrm>
              <a:custGeom>
                <a:avLst/>
                <a:gdLst>
                  <a:gd name="T0" fmla="*/ 0 w 4253"/>
                  <a:gd name="T1" fmla="*/ 0 h 2952"/>
                  <a:gd name="T2" fmla="*/ 0 w 4253"/>
                  <a:gd name="T3" fmla="*/ 2335 h 2952"/>
                  <a:gd name="T4" fmla="*/ 2400 w 4253"/>
                  <a:gd name="T5" fmla="*/ 2335 h 2952"/>
                  <a:gd name="T6" fmla="*/ 0 60000 65536"/>
                  <a:gd name="T7" fmla="*/ 0 60000 65536"/>
                  <a:gd name="T8" fmla="*/ 0 60000 65536"/>
                  <a:gd name="T9" fmla="*/ 0 w 4253"/>
                  <a:gd name="T10" fmla="*/ 0 h 2952"/>
                  <a:gd name="T11" fmla="*/ 4253 w 4253"/>
                  <a:gd name="T12" fmla="*/ 2952 h 29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53" h="2952">
                    <a:moveTo>
                      <a:pt x="0" y="0"/>
                    </a:moveTo>
                    <a:lnTo>
                      <a:pt x="0" y="2951"/>
                    </a:lnTo>
                    <a:lnTo>
                      <a:pt x="4252" y="2951"/>
                    </a:lnTo>
                  </a:path>
                </a:pathLst>
              </a:custGeom>
              <a:noFill/>
              <a:ln w="50800" cap="rnd" cmpd="sng">
                <a:solidFill>
                  <a:srgbClr val="FFFFFF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4" name="Group 81"/>
              <p:cNvGrpSpPr>
                <a:grpSpLocks/>
              </p:cNvGrpSpPr>
              <p:nvPr/>
            </p:nvGrpSpPr>
            <p:grpSpPr bwMode="auto">
              <a:xfrm>
                <a:off x="402" y="2225"/>
                <a:ext cx="1162" cy="1523"/>
                <a:chOff x="685" y="2168"/>
                <a:chExt cx="2059" cy="1925"/>
              </a:xfrm>
            </p:grpSpPr>
            <p:sp>
              <p:nvSpPr>
                <p:cNvPr id="32816" name="Arc 82"/>
                <p:cNvSpPr>
                  <a:spLocks/>
                </p:cNvSpPr>
                <p:nvPr/>
              </p:nvSpPr>
              <p:spPr bwMode="auto">
                <a:xfrm>
                  <a:off x="1947" y="2168"/>
                  <a:ext cx="797" cy="395"/>
                </a:xfrm>
                <a:custGeom>
                  <a:avLst/>
                  <a:gdLst>
                    <a:gd name="T0" fmla="*/ 0 w 36896"/>
                    <a:gd name="T1" fmla="*/ 3 h 21600"/>
                    <a:gd name="T2" fmla="*/ 17 w 36896"/>
                    <a:gd name="T3" fmla="*/ 3 h 21600"/>
                    <a:gd name="T4" fmla="*/ 9 w 36896"/>
                    <a:gd name="T5" fmla="*/ 7 h 21600"/>
                    <a:gd name="T6" fmla="*/ 0 60000 65536"/>
                    <a:gd name="T7" fmla="*/ 0 60000 65536"/>
                    <a:gd name="T8" fmla="*/ 0 60000 65536"/>
                    <a:gd name="T9" fmla="*/ 0 w 36896"/>
                    <a:gd name="T10" fmla="*/ 0 h 21600"/>
                    <a:gd name="T11" fmla="*/ 36896 w 368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896" h="21600" fill="none" extrusionOk="0">
                      <a:moveTo>
                        <a:pt x="0" y="10415"/>
                      </a:moveTo>
                      <a:cubicBezTo>
                        <a:pt x="3913" y="3949"/>
                        <a:pt x="10921" y="-1"/>
                        <a:pt x="18479" y="0"/>
                      </a:cubicBezTo>
                      <a:cubicBezTo>
                        <a:pt x="25994" y="0"/>
                        <a:pt x="32969" y="3906"/>
                        <a:pt x="36896" y="10313"/>
                      </a:cubicBezTo>
                    </a:path>
                    <a:path w="36896" h="21600" stroke="0" extrusionOk="0">
                      <a:moveTo>
                        <a:pt x="0" y="10415"/>
                      </a:moveTo>
                      <a:cubicBezTo>
                        <a:pt x="3913" y="3949"/>
                        <a:pt x="10921" y="-1"/>
                        <a:pt x="18479" y="0"/>
                      </a:cubicBezTo>
                      <a:cubicBezTo>
                        <a:pt x="25994" y="0"/>
                        <a:pt x="32969" y="3906"/>
                        <a:pt x="36896" y="10313"/>
                      </a:cubicBezTo>
                      <a:lnTo>
                        <a:pt x="18479" y="21600"/>
                      </a:lnTo>
                      <a:close/>
                    </a:path>
                  </a:pathLst>
                </a:custGeom>
                <a:noFill/>
                <a:ln w="63500" cap="rnd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32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2817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685" y="2345"/>
                  <a:ext cx="1273" cy="1748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3200" b="1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32813" name="Rectangle 86"/>
              <p:cNvSpPr>
                <a:spLocks noChangeArrowheads="1"/>
              </p:cNvSpPr>
              <p:nvPr/>
            </p:nvSpPr>
            <p:spPr bwMode="auto">
              <a:xfrm>
                <a:off x="1734" y="2686"/>
                <a:ext cx="1060" cy="3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2814" name="Rectangle 87"/>
              <p:cNvSpPr>
                <a:spLocks noChangeArrowheads="1"/>
              </p:cNvSpPr>
              <p:nvPr/>
            </p:nvSpPr>
            <p:spPr bwMode="auto">
              <a:xfrm>
                <a:off x="158" y="1888"/>
                <a:ext cx="407" cy="3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3200" b="1" dirty="0">
                    <a:solidFill>
                      <a:srgbClr val="FFFF00"/>
                    </a:solidFill>
                  </a:rPr>
                  <a:t>C</a:t>
                </a:r>
                <a:r>
                  <a:rPr lang="en-GB" sz="3200" b="1" baseline="-25000" dirty="0">
                    <a:solidFill>
                      <a:srgbClr val="FFFF00"/>
                    </a:solidFill>
                  </a:rPr>
                  <a:t>L</a:t>
                </a:r>
              </a:p>
            </p:txBody>
          </p:sp>
          <p:sp>
            <p:nvSpPr>
              <p:cNvPr id="32815" name="Freeform 88"/>
              <p:cNvSpPr>
                <a:spLocks/>
              </p:cNvSpPr>
              <p:nvPr/>
            </p:nvSpPr>
            <p:spPr bwMode="auto">
              <a:xfrm>
                <a:off x="1361" y="2243"/>
                <a:ext cx="0" cy="1510"/>
              </a:xfrm>
              <a:custGeom>
                <a:avLst/>
                <a:gdLst>
                  <a:gd name="T0" fmla="*/ 0 w 1"/>
                  <a:gd name="T1" fmla="*/ 0 h 1909"/>
                  <a:gd name="T2" fmla="*/ 0 w 1"/>
                  <a:gd name="T3" fmla="*/ 1509 h 1909"/>
                  <a:gd name="T4" fmla="*/ 0 60000 65536"/>
                  <a:gd name="T5" fmla="*/ 0 60000 65536"/>
                  <a:gd name="T6" fmla="*/ 0 w 1"/>
                  <a:gd name="T7" fmla="*/ 0 h 1909"/>
                  <a:gd name="T8" fmla="*/ 0 w 1"/>
                  <a:gd name="T9" fmla="*/ 1909 h 190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909">
                    <a:moveTo>
                      <a:pt x="0" y="0"/>
                    </a:moveTo>
                    <a:lnTo>
                      <a:pt x="0" y="1908"/>
                    </a:lnTo>
                  </a:path>
                </a:pathLst>
              </a:custGeom>
              <a:noFill/>
              <a:ln w="50800" cap="rnd" cmpd="sng">
                <a:solidFill>
                  <a:srgbClr val="FFFFF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5148263" y="2060575"/>
            <a:ext cx="3454401" cy="4044951"/>
            <a:chOff x="3243" y="1298"/>
            <a:chExt cx="2176" cy="2548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243" y="1765"/>
              <a:ext cx="2176" cy="2081"/>
              <a:chOff x="139" y="1038"/>
              <a:chExt cx="4815" cy="3523"/>
            </a:xfrm>
          </p:grpSpPr>
          <p:sp>
            <p:nvSpPr>
              <p:cNvPr id="32779" name="Freeform 10"/>
              <p:cNvSpPr>
                <a:spLocks/>
              </p:cNvSpPr>
              <p:nvPr/>
            </p:nvSpPr>
            <p:spPr bwMode="auto">
              <a:xfrm>
                <a:off x="1187" y="1038"/>
                <a:ext cx="3767" cy="2895"/>
              </a:xfrm>
              <a:custGeom>
                <a:avLst/>
                <a:gdLst>
                  <a:gd name="T0" fmla="*/ 0 w 3767"/>
                  <a:gd name="T1" fmla="*/ 0 h 2895"/>
                  <a:gd name="T2" fmla="*/ 1 w 3767"/>
                  <a:gd name="T3" fmla="*/ 2886 h 2895"/>
                  <a:gd name="T4" fmla="*/ 3766 w 3767"/>
                  <a:gd name="T5" fmla="*/ 2894 h 2895"/>
                  <a:gd name="T6" fmla="*/ 0 60000 65536"/>
                  <a:gd name="T7" fmla="*/ 0 60000 65536"/>
                  <a:gd name="T8" fmla="*/ 0 60000 65536"/>
                  <a:gd name="T9" fmla="*/ 0 w 3767"/>
                  <a:gd name="T10" fmla="*/ 0 h 2895"/>
                  <a:gd name="T11" fmla="*/ 3767 w 3767"/>
                  <a:gd name="T12" fmla="*/ 2895 h 28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7" h="2895">
                    <a:moveTo>
                      <a:pt x="0" y="0"/>
                    </a:moveTo>
                    <a:lnTo>
                      <a:pt x="1" y="2886"/>
                    </a:lnTo>
                    <a:lnTo>
                      <a:pt x="3766" y="2894"/>
                    </a:lnTo>
                  </a:path>
                </a:pathLst>
              </a:custGeom>
              <a:noFill/>
              <a:ln w="508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2780" name="Rectangle 11"/>
              <p:cNvSpPr>
                <a:spLocks noChangeArrowheads="1"/>
              </p:cNvSpPr>
              <p:nvPr/>
            </p:nvSpPr>
            <p:spPr bwMode="auto">
              <a:xfrm>
                <a:off x="139" y="1707"/>
                <a:ext cx="943" cy="568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GB" sz="3200" b="1" dirty="0">
                    <a:solidFill>
                      <a:srgbClr val="FFFF00"/>
                    </a:solidFill>
                  </a:rPr>
                  <a:t>C</a:t>
                </a:r>
                <a:r>
                  <a:rPr lang="en-GB" sz="3200" b="1" baseline="-25000" dirty="0">
                    <a:solidFill>
                      <a:srgbClr val="FFFF00"/>
                    </a:solidFill>
                  </a:rPr>
                  <a:t>D</a:t>
                </a:r>
              </a:p>
            </p:txBody>
          </p:sp>
          <p:sp>
            <p:nvSpPr>
              <p:cNvPr id="32781" name="Freeform 12"/>
              <p:cNvSpPr>
                <a:spLocks/>
              </p:cNvSpPr>
              <p:nvPr/>
            </p:nvSpPr>
            <p:spPr bwMode="auto">
              <a:xfrm>
                <a:off x="864" y="1390"/>
                <a:ext cx="1" cy="310"/>
              </a:xfrm>
              <a:custGeom>
                <a:avLst/>
                <a:gdLst>
                  <a:gd name="T0" fmla="*/ 0 w 1"/>
                  <a:gd name="T1" fmla="*/ 0 h 310"/>
                  <a:gd name="T2" fmla="*/ 0 w 1"/>
                  <a:gd name="T3" fmla="*/ 309 h 310"/>
                  <a:gd name="T4" fmla="*/ 0 60000 65536"/>
                  <a:gd name="T5" fmla="*/ 0 60000 65536"/>
                  <a:gd name="T6" fmla="*/ 0 w 1"/>
                  <a:gd name="T7" fmla="*/ 0 h 310"/>
                  <a:gd name="T8" fmla="*/ 1 w 1"/>
                  <a:gd name="T9" fmla="*/ 310 h 3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10">
                    <a:moveTo>
                      <a:pt x="0" y="0"/>
                    </a:moveTo>
                    <a:lnTo>
                      <a:pt x="0" y="309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2782" name="Freeform 13"/>
              <p:cNvSpPr>
                <a:spLocks/>
              </p:cNvSpPr>
              <p:nvPr/>
            </p:nvSpPr>
            <p:spPr bwMode="auto">
              <a:xfrm>
                <a:off x="3384" y="4140"/>
                <a:ext cx="606" cy="1"/>
              </a:xfrm>
              <a:custGeom>
                <a:avLst/>
                <a:gdLst>
                  <a:gd name="T0" fmla="*/ 0 w 606"/>
                  <a:gd name="T1" fmla="*/ 0 h 1"/>
                  <a:gd name="T2" fmla="*/ 605 w 606"/>
                  <a:gd name="T3" fmla="*/ 0 h 1"/>
                  <a:gd name="T4" fmla="*/ 0 60000 65536"/>
                  <a:gd name="T5" fmla="*/ 0 60000 65536"/>
                  <a:gd name="T6" fmla="*/ 0 w 606"/>
                  <a:gd name="T7" fmla="*/ 0 h 1"/>
                  <a:gd name="T8" fmla="*/ 606 w 60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6" h="1">
                    <a:moveTo>
                      <a:pt x="0" y="0"/>
                    </a:moveTo>
                    <a:lnTo>
                      <a:pt x="605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2783" name="Rectangle 14"/>
              <p:cNvSpPr>
                <a:spLocks noChangeArrowheads="1"/>
              </p:cNvSpPr>
              <p:nvPr/>
            </p:nvSpPr>
            <p:spPr bwMode="auto">
              <a:xfrm>
                <a:off x="3863" y="3984"/>
                <a:ext cx="606" cy="568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l-GR" sz="3200" b="1">
                    <a:solidFill>
                      <a:srgbClr val="FFFF00"/>
                    </a:solidFill>
                  </a:rPr>
                  <a:t>α</a:t>
                </a:r>
              </a:p>
            </p:txBody>
          </p:sp>
          <p:sp>
            <p:nvSpPr>
              <p:cNvPr id="32784" name="Rectangle 15"/>
              <p:cNvSpPr>
                <a:spLocks noChangeArrowheads="1"/>
              </p:cNvSpPr>
              <p:nvPr/>
            </p:nvSpPr>
            <p:spPr bwMode="auto">
              <a:xfrm>
                <a:off x="878" y="3993"/>
                <a:ext cx="800" cy="568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GB" sz="3200" b="1">
                    <a:solidFill>
                      <a:srgbClr val="FFFF00"/>
                    </a:solidFill>
                  </a:rPr>
                  <a:t>0°</a:t>
                </a:r>
              </a:p>
            </p:txBody>
          </p:sp>
          <p:sp>
            <p:nvSpPr>
              <p:cNvPr id="32785" name="Rectangle 16"/>
              <p:cNvSpPr>
                <a:spLocks noChangeArrowheads="1"/>
              </p:cNvSpPr>
              <p:nvPr/>
            </p:nvSpPr>
            <p:spPr bwMode="auto">
              <a:xfrm>
                <a:off x="4483" y="3936"/>
                <a:ext cx="255" cy="568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endParaRPr lang="en-GB" sz="3200" b="1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334" y="1298"/>
              <a:ext cx="1794" cy="1965"/>
              <a:chOff x="341" y="247"/>
              <a:chExt cx="3970" cy="3327"/>
            </a:xfrm>
          </p:grpSpPr>
          <p:sp>
            <p:nvSpPr>
              <p:cNvPr id="32776" name="Arc 6"/>
              <p:cNvSpPr>
                <a:spLocks/>
              </p:cNvSpPr>
              <p:nvPr/>
            </p:nvSpPr>
            <p:spPr bwMode="auto">
              <a:xfrm>
                <a:off x="341" y="247"/>
                <a:ext cx="3873" cy="3302"/>
              </a:xfrm>
              <a:custGeom>
                <a:avLst/>
                <a:gdLst>
                  <a:gd name="T0" fmla="*/ 587 w 25574"/>
                  <a:gd name="T1" fmla="*/ 173 h 21600"/>
                  <a:gd name="T2" fmla="*/ 0 w 25574"/>
                  <a:gd name="T3" fmla="*/ 489 h 21600"/>
                  <a:gd name="T4" fmla="*/ 121 w 255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574"/>
                  <a:gd name="T10" fmla="*/ 0 h 21600"/>
                  <a:gd name="T11" fmla="*/ 25574 w 255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74" h="21600" fill="none" extrusionOk="0">
                    <a:moveTo>
                      <a:pt x="25573" y="7386"/>
                    </a:moveTo>
                    <a:cubicBezTo>
                      <a:pt x="22468" y="15920"/>
                      <a:pt x="14356" y="21599"/>
                      <a:pt x="5276" y="21600"/>
                    </a:cubicBezTo>
                    <a:cubicBezTo>
                      <a:pt x="3497" y="21600"/>
                      <a:pt x="1725" y="21380"/>
                      <a:pt x="0" y="20945"/>
                    </a:cubicBezTo>
                  </a:path>
                  <a:path w="25574" h="21600" stroke="0" extrusionOk="0">
                    <a:moveTo>
                      <a:pt x="25573" y="7386"/>
                    </a:moveTo>
                    <a:cubicBezTo>
                      <a:pt x="22468" y="15920"/>
                      <a:pt x="14356" y="21599"/>
                      <a:pt x="5276" y="21600"/>
                    </a:cubicBezTo>
                    <a:cubicBezTo>
                      <a:pt x="3497" y="21600"/>
                      <a:pt x="1725" y="21380"/>
                      <a:pt x="0" y="20945"/>
                    </a:cubicBezTo>
                    <a:lnTo>
                      <a:pt x="5276" y="0"/>
                    </a:lnTo>
                    <a:close/>
                  </a:path>
                </a:pathLst>
              </a:custGeom>
              <a:noFill/>
              <a:ln w="635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2777" name="Freeform 7"/>
              <p:cNvSpPr>
                <a:spLocks/>
              </p:cNvSpPr>
              <p:nvPr/>
            </p:nvSpPr>
            <p:spPr bwMode="auto">
              <a:xfrm>
                <a:off x="4053" y="1815"/>
                <a:ext cx="1" cy="1759"/>
              </a:xfrm>
              <a:custGeom>
                <a:avLst/>
                <a:gdLst>
                  <a:gd name="T0" fmla="*/ 0 w 1"/>
                  <a:gd name="T1" fmla="*/ 0 h 1759"/>
                  <a:gd name="T2" fmla="*/ 0 w 1"/>
                  <a:gd name="T3" fmla="*/ 1758 h 1759"/>
                  <a:gd name="T4" fmla="*/ 0 60000 65536"/>
                  <a:gd name="T5" fmla="*/ 0 60000 65536"/>
                  <a:gd name="T6" fmla="*/ 0 w 1"/>
                  <a:gd name="T7" fmla="*/ 0 h 1759"/>
                  <a:gd name="T8" fmla="*/ 1 w 1"/>
                  <a:gd name="T9" fmla="*/ 1759 h 17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759">
                    <a:moveTo>
                      <a:pt x="0" y="0"/>
                    </a:moveTo>
                    <a:lnTo>
                      <a:pt x="0" y="1758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 sz="32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2778" name="Rectangle 8"/>
              <p:cNvSpPr>
                <a:spLocks noChangeArrowheads="1"/>
              </p:cNvSpPr>
              <p:nvPr/>
            </p:nvSpPr>
            <p:spPr bwMode="auto">
              <a:xfrm>
                <a:off x="4056" y="2265"/>
                <a:ext cx="255" cy="568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endParaRPr lang="en-GB" sz="3200" b="1">
                  <a:solidFill>
                    <a:srgbClr val="FFFF00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3" name="Picture 5" descr="0981409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131318"/>
            <a:ext cx="7776864" cy="409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" y="260648"/>
            <a:ext cx="91439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solidFill>
                  <a:srgbClr val="FFFF00"/>
                </a:solidFill>
              </a:rPr>
              <a:t>Principles of Flight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FF00"/>
                </a:solidFill>
              </a:rPr>
              <a:t>Revision</a:t>
            </a:r>
            <a:endParaRPr lang="en-GB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323528" y="620688"/>
            <a:ext cx="8497193" cy="375487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The Pilot’s Notes will give information on g</a:t>
            </a:r>
            <a:r>
              <a:rPr lang="en-GB" sz="2800" b="1" dirty="0" smtClean="0">
                <a:solidFill>
                  <a:srgbClr val="FFFF00"/>
                </a:solidFill>
              </a:rPr>
              <a:t>liding speeds</a:t>
            </a:r>
            <a:endParaRPr lang="en-GB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For </a:t>
            </a:r>
            <a:r>
              <a:rPr lang="en-GB" sz="2800" b="1" dirty="0" smtClean="0">
                <a:solidFill>
                  <a:srgbClr val="FFFF00"/>
                </a:solidFill>
              </a:rPr>
              <a:t>example</a:t>
            </a:r>
            <a:r>
              <a:rPr lang="en-GB" sz="2800" b="1" dirty="0">
                <a:solidFill>
                  <a:srgbClr val="FFFF00"/>
                </a:solidFill>
              </a:rPr>
              <a:t>: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</a:rPr>
              <a:t>A Viking </a:t>
            </a:r>
            <a:r>
              <a:rPr lang="en-GB" sz="2800" b="1" dirty="0" smtClean="0">
                <a:solidFill>
                  <a:srgbClr val="FFFF00"/>
                </a:solidFill>
              </a:rPr>
              <a:t>glider’s </a:t>
            </a:r>
            <a:r>
              <a:rPr lang="en-GB" sz="2800" b="1" dirty="0">
                <a:solidFill>
                  <a:srgbClr val="FFFF00"/>
                </a:solidFill>
              </a:rPr>
              <a:t>angle is about 1 in </a:t>
            </a:r>
            <a:r>
              <a:rPr lang="en-GB" sz="2800" b="1" dirty="0" smtClean="0">
                <a:solidFill>
                  <a:srgbClr val="FFFF00"/>
                </a:solidFill>
              </a:rPr>
              <a:t>35</a:t>
            </a:r>
            <a:endParaRPr lang="en-GB" sz="2800" b="1" dirty="0">
              <a:solidFill>
                <a:srgbClr val="FFFF00"/>
              </a:solidFill>
            </a:endParaRP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</a:rPr>
              <a:t>Therefore, from a height of 3,280 ft (1 kilometre</a:t>
            </a:r>
            <a:r>
              <a:rPr lang="en-GB" sz="2800" b="1" dirty="0" smtClean="0">
                <a:solidFill>
                  <a:srgbClr val="FFFF00"/>
                </a:solidFill>
              </a:rPr>
              <a:t>), in still air, it </a:t>
            </a:r>
            <a:r>
              <a:rPr lang="en-GB" sz="2800" b="1" dirty="0">
                <a:solidFill>
                  <a:srgbClr val="FFFF00"/>
                </a:solidFill>
              </a:rPr>
              <a:t>will travel about 35 </a:t>
            </a:r>
            <a:r>
              <a:rPr lang="en-GB" sz="2800" b="1" dirty="0" smtClean="0">
                <a:solidFill>
                  <a:srgbClr val="FFFF00"/>
                </a:solidFill>
              </a:rPr>
              <a:t>kilometres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363525" name="Picture 5" descr="viking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4005064"/>
            <a:ext cx="4176464" cy="263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3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3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Freeform 2"/>
          <p:cNvSpPr>
            <a:spLocks/>
          </p:cNvSpPr>
          <p:nvPr/>
        </p:nvSpPr>
        <p:spPr bwMode="auto">
          <a:xfrm>
            <a:off x="-36513" y="6669088"/>
            <a:ext cx="9383713" cy="279400"/>
          </a:xfrm>
          <a:custGeom>
            <a:avLst/>
            <a:gdLst>
              <a:gd name="T0" fmla="*/ 0 w 4051"/>
              <a:gd name="T1" fmla="*/ 198945 h 191"/>
              <a:gd name="T2" fmla="*/ 467912 w 4051"/>
              <a:gd name="T3" fmla="*/ 105324 h 191"/>
              <a:gd name="T4" fmla="*/ 1271701 w 4051"/>
              <a:gd name="T5" fmla="*/ 133117 h 191"/>
              <a:gd name="T6" fmla="*/ 1526504 w 4051"/>
              <a:gd name="T7" fmla="*/ 226738 h 191"/>
              <a:gd name="T8" fmla="*/ 1823002 w 4051"/>
              <a:gd name="T9" fmla="*/ 279400 h 191"/>
              <a:gd name="T10" fmla="*/ 2119501 w 4051"/>
              <a:gd name="T11" fmla="*/ 266235 h 191"/>
              <a:gd name="T12" fmla="*/ 2564249 w 4051"/>
              <a:gd name="T13" fmla="*/ 198945 h 191"/>
              <a:gd name="T14" fmla="*/ 3601993 w 4051"/>
              <a:gd name="T15" fmla="*/ 146283 h 191"/>
              <a:gd name="T16" fmla="*/ 3791938 w 4051"/>
              <a:gd name="T17" fmla="*/ 118489 h 191"/>
              <a:gd name="T18" fmla="*/ 3981882 w 4051"/>
              <a:gd name="T19" fmla="*/ 52662 h 191"/>
              <a:gd name="T20" fmla="*/ 5019627 w 4051"/>
              <a:gd name="T21" fmla="*/ 105324 h 191"/>
              <a:gd name="T22" fmla="*/ 5529234 w 4051"/>
              <a:gd name="T23" fmla="*/ 146283 h 191"/>
              <a:gd name="T24" fmla="*/ 6777770 w 4051"/>
              <a:gd name="T25" fmla="*/ 279400 h 191"/>
              <a:gd name="T26" fmla="*/ 7074269 w 4051"/>
              <a:gd name="T27" fmla="*/ 266235 h 191"/>
              <a:gd name="T28" fmla="*/ 7159975 w 4051"/>
              <a:gd name="T29" fmla="*/ 226738 h 191"/>
              <a:gd name="T30" fmla="*/ 7391614 w 4051"/>
              <a:gd name="T31" fmla="*/ 146283 h 191"/>
              <a:gd name="T32" fmla="*/ 7922069 w 4051"/>
              <a:gd name="T33" fmla="*/ 11703 h 191"/>
              <a:gd name="T34" fmla="*/ 9256311 w 4051"/>
              <a:gd name="T35" fmla="*/ 65827 h 191"/>
              <a:gd name="T36" fmla="*/ 9318854 w 4051"/>
              <a:gd name="T37" fmla="*/ 92158 h 191"/>
              <a:gd name="T38" fmla="*/ 9383713 w 4051"/>
              <a:gd name="T39" fmla="*/ 105324 h 1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51"/>
              <a:gd name="T61" fmla="*/ 0 h 191"/>
              <a:gd name="T62" fmla="*/ 4051 w 4051"/>
              <a:gd name="T63" fmla="*/ 191 h 19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51" h="191">
                <a:moveTo>
                  <a:pt x="0" y="136"/>
                </a:moveTo>
                <a:cubicBezTo>
                  <a:pt x="79" y="123"/>
                  <a:pt x="129" y="90"/>
                  <a:pt x="202" y="72"/>
                </a:cubicBezTo>
                <a:cubicBezTo>
                  <a:pt x="303" y="75"/>
                  <a:pt x="438" y="68"/>
                  <a:pt x="549" y="91"/>
                </a:cubicBezTo>
                <a:cubicBezTo>
                  <a:pt x="591" y="100"/>
                  <a:pt x="624" y="131"/>
                  <a:pt x="659" y="155"/>
                </a:cubicBezTo>
                <a:cubicBezTo>
                  <a:pt x="689" y="175"/>
                  <a:pt x="752" y="184"/>
                  <a:pt x="787" y="191"/>
                </a:cubicBezTo>
                <a:cubicBezTo>
                  <a:pt x="830" y="188"/>
                  <a:pt x="873" y="187"/>
                  <a:pt x="915" y="182"/>
                </a:cubicBezTo>
                <a:cubicBezTo>
                  <a:pt x="980" y="174"/>
                  <a:pt x="1040" y="143"/>
                  <a:pt x="1107" y="136"/>
                </a:cubicBezTo>
                <a:cubicBezTo>
                  <a:pt x="1256" y="120"/>
                  <a:pt x="1406" y="110"/>
                  <a:pt x="1555" y="100"/>
                </a:cubicBezTo>
                <a:cubicBezTo>
                  <a:pt x="1584" y="95"/>
                  <a:pt x="1611" y="94"/>
                  <a:pt x="1637" y="81"/>
                </a:cubicBezTo>
                <a:cubicBezTo>
                  <a:pt x="1673" y="63"/>
                  <a:pt x="1678" y="46"/>
                  <a:pt x="1719" y="36"/>
                </a:cubicBezTo>
                <a:cubicBezTo>
                  <a:pt x="1863" y="41"/>
                  <a:pt x="2024" y="32"/>
                  <a:pt x="2167" y="72"/>
                </a:cubicBezTo>
                <a:cubicBezTo>
                  <a:pt x="2238" y="92"/>
                  <a:pt x="2387" y="100"/>
                  <a:pt x="2387" y="100"/>
                </a:cubicBezTo>
                <a:cubicBezTo>
                  <a:pt x="2564" y="144"/>
                  <a:pt x="2749" y="147"/>
                  <a:pt x="2926" y="191"/>
                </a:cubicBezTo>
                <a:cubicBezTo>
                  <a:pt x="2969" y="188"/>
                  <a:pt x="3012" y="191"/>
                  <a:pt x="3054" y="182"/>
                </a:cubicBezTo>
                <a:cubicBezTo>
                  <a:pt x="3069" y="179"/>
                  <a:pt x="3078" y="163"/>
                  <a:pt x="3091" y="155"/>
                </a:cubicBezTo>
                <a:cubicBezTo>
                  <a:pt x="3124" y="136"/>
                  <a:pt x="3158" y="119"/>
                  <a:pt x="3191" y="100"/>
                </a:cubicBezTo>
                <a:cubicBezTo>
                  <a:pt x="3262" y="59"/>
                  <a:pt x="3340" y="27"/>
                  <a:pt x="3420" y="8"/>
                </a:cubicBezTo>
                <a:cubicBezTo>
                  <a:pt x="3603" y="13"/>
                  <a:pt x="3813" y="0"/>
                  <a:pt x="3996" y="45"/>
                </a:cubicBezTo>
                <a:cubicBezTo>
                  <a:pt x="4005" y="51"/>
                  <a:pt x="4013" y="58"/>
                  <a:pt x="4023" y="63"/>
                </a:cubicBezTo>
                <a:cubicBezTo>
                  <a:pt x="4032" y="67"/>
                  <a:pt x="4051" y="72"/>
                  <a:pt x="4051" y="72"/>
                </a:cubicBezTo>
              </a:path>
            </a:pathLst>
          </a:custGeom>
          <a:noFill/>
          <a:ln w="523875" cap="flat" cmpd="sng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30213"/>
            <a:ext cx="9144000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The effect of wind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471738" y="3857625"/>
          <a:ext cx="9525" cy="9525"/>
        </p:xfrm>
        <a:graphic>
          <a:graphicData uri="http://schemas.openxmlformats.org/presentationml/2006/ole">
            <p:oleObj spid="_x0000_s3074" name="CorelDRAW" r:id="rId3" imgW="5982480" imgH="7696080" progId="">
              <p:embed/>
            </p:oleObj>
          </a:graphicData>
        </a:graphic>
      </p:graphicFrame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179512" y="1268413"/>
            <a:ext cx="8964487" cy="95410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What will happen when flying at the same </a:t>
            </a:r>
            <a:r>
              <a:rPr lang="en-GB" sz="2800" b="1" dirty="0" smtClean="0">
                <a:solidFill>
                  <a:srgbClr val="FFFF00"/>
                </a:solidFill>
              </a:rPr>
              <a:t>airspeed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</a:rPr>
              <a:t>and angle </a:t>
            </a:r>
            <a:r>
              <a:rPr lang="en-GB" sz="2800" b="1" dirty="0">
                <a:solidFill>
                  <a:srgbClr val="FFFF00"/>
                </a:solidFill>
              </a:rPr>
              <a:t>of </a:t>
            </a:r>
            <a:r>
              <a:rPr lang="en-GB" sz="2800" b="1" dirty="0" smtClean="0">
                <a:solidFill>
                  <a:srgbClr val="FFFF00"/>
                </a:solidFill>
              </a:rPr>
              <a:t>attack</a:t>
            </a:r>
            <a:r>
              <a:rPr lang="en-GB" sz="2800" b="1" dirty="0">
                <a:solidFill>
                  <a:srgbClr val="FFFF00"/>
                </a:solidFill>
              </a:rPr>
              <a:t>?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662738" y="3857625"/>
          <a:ext cx="9525" cy="9525"/>
        </p:xfrm>
        <a:graphic>
          <a:graphicData uri="http://schemas.openxmlformats.org/presentationml/2006/ole">
            <p:oleObj spid="_x0000_s3075" name="CorelDRAW" r:id="rId4" imgW="5982480" imgH="769608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 rot="20196822" flipH="1">
            <a:off x="7185025" y="2670175"/>
            <a:ext cx="1276350" cy="365125"/>
            <a:chOff x="1428" y="1536"/>
            <a:chExt cx="2827" cy="820"/>
          </a:xfrm>
        </p:grpSpPr>
        <p:sp>
          <p:nvSpPr>
            <p:cNvPr id="3092" name="Freeform 12"/>
            <p:cNvSpPr>
              <a:spLocks/>
            </p:cNvSpPr>
            <p:nvPr/>
          </p:nvSpPr>
          <p:spPr bwMode="auto">
            <a:xfrm>
              <a:off x="1870" y="1783"/>
              <a:ext cx="501" cy="181"/>
            </a:xfrm>
            <a:custGeom>
              <a:avLst/>
              <a:gdLst>
                <a:gd name="T0" fmla="*/ 498 w 501"/>
                <a:gd name="T1" fmla="*/ 134 h 181"/>
                <a:gd name="T2" fmla="*/ 495 w 501"/>
                <a:gd name="T3" fmla="*/ 133 h 181"/>
                <a:gd name="T4" fmla="*/ 485 w 501"/>
                <a:gd name="T5" fmla="*/ 133 h 181"/>
                <a:gd name="T6" fmla="*/ 469 w 501"/>
                <a:gd name="T7" fmla="*/ 132 h 181"/>
                <a:gd name="T8" fmla="*/ 451 w 501"/>
                <a:gd name="T9" fmla="*/ 130 h 181"/>
                <a:gd name="T10" fmla="*/ 428 w 501"/>
                <a:gd name="T11" fmla="*/ 128 h 181"/>
                <a:gd name="T12" fmla="*/ 399 w 501"/>
                <a:gd name="T13" fmla="*/ 125 h 181"/>
                <a:gd name="T14" fmla="*/ 371 w 501"/>
                <a:gd name="T15" fmla="*/ 124 h 181"/>
                <a:gd name="T16" fmla="*/ 339 w 501"/>
                <a:gd name="T17" fmla="*/ 121 h 181"/>
                <a:gd name="T18" fmla="*/ 308 w 501"/>
                <a:gd name="T19" fmla="*/ 119 h 181"/>
                <a:gd name="T20" fmla="*/ 276 w 501"/>
                <a:gd name="T21" fmla="*/ 116 h 181"/>
                <a:gd name="T22" fmla="*/ 245 w 501"/>
                <a:gd name="T23" fmla="*/ 113 h 181"/>
                <a:gd name="T24" fmla="*/ 216 w 501"/>
                <a:gd name="T25" fmla="*/ 111 h 181"/>
                <a:gd name="T26" fmla="*/ 189 w 501"/>
                <a:gd name="T27" fmla="*/ 109 h 181"/>
                <a:gd name="T28" fmla="*/ 166 w 501"/>
                <a:gd name="T29" fmla="*/ 106 h 181"/>
                <a:gd name="T30" fmla="*/ 146 w 501"/>
                <a:gd name="T31" fmla="*/ 103 h 181"/>
                <a:gd name="T32" fmla="*/ 131 w 501"/>
                <a:gd name="T33" fmla="*/ 101 h 181"/>
                <a:gd name="T34" fmla="*/ 119 w 501"/>
                <a:gd name="T35" fmla="*/ 100 h 181"/>
                <a:gd name="T36" fmla="*/ 107 w 501"/>
                <a:gd name="T37" fmla="*/ 96 h 181"/>
                <a:gd name="T38" fmla="*/ 95 w 501"/>
                <a:gd name="T39" fmla="*/ 89 h 181"/>
                <a:gd name="T40" fmla="*/ 85 w 501"/>
                <a:gd name="T41" fmla="*/ 82 h 181"/>
                <a:gd name="T42" fmla="*/ 74 w 501"/>
                <a:gd name="T43" fmla="*/ 72 h 181"/>
                <a:gd name="T44" fmla="*/ 62 w 501"/>
                <a:gd name="T45" fmla="*/ 63 h 181"/>
                <a:gd name="T46" fmla="*/ 52 w 501"/>
                <a:gd name="T47" fmla="*/ 55 h 181"/>
                <a:gd name="T48" fmla="*/ 41 w 501"/>
                <a:gd name="T49" fmla="*/ 45 h 181"/>
                <a:gd name="T50" fmla="*/ 33 w 501"/>
                <a:gd name="T51" fmla="*/ 36 h 181"/>
                <a:gd name="T52" fmla="*/ 26 w 501"/>
                <a:gd name="T53" fmla="*/ 27 h 181"/>
                <a:gd name="T54" fmla="*/ 18 w 501"/>
                <a:gd name="T55" fmla="*/ 18 h 181"/>
                <a:gd name="T56" fmla="*/ 12 w 501"/>
                <a:gd name="T57" fmla="*/ 11 h 181"/>
                <a:gd name="T58" fmla="*/ 7 w 501"/>
                <a:gd name="T59" fmla="*/ 4 h 181"/>
                <a:gd name="T60" fmla="*/ 3 w 501"/>
                <a:gd name="T61" fmla="*/ 2 h 181"/>
                <a:gd name="T62" fmla="*/ 0 w 501"/>
                <a:gd name="T63" fmla="*/ 0 h 181"/>
                <a:gd name="T64" fmla="*/ 0 w 501"/>
                <a:gd name="T65" fmla="*/ 1 h 181"/>
                <a:gd name="T66" fmla="*/ 6 w 501"/>
                <a:gd name="T67" fmla="*/ 180 h 181"/>
                <a:gd name="T68" fmla="*/ 500 w 501"/>
                <a:gd name="T69" fmla="*/ 176 h 181"/>
                <a:gd name="T70" fmla="*/ 498 w 501"/>
                <a:gd name="T71" fmla="*/ 134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1"/>
                <a:gd name="T110" fmla="*/ 501 w 501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1">
                  <a:moveTo>
                    <a:pt x="498" y="134"/>
                  </a:moveTo>
                  <a:lnTo>
                    <a:pt x="495" y="133"/>
                  </a:lnTo>
                  <a:lnTo>
                    <a:pt x="485" y="133"/>
                  </a:lnTo>
                  <a:lnTo>
                    <a:pt x="469" y="132"/>
                  </a:lnTo>
                  <a:lnTo>
                    <a:pt x="451" y="130"/>
                  </a:lnTo>
                  <a:lnTo>
                    <a:pt x="428" y="128"/>
                  </a:lnTo>
                  <a:lnTo>
                    <a:pt x="399" y="125"/>
                  </a:lnTo>
                  <a:lnTo>
                    <a:pt x="371" y="124"/>
                  </a:lnTo>
                  <a:lnTo>
                    <a:pt x="339" y="121"/>
                  </a:lnTo>
                  <a:lnTo>
                    <a:pt x="308" y="119"/>
                  </a:lnTo>
                  <a:lnTo>
                    <a:pt x="276" y="116"/>
                  </a:lnTo>
                  <a:lnTo>
                    <a:pt x="245" y="113"/>
                  </a:lnTo>
                  <a:lnTo>
                    <a:pt x="216" y="111"/>
                  </a:lnTo>
                  <a:lnTo>
                    <a:pt x="189" y="109"/>
                  </a:lnTo>
                  <a:lnTo>
                    <a:pt x="166" y="106"/>
                  </a:lnTo>
                  <a:lnTo>
                    <a:pt x="146" y="103"/>
                  </a:lnTo>
                  <a:lnTo>
                    <a:pt x="131" y="101"/>
                  </a:lnTo>
                  <a:lnTo>
                    <a:pt x="119" y="100"/>
                  </a:lnTo>
                  <a:lnTo>
                    <a:pt x="107" y="96"/>
                  </a:lnTo>
                  <a:lnTo>
                    <a:pt x="95" y="89"/>
                  </a:lnTo>
                  <a:lnTo>
                    <a:pt x="85" y="82"/>
                  </a:lnTo>
                  <a:lnTo>
                    <a:pt x="74" y="72"/>
                  </a:lnTo>
                  <a:lnTo>
                    <a:pt x="62" y="63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33" y="36"/>
                  </a:lnTo>
                  <a:lnTo>
                    <a:pt x="26" y="27"/>
                  </a:lnTo>
                  <a:lnTo>
                    <a:pt x="18" y="18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80"/>
                  </a:lnTo>
                  <a:lnTo>
                    <a:pt x="500" y="176"/>
                  </a:lnTo>
                  <a:lnTo>
                    <a:pt x="498" y="13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Freeform 13"/>
            <p:cNvSpPr>
              <a:spLocks/>
            </p:cNvSpPr>
            <p:nvPr/>
          </p:nvSpPr>
          <p:spPr bwMode="auto">
            <a:xfrm>
              <a:off x="1869" y="1785"/>
              <a:ext cx="506" cy="184"/>
            </a:xfrm>
            <a:custGeom>
              <a:avLst/>
              <a:gdLst>
                <a:gd name="T0" fmla="*/ 504 w 506"/>
                <a:gd name="T1" fmla="*/ 134 h 184"/>
                <a:gd name="T2" fmla="*/ 504 w 506"/>
                <a:gd name="T3" fmla="*/ 134 h 184"/>
                <a:gd name="T4" fmla="*/ 501 w 506"/>
                <a:gd name="T5" fmla="*/ 133 h 184"/>
                <a:gd name="T6" fmla="*/ 492 w 506"/>
                <a:gd name="T7" fmla="*/ 133 h 184"/>
                <a:gd name="T8" fmla="*/ 476 w 506"/>
                <a:gd name="T9" fmla="*/ 132 h 184"/>
                <a:gd name="T10" fmla="*/ 456 w 506"/>
                <a:gd name="T11" fmla="*/ 130 h 184"/>
                <a:gd name="T12" fmla="*/ 431 w 506"/>
                <a:gd name="T13" fmla="*/ 128 h 184"/>
                <a:gd name="T14" fmla="*/ 404 w 506"/>
                <a:gd name="T15" fmla="*/ 126 h 184"/>
                <a:gd name="T16" fmla="*/ 375 w 506"/>
                <a:gd name="T17" fmla="*/ 124 h 184"/>
                <a:gd name="T18" fmla="*/ 344 w 506"/>
                <a:gd name="T19" fmla="*/ 121 h 184"/>
                <a:gd name="T20" fmla="*/ 312 w 506"/>
                <a:gd name="T21" fmla="*/ 119 h 184"/>
                <a:gd name="T22" fmla="*/ 279 w 506"/>
                <a:gd name="T23" fmla="*/ 117 h 184"/>
                <a:gd name="T24" fmla="*/ 248 w 506"/>
                <a:gd name="T25" fmla="*/ 115 h 184"/>
                <a:gd name="T26" fmla="*/ 219 w 506"/>
                <a:gd name="T27" fmla="*/ 112 h 184"/>
                <a:gd name="T28" fmla="*/ 190 w 506"/>
                <a:gd name="T29" fmla="*/ 108 h 184"/>
                <a:gd name="T30" fmla="*/ 168 w 506"/>
                <a:gd name="T31" fmla="*/ 108 h 184"/>
                <a:gd name="T32" fmla="*/ 148 w 506"/>
                <a:gd name="T33" fmla="*/ 105 h 184"/>
                <a:gd name="T34" fmla="*/ 133 w 506"/>
                <a:gd name="T35" fmla="*/ 103 h 184"/>
                <a:gd name="T36" fmla="*/ 121 w 506"/>
                <a:gd name="T37" fmla="*/ 101 h 184"/>
                <a:gd name="T38" fmla="*/ 109 w 506"/>
                <a:gd name="T39" fmla="*/ 97 h 184"/>
                <a:gd name="T40" fmla="*/ 96 w 506"/>
                <a:gd name="T41" fmla="*/ 90 h 184"/>
                <a:gd name="T42" fmla="*/ 86 w 506"/>
                <a:gd name="T43" fmla="*/ 83 h 184"/>
                <a:gd name="T44" fmla="*/ 75 w 506"/>
                <a:gd name="T45" fmla="*/ 74 h 184"/>
                <a:gd name="T46" fmla="*/ 63 w 506"/>
                <a:gd name="T47" fmla="*/ 65 h 184"/>
                <a:gd name="T48" fmla="*/ 53 w 506"/>
                <a:gd name="T49" fmla="*/ 54 h 184"/>
                <a:gd name="T50" fmla="*/ 43 w 506"/>
                <a:gd name="T51" fmla="*/ 45 h 184"/>
                <a:gd name="T52" fmla="*/ 33 w 506"/>
                <a:gd name="T53" fmla="*/ 36 h 184"/>
                <a:gd name="T54" fmla="*/ 27 w 506"/>
                <a:gd name="T55" fmla="*/ 26 h 184"/>
                <a:gd name="T56" fmla="*/ 18 w 506"/>
                <a:gd name="T57" fmla="*/ 18 h 184"/>
                <a:gd name="T58" fmla="*/ 13 w 506"/>
                <a:gd name="T59" fmla="*/ 11 h 184"/>
                <a:gd name="T60" fmla="*/ 7 w 506"/>
                <a:gd name="T61" fmla="*/ 4 h 184"/>
                <a:gd name="T62" fmla="*/ 3 w 506"/>
                <a:gd name="T63" fmla="*/ 2 h 184"/>
                <a:gd name="T64" fmla="*/ 1 w 506"/>
                <a:gd name="T65" fmla="*/ 0 h 184"/>
                <a:gd name="T66" fmla="*/ 0 w 506"/>
                <a:gd name="T67" fmla="*/ 1 h 184"/>
                <a:gd name="T68" fmla="*/ 6 w 506"/>
                <a:gd name="T69" fmla="*/ 183 h 184"/>
                <a:gd name="T70" fmla="*/ 505 w 506"/>
                <a:gd name="T71" fmla="*/ 178 h 184"/>
                <a:gd name="T72" fmla="*/ 504 w 506"/>
                <a:gd name="T73" fmla="*/ 134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6"/>
                <a:gd name="T112" fmla="*/ 0 h 184"/>
                <a:gd name="T113" fmla="*/ 506 w 506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6" h="184">
                  <a:moveTo>
                    <a:pt x="504" y="134"/>
                  </a:moveTo>
                  <a:lnTo>
                    <a:pt x="504" y="134"/>
                  </a:lnTo>
                  <a:lnTo>
                    <a:pt x="501" y="133"/>
                  </a:lnTo>
                  <a:lnTo>
                    <a:pt x="492" y="133"/>
                  </a:lnTo>
                  <a:lnTo>
                    <a:pt x="476" y="132"/>
                  </a:lnTo>
                  <a:lnTo>
                    <a:pt x="456" y="130"/>
                  </a:lnTo>
                  <a:lnTo>
                    <a:pt x="431" y="128"/>
                  </a:lnTo>
                  <a:lnTo>
                    <a:pt x="404" y="126"/>
                  </a:lnTo>
                  <a:lnTo>
                    <a:pt x="375" y="124"/>
                  </a:lnTo>
                  <a:lnTo>
                    <a:pt x="344" y="121"/>
                  </a:lnTo>
                  <a:lnTo>
                    <a:pt x="312" y="119"/>
                  </a:lnTo>
                  <a:lnTo>
                    <a:pt x="279" y="117"/>
                  </a:lnTo>
                  <a:lnTo>
                    <a:pt x="248" y="115"/>
                  </a:lnTo>
                  <a:lnTo>
                    <a:pt x="219" y="112"/>
                  </a:lnTo>
                  <a:lnTo>
                    <a:pt x="190" y="108"/>
                  </a:lnTo>
                  <a:lnTo>
                    <a:pt x="168" y="108"/>
                  </a:lnTo>
                  <a:lnTo>
                    <a:pt x="148" y="105"/>
                  </a:lnTo>
                  <a:lnTo>
                    <a:pt x="133" y="103"/>
                  </a:lnTo>
                  <a:lnTo>
                    <a:pt x="121" y="101"/>
                  </a:lnTo>
                  <a:lnTo>
                    <a:pt x="109" y="97"/>
                  </a:lnTo>
                  <a:lnTo>
                    <a:pt x="96" y="90"/>
                  </a:lnTo>
                  <a:lnTo>
                    <a:pt x="86" y="83"/>
                  </a:lnTo>
                  <a:lnTo>
                    <a:pt x="75" y="74"/>
                  </a:lnTo>
                  <a:lnTo>
                    <a:pt x="63" y="65"/>
                  </a:lnTo>
                  <a:lnTo>
                    <a:pt x="53" y="54"/>
                  </a:lnTo>
                  <a:lnTo>
                    <a:pt x="43" y="45"/>
                  </a:lnTo>
                  <a:lnTo>
                    <a:pt x="33" y="36"/>
                  </a:lnTo>
                  <a:lnTo>
                    <a:pt x="27" y="26"/>
                  </a:lnTo>
                  <a:lnTo>
                    <a:pt x="18" y="18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83"/>
                  </a:lnTo>
                  <a:lnTo>
                    <a:pt x="505" y="178"/>
                  </a:lnTo>
                  <a:lnTo>
                    <a:pt x="504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Freeform 14"/>
            <p:cNvSpPr>
              <a:spLocks/>
            </p:cNvSpPr>
            <p:nvPr/>
          </p:nvSpPr>
          <p:spPr bwMode="auto">
            <a:xfrm>
              <a:off x="1431" y="1536"/>
              <a:ext cx="2633" cy="700"/>
            </a:xfrm>
            <a:custGeom>
              <a:avLst/>
              <a:gdLst>
                <a:gd name="T0" fmla="*/ 2632 w 2633"/>
                <a:gd name="T1" fmla="*/ 523 h 700"/>
                <a:gd name="T2" fmla="*/ 2598 w 2633"/>
                <a:gd name="T3" fmla="*/ 402 h 700"/>
                <a:gd name="T4" fmla="*/ 2555 w 2633"/>
                <a:gd name="T5" fmla="*/ 396 h 700"/>
                <a:gd name="T6" fmla="*/ 2518 w 2633"/>
                <a:gd name="T7" fmla="*/ 390 h 700"/>
                <a:gd name="T8" fmla="*/ 2487 w 2633"/>
                <a:gd name="T9" fmla="*/ 386 h 700"/>
                <a:gd name="T10" fmla="*/ 2457 w 2633"/>
                <a:gd name="T11" fmla="*/ 382 h 700"/>
                <a:gd name="T12" fmla="*/ 2424 w 2633"/>
                <a:gd name="T13" fmla="*/ 379 h 700"/>
                <a:gd name="T14" fmla="*/ 2391 w 2633"/>
                <a:gd name="T15" fmla="*/ 376 h 700"/>
                <a:gd name="T16" fmla="*/ 2355 w 2633"/>
                <a:gd name="T17" fmla="*/ 375 h 700"/>
                <a:gd name="T18" fmla="*/ 2310 w 2633"/>
                <a:gd name="T19" fmla="*/ 370 h 700"/>
                <a:gd name="T20" fmla="*/ 2261 w 2633"/>
                <a:gd name="T21" fmla="*/ 367 h 700"/>
                <a:gd name="T22" fmla="*/ 2201 w 2633"/>
                <a:gd name="T23" fmla="*/ 361 h 700"/>
                <a:gd name="T24" fmla="*/ 2068 w 2633"/>
                <a:gd name="T25" fmla="*/ 304 h 700"/>
                <a:gd name="T26" fmla="*/ 1945 w 2633"/>
                <a:gd name="T27" fmla="*/ 262 h 700"/>
                <a:gd name="T28" fmla="*/ 1829 w 2633"/>
                <a:gd name="T29" fmla="*/ 235 h 700"/>
                <a:gd name="T30" fmla="*/ 1720 w 2633"/>
                <a:gd name="T31" fmla="*/ 220 h 700"/>
                <a:gd name="T32" fmla="*/ 1620 w 2633"/>
                <a:gd name="T33" fmla="*/ 216 h 700"/>
                <a:gd name="T34" fmla="*/ 1533 w 2633"/>
                <a:gd name="T35" fmla="*/ 220 h 700"/>
                <a:gd name="T36" fmla="*/ 1454 w 2633"/>
                <a:gd name="T37" fmla="*/ 229 h 700"/>
                <a:gd name="T38" fmla="*/ 1387 w 2633"/>
                <a:gd name="T39" fmla="*/ 243 h 700"/>
                <a:gd name="T40" fmla="*/ 1329 w 2633"/>
                <a:gd name="T41" fmla="*/ 258 h 700"/>
                <a:gd name="T42" fmla="*/ 1287 w 2633"/>
                <a:gd name="T43" fmla="*/ 273 h 700"/>
                <a:gd name="T44" fmla="*/ 1244 w 2633"/>
                <a:gd name="T45" fmla="*/ 290 h 700"/>
                <a:gd name="T46" fmla="*/ 1169 w 2633"/>
                <a:gd name="T47" fmla="*/ 316 h 700"/>
                <a:gd name="T48" fmla="*/ 1086 w 2633"/>
                <a:gd name="T49" fmla="*/ 339 h 700"/>
                <a:gd name="T50" fmla="*/ 1009 w 2633"/>
                <a:gd name="T51" fmla="*/ 359 h 700"/>
                <a:gd name="T52" fmla="*/ 951 w 2633"/>
                <a:gd name="T53" fmla="*/ 373 h 700"/>
                <a:gd name="T54" fmla="*/ 924 w 2633"/>
                <a:gd name="T55" fmla="*/ 379 h 700"/>
                <a:gd name="T56" fmla="*/ 912 w 2633"/>
                <a:gd name="T57" fmla="*/ 381 h 700"/>
                <a:gd name="T58" fmla="*/ 885 w 2633"/>
                <a:gd name="T59" fmla="*/ 388 h 700"/>
                <a:gd name="T60" fmla="*/ 845 w 2633"/>
                <a:gd name="T61" fmla="*/ 396 h 700"/>
                <a:gd name="T62" fmla="*/ 795 w 2633"/>
                <a:gd name="T63" fmla="*/ 405 h 700"/>
                <a:gd name="T64" fmla="*/ 740 w 2633"/>
                <a:gd name="T65" fmla="*/ 410 h 700"/>
                <a:gd name="T66" fmla="*/ 682 w 2633"/>
                <a:gd name="T67" fmla="*/ 411 h 700"/>
                <a:gd name="T68" fmla="*/ 625 w 2633"/>
                <a:gd name="T69" fmla="*/ 407 h 700"/>
                <a:gd name="T70" fmla="*/ 574 w 2633"/>
                <a:gd name="T71" fmla="*/ 394 h 700"/>
                <a:gd name="T72" fmla="*/ 526 w 2633"/>
                <a:gd name="T73" fmla="*/ 370 h 700"/>
                <a:gd name="T74" fmla="*/ 489 w 2633"/>
                <a:gd name="T75" fmla="*/ 335 h 700"/>
                <a:gd name="T76" fmla="*/ 316 w 2633"/>
                <a:gd name="T77" fmla="*/ 41 h 700"/>
                <a:gd name="T78" fmla="*/ 305 w 2633"/>
                <a:gd name="T79" fmla="*/ 27 h 700"/>
                <a:gd name="T80" fmla="*/ 276 w 2633"/>
                <a:gd name="T81" fmla="*/ 8 h 700"/>
                <a:gd name="T82" fmla="*/ 228 w 2633"/>
                <a:gd name="T83" fmla="*/ 1 h 700"/>
                <a:gd name="T84" fmla="*/ 188 w 2633"/>
                <a:gd name="T85" fmla="*/ 2 h 700"/>
                <a:gd name="T86" fmla="*/ 147 w 2633"/>
                <a:gd name="T87" fmla="*/ 2 h 700"/>
                <a:gd name="T88" fmla="*/ 111 w 2633"/>
                <a:gd name="T89" fmla="*/ 2 h 700"/>
                <a:gd name="T90" fmla="*/ 83 w 2633"/>
                <a:gd name="T91" fmla="*/ 3 h 700"/>
                <a:gd name="T92" fmla="*/ 72 w 2633"/>
                <a:gd name="T93" fmla="*/ 5 h 700"/>
                <a:gd name="T94" fmla="*/ 57 w 2633"/>
                <a:gd name="T95" fmla="*/ 126 h 700"/>
                <a:gd name="T96" fmla="*/ 46 w 2633"/>
                <a:gd name="T97" fmla="*/ 247 h 700"/>
                <a:gd name="T98" fmla="*/ 33 w 2633"/>
                <a:gd name="T99" fmla="*/ 368 h 700"/>
                <a:gd name="T100" fmla="*/ 21 w 2633"/>
                <a:gd name="T101" fmla="*/ 489 h 700"/>
                <a:gd name="T102" fmla="*/ 6 w 2633"/>
                <a:gd name="T103" fmla="*/ 610 h 700"/>
                <a:gd name="T104" fmla="*/ 0 w 2633"/>
                <a:gd name="T105" fmla="*/ 659 h 700"/>
                <a:gd name="T106" fmla="*/ 3 w 2633"/>
                <a:gd name="T107" fmla="*/ 671 h 700"/>
                <a:gd name="T108" fmla="*/ 28 w 2633"/>
                <a:gd name="T109" fmla="*/ 679 h 7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3"/>
                <a:gd name="T166" fmla="*/ 0 h 700"/>
                <a:gd name="T167" fmla="*/ 2633 w 2633"/>
                <a:gd name="T168" fmla="*/ 700 h 7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3" h="700">
                  <a:moveTo>
                    <a:pt x="201" y="695"/>
                  </a:moveTo>
                  <a:lnTo>
                    <a:pt x="198" y="621"/>
                  </a:lnTo>
                  <a:lnTo>
                    <a:pt x="2632" y="523"/>
                  </a:lnTo>
                  <a:lnTo>
                    <a:pt x="2630" y="407"/>
                  </a:lnTo>
                  <a:lnTo>
                    <a:pt x="2613" y="404"/>
                  </a:lnTo>
                  <a:lnTo>
                    <a:pt x="2598" y="402"/>
                  </a:lnTo>
                  <a:lnTo>
                    <a:pt x="2583" y="399"/>
                  </a:lnTo>
                  <a:lnTo>
                    <a:pt x="2569" y="398"/>
                  </a:lnTo>
                  <a:lnTo>
                    <a:pt x="2555" y="396"/>
                  </a:lnTo>
                  <a:lnTo>
                    <a:pt x="2543" y="394"/>
                  </a:lnTo>
                  <a:lnTo>
                    <a:pt x="2530" y="393"/>
                  </a:lnTo>
                  <a:lnTo>
                    <a:pt x="2518" y="390"/>
                  </a:lnTo>
                  <a:lnTo>
                    <a:pt x="2509" y="388"/>
                  </a:lnTo>
                  <a:lnTo>
                    <a:pt x="2497" y="387"/>
                  </a:lnTo>
                  <a:lnTo>
                    <a:pt x="2487" y="386"/>
                  </a:lnTo>
                  <a:lnTo>
                    <a:pt x="2476" y="385"/>
                  </a:lnTo>
                  <a:lnTo>
                    <a:pt x="2465" y="384"/>
                  </a:lnTo>
                  <a:lnTo>
                    <a:pt x="2457" y="382"/>
                  </a:lnTo>
                  <a:lnTo>
                    <a:pt x="2445" y="381"/>
                  </a:lnTo>
                  <a:lnTo>
                    <a:pt x="2435" y="381"/>
                  </a:lnTo>
                  <a:lnTo>
                    <a:pt x="2424" y="379"/>
                  </a:lnTo>
                  <a:lnTo>
                    <a:pt x="2414" y="379"/>
                  </a:lnTo>
                  <a:lnTo>
                    <a:pt x="2403" y="377"/>
                  </a:lnTo>
                  <a:lnTo>
                    <a:pt x="2391" y="376"/>
                  </a:lnTo>
                  <a:lnTo>
                    <a:pt x="2379" y="376"/>
                  </a:lnTo>
                  <a:lnTo>
                    <a:pt x="2367" y="374"/>
                  </a:lnTo>
                  <a:lnTo>
                    <a:pt x="2355" y="375"/>
                  </a:lnTo>
                  <a:lnTo>
                    <a:pt x="2340" y="372"/>
                  </a:lnTo>
                  <a:lnTo>
                    <a:pt x="2326" y="371"/>
                  </a:lnTo>
                  <a:lnTo>
                    <a:pt x="2310" y="370"/>
                  </a:lnTo>
                  <a:lnTo>
                    <a:pt x="2294" y="370"/>
                  </a:lnTo>
                  <a:lnTo>
                    <a:pt x="2279" y="368"/>
                  </a:lnTo>
                  <a:lnTo>
                    <a:pt x="2261" y="367"/>
                  </a:lnTo>
                  <a:lnTo>
                    <a:pt x="2241" y="365"/>
                  </a:lnTo>
                  <a:lnTo>
                    <a:pt x="2222" y="363"/>
                  </a:lnTo>
                  <a:lnTo>
                    <a:pt x="2201" y="361"/>
                  </a:lnTo>
                  <a:lnTo>
                    <a:pt x="2155" y="340"/>
                  </a:lnTo>
                  <a:lnTo>
                    <a:pt x="2111" y="320"/>
                  </a:lnTo>
                  <a:lnTo>
                    <a:pt x="2068" y="304"/>
                  </a:lnTo>
                  <a:lnTo>
                    <a:pt x="2027" y="289"/>
                  </a:lnTo>
                  <a:lnTo>
                    <a:pt x="1985" y="275"/>
                  </a:lnTo>
                  <a:lnTo>
                    <a:pt x="1945" y="262"/>
                  </a:lnTo>
                  <a:lnTo>
                    <a:pt x="1905" y="253"/>
                  </a:lnTo>
                  <a:lnTo>
                    <a:pt x="1866" y="243"/>
                  </a:lnTo>
                  <a:lnTo>
                    <a:pt x="1829" y="235"/>
                  </a:lnTo>
                  <a:lnTo>
                    <a:pt x="1792" y="230"/>
                  </a:lnTo>
                  <a:lnTo>
                    <a:pt x="1755" y="224"/>
                  </a:lnTo>
                  <a:lnTo>
                    <a:pt x="1720" y="220"/>
                  </a:lnTo>
                  <a:lnTo>
                    <a:pt x="1686" y="218"/>
                  </a:lnTo>
                  <a:lnTo>
                    <a:pt x="1653" y="217"/>
                  </a:lnTo>
                  <a:lnTo>
                    <a:pt x="1620" y="216"/>
                  </a:lnTo>
                  <a:lnTo>
                    <a:pt x="1592" y="216"/>
                  </a:lnTo>
                  <a:lnTo>
                    <a:pt x="1561" y="218"/>
                  </a:lnTo>
                  <a:lnTo>
                    <a:pt x="1533" y="220"/>
                  </a:lnTo>
                  <a:lnTo>
                    <a:pt x="1506" y="223"/>
                  </a:lnTo>
                  <a:lnTo>
                    <a:pt x="1480" y="225"/>
                  </a:lnTo>
                  <a:lnTo>
                    <a:pt x="1454" y="229"/>
                  </a:lnTo>
                  <a:lnTo>
                    <a:pt x="1430" y="233"/>
                  </a:lnTo>
                  <a:lnTo>
                    <a:pt x="1408" y="239"/>
                  </a:lnTo>
                  <a:lnTo>
                    <a:pt x="1387" y="243"/>
                  </a:lnTo>
                  <a:lnTo>
                    <a:pt x="1367" y="247"/>
                  </a:lnTo>
                  <a:lnTo>
                    <a:pt x="1347" y="252"/>
                  </a:lnTo>
                  <a:lnTo>
                    <a:pt x="1329" y="258"/>
                  </a:lnTo>
                  <a:lnTo>
                    <a:pt x="1313" y="262"/>
                  </a:lnTo>
                  <a:lnTo>
                    <a:pt x="1300" y="268"/>
                  </a:lnTo>
                  <a:lnTo>
                    <a:pt x="1287" y="273"/>
                  </a:lnTo>
                  <a:lnTo>
                    <a:pt x="1273" y="279"/>
                  </a:lnTo>
                  <a:lnTo>
                    <a:pt x="1264" y="283"/>
                  </a:lnTo>
                  <a:lnTo>
                    <a:pt x="1244" y="290"/>
                  </a:lnTo>
                  <a:lnTo>
                    <a:pt x="1221" y="298"/>
                  </a:lnTo>
                  <a:lnTo>
                    <a:pt x="1195" y="307"/>
                  </a:lnTo>
                  <a:lnTo>
                    <a:pt x="1169" y="316"/>
                  </a:lnTo>
                  <a:lnTo>
                    <a:pt x="1142" y="323"/>
                  </a:lnTo>
                  <a:lnTo>
                    <a:pt x="1113" y="331"/>
                  </a:lnTo>
                  <a:lnTo>
                    <a:pt x="1086" y="339"/>
                  </a:lnTo>
                  <a:lnTo>
                    <a:pt x="1060" y="347"/>
                  </a:lnTo>
                  <a:lnTo>
                    <a:pt x="1034" y="353"/>
                  </a:lnTo>
                  <a:lnTo>
                    <a:pt x="1009" y="359"/>
                  </a:lnTo>
                  <a:lnTo>
                    <a:pt x="987" y="364"/>
                  </a:lnTo>
                  <a:lnTo>
                    <a:pt x="967" y="369"/>
                  </a:lnTo>
                  <a:lnTo>
                    <a:pt x="951" y="373"/>
                  </a:lnTo>
                  <a:lnTo>
                    <a:pt x="938" y="375"/>
                  </a:lnTo>
                  <a:lnTo>
                    <a:pt x="929" y="377"/>
                  </a:lnTo>
                  <a:lnTo>
                    <a:pt x="924" y="379"/>
                  </a:lnTo>
                  <a:lnTo>
                    <a:pt x="923" y="379"/>
                  </a:lnTo>
                  <a:lnTo>
                    <a:pt x="919" y="380"/>
                  </a:lnTo>
                  <a:lnTo>
                    <a:pt x="912" y="381"/>
                  </a:lnTo>
                  <a:lnTo>
                    <a:pt x="904" y="383"/>
                  </a:lnTo>
                  <a:lnTo>
                    <a:pt x="896" y="386"/>
                  </a:lnTo>
                  <a:lnTo>
                    <a:pt x="885" y="388"/>
                  </a:lnTo>
                  <a:lnTo>
                    <a:pt x="873" y="390"/>
                  </a:lnTo>
                  <a:lnTo>
                    <a:pt x="861" y="394"/>
                  </a:lnTo>
                  <a:lnTo>
                    <a:pt x="845" y="396"/>
                  </a:lnTo>
                  <a:lnTo>
                    <a:pt x="830" y="400"/>
                  </a:lnTo>
                  <a:lnTo>
                    <a:pt x="813" y="402"/>
                  </a:lnTo>
                  <a:lnTo>
                    <a:pt x="795" y="405"/>
                  </a:lnTo>
                  <a:lnTo>
                    <a:pt x="778" y="408"/>
                  </a:lnTo>
                  <a:lnTo>
                    <a:pt x="760" y="410"/>
                  </a:lnTo>
                  <a:lnTo>
                    <a:pt x="740" y="410"/>
                  </a:lnTo>
                  <a:lnTo>
                    <a:pt x="722" y="412"/>
                  </a:lnTo>
                  <a:lnTo>
                    <a:pt x="702" y="411"/>
                  </a:lnTo>
                  <a:lnTo>
                    <a:pt x="682" y="411"/>
                  </a:lnTo>
                  <a:lnTo>
                    <a:pt x="663" y="411"/>
                  </a:lnTo>
                  <a:lnTo>
                    <a:pt x="644" y="410"/>
                  </a:lnTo>
                  <a:lnTo>
                    <a:pt x="625" y="407"/>
                  </a:lnTo>
                  <a:lnTo>
                    <a:pt x="607" y="403"/>
                  </a:lnTo>
                  <a:lnTo>
                    <a:pt x="590" y="399"/>
                  </a:lnTo>
                  <a:lnTo>
                    <a:pt x="574" y="394"/>
                  </a:lnTo>
                  <a:lnTo>
                    <a:pt x="557" y="387"/>
                  </a:lnTo>
                  <a:lnTo>
                    <a:pt x="541" y="379"/>
                  </a:lnTo>
                  <a:lnTo>
                    <a:pt x="526" y="370"/>
                  </a:lnTo>
                  <a:lnTo>
                    <a:pt x="513" y="359"/>
                  </a:lnTo>
                  <a:lnTo>
                    <a:pt x="500" y="348"/>
                  </a:lnTo>
                  <a:lnTo>
                    <a:pt x="489" y="335"/>
                  </a:lnTo>
                  <a:lnTo>
                    <a:pt x="480" y="318"/>
                  </a:lnTo>
                  <a:lnTo>
                    <a:pt x="472" y="302"/>
                  </a:lnTo>
                  <a:lnTo>
                    <a:pt x="316" y="41"/>
                  </a:lnTo>
                  <a:lnTo>
                    <a:pt x="313" y="38"/>
                  </a:lnTo>
                  <a:lnTo>
                    <a:pt x="310" y="33"/>
                  </a:lnTo>
                  <a:lnTo>
                    <a:pt x="305" y="27"/>
                  </a:lnTo>
                  <a:lnTo>
                    <a:pt x="298" y="21"/>
                  </a:lnTo>
                  <a:lnTo>
                    <a:pt x="288" y="13"/>
                  </a:lnTo>
                  <a:lnTo>
                    <a:pt x="276" y="8"/>
                  </a:lnTo>
                  <a:lnTo>
                    <a:pt x="259" y="4"/>
                  </a:lnTo>
                  <a:lnTo>
                    <a:pt x="239" y="2"/>
                  </a:lnTo>
                  <a:lnTo>
                    <a:pt x="228" y="1"/>
                  </a:lnTo>
                  <a:lnTo>
                    <a:pt x="217" y="1"/>
                  </a:lnTo>
                  <a:lnTo>
                    <a:pt x="202" y="1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62" y="1"/>
                  </a:lnTo>
                  <a:lnTo>
                    <a:pt x="147" y="2"/>
                  </a:lnTo>
                  <a:lnTo>
                    <a:pt x="134" y="1"/>
                  </a:lnTo>
                  <a:lnTo>
                    <a:pt x="121" y="1"/>
                  </a:lnTo>
                  <a:lnTo>
                    <a:pt x="111" y="2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66" y="45"/>
                  </a:lnTo>
                  <a:lnTo>
                    <a:pt x="62" y="86"/>
                  </a:lnTo>
                  <a:lnTo>
                    <a:pt x="57" y="126"/>
                  </a:lnTo>
                  <a:lnTo>
                    <a:pt x="53" y="166"/>
                  </a:lnTo>
                  <a:lnTo>
                    <a:pt x="48" y="207"/>
                  </a:lnTo>
                  <a:lnTo>
                    <a:pt x="46" y="247"/>
                  </a:lnTo>
                  <a:lnTo>
                    <a:pt x="41" y="288"/>
                  </a:lnTo>
                  <a:lnTo>
                    <a:pt x="36" y="329"/>
                  </a:lnTo>
                  <a:lnTo>
                    <a:pt x="33" y="368"/>
                  </a:lnTo>
                  <a:lnTo>
                    <a:pt x="28" y="409"/>
                  </a:lnTo>
                  <a:lnTo>
                    <a:pt x="24" y="450"/>
                  </a:lnTo>
                  <a:lnTo>
                    <a:pt x="21" y="489"/>
                  </a:lnTo>
                  <a:lnTo>
                    <a:pt x="15" y="530"/>
                  </a:lnTo>
                  <a:lnTo>
                    <a:pt x="11" y="570"/>
                  </a:lnTo>
                  <a:lnTo>
                    <a:pt x="6" y="610"/>
                  </a:lnTo>
                  <a:lnTo>
                    <a:pt x="1" y="651"/>
                  </a:lnTo>
                  <a:lnTo>
                    <a:pt x="1" y="656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2" y="668"/>
                  </a:lnTo>
                  <a:lnTo>
                    <a:pt x="3" y="671"/>
                  </a:lnTo>
                  <a:lnTo>
                    <a:pt x="9" y="674"/>
                  </a:lnTo>
                  <a:lnTo>
                    <a:pt x="16" y="677"/>
                  </a:lnTo>
                  <a:lnTo>
                    <a:pt x="28" y="679"/>
                  </a:lnTo>
                  <a:lnTo>
                    <a:pt x="163" y="699"/>
                  </a:lnTo>
                  <a:lnTo>
                    <a:pt x="201" y="69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5" name="Freeform 15"/>
            <p:cNvSpPr>
              <a:spLocks/>
            </p:cNvSpPr>
            <p:nvPr/>
          </p:nvSpPr>
          <p:spPr bwMode="auto">
            <a:xfrm>
              <a:off x="1428" y="1539"/>
              <a:ext cx="2640" cy="703"/>
            </a:xfrm>
            <a:custGeom>
              <a:avLst/>
              <a:gdLst>
                <a:gd name="T0" fmla="*/ 2639 w 2640"/>
                <a:gd name="T1" fmla="*/ 523 h 703"/>
                <a:gd name="T2" fmla="*/ 2607 w 2640"/>
                <a:gd name="T3" fmla="*/ 401 h 703"/>
                <a:gd name="T4" fmla="*/ 2563 w 2640"/>
                <a:gd name="T5" fmla="*/ 395 h 703"/>
                <a:gd name="T6" fmla="*/ 2527 w 2640"/>
                <a:gd name="T7" fmla="*/ 390 h 703"/>
                <a:gd name="T8" fmla="*/ 2495 w 2640"/>
                <a:gd name="T9" fmla="*/ 385 h 703"/>
                <a:gd name="T10" fmla="*/ 2464 w 2640"/>
                <a:gd name="T11" fmla="*/ 381 h 703"/>
                <a:gd name="T12" fmla="*/ 2432 w 2640"/>
                <a:gd name="T13" fmla="*/ 378 h 703"/>
                <a:gd name="T14" fmla="*/ 2399 w 2640"/>
                <a:gd name="T15" fmla="*/ 374 h 703"/>
                <a:gd name="T16" fmla="*/ 2362 w 2640"/>
                <a:gd name="T17" fmla="*/ 373 h 703"/>
                <a:gd name="T18" fmla="*/ 2318 w 2640"/>
                <a:gd name="T19" fmla="*/ 369 h 703"/>
                <a:gd name="T20" fmla="*/ 2268 w 2640"/>
                <a:gd name="T21" fmla="*/ 366 h 703"/>
                <a:gd name="T22" fmla="*/ 2208 w 2640"/>
                <a:gd name="T23" fmla="*/ 361 h 703"/>
                <a:gd name="T24" fmla="*/ 2076 w 2640"/>
                <a:gd name="T25" fmla="*/ 303 h 703"/>
                <a:gd name="T26" fmla="*/ 1952 w 2640"/>
                <a:gd name="T27" fmla="*/ 262 h 703"/>
                <a:gd name="T28" fmla="*/ 1836 w 2640"/>
                <a:gd name="T29" fmla="*/ 234 h 703"/>
                <a:gd name="T30" fmla="*/ 1727 w 2640"/>
                <a:gd name="T31" fmla="*/ 219 h 703"/>
                <a:gd name="T32" fmla="*/ 1627 w 2640"/>
                <a:gd name="T33" fmla="*/ 216 h 703"/>
                <a:gd name="T34" fmla="*/ 1539 w 2640"/>
                <a:gd name="T35" fmla="*/ 219 h 703"/>
                <a:gd name="T36" fmla="*/ 1460 w 2640"/>
                <a:gd name="T37" fmla="*/ 228 h 703"/>
                <a:gd name="T38" fmla="*/ 1391 w 2640"/>
                <a:gd name="T39" fmla="*/ 243 h 703"/>
                <a:gd name="T40" fmla="*/ 1334 w 2640"/>
                <a:gd name="T41" fmla="*/ 258 h 703"/>
                <a:gd name="T42" fmla="*/ 1290 w 2640"/>
                <a:gd name="T43" fmla="*/ 273 h 703"/>
                <a:gd name="T44" fmla="*/ 1248 w 2640"/>
                <a:gd name="T45" fmla="*/ 290 h 703"/>
                <a:gd name="T46" fmla="*/ 1174 w 2640"/>
                <a:gd name="T47" fmla="*/ 316 h 703"/>
                <a:gd name="T48" fmla="*/ 1090 w 2640"/>
                <a:gd name="T49" fmla="*/ 340 h 703"/>
                <a:gd name="T50" fmla="*/ 1013 w 2640"/>
                <a:gd name="T51" fmla="*/ 360 h 703"/>
                <a:gd name="T52" fmla="*/ 955 w 2640"/>
                <a:gd name="T53" fmla="*/ 374 h 703"/>
                <a:gd name="T54" fmla="*/ 928 w 2640"/>
                <a:gd name="T55" fmla="*/ 379 h 703"/>
                <a:gd name="T56" fmla="*/ 916 w 2640"/>
                <a:gd name="T57" fmla="*/ 381 h 703"/>
                <a:gd name="T58" fmla="*/ 889 w 2640"/>
                <a:gd name="T59" fmla="*/ 389 h 703"/>
                <a:gd name="T60" fmla="*/ 849 w 2640"/>
                <a:gd name="T61" fmla="*/ 397 h 703"/>
                <a:gd name="T62" fmla="*/ 799 w 2640"/>
                <a:gd name="T63" fmla="*/ 405 h 703"/>
                <a:gd name="T64" fmla="*/ 744 w 2640"/>
                <a:gd name="T65" fmla="*/ 411 h 703"/>
                <a:gd name="T66" fmla="*/ 686 w 2640"/>
                <a:gd name="T67" fmla="*/ 412 h 703"/>
                <a:gd name="T68" fmla="*/ 628 w 2640"/>
                <a:gd name="T69" fmla="*/ 408 h 703"/>
                <a:gd name="T70" fmla="*/ 576 w 2640"/>
                <a:gd name="T71" fmla="*/ 395 h 703"/>
                <a:gd name="T72" fmla="*/ 529 w 2640"/>
                <a:gd name="T73" fmla="*/ 372 h 703"/>
                <a:gd name="T74" fmla="*/ 492 w 2640"/>
                <a:gd name="T75" fmla="*/ 335 h 703"/>
                <a:gd name="T76" fmla="*/ 318 w 2640"/>
                <a:gd name="T77" fmla="*/ 41 h 703"/>
                <a:gd name="T78" fmla="*/ 308 w 2640"/>
                <a:gd name="T79" fmla="*/ 27 h 703"/>
                <a:gd name="T80" fmla="*/ 278 w 2640"/>
                <a:gd name="T81" fmla="*/ 8 h 703"/>
                <a:gd name="T82" fmla="*/ 230 w 2640"/>
                <a:gd name="T83" fmla="*/ 1 h 703"/>
                <a:gd name="T84" fmla="*/ 190 w 2640"/>
                <a:gd name="T85" fmla="*/ 1 h 703"/>
                <a:gd name="T86" fmla="*/ 149 w 2640"/>
                <a:gd name="T87" fmla="*/ 1 h 703"/>
                <a:gd name="T88" fmla="*/ 113 w 2640"/>
                <a:gd name="T89" fmla="*/ 2 h 703"/>
                <a:gd name="T90" fmla="*/ 84 w 2640"/>
                <a:gd name="T91" fmla="*/ 3 h 703"/>
                <a:gd name="T92" fmla="*/ 74 w 2640"/>
                <a:gd name="T93" fmla="*/ 4 h 703"/>
                <a:gd name="T94" fmla="*/ 59 w 2640"/>
                <a:gd name="T95" fmla="*/ 126 h 703"/>
                <a:gd name="T96" fmla="*/ 47 w 2640"/>
                <a:gd name="T97" fmla="*/ 248 h 703"/>
                <a:gd name="T98" fmla="*/ 34 w 2640"/>
                <a:gd name="T99" fmla="*/ 370 h 703"/>
                <a:gd name="T100" fmla="*/ 21 w 2640"/>
                <a:gd name="T101" fmla="*/ 491 h 703"/>
                <a:gd name="T102" fmla="*/ 7 w 2640"/>
                <a:gd name="T103" fmla="*/ 613 h 703"/>
                <a:gd name="T104" fmla="*/ 0 w 2640"/>
                <a:gd name="T105" fmla="*/ 662 h 703"/>
                <a:gd name="T106" fmla="*/ 4 w 2640"/>
                <a:gd name="T107" fmla="*/ 674 h 703"/>
                <a:gd name="T108" fmla="*/ 29 w 2640"/>
                <a:gd name="T109" fmla="*/ 682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0"/>
                <a:gd name="T166" fmla="*/ 0 h 703"/>
                <a:gd name="T167" fmla="*/ 2640 w 2640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0" h="703">
                  <a:moveTo>
                    <a:pt x="202" y="699"/>
                  </a:moveTo>
                  <a:lnTo>
                    <a:pt x="200" y="623"/>
                  </a:lnTo>
                  <a:lnTo>
                    <a:pt x="2639" y="523"/>
                  </a:lnTo>
                  <a:lnTo>
                    <a:pt x="2638" y="407"/>
                  </a:lnTo>
                  <a:lnTo>
                    <a:pt x="2622" y="403"/>
                  </a:lnTo>
                  <a:lnTo>
                    <a:pt x="2607" y="401"/>
                  </a:lnTo>
                  <a:lnTo>
                    <a:pt x="2592" y="398"/>
                  </a:lnTo>
                  <a:lnTo>
                    <a:pt x="2578" y="397"/>
                  </a:lnTo>
                  <a:lnTo>
                    <a:pt x="2563" y="395"/>
                  </a:lnTo>
                  <a:lnTo>
                    <a:pt x="2551" y="393"/>
                  </a:lnTo>
                  <a:lnTo>
                    <a:pt x="2539" y="392"/>
                  </a:lnTo>
                  <a:lnTo>
                    <a:pt x="2527" y="390"/>
                  </a:lnTo>
                  <a:lnTo>
                    <a:pt x="2517" y="387"/>
                  </a:lnTo>
                  <a:lnTo>
                    <a:pt x="2506" y="386"/>
                  </a:lnTo>
                  <a:lnTo>
                    <a:pt x="2495" y="385"/>
                  </a:lnTo>
                  <a:lnTo>
                    <a:pt x="2484" y="384"/>
                  </a:lnTo>
                  <a:lnTo>
                    <a:pt x="2474" y="383"/>
                  </a:lnTo>
                  <a:lnTo>
                    <a:pt x="2464" y="381"/>
                  </a:lnTo>
                  <a:lnTo>
                    <a:pt x="2453" y="380"/>
                  </a:lnTo>
                  <a:lnTo>
                    <a:pt x="2443" y="380"/>
                  </a:lnTo>
                  <a:lnTo>
                    <a:pt x="2432" y="378"/>
                  </a:lnTo>
                  <a:lnTo>
                    <a:pt x="2422" y="378"/>
                  </a:lnTo>
                  <a:lnTo>
                    <a:pt x="2410" y="377"/>
                  </a:lnTo>
                  <a:lnTo>
                    <a:pt x="2399" y="374"/>
                  </a:lnTo>
                  <a:lnTo>
                    <a:pt x="2387" y="374"/>
                  </a:lnTo>
                  <a:lnTo>
                    <a:pt x="2374" y="372"/>
                  </a:lnTo>
                  <a:lnTo>
                    <a:pt x="2362" y="373"/>
                  </a:lnTo>
                  <a:lnTo>
                    <a:pt x="2348" y="371"/>
                  </a:lnTo>
                  <a:lnTo>
                    <a:pt x="2334" y="370"/>
                  </a:lnTo>
                  <a:lnTo>
                    <a:pt x="2318" y="369"/>
                  </a:lnTo>
                  <a:lnTo>
                    <a:pt x="2302" y="369"/>
                  </a:lnTo>
                  <a:lnTo>
                    <a:pt x="2286" y="366"/>
                  </a:lnTo>
                  <a:lnTo>
                    <a:pt x="2268" y="366"/>
                  </a:lnTo>
                  <a:lnTo>
                    <a:pt x="2248" y="365"/>
                  </a:lnTo>
                  <a:lnTo>
                    <a:pt x="2230" y="362"/>
                  </a:lnTo>
                  <a:lnTo>
                    <a:pt x="2208" y="361"/>
                  </a:lnTo>
                  <a:lnTo>
                    <a:pt x="2162" y="340"/>
                  </a:lnTo>
                  <a:lnTo>
                    <a:pt x="2119" y="320"/>
                  </a:lnTo>
                  <a:lnTo>
                    <a:pt x="2076" y="303"/>
                  </a:lnTo>
                  <a:lnTo>
                    <a:pt x="2034" y="288"/>
                  </a:lnTo>
                  <a:lnTo>
                    <a:pt x="1991" y="274"/>
                  </a:lnTo>
                  <a:lnTo>
                    <a:pt x="1952" y="262"/>
                  </a:lnTo>
                  <a:lnTo>
                    <a:pt x="1912" y="252"/>
                  </a:lnTo>
                  <a:lnTo>
                    <a:pt x="1873" y="243"/>
                  </a:lnTo>
                  <a:lnTo>
                    <a:pt x="1836" y="234"/>
                  </a:lnTo>
                  <a:lnTo>
                    <a:pt x="1799" y="229"/>
                  </a:lnTo>
                  <a:lnTo>
                    <a:pt x="1762" y="224"/>
                  </a:lnTo>
                  <a:lnTo>
                    <a:pt x="1727" y="219"/>
                  </a:lnTo>
                  <a:lnTo>
                    <a:pt x="1693" y="217"/>
                  </a:lnTo>
                  <a:lnTo>
                    <a:pt x="1659" y="215"/>
                  </a:lnTo>
                  <a:lnTo>
                    <a:pt x="1627" y="216"/>
                  </a:lnTo>
                  <a:lnTo>
                    <a:pt x="1597" y="215"/>
                  </a:lnTo>
                  <a:lnTo>
                    <a:pt x="1567" y="217"/>
                  </a:lnTo>
                  <a:lnTo>
                    <a:pt x="1539" y="219"/>
                  </a:lnTo>
                  <a:lnTo>
                    <a:pt x="1511" y="222"/>
                  </a:lnTo>
                  <a:lnTo>
                    <a:pt x="1484" y="224"/>
                  </a:lnTo>
                  <a:lnTo>
                    <a:pt x="1460" y="228"/>
                  </a:lnTo>
                  <a:lnTo>
                    <a:pt x="1435" y="232"/>
                  </a:lnTo>
                  <a:lnTo>
                    <a:pt x="1413" y="238"/>
                  </a:lnTo>
                  <a:lnTo>
                    <a:pt x="1391" y="243"/>
                  </a:lnTo>
                  <a:lnTo>
                    <a:pt x="1371" y="247"/>
                  </a:lnTo>
                  <a:lnTo>
                    <a:pt x="1351" y="252"/>
                  </a:lnTo>
                  <a:lnTo>
                    <a:pt x="1334" y="258"/>
                  </a:lnTo>
                  <a:lnTo>
                    <a:pt x="1319" y="262"/>
                  </a:lnTo>
                  <a:lnTo>
                    <a:pt x="1305" y="268"/>
                  </a:lnTo>
                  <a:lnTo>
                    <a:pt x="1290" y="273"/>
                  </a:lnTo>
                  <a:lnTo>
                    <a:pt x="1279" y="278"/>
                  </a:lnTo>
                  <a:lnTo>
                    <a:pt x="1268" y="283"/>
                  </a:lnTo>
                  <a:lnTo>
                    <a:pt x="1248" y="290"/>
                  </a:lnTo>
                  <a:lnTo>
                    <a:pt x="1225" y="298"/>
                  </a:lnTo>
                  <a:lnTo>
                    <a:pt x="1200" y="307"/>
                  </a:lnTo>
                  <a:lnTo>
                    <a:pt x="1174" y="316"/>
                  </a:lnTo>
                  <a:lnTo>
                    <a:pt x="1146" y="323"/>
                  </a:lnTo>
                  <a:lnTo>
                    <a:pt x="1118" y="331"/>
                  </a:lnTo>
                  <a:lnTo>
                    <a:pt x="1090" y="340"/>
                  </a:lnTo>
                  <a:lnTo>
                    <a:pt x="1063" y="348"/>
                  </a:lnTo>
                  <a:lnTo>
                    <a:pt x="1037" y="354"/>
                  </a:lnTo>
                  <a:lnTo>
                    <a:pt x="1013" y="360"/>
                  </a:lnTo>
                  <a:lnTo>
                    <a:pt x="990" y="364"/>
                  </a:lnTo>
                  <a:lnTo>
                    <a:pt x="971" y="369"/>
                  </a:lnTo>
                  <a:lnTo>
                    <a:pt x="955" y="374"/>
                  </a:lnTo>
                  <a:lnTo>
                    <a:pt x="942" y="375"/>
                  </a:lnTo>
                  <a:lnTo>
                    <a:pt x="932" y="377"/>
                  </a:lnTo>
                  <a:lnTo>
                    <a:pt x="928" y="379"/>
                  </a:lnTo>
                  <a:lnTo>
                    <a:pt x="925" y="380"/>
                  </a:lnTo>
                  <a:lnTo>
                    <a:pt x="923" y="381"/>
                  </a:lnTo>
                  <a:lnTo>
                    <a:pt x="916" y="381"/>
                  </a:lnTo>
                  <a:lnTo>
                    <a:pt x="908" y="384"/>
                  </a:lnTo>
                  <a:lnTo>
                    <a:pt x="900" y="386"/>
                  </a:lnTo>
                  <a:lnTo>
                    <a:pt x="889" y="389"/>
                  </a:lnTo>
                  <a:lnTo>
                    <a:pt x="877" y="390"/>
                  </a:lnTo>
                  <a:lnTo>
                    <a:pt x="865" y="395"/>
                  </a:lnTo>
                  <a:lnTo>
                    <a:pt x="849" y="397"/>
                  </a:lnTo>
                  <a:lnTo>
                    <a:pt x="834" y="401"/>
                  </a:lnTo>
                  <a:lnTo>
                    <a:pt x="816" y="403"/>
                  </a:lnTo>
                  <a:lnTo>
                    <a:pt x="799" y="405"/>
                  </a:lnTo>
                  <a:lnTo>
                    <a:pt x="782" y="409"/>
                  </a:lnTo>
                  <a:lnTo>
                    <a:pt x="764" y="409"/>
                  </a:lnTo>
                  <a:lnTo>
                    <a:pt x="744" y="411"/>
                  </a:lnTo>
                  <a:lnTo>
                    <a:pt x="725" y="412"/>
                  </a:lnTo>
                  <a:lnTo>
                    <a:pt x="706" y="413"/>
                  </a:lnTo>
                  <a:lnTo>
                    <a:pt x="686" y="412"/>
                  </a:lnTo>
                  <a:lnTo>
                    <a:pt x="667" y="413"/>
                  </a:lnTo>
                  <a:lnTo>
                    <a:pt x="648" y="412"/>
                  </a:lnTo>
                  <a:lnTo>
                    <a:pt x="628" y="408"/>
                  </a:lnTo>
                  <a:lnTo>
                    <a:pt x="610" y="405"/>
                  </a:lnTo>
                  <a:lnTo>
                    <a:pt x="593" y="400"/>
                  </a:lnTo>
                  <a:lnTo>
                    <a:pt x="576" y="395"/>
                  </a:lnTo>
                  <a:lnTo>
                    <a:pt x="560" y="388"/>
                  </a:lnTo>
                  <a:lnTo>
                    <a:pt x="544" y="380"/>
                  </a:lnTo>
                  <a:lnTo>
                    <a:pt x="529" y="372"/>
                  </a:lnTo>
                  <a:lnTo>
                    <a:pt x="515" y="361"/>
                  </a:lnTo>
                  <a:lnTo>
                    <a:pt x="503" y="349"/>
                  </a:lnTo>
                  <a:lnTo>
                    <a:pt x="492" y="335"/>
                  </a:lnTo>
                  <a:lnTo>
                    <a:pt x="483" y="319"/>
                  </a:lnTo>
                  <a:lnTo>
                    <a:pt x="474" y="303"/>
                  </a:lnTo>
                  <a:lnTo>
                    <a:pt x="318" y="41"/>
                  </a:lnTo>
                  <a:lnTo>
                    <a:pt x="316" y="38"/>
                  </a:lnTo>
                  <a:lnTo>
                    <a:pt x="313" y="34"/>
                  </a:lnTo>
                  <a:lnTo>
                    <a:pt x="308" y="27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8"/>
                  </a:lnTo>
                  <a:lnTo>
                    <a:pt x="261" y="4"/>
                  </a:lnTo>
                  <a:lnTo>
                    <a:pt x="241" y="1"/>
                  </a:lnTo>
                  <a:lnTo>
                    <a:pt x="230" y="1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0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36" y="1"/>
                  </a:lnTo>
                  <a:lnTo>
                    <a:pt x="123" y="1"/>
                  </a:lnTo>
                  <a:lnTo>
                    <a:pt x="113" y="2"/>
                  </a:lnTo>
                  <a:lnTo>
                    <a:pt x="102" y="2"/>
                  </a:lnTo>
                  <a:lnTo>
                    <a:pt x="92" y="3"/>
                  </a:lnTo>
                  <a:lnTo>
                    <a:pt x="84" y="3"/>
                  </a:lnTo>
                  <a:lnTo>
                    <a:pt x="78" y="4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68" y="45"/>
                  </a:lnTo>
                  <a:lnTo>
                    <a:pt x="64" y="86"/>
                  </a:lnTo>
                  <a:lnTo>
                    <a:pt x="59" y="126"/>
                  </a:lnTo>
                  <a:lnTo>
                    <a:pt x="55" y="167"/>
                  </a:lnTo>
                  <a:lnTo>
                    <a:pt x="50" y="208"/>
                  </a:lnTo>
                  <a:lnTo>
                    <a:pt x="47" y="248"/>
                  </a:lnTo>
                  <a:lnTo>
                    <a:pt x="42" y="289"/>
                  </a:lnTo>
                  <a:lnTo>
                    <a:pt x="37" y="329"/>
                  </a:lnTo>
                  <a:lnTo>
                    <a:pt x="34" y="370"/>
                  </a:lnTo>
                  <a:lnTo>
                    <a:pt x="30" y="411"/>
                  </a:lnTo>
                  <a:lnTo>
                    <a:pt x="25" y="450"/>
                  </a:lnTo>
                  <a:lnTo>
                    <a:pt x="21" y="491"/>
                  </a:lnTo>
                  <a:lnTo>
                    <a:pt x="17" y="532"/>
                  </a:lnTo>
                  <a:lnTo>
                    <a:pt x="12" y="572"/>
                  </a:lnTo>
                  <a:lnTo>
                    <a:pt x="7" y="613"/>
                  </a:lnTo>
                  <a:lnTo>
                    <a:pt x="2" y="654"/>
                  </a:lnTo>
                  <a:lnTo>
                    <a:pt x="2" y="658"/>
                  </a:lnTo>
                  <a:lnTo>
                    <a:pt x="0" y="662"/>
                  </a:lnTo>
                  <a:lnTo>
                    <a:pt x="1" y="667"/>
                  </a:lnTo>
                  <a:lnTo>
                    <a:pt x="3" y="671"/>
                  </a:lnTo>
                  <a:lnTo>
                    <a:pt x="4" y="674"/>
                  </a:lnTo>
                  <a:lnTo>
                    <a:pt x="10" y="676"/>
                  </a:lnTo>
                  <a:lnTo>
                    <a:pt x="17" y="679"/>
                  </a:lnTo>
                  <a:lnTo>
                    <a:pt x="29" y="682"/>
                  </a:lnTo>
                  <a:lnTo>
                    <a:pt x="165" y="702"/>
                  </a:lnTo>
                  <a:lnTo>
                    <a:pt x="202" y="6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6" name="Freeform 16"/>
            <p:cNvSpPr>
              <a:spLocks/>
            </p:cNvSpPr>
            <p:nvPr/>
          </p:nvSpPr>
          <p:spPr bwMode="auto">
            <a:xfrm>
              <a:off x="2777" y="1750"/>
              <a:ext cx="854" cy="195"/>
            </a:xfrm>
            <a:custGeom>
              <a:avLst/>
              <a:gdLst>
                <a:gd name="T0" fmla="*/ 853 w 854"/>
                <a:gd name="T1" fmla="*/ 149 h 195"/>
                <a:gd name="T2" fmla="*/ 838 w 854"/>
                <a:gd name="T3" fmla="*/ 185 h 195"/>
                <a:gd name="T4" fmla="*/ 836 w 854"/>
                <a:gd name="T5" fmla="*/ 190 h 195"/>
                <a:gd name="T6" fmla="*/ 688 w 854"/>
                <a:gd name="T7" fmla="*/ 194 h 195"/>
                <a:gd name="T8" fmla="*/ 52 w 854"/>
                <a:gd name="T9" fmla="*/ 97 h 195"/>
                <a:gd name="T10" fmla="*/ 0 w 854"/>
                <a:gd name="T11" fmla="*/ 38 h 195"/>
                <a:gd name="T12" fmla="*/ 1 w 854"/>
                <a:gd name="T13" fmla="*/ 37 h 195"/>
                <a:gd name="T14" fmla="*/ 4 w 854"/>
                <a:gd name="T15" fmla="*/ 37 h 195"/>
                <a:gd name="T16" fmla="*/ 9 w 854"/>
                <a:gd name="T17" fmla="*/ 34 h 195"/>
                <a:gd name="T18" fmla="*/ 17 w 854"/>
                <a:gd name="T19" fmla="*/ 31 h 195"/>
                <a:gd name="T20" fmla="*/ 25 w 854"/>
                <a:gd name="T21" fmla="*/ 29 h 195"/>
                <a:gd name="T22" fmla="*/ 37 w 854"/>
                <a:gd name="T23" fmla="*/ 26 h 195"/>
                <a:gd name="T24" fmla="*/ 50 w 854"/>
                <a:gd name="T25" fmla="*/ 24 h 195"/>
                <a:gd name="T26" fmla="*/ 64 w 854"/>
                <a:gd name="T27" fmla="*/ 20 h 195"/>
                <a:gd name="T28" fmla="*/ 81 w 854"/>
                <a:gd name="T29" fmla="*/ 17 h 195"/>
                <a:gd name="T30" fmla="*/ 98 w 854"/>
                <a:gd name="T31" fmla="*/ 13 h 195"/>
                <a:gd name="T32" fmla="*/ 119 w 854"/>
                <a:gd name="T33" fmla="*/ 9 h 195"/>
                <a:gd name="T34" fmla="*/ 141 w 854"/>
                <a:gd name="T35" fmla="*/ 7 h 195"/>
                <a:gd name="T36" fmla="*/ 163 w 854"/>
                <a:gd name="T37" fmla="*/ 5 h 195"/>
                <a:gd name="T38" fmla="*/ 188 w 854"/>
                <a:gd name="T39" fmla="*/ 2 h 195"/>
                <a:gd name="T40" fmla="*/ 215 w 854"/>
                <a:gd name="T41" fmla="*/ 2 h 195"/>
                <a:gd name="T42" fmla="*/ 242 w 854"/>
                <a:gd name="T43" fmla="*/ 1 h 195"/>
                <a:gd name="T44" fmla="*/ 271 w 854"/>
                <a:gd name="T45" fmla="*/ 0 h 195"/>
                <a:gd name="T46" fmla="*/ 303 w 854"/>
                <a:gd name="T47" fmla="*/ 1 h 195"/>
                <a:gd name="T48" fmla="*/ 334 w 854"/>
                <a:gd name="T49" fmla="*/ 3 h 195"/>
                <a:gd name="T50" fmla="*/ 367 w 854"/>
                <a:gd name="T51" fmla="*/ 5 h 195"/>
                <a:gd name="T52" fmla="*/ 402 w 854"/>
                <a:gd name="T53" fmla="*/ 7 h 195"/>
                <a:gd name="T54" fmla="*/ 438 w 854"/>
                <a:gd name="T55" fmla="*/ 13 h 195"/>
                <a:gd name="T56" fmla="*/ 476 w 854"/>
                <a:gd name="T57" fmla="*/ 19 h 195"/>
                <a:gd name="T58" fmla="*/ 512 w 854"/>
                <a:gd name="T59" fmla="*/ 27 h 195"/>
                <a:gd name="T60" fmla="*/ 551 w 854"/>
                <a:gd name="T61" fmla="*/ 36 h 195"/>
                <a:gd name="T62" fmla="*/ 592 w 854"/>
                <a:gd name="T63" fmla="*/ 47 h 195"/>
                <a:gd name="T64" fmla="*/ 633 w 854"/>
                <a:gd name="T65" fmla="*/ 60 h 195"/>
                <a:gd name="T66" fmla="*/ 675 w 854"/>
                <a:gd name="T67" fmla="*/ 74 h 195"/>
                <a:gd name="T68" fmla="*/ 719 w 854"/>
                <a:gd name="T69" fmla="*/ 88 h 195"/>
                <a:gd name="T70" fmla="*/ 762 w 854"/>
                <a:gd name="T71" fmla="*/ 108 h 195"/>
                <a:gd name="T72" fmla="*/ 807 w 854"/>
                <a:gd name="T73" fmla="*/ 127 h 195"/>
                <a:gd name="T74" fmla="*/ 853 w 854"/>
                <a:gd name="T75" fmla="*/ 149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95"/>
                <a:gd name="T116" fmla="*/ 854 w 854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95">
                  <a:moveTo>
                    <a:pt x="853" y="149"/>
                  </a:moveTo>
                  <a:lnTo>
                    <a:pt x="838" y="185"/>
                  </a:lnTo>
                  <a:lnTo>
                    <a:pt x="836" y="190"/>
                  </a:lnTo>
                  <a:lnTo>
                    <a:pt x="688" y="194"/>
                  </a:lnTo>
                  <a:lnTo>
                    <a:pt x="52" y="97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5" y="29"/>
                  </a:lnTo>
                  <a:lnTo>
                    <a:pt x="37" y="26"/>
                  </a:lnTo>
                  <a:lnTo>
                    <a:pt x="50" y="24"/>
                  </a:lnTo>
                  <a:lnTo>
                    <a:pt x="64" y="20"/>
                  </a:lnTo>
                  <a:lnTo>
                    <a:pt x="81" y="17"/>
                  </a:lnTo>
                  <a:lnTo>
                    <a:pt x="98" y="13"/>
                  </a:lnTo>
                  <a:lnTo>
                    <a:pt x="119" y="9"/>
                  </a:lnTo>
                  <a:lnTo>
                    <a:pt x="141" y="7"/>
                  </a:lnTo>
                  <a:lnTo>
                    <a:pt x="163" y="5"/>
                  </a:lnTo>
                  <a:lnTo>
                    <a:pt x="188" y="2"/>
                  </a:lnTo>
                  <a:lnTo>
                    <a:pt x="215" y="2"/>
                  </a:lnTo>
                  <a:lnTo>
                    <a:pt x="242" y="1"/>
                  </a:lnTo>
                  <a:lnTo>
                    <a:pt x="271" y="0"/>
                  </a:lnTo>
                  <a:lnTo>
                    <a:pt x="303" y="1"/>
                  </a:lnTo>
                  <a:lnTo>
                    <a:pt x="334" y="3"/>
                  </a:lnTo>
                  <a:lnTo>
                    <a:pt x="367" y="5"/>
                  </a:lnTo>
                  <a:lnTo>
                    <a:pt x="402" y="7"/>
                  </a:lnTo>
                  <a:lnTo>
                    <a:pt x="438" y="13"/>
                  </a:lnTo>
                  <a:lnTo>
                    <a:pt x="476" y="19"/>
                  </a:lnTo>
                  <a:lnTo>
                    <a:pt x="512" y="27"/>
                  </a:lnTo>
                  <a:lnTo>
                    <a:pt x="551" y="36"/>
                  </a:lnTo>
                  <a:lnTo>
                    <a:pt x="592" y="47"/>
                  </a:lnTo>
                  <a:lnTo>
                    <a:pt x="633" y="60"/>
                  </a:lnTo>
                  <a:lnTo>
                    <a:pt x="675" y="74"/>
                  </a:lnTo>
                  <a:lnTo>
                    <a:pt x="719" y="88"/>
                  </a:lnTo>
                  <a:lnTo>
                    <a:pt x="762" y="108"/>
                  </a:lnTo>
                  <a:lnTo>
                    <a:pt x="807" y="127"/>
                  </a:lnTo>
                  <a:lnTo>
                    <a:pt x="853" y="149"/>
                  </a:lnTo>
                </a:path>
              </a:pathLst>
            </a:custGeom>
            <a:solidFill>
              <a:srgbClr val="99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7" name="Freeform 17"/>
            <p:cNvSpPr>
              <a:spLocks/>
            </p:cNvSpPr>
            <p:nvPr/>
          </p:nvSpPr>
          <p:spPr bwMode="auto">
            <a:xfrm>
              <a:off x="2775" y="1753"/>
              <a:ext cx="862" cy="196"/>
            </a:xfrm>
            <a:custGeom>
              <a:avLst/>
              <a:gdLst>
                <a:gd name="T0" fmla="*/ 861 w 862"/>
                <a:gd name="T1" fmla="*/ 148 h 196"/>
                <a:gd name="T2" fmla="*/ 845 w 862"/>
                <a:gd name="T3" fmla="*/ 185 h 196"/>
                <a:gd name="T4" fmla="*/ 844 w 862"/>
                <a:gd name="T5" fmla="*/ 190 h 196"/>
                <a:gd name="T6" fmla="*/ 693 w 862"/>
                <a:gd name="T7" fmla="*/ 195 h 196"/>
                <a:gd name="T8" fmla="*/ 53 w 862"/>
                <a:gd name="T9" fmla="*/ 101 h 196"/>
                <a:gd name="T10" fmla="*/ 0 w 862"/>
                <a:gd name="T11" fmla="*/ 39 h 196"/>
                <a:gd name="T12" fmla="*/ 2 w 862"/>
                <a:gd name="T13" fmla="*/ 38 h 196"/>
                <a:gd name="T14" fmla="*/ 4 w 862"/>
                <a:gd name="T15" fmla="*/ 38 h 196"/>
                <a:gd name="T16" fmla="*/ 9 w 862"/>
                <a:gd name="T17" fmla="*/ 36 h 196"/>
                <a:gd name="T18" fmla="*/ 17 w 862"/>
                <a:gd name="T19" fmla="*/ 33 h 196"/>
                <a:gd name="T20" fmla="*/ 25 w 862"/>
                <a:gd name="T21" fmla="*/ 30 h 196"/>
                <a:gd name="T22" fmla="*/ 38 w 862"/>
                <a:gd name="T23" fmla="*/ 28 h 196"/>
                <a:gd name="T24" fmla="*/ 50 w 862"/>
                <a:gd name="T25" fmla="*/ 24 h 196"/>
                <a:gd name="T26" fmla="*/ 65 w 862"/>
                <a:gd name="T27" fmla="*/ 21 h 196"/>
                <a:gd name="T28" fmla="*/ 82 w 862"/>
                <a:gd name="T29" fmla="*/ 17 h 196"/>
                <a:gd name="T30" fmla="*/ 100 w 862"/>
                <a:gd name="T31" fmla="*/ 14 h 196"/>
                <a:gd name="T32" fmla="*/ 120 w 862"/>
                <a:gd name="T33" fmla="*/ 10 h 196"/>
                <a:gd name="T34" fmla="*/ 143 w 862"/>
                <a:gd name="T35" fmla="*/ 7 h 196"/>
                <a:gd name="T36" fmla="*/ 165 w 862"/>
                <a:gd name="T37" fmla="*/ 5 h 196"/>
                <a:gd name="T38" fmla="*/ 190 w 862"/>
                <a:gd name="T39" fmla="*/ 2 h 196"/>
                <a:gd name="T40" fmla="*/ 216 w 862"/>
                <a:gd name="T41" fmla="*/ 1 h 196"/>
                <a:gd name="T42" fmla="*/ 245 w 862"/>
                <a:gd name="T43" fmla="*/ 1 h 196"/>
                <a:gd name="T44" fmla="*/ 274 w 862"/>
                <a:gd name="T45" fmla="*/ 0 h 196"/>
                <a:gd name="T46" fmla="*/ 306 w 862"/>
                <a:gd name="T47" fmla="*/ 0 h 196"/>
                <a:gd name="T48" fmla="*/ 337 w 862"/>
                <a:gd name="T49" fmla="*/ 2 h 196"/>
                <a:gd name="T50" fmla="*/ 371 w 862"/>
                <a:gd name="T51" fmla="*/ 4 h 196"/>
                <a:gd name="T52" fmla="*/ 406 w 862"/>
                <a:gd name="T53" fmla="*/ 7 h 196"/>
                <a:gd name="T54" fmla="*/ 443 w 862"/>
                <a:gd name="T55" fmla="*/ 12 h 196"/>
                <a:gd name="T56" fmla="*/ 479 w 862"/>
                <a:gd name="T57" fmla="*/ 18 h 196"/>
                <a:gd name="T58" fmla="*/ 517 w 862"/>
                <a:gd name="T59" fmla="*/ 25 h 196"/>
                <a:gd name="T60" fmla="*/ 557 w 862"/>
                <a:gd name="T61" fmla="*/ 35 h 196"/>
                <a:gd name="T62" fmla="*/ 598 w 862"/>
                <a:gd name="T63" fmla="*/ 45 h 196"/>
                <a:gd name="T64" fmla="*/ 639 w 862"/>
                <a:gd name="T65" fmla="*/ 59 h 196"/>
                <a:gd name="T66" fmla="*/ 682 w 862"/>
                <a:gd name="T67" fmla="*/ 72 h 196"/>
                <a:gd name="T68" fmla="*/ 725 w 862"/>
                <a:gd name="T69" fmla="*/ 88 h 196"/>
                <a:gd name="T70" fmla="*/ 769 w 862"/>
                <a:gd name="T71" fmla="*/ 106 h 196"/>
                <a:gd name="T72" fmla="*/ 814 w 862"/>
                <a:gd name="T73" fmla="*/ 126 h 196"/>
                <a:gd name="T74" fmla="*/ 861 w 862"/>
                <a:gd name="T75" fmla="*/ 14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2"/>
                <a:gd name="T115" fmla="*/ 0 h 196"/>
                <a:gd name="T116" fmla="*/ 862 w 862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2" h="196">
                  <a:moveTo>
                    <a:pt x="861" y="148"/>
                  </a:moveTo>
                  <a:lnTo>
                    <a:pt x="845" y="185"/>
                  </a:lnTo>
                  <a:lnTo>
                    <a:pt x="844" y="190"/>
                  </a:lnTo>
                  <a:lnTo>
                    <a:pt x="693" y="195"/>
                  </a:lnTo>
                  <a:lnTo>
                    <a:pt x="53" y="101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28"/>
                  </a:lnTo>
                  <a:lnTo>
                    <a:pt x="50" y="24"/>
                  </a:lnTo>
                  <a:lnTo>
                    <a:pt x="65" y="21"/>
                  </a:lnTo>
                  <a:lnTo>
                    <a:pt x="82" y="17"/>
                  </a:lnTo>
                  <a:lnTo>
                    <a:pt x="100" y="14"/>
                  </a:lnTo>
                  <a:lnTo>
                    <a:pt x="120" y="10"/>
                  </a:lnTo>
                  <a:lnTo>
                    <a:pt x="143" y="7"/>
                  </a:lnTo>
                  <a:lnTo>
                    <a:pt x="165" y="5"/>
                  </a:lnTo>
                  <a:lnTo>
                    <a:pt x="190" y="2"/>
                  </a:lnTo>
                  <a:lnTo>
                    <a:pt x="216" y="1"/>
                  </a:lnTo>
                  <a:lnTo>
                    <a:pt x="245" y="1"/>
                  </a:lnTo>
                  <a:lnTo>
                    <a:pt x="274" y="0"/>
                  </a:lnTo>
                  <a:lnTo>
                    <a:pt x="306" y="0"/>
                  </a:lnTo>
                  <a:lnTo>
                    <a:pt x="337" y="2"/>
                  </a:lnTo>
                  <a:lnTo>
                    <a:pt x="371" y="4"/>
                  </a:lnTo>
                  <a:lnTo>
                    <a:pt x="406" y="7"/>
                  </a:lnTo>
                  <a:lnTo>
                    <a:pt x="443" y="12"/>
                  </a:lnTo>
                  <a:lnTo>
                    <a:pt x="479" y="18"/>
                  </a:lnTo>
                  <a:lnTo>
                    <a:pt x="517" y="25"/>
                  </a:lnTo>
                  <a:lnTo>
                    <a:pt x="557" y="35"/>
                  </a:lnTo>
                  <a:lnTo>
                    <a:pt x="598" y="45"/>
                  </a:lnTo>
                  <a:lnTo>
                    <a:pt x="639" y="59"/>
                  </a:lnTo>
                  <a:lnTo>
                    <a:pt x="682" y="72"/>
                  </a:lnTo>
                  <a:lnTo>
                    <a:pt x="725" y="88"/>
                  </a:lnTo>
                  <a:lnTo>
                    <a:pt x="769" y="106"/>
                  </a:lnTo>
                  <a:lnTo>
                    <a:pt x="814" y="126"/>
                  </a:lnTo>
                  <a:lnTo>
                    <a:pt x="861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8" name="Freeform 18"/>
            <p:cNvSpPr>
              <a:spLocks/>
            </p:cNvSpPr>
            <p:nvPr/>
          </p:nvSpPr>
          <p:spPr bwMode="auto">
            <a:xfrm>
              <a:off x="1596" y="2054"/>
              <a:ext cx="2482" cy="188"/>
            </a:xfrm>
            <a:custGeom>
              <a:avLst/>
              <a:gdLst>
                <a:gd name="T0" fmla="*/ 50 w 2482"/>
                <a:gd name="T1" fmla="*/ 183 h 188"/>
                <a:gd name="T2" fmla="*/ 150 w 2482"/>
                <a:gd name="T3" fmla="*/ 185 h 188"/>
                <a:gd name="T4" fmla="*/ 251 w 2482"/>
                <a:gd name="T5" fmla="*/ 184 h 188"/>
                <a:gd name="T6" fmla="*/ 350 w 2482"/>
                <a:gd name="T7" fmla="*/ 187 h 188"/>
                <a:gd name="T8" fmla="*/ 450 w 2482"/>
                <a:gd name="T9" fmla="*/ 185 h 188"/>
                <a:gd name="T10" fmla="*/ 551 w 2482"/>
                <a:gd name="T11" fmla="*/ 185 h 188"/>
                <a:gd name="T12" fmla="*/ 651 w 2482"/>
                <a:gd name="T13" fmla="*/ 184 h 188"/>
                <a:gd name="T14" fmla="*/ 752 w 2482"/>
                <a:gd name="T15" fmla="*/ 183 h 188"/>
                <a:gd name="T16" fmla="*/ 851 w 2482"/>
                <a:gd name="T17" fmla="*/ 180 h 188"/>
                <a:gd name="T18" fmla="*/ 953 w 2482"/>
                <a:gd name="T19" fmla="*/ 180 h 188"/>
                <a:gd name="T20" fmla="*/ 1052 w 2482"/>
                <a:gd name="T21" fmla="*/ 177 h 188"/>
                <a:gd name="T22" fmla="*/ 1152 w 2482"/>
                <a:gd name="T23" fmla="*/ 176 h 188"/>
                <a:gd name="T24" fmla="*/ 1252 w 2482"/>
                <a:gd name="T25" fmla="*/ 176 h 188"/>
                <a:gd name="T26" fmla="*/ 1351 w 2482"/>
                <a:gd name="T27" fmla="*/ 176 h 188"/>
                <a:gd name="T28" fmla="*/ 1449 w 2482"/>
                <a:gd name="T29" fmla="*/ 174 h 188"/>
                <a:gd name="T30" fmla="*/ 1547 w 2482"/>
                <a:gd name="T31" fmla="*/ 176 h 188"/>
                <a:gd name="T32" fmla="*/ 1644 w 2482"/>
                <a:gd name="T33" fmla="*/ 176 h 188"/>
                <a:gd name="T34" fmla="*/ 1728 w 2482"/>
                <a:gd name="T35" fmla="*/ 178 h 188"/>
                <a:gd name="T36" fmla="*/ 1801 w 2482"/>
                <a:gd name="T37" fmla="*/ 178 h 188"/>
                <a:gd name="T38" fmla="*/ 1862 w 2482"/>
                <a:gd name="T39" fmla="*/ 179 h 188"/>
                <a:gd name="T40" fmla="*/ 1914 w 2482"/>
                <a:gd name="T41" fmla="*/ 178 h 188"/>
                <a:gd name="T42" fmla="*/ 1955 w 2482"/>
                <a:gd name="T43" fmla="*/ 178 h 188"/>
                <a:gd name="T44" fmla="*/ 1989 w 2482"/>
                <a:gd name="T45" fmla="*/ 178 h 188"/>
                <a:gd name="T46" fmla="*/ 2014 w 2482"/>
                <a:gd name="T47" fmla="*/ 178 h 188"/>
                <a:gd name="T48" fmla="*/ 2034 w 2482"/>
                <a:gd name="T49" fmla="*/ 177 h 188"/>
                <a:gd name="T50" fmla="*/ 2047 w 2482"/>
                <a:gd name="T51" fmla="*/ 175 h 188"/>
                <a:gd name="T52" fmla="*/ 2057 w 2482"/>
                <a:gd name="T53" fmla="*/ 175 h 188"/>
                <a:gd name="T54" fmla="*/ 2061 w 2482"/>
                <a:gd name="T55" fmla="*/ 176 h 188"/>
                <a:gd name="T56" fmla="*/ 2063 w 2482"/>
                <a:gd name="T57" fmla="*/ 174 h 188"/>
                <a:gd name="T58" fmla="*/ 2062 w 2482"/>
                <a:gd name="T59" fmla="*/ 176 h 188"/>
                <a:gd name="T60" fmla="*/ 2069 w 2482"/>
                <a:gd name="T61" fmla="*/ 175 h 188"/>
                <a:gd name="T62" fmla="*/ 2085 w 2482"/>
                <a:gd name="T63" fmla="*/ 175 h 188"/>
                <a:gd name="T64" fmla="*/ 2109 w 2482"/>
                <a:gd name="T65" fmla="*/ 176 h 188"/>
                <a:gd name="T66" fmla="*/ 2134 w 2482"/>
                <a:gd name="T67" fmla="*/ 175 h 188"/>
                <a:gd name="T68" fmla="*/ 2164 w 2482"/>
                <a:gd name="T69" fmla="*/ 175 h 188"/>
                <a:gd name="T70" fmla="*/ 2191 w 2482"/>
                <a:gd name="T71" fmla="*/ 176 h 188"/>
                <a:gd name="T72" fmla="*/ 2216 w 2482"/>
                <a:gd name="T73" fmla="*/ 175 h 188"/>
                <a:gd name="T74" fmla="*/ 2233 w 2482"/>
                <a:gd name="T75" fmla="*/ 174 h 188"/>
                <a:gd name="T76" fmla="*/ 2245 w 2482"/>
                <a:gd name="T77" fmla="*/ 172 h 188"/>
                <a:gd name="T78" fmla="*/ 2270 w 2482"/>
                <a:gd name="T79" fmla="*/ 169 h 188"/>
                <a:gd name="T80" fmla="*/ 2302 w 2482"/>
                <a:gd name="T81" fmla="*/ 162 h 188"/>
                <a:gd name="T82" fmla="*/ 2340 w 2482"/>
                <a:gd name="T83" fmla="*/ 152 h 188"/>
                <a:gd name="T84" fmla="*/ 2380 w 2482"/>
                <a:gd name="T85" fmla="*/ 140 h 188"/>
                <a:gd name="T86" fmla="*/ 2418 w 2482"/>
                <a:gd name="T87" fmla="*/ 123 h 188"/>
                <a:gd name="T88" fmla="*/ 2451 w 2482"/>
                <a:gd name="T89" fmla="*/ 101 h 188"/>
                <a:gd name="T90" fmla="*/ 2465 w 2482"/>
                <a:gd name="T91" fmla="*/ 52 h 188"/>
                <a:gd name="T92" fmla="*/ 2479 w 2482"/>
                <a:gd name="T93" fmla="*/ 0 h 188"/>
                <a:gd name="T94" fmla="*/ 33 w 2482"/>
                <a:gd name="T95" fmla="*/ 110 h 188"/>
                <a:gd name="T96" fmla="*/ 32 w 2482"/>
                <a:gd name="T97" fmla="*/ 134 h 188"/>
                <a:gd name="T98" fmla="*/ 29 w 2482"/>
                <a:gd name="T99" fmla="*/ 157 h 188"/>
                <a:gd name="T100" fmla="*/ 16 w 2482"/>
                <a:gd name="T101" fmla="*/ 176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2"/>
                <a:gd name="T154" fmla="*/ 0 h 188"/>
                <a:gd name="T155" fmla="*/ 2482 w 2482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2" h="188">
                  <a:moveTo>
                    <a:pt x="0" y="182"/>
                  </a:moveTo>
                  <a:lnTo>
                    <a:pt x="50" y="183"/>
                  </a:lnTo>
                  <a:lnTo>
                    <a:pt x="100" y="184"/>
                  </a:lnTo>
                  <a:lnTo>
                    <a:pt x="150" y="185"/>
                  </a:lnTo>
                  <a:lnTo>
                    <a:pt x="200" y="186"/>
                  </a:lnTo>
                  <a:lnTo>
                    <a:pt x="251" y="184"/>
                  </a:lnTo>
                  <a:lnTo>
                    <a:pt x="301" y="185"/>
                  </a:lnTo>
                  <a:lnTo>
                    <a:pt x="350" y="187"/>
                  </a:lnTo>
                  <a:lnTo>
                    <a:pt x="401" y="186"/>
                  </a:lnTo>
                  <a:lnTo>
                    <a:pt x="450" y="185"/>
                  </a:lnTo>
                  <a:lnTo>
                    <a:pt x="501" y="185"/>
                  </a:lnTo>
                  <a:lnTo>
                    <a:pt x="551" y="185"/>
                  </a:lnTo>
                  <a:lnTo>
                    <a:pt x="601" y="184"/>
                  </a:lnTo>
                  <a:lnTo>
                    <a:pt x="651" y="184"/>
                  </a:lnTo>
                  <a:lnTo>
                    <a:pt x="700" y="182"/>
                  </a:lnTo>
                  <a:lnTo>
                    <a:pt x="752" y="183"/>
                  </a:lnTo>
                  <a:lnTo>
                    <a:pt x="801" y="182"/>
                  </a:lnTo>
                  <a:lnTo>
                    <a:pt x="851" y="180"/>
                  </a:lnTo>
                  <a:lnTo>
                    <a:pt x="903" y="180"/>
                  </a:lnTo>
                  <a:lnTo>
                    <a:pt x="953" y="180"/>
                  </a:lnTo>
                  <a:lnTo>
                    <a:pt x="1003" y="179"/>
                  </a:lnTo>
                  <a:lnTo>
                    <a:pt x="1052" y="177"/>
                  </a:lnTo>
                  <a:lnTo>
                    <a:pt x="1102" y="176"/>
                  </a:lnTo>
                  <a:lnTo>
                    <a:pt x="1152" y="176"/>
                  </a:lnTo>
                  <a:lnTo>
                    <a:pt x="1203" y="175"/>
                  </a:lnTo>
                  <a:lnTo>
                    <a:pt x="1252" y="176"/>
                  </a:lnTo>
                  <a:lnTo>
                    <a:pt x="1301" y="176"/>
                  </a:lnTo>
                  <a:lnTo>
                    <a:pt x="1351" y="176"/>
                  </a:lnTo>
                  <a:lnTo>
                    <a:pt x="1399" y="175"/>
                  </a:lnTo>
                  <a:lnTo>
                    <a:pt x="1449" y="174"/>
                  </a:lnTo>
                  <a:lnTo>
                    <a:pt x="1498" y="175"/>
                  </a:lnTo>
                  <a:lnTo>
                    <a:pt x="1547" y="176"/>
                  </a:lnTo>
                  <a:lnTo>
                    <a:pt x="1597" y="175"/>
                  </a:lnTo>
                  <a:lnTo>
                    <a:pt x="1644" y="176"/>
                  </a:lnTo>
                  <a:lnTo>
                    <a:pt x="1689" y="177"/>
                  </a:lnTo>
                  <a:lnTo>
                    <a:pt x="1728" y="178"/>
                  </a:lnTo>
                  <a:lnTo>
                    <a:pt x="1767" y="179"/>
                  </a:lnTo>
                  <a:lnTo>
                    <a:pt x="1801" y="178"/>
                  </a:lnTo>
                  <a:lnTo>
                    <a:pt x="1832" y="179"/>
                  </a:lnTo>
                  <a:lnTo>
                    <a:pt x="1862" y="179"/>
                  </a:lnTo>
                  <a:lnTo>
                    <a:pt x="1888" y="180"/>
                  </a:lnTo>
                  <a:lnTo>
                    <a:pt x="1914" y="178"/>
                  </a:lnTo>
                  <a:lnTo>
                    <a:pt x="1936" y="178"/>
                  </a:lnTo>
                  <a:lnTo>
                    <a:pt x="1955" y="178"/>
                  </a:lnTo>
                  <a:lnTo>
                    <a:pt x="1973" y="178"/>
                  </a:lnTo>
                  <a:lnTo>
                    <a:pt x="1989" y="178"/>
                  </a:lnTo>
                  <a:lnTo>
                    <a:pt x="2002" y="178"/>
                  </a:lnTo>
                  <a:lnTo>
                    <a:pt x="2014" y="178"/>
                  </a:lnTo>
                  <a:lnTo>
                    <a:pt x="2024" y="177"/>
                  </a:lnTo>
                  <a:lnTo>
                    <a:pt x="2034" y="177"/>
                  </a:lnTo>
                  <a:lnTo>
                    <a:pt x="2042" y="176"/>
                  </a:lnTo>
                  <a:lnTo>
                    <a:pt x="2047" y="175"/>
                  </a:lnTo>
                  <a:lnTo>
                    <a:pt x="2053" y="176"/>
                  </a:lnTo>
                  <a:lnTo>
                    <a:pt x="2057" y="175"/>
                  </a:lnTo>
                  <a:lnTo>
                    <a:pt x="2060" y="176"/>
                  </a:lnTo>
                  <a:lnTo>
                    <a:pt x="2061" y="176"/>
                  </a:lnTo>
                  <a:lnTo>
                    <a:pt x="2062" y="175"/>
                  </a:lnTo>
                  <a:lnTo>
                    <a:pt x="2063" y="174"/>
                  </a:lnTo>
                  <a:lnTo>
                    <a:pt x="2062" y="175"/>
                  </a:lnTo>
                  <a:lnTo>
                    <a:pt x="2062" y="176"/>
                  </a:lnTo>
                  <a:lnTo>
                    <a:pt x="2064" y="176"/>
                  </a:lnTo>
                  <a:lnTo>
                    <a:pt x="2069" y="175"/>
                  </a:lnTo>
                  <a:lnTo>
                    <a:pt x="2077" y="176"/>
                  </a:lnTo>
                  <a:lnTo>
                    <a:pt x="2085" y="175"/>
                  </a:lnTo>
                  <a:lnTo>
                    <a:pt x="2096" y="176"/>
                  </a:lnTo>
                  <a:lnTo>
                    <a:pt x="2109" y="176"/>
                  </a:lnTo>
                  <a:lnTo>
                    <a:pt x="2121" y="176"/>
                  </a:lnTo>
                  <a:lnTo>
                    <a:pt x="2134" y="175"/>
                  </a:lnTo>
                  <a:lnTo>
                    <a:pt x="2150" y="177"/>
                  </a:lnTo>
                  <a:lnTo>
                    <a:pt x="2164" y="175"/>
                  </a:lnTo>
                  <a:lnTo>
                    <a:pt x="2178" y="176"/>
                  </a:lnTo>
                  <a:lnTo>
                    <a:pt x="2191" y="176"/>
                  </a:lnTo>
                  <a:lnTo>
                    <a:pt x="2203" y="176"/>
                  </a:lnTo>
                  <a:lnTo>
                    <a:pt x="2216" y="175"/>
                  </a:lnTo>
                  <a:lnTo>
                    <a:pt x="2225" y="175"/>
                  </a:lnTo>
                  <a:lnTo>
                    <a:pt x="2233" y="174"/>
                  </a:lnTo>
                  <a:lnTo>
                    <a:pt x="2237" y="172"/>
                  </a:lnTo>
                  <a:lnTo>
                    <a:pt x="2245" y="172"/>
                  </a:lnTo>
                  <a:lnTo>
                    <a:pt x="2257" y="170"/>
                  </a:lnTo>
                  <a:lnTo>
                    <a:pt x="2270" y="169"/>
                  </a:lnTo>
                  <a:lnTo>
                    <a:pt x="2286" y="165"/>
                  </a:lnTo>
                  <a:lnTo>
                    <a:pt x="2302" y="162"/>
                  </a:lnTo>
                  <a:lnTo>
                    <a:pt x="2321" y="159"/>
                  </a:lnTo>
                  <a:lnTo>
                    <a:pt x="2340" y="152"/>
                  </a:lnTo>
                  <a:lnTo>
                    <a:pt x="2359" y="147"/>
                  </a:lnTo>
                  <a:lnTo>
                    <a:pt x="2380" y="140"/>
                  </a:lnTo>
                  <a:lnTo>
                    <a:pt x="2400" y="131"/>
                  </a:lnTo>
                  <a:lnTo>
                    <a:pt x="2418" y="123"/>
                  </a:lnTo>
                  <a:lnTo>
                    <a:pt x="2437" y="113"/>
                  </a:lnTo>
                  <a:lnTo>
                    <a:pt x="2451" y="101"/>
                  </a:lnTo>
                  <a:lnTo>
                    <a:pt x="2466" y="89"/>
                  </a:lnTo>
                  <a:lnTo>
                    <a:pt x="2465" y="52"/>
                  </a:lnTo>
                  <a:lnTo>
                    <a:pt x="2481" y="47"/>
                  </a:lnTo>
                  <a:lnTo>
                    <a:pt x="2479" y="0"/>
                  </a:lnTo>
                  <a:lnTo>
                    <a:pt x="34" y="97"/>
                  </a:lnTo>
                  <a:lnTo>
                    <a:pt x="33" y="110"/>
                  </a:lnTo>
                  <a:lnTo>
                    <a:pt x="32" y="121"/>
                  </a:lnTo>
                  <a:lnTo>
                    <a:pt x="32" y="134"/>
                  </a:lnTo>
                  <a:lnTo>
                    <a:pt x="32" y="146"/>
                  </a:lnTo>
                  <a:lnTo>
                    <a:pt x="29" y="157"/>
                  </a:lnTo>
                  <a:lnTo>
                    <a:pt x="24" y="167"/>
                  </a:lnTo>
                  <a:lnTo>
                    <a:pt x="16" y="176"/>
                  </a:lnTo>
                  <a:lnTo>
                    <a:pt x="0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9" name="Freeform 19"/>
            <p:cNvSpPr>
              <a:spLocks/>
            </p:cNvSpPr>
            <p:nvPr/>
          </p:nvSpPr>
          <p:spPr bwMode="auto">
            <a:xfrm>
              <a:off x="1594" y="2056"/>
              <a:ext cx="2490" cy="191"/>
            </a:xfrm>
            <a:custGeom>
              <a:avLst/>
              <a:gdLst>
                <a:gd name="T0" fmla="*/ 0 w 2490"/>
                <a:gd name="T1" fmla="*/ 186 h 191"/>
                <a:gd name="T2" fmla="*/ 100 w 2490"/>
                <a:gd name="T3" fmla="*/ 188 h 191"/>
                <a:gd name="T4" fmla="*/ 200 w 2490"/>
                <a:gd name="T5" fmla="*/ 190 h 191"/>
                <a:gd name="T6" fmla="*/ 301 w 2490"/>
                <a:gd name="T7" fmla="*/ 189 h 191"/>
                <a:gd name="T8" fmla="*/ 402 w 2490"/>
                <a:gd name="T9" fmla="*/ 189 h 191"/>
                <a:gd name="T10" fmla="*/ 502 w 2490"/>
                <a:gd name="T11" fmla="*/ 188 h 191"/>
                <a:gd name="T12" fmla="*/ 602 w 2490"/>
                <a:gd name="T13" fmla="*/ 187 h 191"/>
                <a:gd name="T14" fmla="*/ 703 w 2490"/>
                <a:gd name="T15" fmla="*/ 185 h 191"/>
                <a:gd name="T16" fmla="*/ 804 w 2490"/>
                <a:gd name="T17" fmla="*/ 185 h 191"/>
                <a:gd name="T18" fmla="*/ 904 w 2490"/>
                <a:gd name="T19" fmla="*/ 183 h 191"/>
                <a:gd name="T20" fmla="*/ 1006 w 2490"/>
                <a:gd name="T21" fmla="*/ 181 h 191"/>
                <a:gd name="T22" fmla="*/ 1105 w 2490"/>
                <a:gd name="T23" fmla="*/ 179 h 191"/>
                <a:gd name="T24" fmla="*/ 1205 w 2490"/>
                <a:gd name="T25" fmla="*/ 178 h 191"/>
                <a:gd name="T26" fmla="*/ 1305 w 2490"/>
                <a:gd name="T27" fmla="*/ 177 h 191"/>
                <a:gd name="T28" fmla="*/ 1403 w 2490"/>
                <a:gd name="T29" fmla="*/ 177 h 191"/>
                <a:gd name="T30" fmla="*/ 1503 w 2490"/>
                <a:gd name="T31" fmla="*/ 177 h 191"/>
                <a:gd name="T32" fmla="*/ 1600 w 2490"/>
                <a:gd name="T33" fmla="*/ 178 h 191"/>
                <a:gd name="T34" fmla="*/ 1693 w 2490"/>
                <a:gd name="T35" fmla="*/ 179 h 191"/>
                <a:gd name="T36" fmla="*/ 1772 w 2490"/>
                <a:gd name="T37" fmla="*/ 180 h 191"/>
                <a:gd name="T38" fmla="*/ 1838 w 2490"/>
                <a:gd name="T39" fmla="*/ 181 h 191"/>
                <a:gd name="T40" fmla="*/ 1895 w 2490"/>
                <a:gd name="T41" fmla="*/ 182 h 191"/>
                <a:gd name="T42" fmla="*/ 1941 w 2490"/>
                <a:gd name="T43" fmla="*/ 180 h 191"/>
                <a:gd name="T44" fmla="*/ 1979 w 2490"/>
                <a:gd name="T45" fmla="*/ 181 h 191"/>
                <a:gd name="T46" fmla="*/ 2008 w 2490"/>
                <a:gd name="T47" fmla="*/ 180 h 191"/>
                <a:gd name="T48" fmla="*/ 2031 w 2490"/>
                <a:gd name="T49" fmla="*/ 179 h 191"/>
                <a:gd name="T50" fmla="*/ 2047 w 2490"/>
                <a:gd name="T51" fmla="*/ 178 h 191"/>
                <a:gd name="T52" fmla="*/ 2059 w 2490"/>
                <a:gd name="T53" fmla="*/ 177 h 191"/>
                <a:gd name="T54" fmla="*/ 2064 w 2490"/>
                <a:gd name="T55" fmla="*/ 178 h 191"/>
                <a:gd name="T56" fmla="*/ 2069 w 2490"/>
                <a:gd name="T57" fmla="*/ 177 h 191"/>
                <a:gd name="T58" fmla="*/ 2069 w 2490"/>
                <a:gd name="T59" fmla="*/ 177 h 191"/>
                <a:gd name="T60" fmla="*/ 2071 w 2490"/>
                <a:gd name="T61" fmla="*/ 178 h 191"/>
                <a:gd name="T62" fmla="*/ 2082 w 2490"/>
                <a:gd name="T63" fmla="*/ 177 h 191"/>
                <a:gd name="T64" fmla="*/ 2102 w 2490"/>
                <a:gd name="T65" fmla="*/ 178 h 191"/>
                <a:gd name="T66" fmla="*/ 2128 w 2490"/>
                <a:gd name="T67" fmla="*/ 178 h 191"/>
                <a:gd name="T68" fmla="*/ 2155 w 2490"/>
                <a:gd name="T69" fmla="*/ 179 h 191"/>
                <a:gd name="T70" fmla="*/ 2184 w 2490"/>
                <a:gd name="T71" fmla="*/ 178 h 191"/>
                <a:gd name="T72" fmla="*/ 2210 w 2490"/>
                <a:gd name="T73" fmla="*/ 177 h 191"/>
                <a:gd name="T74" fmla="*/ 2232 w 2490"/>
                <a:gd name="T75" fmla="*/ 176 h 191"/>
                <a:gd name="T76" fmla="*/ 2244 w 2490"/>
                <a:gd name="T77" fmla="*/ 173 h 191"/>
                <a:gd name="T78" fmla="*/ 2262 w 2490"/>
                <a:gd name="T79" fmla="*/ 172 h 191"/>
                <a:gd name="T80" fmla="*/ 2293 w 2490"/>
                <a:gd name="T81" fmla="*/ 167 h 191"/>
                <a:gd name="T82" fmla="*/ 2328 w 2490"/>
                <a:gd name="T83" fmla="*/ 160 h 191"/>
                <a:gd name="T84" fmla="*/ 2367 w 2490"/>
                <a:gd name="T85" fmla="*/ 148 h 191"/>
                <a:gd name="T86" fmla="*/ 2407 w 2490"/>
                <a:gd name="T87" fmla="*/ 133 h 191"/>
                <a:gd name="T88" fmla="*/ 2445 w 2490"/>
                <a:gd name="T89" fmla="*/ 114 h 191"/>
                <a:gd name="T90" fmla="*/ 2473 w 2490"/>
                <a:gd name="T91" fmla="*/ 89 h 191"/>
                <a:gd name="T92" fmla="*/ 2489 w 2490"/>
                <a:gd name="T93" fmla="*/ 48 h 191"/>
                <a:gd name="T94" fmla="*/ 34 w 2490"/>
                <a:gd name="T95" fmla="*/ 101 h 191"/>
                <a:gd name="T96" fmla="*/ 31 w 2490"/>
                <a:gd name="T97" fmla="*/ 125 h 191"/>
                <a:gd name="T98" fmla="*/ 32 w 2490"/>
                <a:gd name="T99" fmla="*/ 149 h 191"/>
                <a:gd name="T100" fmla="*/ 24 w 2490"/>
                <a:gd name="T101" fmla="*/ 170 h 191"/>
                <a:gd name="T102" fmla="*/ 0 w 2490"/>
                <a:gd name="T103" fmla="*/ 186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0"/>
                <a:gd name="T157" fmla="*/ 0 h 191"/>
                <a:gd name="T158" fmla="*/ 2490 w 2490"/>
                <a:gd name="T159" fmla="*/ 191 h 1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0" h="191">
                  <a:moveTo>
                    <a:pt x="0" y="186"/>
                  </a:moveTo>
                  <a:lnTo>
                    <a:pt x="0" y="186"/>
                  </a:lnTo>
                  <a:lnTo>
                    <a:pt x="50" y="187"/>
                  </a:lnTo>
                  <a:lnTo>
                    <a:pt x="100" y="188"/>
                  </a:lnTo>
                  <a:lnTo>
                    <a:pt x="150" y="189"/>
                  </a:lnTo>
                  <a:lnTo>
                    <a:pt x="200" y="190"/>
                  </a:lnTo>
                  <a:lnTo>
                    <a:pt x="251" y="189"/>
                  </a:lnTo>
                  <a:lnTo>
                    <a:pt x="301" y="189"/>
                  </a:lnTo>
                  <a:lnTo>
                    <a:pt x="350" y="190"/>
                  </a:lnTo>
                  <a:lnTo>
                    <a:pt x="402" y="189"/>
                  </a:lnTo>
                  <a:lnTo>
                    <a:pt x="452" y="189"/>
                  </a:lnTo>
                  <a:lnTo>
                    <a:pt x="502" y="188"/>
                  </a:lnTo>
                  <a:lnTo>
                    <a:pt x="553" y="188"/>
                  </a:lnTo>
                  <a:lnTo>
                    <a:pt x="602" y="187"/>
                  </a:lnTo>
                  <a:lnTo>
                    <a:pt x="653" y="186"/>
                  </a:lnTo>
                  <a:lnTo>
                    <a:pt x="703" y="185"/>
                  </a:lnTo>
                  <a:lnTo>
                    <a:pt x="753" y="186"/>
                  </a:lnTo>
                  <a:lnTo>
                    <a:pt x="804" y="185"/>
                  </a:lnTo>
                  <a:lnTo>
                    <a:pt x="854" y="183"/>
                  </a:lnTo>
                  <a:lnTo>
                    <a:pt x="904" y="183"/>
                  </a:lnTo>
                  <a:lnTo>
                    <a:pt x="955" y="181"/>
                  </a:lnTo>
                  <a:lnTo>
                    <a:pt x="1006" y="181"/>
                  </a:lnTo>
                  <a:lnTo>
                    <a:pt x="1056" y="180"/>
                  </a:lnTo>
                  <a:lnTo>
                    <a:pt x="1105" y="179"/>
                  </a:lnTo>
                  <a:lnTo>
                    <a:pt x="1156" y="179"/>
                  </a:lnTo>
                  <a:lnTo>
                    <a:pt x="1205" y="178"/>
                  </a:lnTo>
                  <a:lnTo>
                    <a:pt x="1256" y="177"/>
                  </a:lnTo>
                  <a:lnTo>
                    <a:pt x="1305" y="177"/>
                  </a:lnTo>
                  <a:lnTo>
                    <a:pt x="1355" y="178"/>
                  </a:lnTo>
                  <a:lnTo>
                    <a:pt x="1403" y="177"/>
                  </a:lnTo>
                  <a:lnTo>
                    <a:pt x="1454" y="177"/>
                  </a:lnTo>
                  <a:lnTo>
                    <a:pt x="1503" y="177"/>
                  </a:lnTo>
                  <a:lnTo>
                    <a:pt x="1552" y="178"/>
                  </a:lnTo>
                  <a:lnTo>
                    <a:pt x="1600" y="178"/>
                  </a:lnTo>
                  <a:lnTo>
                    <a:pt x="1648" y="179"/>
                  </a:lnTo>
                  <a:lnTo>
                    <a:pt x="1693" y="179"/>
                  </a:lnTo>
                  <a:lnTo>
                    <a:pt x="1732" y="180"/>
                  </a:lnTo>
                  <a:lnTo>
                    <a:pt x="1772" y="180"/>
                  </a:lnTo>
                  <a:lnTo>
                    <a:pt x="1807" y="181"/>
                  </a:lnTo>
                  <a:lnTo>
                    <a:pt x="1838" y="181"/>
                  </a:lnTo>
                  <a:lnTo>
                    <a:pt x="1868" y="180"/>
                  </a:lnTo>
                  <a:lnTo>
                    <a:pt x="1895" y="182"/>
                  </a:lnTo>
                  <a:lnTo>
                    <a:pt x="1919" y="181"/>
                  </a:lnTo>
                  <a:lnTo>
                    <a:pt x="1941" y="180"/>
                  </a:lnTo>
                  <a:lnTo>
                    <a:pt x="1961" y="180"/>
                  </a:lnTo>
                  <a:lnTo>
                    <a:pt x="1979" y="181"/>
                  </a:lnTo>
                  <a:lnTo>
                    <a:pt x="1994" y="179"/>
                  </a:lnTo>
                  <a:lnTo>
                    <a:pt x="2008" y="180"/>
                  </a:lnTo>
                  <a:lnTo>
                    <a:pt x="2020" y="180"/>
                  </a:lnTo>
                  <a:lnTo>
                    <a:pt x="2031" y="179"/>
                  </a:lnTo>
                  <a:lnTo>
                    <a:pt x="2040" y="179"/>
                  </a:lnTo>
                  <a:lnTo>
                    <a:pt x="2047" y="178"/>
                  </a:lnTo>
                  <a:lnTo>
                    <a:pt x="2053" y="177"/>
                  </a:lnTo>
                  <a:lnTo>
                    <a:pt x="2059" y="177"/>
                  </a:lnTo>
                  <a:lnTo>
                    <a:pt x="2063" y="178"/>
                  </a:lnTo>
                  <a:lnTo>
                    <a:pt x="2064" y="178"/>
                  </a:lnTo>
                  <a:lnTo>
                    <a:pt x="2066" y="177"/>
                  </a:lnTo>
                  <a:lnTo>
                    <a:pt x="2069" y="177"/>
                  </a:lnTo>
                  <a:lnTo>
                    <a:pt x="2069" y="176"/>
                  </a:lnTo>
                  <a:lnTo>
                    <a:pt x="2069" y="177"/>
                  </a:lnTo>
                  <a:lnTo>
                    <a:pt x="2068" y="178"/>
                  </a:lnTo>
                  <a:lnTo>
                    <a:pt x="2071" y="178"/>
                  </a:lnTo>
                  <a:lnTo>
                    <a:pt x="2075" y="177"/>
                  </a:lnTo>
                  <a:lnTo>
                    <a:pt x="2082" y="177"/>
                  </a:lnTo>
                  <a:lnTo>
                    <a:pt x="2091" y="178"/>
                  </a:lnTo>
                  <a:lnTo>
                    <a:pt x="2102" y="178"/>
                  </a:lnTo>
                  <a:lnTo>
                    <a:pt x="2114" y="178"/>
                  </a:lnTo>
                  <a:lnTo>
                    <a:pt x="2128" y="178"/>
                  </a:lnTo>
                  <a:lnTo>
                    <a:pt x="2140" y="177"/>
                  </a:lnTo>
                  <a:lnTo>
                    <a:pt x="2155" y="179"/>
                  </a:lnTo>
                  <a:lnTo>
                    <a:pt x="2169" y="177"/>
                  </a:lnTo>
                  <a:lnTo>
                    <a:pt x="2184" y="178"/>
                  </a:lnTo>
                  <a:lnTo>
                    <a:pt x="2198" y="177"/>
                  </a:lnTo>
                  <a:lnTo>
                    <a:pt x="2210" y="177"/>
                  </a:lnTo>
                  <a:lnTo>
                    <a:pt x="2222" y="175"/>
                  </a:lnTo>
                  <a:lnTo>
                    <a:pt x="2232" y="176"/>
                  </a:lnTo>
                  <a:lnTo>
                    <a:pt x="2240" y="175"/>
                  </a:lnTo>
                  <a:lnTo>
                    <a:pt x="2244" y="173"/>
                  </a:lnTo>
                  <a:lnTo>
                    <a:pt x="2252" y="173"/>
                  </a:lnTo>
                  <a:lnTo>
                    <a:pt x="2262" y="172"/>
                  </a:lnTo>
                  <a:lnTo>
                    <a:pt x="2276" y="170"/>
                  </a:lnTo>
                  <a:lnTo>
                    <a:pt x="2293" y="167"/>
                  </a:lnTo>
                  <a:lnTo>
                    <a:pt x="2309" y="163"/>
                  </a:lnTo>
                  <a:lnTo>
                    <a:pt x="2328" y="160"/>
                  </a:lnTo>
                  <a:lnTo>
                    <a:pt x="2347" y="153"/>
                  </a:lnTo>
                  <a:lnTo>
                    <a:pt x="2367" y="148"/>
                  </a:lnTo>
                  <a:lnTo>
                    <a:pt x="2388" y="141"/>
                  </a:lnTo>
                  <a:lnTo>
                    <a:pt x="2407" y="133"/>
                  </a:lnTo>
                  <a:lnTo>
                    <a:pt x="2425" y="124"/>
                  </a:lnTo>
                  <a:lnTo>
                    <a:pt x="2445" y="114"/>
                  </a:lnTo>
                  <a:lnTo>
                    <a:pt x="2459" y="102"/>
                  </a:lnTo>
                  <a:lnTo>
                    <a:pt x="2473" y="89"/>
                  </a:lnTo>
                  <a:lnTo>
                    <a:pt x="2472" y="52"/>
                  </a:lnTo>
                  <a:lnTo>
                    <a:pt x="2489" y="48"/>
                  </a:lnTo>
                  <a:lnTo>
                    <a:pt x="2487" y="0"/>
                  </a:lnTo>
                  <a:lnTo>
                    <a:pt x="34" y="101"/>
                  </a:lnTo>
                  <a:lnTo>
                    <a:pt x="33" y="113"/>
                  </a:lnTo>
                  <a:lnTo>
                    <a:pt x="31" y="125"/>
                  </a:lnTo>
                  <a:lnTo>
                    <a:pt x="32" y="138"/>
                  </a:lnTo>
                  <a:lnTo>
                    <a:pt x="32" y="149"/>
                  </a:lnTo>
                  <a:lnTo>
                    <a:pt x="29" y="161"/>
                  </a:lnTo>
                  <a:lnTo>
                    <a:pt x="24" y="170"/>
                  </a:lnTo>
                  <a:lnTo>
                    <a:pt x="15" y="179"/>
                  </a:lnTo>
                  <a:lnTo>
                    <a:pt x="0" y="1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0" name="Freeform 20"/>
            <p:cNvSpPr>
              <a:spLocks/>
            </p:cNvSpPr>
            <p:nvPr/>
          </p:nvSpPr>
          <p:spPr bwMode="auto">
            <a:xfrm>
              <a:off x="3528" y="2187"/>
              <a:ext cx="140" cy="114"/>
            </a:xfrm>
            <a:custGeom>
              <a:avLst/>
              <a:gdLst>
                <a:gd name="T0" fmla="*/ 79 w 140"/>
                <a:gd name="T1" fmla="*/ 26 h 114"/>
                <a:gd name="T2" fmla="*/ 72 w 140"/>
                <a:gd name="T3" fmla="*/ 38 h 114"/>
                <a:gd name="T4" fmla="*/ 61 w 140"/>
                <a:gd name="T5" fmla="*/ 44 h 114"/>
                <a:gd name="T6" fmla="*/ 51 w 140"/>
                <a:gd name="T7" fmla="*/ 53 h 114"/>
                <a:gd name="T8" fmla="*/ 35 w 140"/>
                <a:gd name="T9" fmla="*/ 56 h 114"/>
                <a:gd name="T10" fmla="*/ 22 w 140"/>
                <a:gd name="T11" fmla="*/ 59 h 114"/>
                <a:gd name="T12" fmla="*/ 12 w 140"/>
                <a:gd name="T13" fmla="*/ 60 h 114"/>
                <a:gd name="T14" fmla="*/ 3 w 140"/>
                <a:gd name="T15" fmla="*/ 60 h 114"/>
                <a:gd name="T16" fmla="*/ 1 w 140"/>
                <a:gd name="T17" fmla="*/ 59 h 114"/>
                <a:gd name="T18" fmla="*/ 0 w 140"/>
                <a:gd name="T19" fmla="*/ 113 h 114"/>
                <a:gd name="T20" fmla="*/ 2 w 140"/>
                <a:gd name="T21" fmla="*/ 112 h 114"/>
                <a:gd name="T22" fmla="*/ 7 w 140"/>
                <a:gd name="T23" fmla="*/ 112 h 114"/>
                <a:gd name="T24" fmla="*/ 12 w 140"/>
                <a:gd name="T25" fmla="*/ 113 h 114"/>
                <a:gd name="T26" fmla="*/ 20 w 140"/>
                <a:gd name="T27" fmla="*/ 112 h 114"/>
                <a:gd name="T28" fmla="*/ 29 w 140"/>
                <a:gd name="T29" fmla="*/ 111 h 114"/>
                <a:gd name="T30" fmla="*/ 39 w 140"/>
                <a:gd name="T31" fmla="*/ 109 h 114"/>
                <a:gd name="T32" fmla="*/ 50 w 140"/>
                <a:gd name="T33" fmla="*/ 106 h 114"/>
                <a:gd name="T34" fmla="*/ 61 w 140"/>
                <a:gd name="T35" fmla="*/ 103 h 114"/>
                <a:gd name="T36" fmla="*/ 74 w 140"/>
                <a:gd name="T37" fmla="*/ 99 h 114"/>
                <a:gd name="T38" fmla="*/ 85 w 140"/>
                <a:gd name="T39" fmla="*/ 94 h 114"/>
                <a:gd name="T40" fmla="*/ 97 w 140"/>
                <a:gd name="T41" fmla="*/ 87 h 114"/>
                <a:gd name="T42" fmla="*/ 109 w 140"/>
                <a:gd name="T43" fmla="*/ 78 h 114"/>
                <a:gd name="T44" fmla="*/ 118 w 140"/>
                <a:gd name="T45" fmla="*/ 68 h 114"/>
                <a:gd name="T46" fmla="*/ 127 w 140"/>
                <a:gd name="T47" fmla="*/ 58 h 114"/>
                <a:gd name="T48" fmla="*/ 132 w 140"/>
                <a:gd name="T49" fmla="*/ 46 h 114"/>
                <a:gd name="T50" fmla="*/ 139 w 140"/>
                <a:gd name="T51" fmla="*/ 30 h 114"/>
                <a:gd name="T52" fmla="*/ 139 w 140"/>
                <a:gd name="T53" fmla="*/ 26 h 114"/>
                <a:gd name="T54" fmla="*/ 138 w 140"/>
                <a:gd name="T55" fmla="*/ 21 h 114"/>
                <a:gd name="T56" fmla="*/ 135 w 140"/>
                <a:gd name="T57" fmla="*/ 16 h 114"/>
                <a:gd name="T58" fmla="*/ 132 w 140"/>
                <a:gd name="T59" fmla="*/ 12 h 114"/>
                <a:gd name="T60" fmla="*/ 128 w 140"/>
                <a:gd name="T61" fmla="*/ 6 h 114"/>
                <a:gd name="T62" fmla="*/ 125 w 140"/>
                <a:gd name="T63" fmla="*/ 2 h 114"/>
                <a:gd name="T64" fmla="*/ 120 w 140"/>
                <a:gd name="T65" fmla="*/ 0 h 114"/>
                <a:gd name="T66" fmla="*/ 113 w 140"/>
                <a:gd name="T67" fmla="*/ 0 h 114"/>
                <a:gd name="T68" fmla="*/ 108 w 140"/>
                <a:gd name="T69" fmla="*/ 1 h 114"/>
                <a:gd name="T70" fmla="*/ 101 w 140"/>
                <a:gd name="T71" fmla="*/ 3 h 114"/>
                <a:gd name="T72" fmla="*/ 97 w 140"/>
                <a:gd name="T73" fmla="*/ 3 h 114"/>
                <a:gd name="T74" fmla="*/ 91 w 140"/>
                <a:gd name="T75" fmla="*/ 6 h 114"/>
                <a:gd name="T76" fmla="*/ 88 w 140"/>
                <a:gd name="T77" fmla="*/ 10 h 114"/>
                <a:gd name="T78" fmla="*/ 84 w 140"/>
                <a:gd name="T79" fmla="*/ 13 h 114"/>
                <a:gd name="T80" fmla="*/ 81 w 140"/>
                <a:gd name="T81" fmla="*/ 19 h 114"/>
                <a:gd name="T82" fmla="*/ 79 w 140"/>
                <a:gd name="T83" fmla="*/ 26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114"/>
                <a:gd name="T128" fmla="*/ 140 w 140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114">
                  <a:moveTo>
                    <a:pt x="79" y="26"/>
                  </a:moveTo>
                  <a:lnTo>
                    <a:pt x="72" y="38"/>
                  </a:lnTo>
                  <a:lnTo>
                    <a:pt x="61" y="44"/>
                  </a:lnTo>
                  <a:lnTo>
                    <a:pt x="51" y="53"/>
                  </a:lnTo>
                  <a:lnTo>
                    <a:pt x="35" y="56"/>
                  </a:lnTo>
                  <a:lnTo>
                    <a:pt x="22" y="59"/>
                  </a:lnTo>
                  <a:lnTo>
                    <a:pt x="12" y="60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113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12" y="113"/>
                  </a:lnTo>
                  <a:lnTo>
                    <a:pt x="20" y="112"/>
                  </a:lnTo>
                  <a:lnTo>
                    <a:pt x="29" y="111"/>
                  </a:lnTo>
                  <a:lnTo>
                    <a:pt x="39" y="109"/>
                  </a:lnTo>
                  <a:lnTo>
                    <a:pt x="50" y="106"/>
                  </a:lnTo>
                  <a:lnTo>
                    <a:pt x="61" y="103"/>
                  </a:lnTo>
                  <a:lnTo>
                    <a:pt x="74" y="99"/>
                  </a:lnTo>
                  <a:lnTo>
                    <a:pt x="85" y="94"/>
                  </a:lnTo>
                  <a:lnTo>
                    <a:pt x="97" y="87"/>
                  </a:lnTo>
                  <a:lnTo>
                    <a:pt x="109" y="78"/>
                  </a:lnTo>
                  <a:lnTo>
                    <a:pt x="118" y="68"/>
                  </a:lnTo>
                  <a:lnTo>
                    <a:pt x="127" y="58"/>
                  </a:lnTo>
                  <a:lnTo>
                    <a:pt x="132" y="46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28" y="6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8" y="1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8" y="10"/>
                  </a:lnTo>
                  <a:lnTo>
                    <a:pt x="84" y="13"/>
                  </a:lnTo>
                  <a:lnTo>
                    <a:pt x="81" y="19"/>
                  </a:lnTo>
                  <a:lnTo>
                    <a:pt x="79" y="26"/>
                  </a:lnTo>
                </a:path>
              </a:pathLst>
            </a:custGeom>
            <a:solidFill>
              <a:srgbClr val="669999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1" name="Freeform 21"/>
            <p:cNvSpPr>
              <a:spLocks/>
            </p:cNvSpPr>
            <p:nvPr/>
          </p:nvSpPr>
          <p:spPr bwMode="auto">
            <a:xfrm>
              <a:off x="3527" y="2188"/>
              <a:ext cx="147" cy="119"/>
            </a:xfrm>
            <a:custGeom>
              <a:avLst/>
              <a:gdLst>
                <a:gd name="T0" fmla="*/ 82 w 147"/>
                <a:gd name="T1" fmla="*/ 27 h 119"/>
                <a:gd name="T2" fmla="*/ 82 w 147"/>
                <a:gd name="T3" fmla="*/ 27 h 119"/>
                <a:gd name="T4" fmla="*/ 75 w 147"/>
                <a:gd name="T5" fmla="*/ 40 h 119"/>
                <a:gd name="T6" fmla="*/ 64 w 147"/>
                <a:gd name="T7" fmla="*/ 47 h 119"/>
                <a:gd name="T8" fmla="*/ 53 w 147"/>
                <a:gd name="T9" fmla="*/ 54 h 119"/>
                <a:gd name="T10" fmla="*/ 36 w 147"/>
                <a:gd name="T11" fmla="*/ 59 h 119"/>
                <a:gd name="T12" fmla="*/ 23 w 147"/>
                <a:gd name="T13" fmla="*/ 61 h 119"/>
                <a:gd name="T14" fmla="*/ 12 w 147"/>
                <a:gd name="T15" fmla="*/ 62 h 119"/>
                <a:gd name="T16" fmla="*/ 3 w 147"/>
                <a:gd name="T17" fmla="*/ 63 h 119"/>
                <a:gd name="T18" fmla="*/ 1 w 147"/>
                <a:gd name="T19" fmla="*/ 62 h 119"/>
                <a:gd name="T20" fmla="*/ 0 w 147"/>
                <a:gd name="T21" fmla="*/ 118 h 119"/>
                <a:gd name="T22" fmla="*/ 1 w 147"/>
                <a:gd name="T23" fmla="*/ 117 h 119"/>
                <a:gd name="T24" fmla="*/ 6 w 147"/>
                <a:gd name="T25" fmla="*/ 118 h 119"/>
                <a:gd name="T26" fmla="*/ 10 w 147"/>
                <a:gd name="T27" fmla="*/ 117 h 119"/>
                <a:gd name="T28" fmla="*/ 20 w 147"/>
                <a:gd name="T29" fmla="*/ 117 h 119"/>
                <a:gd name="T30" fmla="*/ 28 w 147"/>
                <a:gd name="T31" fmla="*/ 115 h 119"/>
                <a:gd name="T32" fmla="*/ 40 w 147"/>
                <a:gd name="T33" fmla="*/ 115 h 119"/>
                <a:gd name="T34" fmla="*/ 51 w 147"/>
                <a:gd name="T35" fmla="*/ 111 h 119"/>
                <a:gd name="T36" fmla="*/ 64 w 147"/>
                <a:gd name="T37" fmla="*/ 108 h 119"/>
                <a:gd name="T38" fmla="*/ 77 w 147"/>
                <a:gd name="T39" fmla="*/ 104 h 119"/>
                <a:gd name="T40" fmla="*/ 89 w 147"/>
                <a:gd name="T41" fmla="*/ 99 h 119"/>
                <a:gd name="T42" fmla="*/ 101 w 147"/>
                <a:gd name="T43" fmla="*/ 92 h 119"/>
                <a:gd name="T44" fmla="*/ 113 w 147"/>
                <a:gd name="T45" fmla="*/ 82 h 119"/>
                <a:gd name="T46" fmla="*/ 123 w 147"/>
                <a:gd name="T47" fmla="*/ 72 h 119"/>
                <a:gd name="T48" fmla="*/ 132 w 147"/>
                <a:gd name="T49" fmla="*/ 62 h 119"/>
                <a:gd name="T50" fmla="*/ 139 w 147"/>
                <a:gd name="T51" fmla="*/ 48 h 119"/>
                <a:gd name="T52" fmla="*/ 145 w 147"/>
                <a:gd name="T53" fmla="*/ 32 h 119"/>
                <a:gd name="T54" fmla="*/ 146 w 147"/>
                <a:gd name="T55" fmla="*/ 28 h 119"/>
                <a:gd name="T56" fmla="*/ 145 w 147"/>
                <a:gd name="T57" fmla="*/ 22 h 119"/>
                <a:gd name="T58" fmla="*/ 141 w 147"/>
                <a:gd name="T59" fmla="*/ 17 h 119"/>
                <a:gd name="T60" fmla="*/ 138 w 147"/>
                <a:gd name="T61" fmla="*/ 13 h 119"/>
                <a:gd name="T62" fmla="*/ 133 w 147"/>
                <a:gd name="T63" fmla="*/ 7 h 119"/>
                <a:gd name="T64" fmla="*/ 129 w 147"/>
                <a:gd name="T65" fmla="*/ 2 h 119"/>
                <a:gd name="T66" fmla="*/ 125 w 147"/>
                <a:gd name="T67" fmla="*/ 0 h 119"/>
                <a:gd name="T68" fmla="*/ 118 w 147"/>
                <a:gd name="T69" fmla="*/ 0 h 119"/>
                <a:gd name="T70" fmla="*/ 111 w 147"/>
                <a:gd name="T71" fmla="*/ 2 h 119"/>
                <a:gd name="T72" fmla="*/ 106 w 147"/>
                <a:gd name="T73" fmla="*/ 3 h 119"/>
                <a:gd name="T74" fmla="*/ 101 w 147"/>
                <a:gd name="T75" fmla="*/ 5 h 119"/>
                <a:gd name="T76" fmla="*/ 95 w 147"/>
                <a:gd name="T77" fmla="*/ 7 h 119"/>
                <a:gd name="T78" fmla="*/ 90 w 147"/>
                <a:gd name="T79" fmla="*/ 11 h 119"/>
                <a:gd name="T80" fmla="*/ 88 w 147"/>
                <a:gd name="T81" fmla="*/ 14 h 119"/>
                <a:gd name="T82" fmla="*/ 85 w 147"/>
                <a:gd name="T83" fmla="*/ 20 h 119"/>
                <a:gd name="T84" fmla="*/ 82 w 147"/>
                <a:gd name="T85" fmla="*/ 27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19"/>
                <a:gd name="T131" fmla="*/ 147 w 147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19">
                  <a:moveTo>
                    <a:pt x="82" y="27"/>
                  </a:moveTo>
                  <a:lnTo>
                    <a:pt x="82" y="27"/>
                  </a:lnTo>
                  <a:lnTo>
                    <a:pt x="75" y="40"/>
                  </a:lnTo>
                  <a:lnTo>
                    <a:pt x="64" y="47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23" y="61"/>
                  </a:lnTo>
                  <a:lnTo>
                    <a:pt x="12" y="62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6" y="118"/>
                  </a:lnTo>
                  <a:lnTo>
                    <a:pt x="10" y="117"/>
                  </a:lnTo>
                  <a:lnTo>
                    <a:pt x="20" y="117"/>
                  </a:lnTo>
                  <a:lnTo>
                    <a:pt x="28" y="115"/>
                  </a:lnTo>
                  <a:lnTo>
                    <a:pt x="40" y="115"/>
                  </a:lnTo>
                  <a:lnTo>
                    <a:pt x="51" y="111"/>
                  </a:lnTo>
                  <a:lnTo>
                    <a:pt x="64" y="108"/>
                  </a:lnTo>
                  <a:lnTo>
                    <a:pt x="77" y="104"/>
                  </a:lnTo>
                  <a:lnTo>
                    <a:pt x="89" y="99"/>
                  </a:lnTo>
                  <a:lnTo>
                    <a:pt x="101" y="92"/>
                  </a:lnTo>
                  <a:lnTo>
                    <a:pt x="113" y="82"/>
                  </a:lnTo>
                  <a:lnTo>
                    <a:pt x="123" y="72"/>
                  </a:lnTo>
                  <a:lnTo>
                    <a:pt x="132" y="62"/>
                  </a:lnTo>
                  <a:lnTo>
                    <a:pt x="139" y="48"/>
                  </a:lnTo>
                  <a:lnTo>
                    <a:pt x="145" y="32"/>
                  </a:lnTo>
                  <a:lnTo>
                    <a:pt x="146" y="28"/>
                  </a:lnTo>
                  <a:lnTo>
                    <a:pt x="145" y="22"/>
                  </a:lnTo>
                  <a:lnTo>
                    <a:pt x="141" y="17"/>
                  </a:lnTo>
                  <a:lnTo>
                    <a:pt x="138" y="13"/>
                  </a:lnTo>
                  <a:lnTo>
                    <a:pt x="133" y="7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3"/>
                  </a:lnTo>
                  <a:lnTo>
                    <a:pt x="101" y="5"/>
                  </a:lnTo>
                  <a:lnTo>
                    <a:pt x="95" y="7"/>
                  </a:lnTo>
                  <a:lnTo>
                    <a:pt x="90" y="11"/>
                  </a:lnTo>
                  <a:lnTo>
                    <a:pt x="88" y="14"/>
                  </a:lnTo>
                  <a:lnTo>
                    <a:pt x="85" y="20"/>
                  </a:lnTo>
                  <a:lnTo>
                    <a:pt x="82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2" name="Freeform 22"/>
            <p:cNvSpPr>
              <a:spLocks/>
            </p:cNvSpPr>
            <p:nvPr/>
          </p:nvSpPr>
          <p:spPr bwMode="auto">
            <a:xfrm>
              <a:off x="4079" y="1951"/>
              <a:ext cx="170" cy="148"/>
            </a:xfrm>
            <a:custGeom>
              <a:avLst/>
              <a:gdLst>
                <a:gd name="T0" fmla="*/ 3 w 170"/>
                <a:gd name="T1" fmla="*/ 147 h 148"/>
                <a:gd name="T2" fmla="*/ 9 w 170"/>
                <a:gd name="T3" fmla="*/ 145 h 148"/>
                <a:gd name="T4" fmla="*/ 19 w 170"/>
                <a:gd name="T5" fmla="*/ 143 h 148"/>
                <a:gd name="T6" fmla="*/ 29 w 170"/>
                <a:gd name="T7" fmla="*/ 141 h 148"/>
                <a:gd name="T8" fmla="*/ 44 w 170"/>
                <a:gd name="T9" fmla="*/ 138 h 148"/>
                <a:gd name="T10" fmla="*/ 56 w 170"/>
                <a:gd name="T11" fmla="*/ 135 h 148"/>
                <a:gd name="T12" fmla="*/ 68 w 170"/>
                <a:gd name="T13" fmla="*/ 130 h 148"/>
                <a:gd name="T14" fmla="*/ 84 w 170"/>
                <a:gd name="T15" fmla="*/ 126 h 148"/>
                <a:gd name="T16" fmla="*/ 98 w 170"/>
                <a:gd name="T17" fmla="*/ 122 h 148"/>
                <a:gd name="T18" fmla="*/ 110 w 170"/>
                <a:gd name="T19" fmla="*/ 117 h 148"/>
                <a:gd name="T20" fmla="*/ 126 w 170"/>
                <a:gd name="T21" fmla="*/ 112 h 148"/>
                <a:gd name="T22" fmla="*/ 137 w 170"/>
                <a:gd name="T23" fmla="*/ 107 h 148"/>
                <a:gd name="T24" fmla="*/ 147 w 170"/>
                <a:gd name="T25" fmla="*/ 100 h 148"/>
                <a:gd name="T26" fmla="*/ 155 w 170"/>
                <a:gd name="T27" fmla="*/ 93 h 148"/>
                <a:gd name="T28" fmla="*/ 162 w 170"/>
                <a:gd name="T29" fmla="*/ 89 h 148"/>
                <a:gd name="T30" fmla="*/ 167 w 170"/>
                <a:gd name="T31" fmla="*/ 82 h 148"/>
                <a:gd name="T32" fmla="*/ 169 w 170"/>
                <a:gd name="T33" fmla="*/ 75 h 148"/>
                <a:gd name="T34" fmla="*/ 166 w 170"/>
                <a:gd name="T35" fmla="*/ 67 h 148"/>
                <a:gd name="T36" fmla="*/ 161 w 170"/>
                <a:gd name="T37" fmla="*/ 61 h 148"/>
                <a:gd name="T38" fmla="*/ 153 w 170"/>
                <a:gd name="T39" fmla="*/ 52 h 148"/>
                <a:gd name="T40" fmla="*/ 143 w 170"/>
                <a:gd name="T41" fmla="*/ 47 h 148"/>
                <a:gd name="T42" fmla="*/ 130 w 170"/>
                <a:gd name="T43" fmla="*/ 41 h 148"/>
                <a:gd name="T44" fmla="*/ 115 w 170"/>
                <a:gd name="T45" fmla="*/ 34 h 148"/>
                <a:gd name="T46" fmla="*/ 100 w 170"/>
                <a:gd name="T47" fmla="*/ 27 h 148"/>
                <a:gd name="T48" fmla="*/ 85 w 170"/>
                <a:gd name="T49" fmla="*/ 22 h 148"/>
                <a:gd name="T50" fmla="*/ 70 w 170"/>
                <a:gd name="T51" fmla="*/ 17 h 148"/>
                <a:gd name="T52" fmla="*/ 54 w 170"/>
                <a:gd name="T53" fmla="*/ 12 h 148"/>
                <a:gd name="T54" fmla="*/ 40 w 170"/>
                <a:gd name="T55" fmla="*/ 7 h 148"/>
                <a:gd name="T56" fmla="*/ 27 w 170"/>
                <a:gd name="T57" fmla="*/ 5 h 148"/>
                <a:gd name="T58" fmla="*/ 15 w 170"/>
                <a:gd name="T59" fmla="*/ 2 h 148"/>
                <a:gd name="T60" fmla="*/ 8 w 170"/>
                <a:gd name="T61" fmla="*/ 0 h 148"/>
                <a:gd name="T62" fmla="*/ 2 w 170"/>
                <a:gd name="T63" fmla="*/ 1 h 148"/>
                <a:gd name="T64" fmla="*/ 0 w 170"/>
                <a:gd name="T65" fmla="*/ 0 h 148"/>
                <a:gd name="T66" fmla="*/ 3 w 170"/>
                <a:gd name="T67" fmla="*/ 1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0"/>
                <a:gd name="T103" fmla="*/ 0 h 148"/>
                <a:gd name="T104" fmla="*/ 170 w 170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0" h="148">
                  <a:moveTo>
                    <a:pt x="3" y="147"/>
                  </a:moveTo>
                  <a:lnTo>
                    <a:pt x="9" y="145"/>
                  </a:lnTo>
                  <a:lnTo>
                    <a:pt x="19" y="143"/>
                  </a:lnTo>
                  <a:lnTo>
                    <a:pt x="29" y="141"/>
                  </a:lnTo>
                  <a:lnTo>
                    <a:pt x="44" y="138"/>
                  </a:lnTo>
                  <a:lnTo>
                    <a:pt x="56" y="135"/>
                  </a:lnTo>
                  <a:lnTo>
                    <a:pt x="68" y="130"/>
                  </a:lnTo>
                  <a:lnTo>
                    <a:pt x="84" y="126"/>
                  </a:lnTo>
                  <a:lnTo>
                    <a:pt x="98" y="122"/>
                  </a:lnTo>
                  <a:lnTo>
                    <a:pt x="110" y="117"/>
                  </a:lnTo>
                  <a:lnTo>
                    <a:pt x="126" y="112"/>
                  </a:lnTo>
                  <a:lnTo>
                    <a:pt x="137" y="107"/>
                  </a:lnTo>
                  <a:lnTo>
                    <a:pt x="147" y="100"/>
                  </a:lnTo>
                  <a:lnTo>
                    <a:pt x="155" y="93"/>
                  </a:lnTo>
                  <a:lnTo>
                    <a:pt x="162" y="89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6" y="67"/>
                  </a:lnTo>
                  <a:lnTo>
                    <a:pt x="161" y="61"/>
                  </a:lnTo>
                  <a:lnTo>
                    <a:pt x="153" y="52"/>
                  </a:lnTo>
                  <a:lnTo>
                    <a:pt x="143" y="47"/>
                  </a:lnTo>
                  <a:lnTo>
                    <a:pt x="130" y="41"/>
                  </a:lnTo>
                  <a:lnTo>
                    <a:pt x="115" y="34"/>
                  </a:lnTo>
                  <a:lnTo>
                    <a:pt x="100" y="27"/>
                  </a:lnTo>
                  <a:lnTo>
                    <a:pt x="85" y="22"/>
                  </a:lnTo>
                  <a:lnTo>
                    <a:pt x="70" y="17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7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4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23"/>
            <p:cNvSpPr>
              <a:spLocks/>
            </p:cNvSpPr>
            <p:nvPr/>
          </p:nvSpPr>
          <p:spPr bwMode="auto">
            <a:xfrm>
              <a:off x="4079" y="1951"/>
              <a:ext cx="176" cy="153"/>
            </a:xfrm>
            <a:custGeom>
              <a:avLst/>
              <a:gdLst>
                <a:gd name="T0" fmla="*/ 3 w 176"/>
                <a:gd name="T1" fmla="*/ 152 h 153"/>
                <a:gd name="T2" fmla="*/ 3 w 176"/>
                <a:gd name="T3" fmla="*/ 152 h 153"/>
                <a:gd name="T4" fmla="*/ 9 w 176"/>
                <a:gd name="T5" fmla="*/ 151 h 153"/>
                <a:gd name="T6" fmla="*/ 19 w 176"/>
                <a:gd name="T7" fmla="*/ 150 h 153"/>
                <a:gd name="T8" fmla="*/ 30 w 176"/>
                <a:gd name="T9" fmla="*/ 146 h 153"/>
                <a:gd name="T10" fmla="*/ 43 w 176"/>
                <a:gd name="T11" fmla="*/ 144 h 153"/>
                <a:gd name="T12" fmla="*/ 57 w 176"/>
                <a:gd name="T13" fmla="*/ 140 h 153"/>
                <a:gd name="T14" fmla="*/ 71 w 176"/>
                <a:gd name="T15" fmla="*/ 137 h 153"/>
                <a:gd name="T16" fmla="*/ 85 w 176"/>
                <a:gd name="T17" fmla="*/ 132 h 153"/>
                <a:gd name="T18" fmla="*/ 101 w 176"/>
                <a:gd name="T19" fmla="*/ 127 h 153"/>
                <a:gd name="T20" fmla="*/ 114 w 176"/>
                <a:gd name="T21" fmla="*/ 122 h 153"/>
                <a:gd name="T22" fmla="*/ 128 w 176"/>
                <a:gd name="T23" fmla="*/ 116 h 153"/>
                <a:gd name="T24" fmla="*/ 141 w 176"/>
                <a:gd name="T25" fmla="*/ 111 h 153"/>
                <a:gd name="T26" fmla="*/ 151 w 176"/>
                <a:gd name="T27" fmla="*/ 104 h 153"/>
                <a:gd name="T28" fmla="*/ 161 w 176"/>
                <a:gd name="T29" fmla="*/ 98 h 153"/>
                <a:gd name="T30" fmla="*/ 168 w 176"/>
                <a:gd name="T31" fmla="*/ 92 h 153"/>
                <a:gd name="T32" fmla="*/ 173 w 176"/>
                <a:gd name="T33" fmla="*/ 85 h 153"/>
                <a:gd name="T34" fmla="*/ 175 w 176"/>
                <a:gd name="T35" fmla="*/ 78 h 153"/>
                <a:gd name="T36" fmla="*/ 172 w 176"/>
                <a:gd name="T37" fmla="*/ 70 h 153"/>
                <a:gd name="T38" fmla="*/ 166 w 176"/>
                <a:gd name="T39" fmla="*/ 63 h 153"/>
                <a:gd name="T40" fmla="*/ 158 w 176"/>
                <a:gd name="T41" fmla="*/ 55 h 153"/>
                <a:gd name="T42" fmla="*/ 148 w 176"/>
                <a:gd name="T43" fmla="*/ 49 h 153"/>
                <a:gd name="T44" fmla="*/ 134 w 176"/>
                <a:gd name="T45" fmla="*/ 43 h 153"/>
                <a:gd name="T46" fmla="*/ 119 w 176"/>
                <a:gd name="T47" fmla="*/ 35 h 153"/>
                <a:gd name="T48" fmla="*/ 103 w 176"/>
                <a:gd name="T49" fmla="*/ 29 h 153"/>
                <a:gd name="T50" fmla="*/ 88 w 176"/>
                <a:gd name="T51" fmla="*/ 23 h 153"/>
                <a:gd name="T52" fmla="*/ 72 w 176"/>
                <a:gd name="T53" fmla="*/ 18 h 153"/>
                <a:gd name="T54" fmla="*/ 56 w 176"/>
                <a:gd name="T55" fmla="*/ 13 h 153"/>
                <a:gd name="T56" fmla="*/ 41 w 176"/>
                <a:gd name="T57" fmla="*/ 8 h 153"/>
                <a:gd name="T58" fmla="*/ 28 w 176"/>
                <a:gd name="T59" fmla="*/ 5 h 153"/>
                <a:gd name="T60" fmla="*/ 16 w 176"/>
                <a:gd name="T61" fmla="*/ 3 h 153"/>
                <a:gd name="T62" fmla="*/ 8 w 176"/>
                <a:gd name="T63" fmla="*/ 0 h 153"/>
                <a:gd name="T64" fmla="*/ 2 w 176"/>
                <a:gd name="T65" fmla="*/ 1 h 153"/>
                <a:gd name="T66" fmla="*/ 0 w 176"/>
                <a:gd name="T67" fmla="*/ 0 h 153"/>
                <a:gd name="T68" fmla="*/ 3 w 176"/>
                <a:gd name="T69" fmla="*/ 152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53"/>
                <a:gd name="T107" fmla="*/ 176 w 176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53">
                  <a:moveTo>
                    <a:pt x="3" y="152"/>
                  </a:moveTo>
                  <a:lnTo>
                    <a:pt x="3" y="152"/>
                  </a:lnTo>
                  <a:lnTo>
                    <a:pt x="9" y="151"/>
                  </a:lnTo>
                  <a:lnTo>
                    <a:pt x="19" y="150"/>
                  </a:lnTo>
                  <a:lnTo>
                    <a:pt x="30" y="146"/>
                  </a:lnTo>
                  <a:lnTo>
                    <a:pt x="43" y="144"/>
                  </a:lnTo>
                  <a:lnTo>
                    <a:pt x="57" y="140"/>
                  </a:lnTo>
                  <a:lnTo>
                    <a:pt x="71" y="137"/>
                  </a:lnTo>
                  <a:lnTo>
                    <a:pt x="85" y="132"/>
                  </a:lnTo>
                  <a:lnTo>
                    <a:pt x="101" y="127"/>
                  </a:lnTo>
                  <a:lnTo>
                    <a:pt x="114" y="122"/>
                  </a:lnTo>
                  <a:lnTo>
                    <a:pt x="128" y="116"/>
                  </a:lnTo>
                  <a:lnTo>
                    <a:pt x="141" y="111"/>
                  </a:lnTo>
                  <a:lnTo>
                    <a:pt x="151" y="104"/>
                  </a:lnTo>
                  <a:lnTo>
                    <a:pt x="161" y="98"/>
                  </a:lnTo>
                  <a:lnTo>
                    <a:pt x="168" y="92"/>
                  </a:lnTo>
                  <a:lnTo>
                    <a:pt x="173" y="85"/>
                  </a:lnTo>
                  <a:lnTo>
                    <a:pt x="175" y="78"/>
                  </a:lnTo>
                  <a:lnTo>
                    <a:pt x="172" y="70"/>
                  </a:lnTo>
                  <a:lnTo>
                    <a:pt x="166" y="63"/>
                  </a:lnTo>
                  <a:lnTo>
                    <a:pt x="158" y="55"/>
                  </a:lnTo>
                  <a:lnTo>
                    <a:pt x="148" y="49"/>
                  </a:lnTo>
                  <a:lnTo>
                    <a:pt x="134" y="43"/>
                  </a:lnTo>
                  <a:lnTo>
                    <a:pt x="119" y="35"/>
                  </a:lnTo>
                  <a:lnTo>
                    <a:pt x="103" y="29"/>
                  </a:lnTo>
                  <a:lnTo>
                    <a:pt x="88" y="23"/>
                  </a:lnTo>
                  <a:lnTo>
                    <a:pt x="72" y="18"/>
                  </a:lnTo>
                  <a:lnTo>
                    <a:pt x="56" y="13"/>
                  </a:lnTo>
                  <a:lnTo>
                    <a:pt x="41" y="8"/>
                  </a:lnTo>
                  <a:lnTo>
                    <a:pt x="28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4" name="Freeform 24"/>
            <p:cNvSpPr>
              <a:spLocks/>
            </p:cNvSpPr>
            <p:nvPr/>
          </p:nvSpPr>
          <p:spPr bwMode="auto">
            <a:xfrm>
              <a:off x="4086" y="1952"/>
              <a:ext cx="162" cy="76"/>
            </a:xfrm>
            <a:custGeom>
              <a:avLst/>
              <a:gdLst>
                <a:gd name="T0" fmla="*/ 161 w 162"/>
                <a:gd name="T1" fmla="*/ 75 h 76"/>
                <a:gd name="T2" fmla="*/ 159 w 162"/>
                <a:gd name="T3" fmla="*/ 69 h 76"/>
                <a:gd name="T4" fmla="*/ 154 w 162"/>
                <a:gd name="T5" fmla="*/ 61 h 76"/>
                <a:gd name="T6" fmla="*/ 147 w 162"/>
                <a:gd name="T7" fmla="*/ 54 h 76"/>
                <a:gd name="T8" fmla="*/ 136 w 162"/>
                <a:gd name="T9" fmla="*/ 47 h 76"/>
                <a:gd name="T10" fmla="*/ 126 w 162"/>
                <a:gd name="T11" fmla="*/ 42 h 76"/>
                <a:gd name="T12" fmla="*/ 111 w 162"/>
                <a:gd name="T13" fmla="*/ 35 h 76"/>
                <a:gd name="T14" fmla="*/ 97 w 162"/>
                <a:gd name="T15" fmla="*/ 30 h 76"/>
                <a:gd name="T16" fmla="*/ 82 w 162"/>
                <a:gd name="T17" fmla="*/ 24 h 76"/>
                <a:gd name="T18" fmla="*/ 67 w 162"/>
                <a:gd name="T19" fmla="*/ 20 h 76"/>
                <a:gd name="T20" fmla="*/ 52 w 162"/>
                <a:gd name="T21" fmla="*/ 14 h 76"/>
                <a:gd name="T22" fmla="*/ 37 w 162"/>
                <a:gd name="T23" fmla="*/ 10 h 76"/>
                <a:gd name="T24" fmla="*/ 26 w 162"/>
                <a:gd name="T25" fmla="*/ 7 h 76"/>
                <a:gd name="T26" fmla="*/ 15 w 162"/>
                <a:gd name="T27" fmla="*/ 5 h 76"/>
                <a:gd name="T28" fmla="*/ 7 w 162"/>
                <a:gd name="T29" fmla="*/ 2 h 76"/>
                <a:gd name="T30" fmla="*/ 1 w 162"/>
                <a:gd name="T31" fmla="*/ 1 h 76"/>
                <a:gd name="T32" fmla="*/ 0 w 162"/>
                <a:gd name="T33" fmla="*/ 0 h 76"/>
                <a:gd name="T34" fmla="*/ 3 w 162"/>
                <a:gd name="T35" fmla="*/ 75 h 76"/>
                <a:gd name="T36" fmla="*/ 161 w 162"/>
                <a:gd name="T37" fmla="*/ 75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76"/>
                <a:gd name="T59" fmla="*/ 162 w 16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76">
                  <a:moveTo>
                    <a:pt x="161" y="75"/>
                  </a:moveTo>
                  <a:lnTo>
                    <a:pt x="159" y="69"/>
                  </a:lnTo>
                  <a:lnTo>
                    <a:pt x="154" y="61"/>
                  </a:lnTo>
                  <a:lnTo>
                    <a:pt x="147" y="54"/>
                  </a:lnTo>
                  <a:lnTo>
                    <a:pt x="136" y="47"/>
                  </a:lnTo>
                  <a:lnTo>
                    <a:pt x="126" y="42"/>
                  </a:lnTo>
                  <a:lnTo>
                    <a:pt x="111" y="35"/>
                  </a:lnTo>
                  <a:lnTo>
                    <a:pt x="97" y="30"/>
                  </a:lnTo>
                  <a:lnTo>
                    <a:pt x="82" y="24"/>
                  </a:lnTo>
                  <a:lnTo>
                    <a:pt x="67" y="20"/>
                  </a:lnTo>
                  <a:lnTo>
                    <a:pt x="52" y="14"/>
                  </a:lnTo>
                  <a:lnTo>
                    <a:pt x="37" y="10"/>
                  </a:lnTo>
                  <a:lnTo>
                    <a:pt x="26" y="7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75"/>
                  </a:lnTo>
                  <a:lnTo>
                    <a:pt x="161" y="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5" name="Freeform 25"/>
            <p:cNvSpPr>
              <a:spLocks/>
            </p:cNvSpPr>
            <p:nvPr/>
          </p:nvSpPr>
          <p:spPr bwMode="auto">
            <a:xfrm>
              <a:off x="4086" y="1953"/>
              <a:ext cx="168" cy="81"/>
            </a:xfrm>
            <a:custGeom>
              <a:avLst/>
              <a:gdLst>
                <a:gd name="T0" fmla="*/ 167 w 168"/>
                <a:gd name="T1" fmla="*/ 77 h 81"/>
                <a:gd name="T2" fmla="*/ 167 w 168"/>
                <a:gd name="T3" fmla="*/ 77 h 81"/>
                <a:gd name="T4" fmla="*/ 165 w 168"/>
                <a:gd name="T5" fmla="*/ 71 h 81"/>
                <a:gd name="T6" fmla="*/ 159 w 168"/>
                <a:gd name="T7" fmla="*/ 63 h 81"/>
                <a:gd name="T8" fmla="*/ 152 w 168"/>
                <a:gd name="T9" fmla="*/ 55 h 81"/>
                <a:gd name="T10" fmla="*/ 141 w 168"/>
                <a:gd name="T11" fmla="*/ 48 h 81"/>
                <a:gd name="T12" fmla="*/ 130 w 168"/>
                <a:gd name="T13" fmla="*/ 43 h 81"/>
                <a:gd name="T14" fmla="*/ 115 w 168"/>
                <a:gd name="T15" fmla="*/ 35 h 81"/>
                <a:gd name="T16" fmla="*/ 99 w 168"/>
                <a:gd name="T17" fmla="*/ 30 h 81"/>
                <a:gd name="T18" fmla="*/ 85 w 168"/>
                <a:gd name="T19" fmla="*/ 24 h 81"/>
                <a:gd name="T20" fmla="*/ 68 w 168"/>
                <a:gd name="T21" fmla="*/ 19 h 81"/>
                <a:gd name="T22" fmla="*/ 53 w 168"/>
                <a:gd name="T23" fmla="*/ 14 h 81"/>
                <a:gd name="T24" fmla="*/ 38 w 168"/>
                <a:gd name="T25" fmla="*/ 10 h 81"/>
                <a:gd name="T26" fmla="*/ 27 w 168"/>
                <a:gd name="T27" fmla="*/ 7 h 81"/>
                <a:gd name="T28" fmla="*/ 15 w 168"/>
                <a:gd name="T29" fmla="*/ 5 h 81"/>
                <a:gd name="T30" fmla="*/ 6 w 168"/>
                <a:gd name="T31" fmla="*/ 2 h 81"/>
                <a:gd name="T32" fmla="*/ 1 w 168"/>
                <a:gd name="T33" fmla="*/ 1 h 81"/>
                <a:gd name="T34" fmla="*/ 0 w 168"/>
                <a:gd name="T35" fmla="*/ 0 h 81"/>
                <a:gd name="T36" fmla="*/ 1 w 168"/>
                <a:gd name="T37" fmla="*/ 80 h 81"/>
                <a:gd name="T38" fmla="*/ 167 w 168"/>
                <a:gd name="T39" fmla="*/ 7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81"/>
                <a:gd name="T62" fmla="*/ 168 w 168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81">
                  <a:moveTo>
                    <a:pt x="167" y="77"/>
                  </a:moveTo>
                  <a:lnTo>
                    <a:pt x="167" y="77"/>
                  </a:lnTo>
                  <a:lnTo>
                    <a:pt x="165" y="71"/>
                  </a:lnTo>
                  <a:lnTo>
                    <a:pt x="159" y="63"/>
                  </a:lnTo>
                  <a:lnTo>
                    <a:pt x="152" y="55"/>
                  </a:lnTo>
                  <a:lnTo>
                    <a:pt x="141" y="48"/>
                  </a:lnTo>
                  <a:lnTo>
                    <a:pt x="130" y="43"/>
                  </a:lnTo>
                  <a:lnTo>
                    <a:pt x="115" y="35"/>
                  </a:lnTo>
                  <a:lnTo>
                    <a:pt x="99" y="30"/>
                  </a:lnTo>
                  <a:lnTo>
                    <a:pt x="85" y="24"/>
                  </a:lnTo>
                  <a:lnTo>
                    <a:pt x="68" y="19"/>
                  </a:lnTo>
                  <a:lnTo>
                    <a:pt x="53" y="14"/>
                  </a:lnTo>
                  <a:lnTo>
                    <a:pt x="38" y="10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80"/>
                  </a:lnTo>
                  <a:lnTo>
                    <a:pt x="167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6" name="Freeform 26"/>
            <p:cNvSpPr>
              <a:spLocks/>
            </p:cNvSpPr>
            <p:nvPr/>
          </p:nvSpPr>
          <p:spPr bwMode="auto">
            <a:xfrm>
              <a:off x="4057" y="1946"/>
              <a:ext cx="198" cy="165"/>
            </a:xfrm>
            <a:custGeom>
              <a:avLst/>
              <a:gdLst>
                <a:gd name="T0" fmla="*/ 8 w 198"/>
                <a:gd name="T1" fmla="*/ 164 h 165"/>
                <a:gd name="T2" fmla="*/ 8 w 198"/>
                <a:gd name="T3" fmla="*/ 164 h 165"/>
                <a:gd name="T4" fmla="*/ 17 w 198"/>
                <a:gd name="T5" fmla="*/ 162 h 165"/>
                <a:gd name="T6" fmla="*/ 26 w 198"/>
                <a:gd name="T7" fmla="*/ 159 h 165"/>
                <a:gd name="T8" fmla="*/ 38 w 198"/>
                <a:gd name="T9" fmla="*/ 157 h 165"/>
                <a:gd name="T10" fmla="*/ 51 w 198"/>
                <a:gd name="T11" fmla="*/ 152 h 165"/>
                <a:gd name="T12" fmla="*/ 66 w 198"/>
                <a:gd name="T13" fmla="*/ 150 h 165"/>
                <a:gd name="T14" fmla="*/ 84 w 198"/>
                <a:gd name="T15" fmla="*/ 145 h 165"/>
                <a:gd name="T16" fmla="*/ 99 w 198"/>
                <a:gd name="T17" fmla="*/ 140 h 165"/>
                <a:gd name="T18" fmla="*/ 115 w 198"/>
                <a:gd name="T19" fmla="*/ 135 h 165"/>
                <a:gd name="T20" fmla="*/ 130 w 198"/>
                <a:gd name="T21" fmla="*/ 129 h 165"/>
                <a:gd name="T22" fmla="*/ 146 w 198"/>
                <a:gd name="T23" fmla="*/ 122 h 165"/>
                <a:gd name="T24" fmla="*/ 160 w 198"/>
                <a:gd name="T25" fmla="*/ 117 h 165"/>
                <a:gd name="T26" fmla="*/ 172 w 198"/>
                <a:gd name="T27" fmla="*/ 110 h 165"/>
                <a:gd name="T28" fmla="*/ 182 w 198"/>
                <a:gd name="T29" fmla="*/ 104 h 165"/>
                <a:gd name="T30" fmla="*/ 190 w 198"/>
                <a:gd name="T31" fmla="*/ 97 h 165"/>
                <a:gd name="T32" fmla="*/ 195 w 198"/>
                <a:gd name="T33" fmla="*/ 89 h 165"/>
                <a:gd name="T34" fmla="*/ 197 w 198"/>
                <a:gd name="T35" fmla="*/ 83 h 165"/>
                <a:gd name="T36" fmla="*/ 194 w 198"/>
                <a:gd name="T37" fmla="*/ 74 h 165"/>
                <a:gd name="T38" fmla="*/ 188 w 198"/>
                <a:gd name="T39" fmla="*/ 66 h 165"/>
                <a:gd name="T40" fmla="*/ 178 w 198"/>
                <a:gd name="T41" fmla="*/ 58 h 165"/>
                <a:gd name="T42" fmla="*/ 165 w 198"/>
                <a:gd name="T43" fmla="*/ 52 h 165"/>
                <a:gd name="T44" fmla="*/ 150 w 198"/>
                <a:gd name="T45" fmla="*/ 45 h 165"/>
                <a:gd name="T46" fmla="*/ 133 w 198"/>
                <a:gd name="T47" fmla="*/ 37 h 165"/>
                <a:gd name="T48" fmla="*/ 116 w 198"/>
                <a:gd name="T49" fmla="*/ 31 h 165"/>
                <a:gd name="T50" fmla="*/ 98 w 198"/>
                <a:gd name="T51" fmla="*/ 25 h 165"/>
                <a:gd name="T52" fmla="*/ 80 w 198"/>
                <a:gd name="T53" fmla="*/ 19 h 165"/>
                <a:gd name="T54" fmla="*/ 62 w 198"/>
                <a:gd name="T55" fmla="*/ 14 h 165"/>
                <a:gd name="T56" fmla="*/ 46 w 198"/>
                <a:gd name="T57" fmla="*/ 10 h 165"/>
                <a:gd name="T58" fmla="*/ 31 w 198"/>
                <a:gd name="T59" fmla="*/ 6 h 165"/>
                <a:gd name="T60" fmla="*/ 17 w 198"/>
                <a:gd name="T61" fmla="*/ 3 h 165"/>
                <a:gd name="T62" fmla="*/ 7 w 198"/>
                <a:gd name="T63" fmla="*/ 1 h 165"/>
                <a:gd name="T64" fmla="*/ 1 w 198"/>
                <a:gd name="T65" fmla="*/ 1 h 165"/>
                <a:gd name="T66" fmla="*/ 0 w 198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65"/>
                <a:gd name="T104" fmla="*/ 198 w 198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65">
                  <a:moveTo>
                    <a:pt x="8" y="164"/>
                  </a:moveTo>
                  <a:lnTo>
                    <a:pt x="8" y="164"/>
                  </a:lnTo>
                  <a:lnTo>
                    <a:pt x="17" y="162"/>
                  </a:lnTo>
                  <a:lnTo>
                    <a:pt x="26" y="159"/>
                  </a:lnTo>
                  <a:lnTo>
                    <a:pt x="38" y="157"/>
                  </a:lnTo>
                  <a:lnTo>
                    <a:pt x="51" y="152"/>
                  </a:lnTo>
                  <a:lnTo>
                    <a:pt x="66" y="150"/>
                  </a:lnTo>
                  <a:lnTo>
                    <a:pt x="84" y="145"/>
                  </a:lnTo>
                  <a:lnTo>
                    <a:pt x="99" y="140"/>
                  </a:lnTo>
                  <a:lnTo>
                    <a:pt x="115" y="135"/>
                  </a:lnTo>
                  <a:lnTo>
                    <a:pt x="130" y="129"/>
                  </a:lnTo>
                  <a:lnTo>
                    <a:pt x="146" y="122"/>
                  </a:lnTo>
                  <a:lnTo>
                    <a:pt x="160" y="117"/>
                  </a:lnTo>
                  <a:lnTo>
                    <a:pt x="172" y="110"/>
                  </a:lnTo>
                  <a:lnTo>
                    <a:pt x="182" y="104"/>
                  </a:lnTo>
                  <a:lnTo>
                    <a:pt x="190" y="97"/>
                  </a:lnTo>
                  <a:lnTo>
                    <a:pt x="195" y="89"/>
                  </a:lnTo>
                  <a:lnTo>
                    <a:pt x="197" y="83"/>
                  </a:lnTo>
                  <a:lnTo>
                    <a:pt x="194" y="74"/>
                  </a:lnTo>
                  <a:lnTo>
                    <a:pt x="188" y="66"/>
                  </a:lnTo>
                  <a:lnTo>
                    <a:pt x="178" y="58"/>
                  </a:lnTo>
                  <a:lnTo>
                    <a:pt x="165" y="52"/>
                  </a:lnTo>
                  <a:lnTo>
                    <a:pt x="150" y="45"/>
                  </a:lnTo>
                  <a:lnTo>
                    <a:pt x="133" y="37"/>
                  </a:lnTo>
                  <a:lnTo>
                    <a:pt x="116" y="31"/>
                  </a:lnTo>
                  <a:lnTo>
                    <a:pt x="98" y="25"/>
                  </a:lnTo>
                  <a:lnTo>
                    <a:pt x="80" y="19"/>
                  </a:lnTo>
                  <a:lnTo>
                    <a:pt x="62" y="14"/>
                  </a:lnTo>
                  <a:lnTo>
                    <a:pt x="46" y="10"/>
                  </a:lnTo>
                  <a:lnTo>
                    <a:pt x="31" y="6"/>
                  </a:lnTo>
                  <a:lnTo>
                    <a:pt x="17" y="3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7" name="Line 27"/>
            <p:cNvSpPr>
              <a:spLocks noChangeShapeType="1"/>
            </p:cNvSpPr>
            <p:nvPr/>
          </p:nvSpPr>
          <p:spPr bwMode="auto">
            <a:xfrm>
              <a:off x="4085" y="1957"/>
              <a:ext cx="3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08" name="Line 28"/>
            <p:cNvSpPr>
              <a:spLocks noChangeShapeType="1"/>
            </p:cNvSpPr>
            <p:nvPr/>
          </p:nvSpPr>
          <p:spPr bwMode="auto">
            <a:xfrm flipH="1">
              <a:off x="1676" y="1544"/>
              <a:ext cx="10" cy="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09" name="Freeform 29"/>
            <p:cNvSpPr>
              <a:spLocks/>
            </p:cNvSpPr>
            <p:nvPr/>
          </p:nvSpPr>
          <p:spPr bwMode="auto">
            <a:xfrm>
              <a:off x="1621" y="1541"/>
              <a:ext cx="60" cy="629"/>
            </a:xfrm>
            <a:custGeom>
              <a:avLst/>
              <a:gdLst>
                <a:gd name="T0" fmla="*/ 59 w 60"/>
                <a:gd name="T1" fmla="*/ 0 h 629"/>
                <a:gd name="T2" fmla="*/ 59 w 60"/>
                <a:gd name="T3" fmla="*/ 0 h 629"/>
                <a:gd name="T4" fmla="*/ 58 w 60"/>
                <a:gd name="T5" fmla="*/ 3 h 629"/>
                <a:gd name="T6" fmla="*/ 57 w 60"/>
                <a:gd name="T7" fmla="*/ 14 h 629"/>
                <a:gd name="T8" fmla="*/ 59 w 60"/>
                <a:gd name="T9" fmla="*/ 27 h 629"/>
                <a:gd name="T10" fmla="*/ 59 w 60"/>
                <a:gd name="T11" fmla="*/ 43 h 629"/>
                <a:gd name="T12" fmla="*/ 59 w 60"/>
                <a:gd name="T13" fmla="*/ 59 h 629"/>
                <a:gd name="T14" fmla="*/ 59 w 60"/>
                <a:gd name="T15" fmla="*/ 74 h 629"/>
                <a:gd name="T16" fmla="*/ 59 w 60"/>
                <a:gd name="T17" fmla="*/ 84 h 629"/>
                <a:gd name="T18" fmla="*/ 59 w 60"/>
                <a:gd name="T19" fmla="*/ 87 h 629"/>
                <a:gd name="T20" fmla="*/ 0 w 60"/>
                <a:gd name="T21" fmla="*/ 87 h 629"/>
                <a:gd name="T22" fmla="*/ 6 w 60"/>
                <a:gd name="T23" fmla="*/ 628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9"/>
                <a:gd name="T38" fmla="*/ 60 w 60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9">
                  <a:moveTo>
                    <a:pt x="59" y="0"/>
                  </a:moveTo>
                  <a:lnTo>
                    <a:pt x="59" y="0"/>
                  </a:lnTo>
                  <a:lnTo>
                    <a:pt x="58" y="3"/>
                  </a:lnTo>
                  <a:lnTo>
                    <a:pt x="57" y="14"/>
                  </a:lnTo>
                  <a:lnTo>
                    <a:pt x="59" y="27"/>
                  </a:lnTo>
                  <a:lnTo>
                    <a:pt x="59" y="43"/>
                  </a:lnTo>
                  <a:lnTo>
                    <a:pt x="59" y="59"/>
                  </a:lnTo>
                  <a:lnTo>
                    <a:pt x="59" y="74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0" y="87"/>
                  </a:lnTo>
                  <a:lnTo>
                    <a:pt x="6" y="6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0" name="Freeform 30"/>
            <p:cNvSpPr>
              <a:spLocks/>
            </p:cNvSpPr>
            <p:nvPr/>
          </p:nvSpPr>
          <p:spPr bwMode="auto">
            <a:xfrm>
              <a:off x="2775" y="1791"/>
              <a:ext cx="862" cy="158"/>
            </a:xfrm>
            <a:custGeom>
              <a:avLst/>
              <a:gdLst>
                <a:gd name="T0" fmla="*/ 861 w 862"/>
                <a:gd name="T1" fmla="*/ 109 h 158"/>
                <a:gd name="T2" fmla="*/ 845 w 862"/>
                <a:gd name="T3" fmla="*/ 151 h 158"/>
                <a:gd name="T4" fmla="*/ 693 w 862"/>
                <a:gd name="T5" fmla="*/ 157 h 158"/>
                <a:gd name="T6" fmla="*/ 51 w 862"/>
                <a:gd name="T7" fmla="*/ 62 h 158"/>
                <a:gd name="T8" fmla="*/ 49 w 862"/>
                <a:gd name="T9" fmla="*/ 59 h 158"/>
                <a:gd name="T10" fmla="*/ 44 w 862"/>
                <a:gd name="T11" fmla="*/ 52 h 158"/>
                <a:gd name="T12" fmla="*/ 35 w 862"/>
                <a:gd name="T13" fmla="*/ 43 h 158"/>
                <a:gd name="T14" fmla="*/ 25 w 862"/>
                <a:gd name="T15" fmla="*/ 31 h 158"/>
                <a:gd name="T16" fmla="*/ 15 w 862"/>
                <a:gd name="T17" fmla="*/ 20 h 158"/>
                <a:gd name="T18" fmla="*/ 7 w 862"/>
                <a:gd name="T19" fmla="*/ 10 h 158"/>
                <a:gd name="T20" fmla="*/ 2 w 862"/>
                <a:gd name="T21" fmla="*/ 3 h 158"/>
                <a:gd name="T22" fmla="*/ 0 w 862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2"/>
                <a:gd name="T37" fmla="*/ 0 h 158"/>
                <a:gd name="T38" fmla="*/ 862 w 862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2" h="158">
                  <a:moveTo>
                    <a:pt x="861" y="109"/>
                  </a:moveTo>
                  <a:lnTo>
                    <a:pt x="845" y="151"/>
                  </a:lnTo>
                  <a:lnTo>
                    <a:pt x="693" y="157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4" y="52"/>
                  </a:lnTo>
                  <a:lnTo>
                    <a:pt x="35" y="43"/>
                  </a:lnTo>
                  <a:lnTo>
                    <a:pt x="25" y="31"/>
                  </a:lnTo>
                  <a:lnTo>
                    <a:pt x="15" y="20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1" name="Freeform 31"/>
            <p:cNvSpPr>
              <a:spLocks/>
            </p:cNvSpPr>
            <p:nvPr/>
          </p:nvSpPr>
          <p:spPr bwMode="auto">
            <a:xfrm>
              <a:off x="2753" y="1799"/>
              <a:ext cx="896" cy="171"/>
            </a:xfrm>
            <a:custGeom>
              <a:avLst/>
              <a:gdLst>
                <a:gd name="T0" fmla="*/ 895 w 896"/>
                <a:gd name="T1" fmla="*/ 101 h 171"/>
                <a:gd name="T2" fmla="*/ 868 w 896"/>
                <a:gd name="T3" fmla="*/ 165 h 171"/>
                <a:gd name="T4" fmla="*/ 710 w 896"/>
                <a:gd name="T5" fmla="*/ 170 h 171"/>
                <a:gd name="T6" fmla="*/ 60 w 896"/>
                <a:gd name="T7" fmla="*/ 74 h 171"/>
                <a:gd name="T8" fmla="*/ 0 w 896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171"/>
                <a:gd name="T17" fmla="*/ 896 w 89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171">
                  <a:moveTo>
                    <a:pt x="895" y="101"/>
                  </a:moveTo>
                  <a:lnTo>
                    <a:pt x="868" y="165"/>
                  </a:lnTo>
                  <a:lnTo>
                    <a:pt x="710" y="170"/>
                  </a:lnTo>
                  <a:lnTo>
                    <a:pt x="60" y="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2" name="Freeform 32"/>
            <p:cNvSpPr>
              <a:spLocks/>
            </p:cNvSpPr>
            <p:nvPr/>
          </p:nvSpPr>
          <p:spPr bwMode="auto">
            <a:xfrm>
              <a:off x="1457" y="1682"/>
              <a:ext cx="58" cy="263"/>
            </a:xfrm>
            <a:custGeom>
              <a:avLst/>
              <a:gdLst>
                <a:gd name="T0" fmla="*/ 28 w 58"/>
                <a:gd name="T1" fmla="*/ 0 h 263"/>
                <a:gd name="T2" fmla="*/ 57 w 58"/>
                <a:gd name="T3" fmla="*/ 0 h 263"/>
                <a:gd name="T4" fmla="*/ 55 w 58"/>
                <a:gd name="T5" fmla="*/ 11 h 263"/>
                <a:gd name="T6" fmla="*/ 52 w 58"/>
                <a:gd name="T7" fmla="*/ 39 h 263"/>
                <a:gd name="T8" fmla="*/ 48 w 58"/>
                <a:gd name="T9" fmla="*/ 80 h 263"/>
                <a:gd name="T10" fmla="*/ 44 w 58"/>
                <a:gd name="T11" fmla="*/ 128 h 263"/>
                <a:gd name="T12" fmla="*/ 38 w 58"/>
                <a:gd name="T13" fmla="*/ 175 h 263"/>
                <a:gd name="T14" fmla="*/ 34 w 58"/>
                <a:gd name="T15" fmla="*/ 215 h 263"/>
                <a:gd name="T16" fmla="*/ 31 w 58"/>
                <a:gd name="T17" fmla="*/ 245 h 263"/>
                <a:gd name="T18" fmla="*/ 29 w 58"/>
                <a:gd name="T19" fmla="*/ 255 h 263"/>
                <a:gd name="T20" fmla="*/ 32 w 58"/>
                <a:gd name="T21" fmla="*/ 256 h 263"/>
                <a:gd name="T22" fmla="*/ 35 w 58"/>
                <a:gd name="T23" fmla="*/ 257 h 263"/>
                <a:gd name="T24" fmla="*/ 39 w 58"/>
                <a:gd name="T25" fmla="*/ 257 h 263"/>
                <a:gd name="T26" fmla="*/ 45 w 58"/>
                <a:gd name="T27" fmla="*/ 257 h 263"/>
                <a:gd name="T28" fmla="*/ 48 w 58"/>
                <a:gd name="T29" fmla="*/ 257 h 263"/>
                <a:gd name="T30" fmla="*/ 50 w 58"/>
                <a:gd name="T31" fmla="*/ 258 h 263"/>
                <a:gd name="T32" fmla="*/ 51 w 58"/>
                <a:gd name="T33" fmla="*/ 257 h 263"/>
                <a:gd name="T34" fmla="*/ 51 w 58"/>
                <a:gd name="T35" fmla="*/ 262 h 263"/>
                <a:gd name="T36" fmla="*/ 0 w 58"/>
                <a:gd name="T37" fmla="*/ 261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63"/>
                <a:gd name="T59" fmla="*/ 58 w 58"/>
                <a:gd name="T60" fmla="*/ 263 h 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63">
                  <a:moveTo>
                    <a:pt x="28" y="0"/>
                  </a:moveTo>
                  <a:lnTo>
                    <a:pt x="57" y="0"/>
                  </a:lnTo>
                  <a:lnTo>
                    <a:pt x="55" y="11"/>
                  </a:lnTo>
                  <a:lnTo>
                    <a:pt x="52" y="39"/>
                  </a:lnTo>
                  <a:lnTo>
                    <a:pt x="48" y="80"/>
                  </a:lnTo>
                  <a:lnTo>
                    <a:pt x="44" y="128"/>
                  </a:lnTo>
                  <a:lnTo>
                    <a:pt x="38" y="175"/>
                  </a:lnTo>
                  <a:lnTo>
                    <a:pt x="34" y="215"/>
                  </a:lnTo>
                  <a:lnTo>
                    <a:pt x="31" y="245"/>
                  </a:lnTo>
                  <a:lnTo>
                    <a:pt x="29" y="255"/>
                  </a:lnTo>
                  <a:lnTo>
                    <a:pt x="32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5" y="257"/>
                  </a:lnTo>
                  <a:lnTo>
                    <a:pt x="48" y="257"/>
                  </a:lnTo>
                  <a:lnTo>
                    <a:pt x="50" y="258"/>
                  </a:lnTo>
                  <a:lnTo>
                    <a:pt x="51" y="257"/>
                  </a:lnTo>
                  <a:lnTo>
                    <a:pt x="51" y="262"/>
                  </a:lnTo>
                  <a:lnTo>
                    <a:pt x="0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3" name="Freeform 33"/>
            <p:cNvSpPr>
              <a:spLocks/>
            </p:cNvSpPr>
            <p:nvPr/>
          </p:nvSpPr>
          <p:spPr bwMode="auto">
            <a:xfrm>
              <a:off x="3957" y="2038"/>
              <a:ext cx="67" cy="34"/>
            </a:xfrm>
            <a:custGeom>
              <a:avLst/>
              <a:gdLst>
                <a:gd name="T0" fmla="*/ 66 w 67"/>
                <a:gd name="T1" fmla="*/ 19 h 34"/>
                <a:gd name="T2" fmla="*/ 64 w 67"/>
                <a:gd name="T3" fmla="*/ 17 h 34"/>
                <a:gd name="T4" fmla="*/ 61 w 67"/>
                <a:gd name="T5" fmla="*/ 16 h 34"/>
                <a:gd name="T6" fmla="*/ 53 w 67"/>
                <a:gd name="T7" fmla="*/ 14 h 34"/>
                <a:gd name="T8" fmla="*/ 46 w 67"/>
                <a:gd name="T9" fmla="*/ 11 h 34"/>
                <a:gd name="T10" fmla="*/ 38 w 67"/>
                <a:gd name="T11" fmla="*/ 9 h 34"/>
                <a:gd name="T12" fmla="*/ 28 w 67"/>
                <a:gd name="T13" fmla="*/ 8 h 34"/>
                <a:gd name="T14" fmla="*/ 18 w 67"/>
                <a:gd name="T15" fmla="*/ 3 h 34"/>
                <a:gd name="T16" fmla="*/ 9 w 67"/>
                <a:gd name="T17" fmla="*/ 0 h 34"/>
                <a:gd name="T18" fmla="*/ 4 w 67"/>
                <a:gd name="T19" fmla="*/ 0 h 34"/>
                <a:gd name="T20" fmla="*/ 1 w 67"/>
                <a:gd name="T21" fmla="*/ 2 h 34"/>
                <a:gd name="T22" fmla="*/ 0 w 67"/>
                <a:gd name="T23" fmla="*/ 7 h 34"/>
                <a:gd name="T24" fmla="*/ 1 w 67"/>
                <a:gd name="T25" fmla="*/ 14 h 34"/>
                <a:gd name="T26" fmla="*/ 1 w 67"/>
                <a:gd name="T27" fmla="*/ 20 h 34"/>
                <a:gd name="T28" fmla="*/ 2 w 67"/>
                <a:gd name="T29" fmla="*/ 26 h 34"/>
                <a:gd name="T30" fmla="*/ 5 w 67"/>
                <a:gd name="T31" fmla="*/ 31 h 34"/>
                <a:gd name="T32" fmla="*/ 8 w 67"/>
                <a:gd name="T33" fmla="*/ 33 h 34"/>
                <a:gd name="T34" fmla="*/ 16 w 67"/>
                <a:gd name="T35" fmla="*/ 29 h 34"/>
                <a:gd name="T36" fmla="*/ 24 w 67"/>
                <a:gd name="T37" fmla="*/ 28 h 34"/>
                <a:gd name="T38" fmla="*/ 34 w 67"/>
                <a:gd name="T39" fmla="*/ 26 h 34"/>
                <a:gd name="T40" fmla="*/ 43 w 67"/>
                <a:gd name="T41" fmla="*/ 24 h 34"/>
                <a:gd name="T42" fmla="*/ 52 w 67"/>
                <a:gd name="T43" fmla="*/ 23 h 34"/>
                <a:gd name="T44" fmla="*/ 59 w 67"/>
                <a:gd name="T45" fmla="*/ 21 h 34"/>
                <a:gd name="T46" fmla="*/ 65 w 67"/>
                <a:gd name="T47" fmla="*/ 20 h 34"/>
                <a:gd name="T48" fmla="*/ 66 w 67"/>
                <a:gd name="T49" fmla="*/ 19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34"/>
                <a:gd name="T77" fmla="*/ 67 w 6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34">
                  <a:moveTo>
                    <a:pt x="66" y="19"/>
                  </a:moveTo>
                  <a:lnTo>
                    <a:pt x="64" y="17"/>
                  </a:lnTo>
                  <a:lnTo>
                    <a:pt x="61" y="16"/>
                  </a:lnTo>
                  <a:lnTo>
                    <a:pt x="53" y="14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18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24" y="28"/>
                  </a:lnTo>
                  <a:lnTo>
                    <a:pt x="34" y="26"/>
                  </a:lnTo>
                  <a:lnTo>
                    <a:pt x="43" y="24"/>
                  </a:lnTo>
                  <a:lnTo>
                    <a:pt x="52" y="23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66" y="1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4" name="Freeform 34"/>
            <p:cNvSpPr>
              <a:spLocks/>
            </p:cNvSpPr>
            <p:nvPr/>
          </p:nvSpPr>
          <p:spPr bwMode="auto">
            <a:xfrm>
              <a:off x="3956" y="2039"/>
              <a:ext cx="73" cy="39"/>
            </a:xfrm>
            <a:custGeom>
              <a:avLst/>
              <a:gdLst>
                <a:gd name="T0" fmla="*/ 72 w 73"/>
                <a:gd name="T1" fmla="*/ 20 h 39"/>
                <a:gd name="T2" fmla="*/ 72 w 73"/>
                <a:gd name="T3" fmla="*/ 20 h 39"/>
                <a:gd name="T4" fmla="*/ 71 w 73"/>
                <a:gd name="T5" fmla="*/ 18 h 39"/>
                <a:gd name="T6" fmla="*/ 67 w 73"/>
                <a:gd name="T7" fmla="*/ 16 h 39"/>
                <a:gd name="T8" fmla="*/ 58 w 73"/>
                <a:gd name="T9" fmla="*/ 15 h 39"/>
                <a:gd name="T10" fmla="*/ 51 w 73"/>
                <a:gd name="T11" fmla="*/ 13 h 39"/>
                <a:gd name="T12" fmla="*/ 41 w 73"/>
                <a:gd name="T13" fmla="*/ 10 h 39"/>
                <a:gd name="T14" fmla="*/ 31 w 73"/>
                <a:gd name="T15" fmla="*/ 8 h 39"/>
                <a:gd name="T16" fmla="*/ 19 w 73"/>
                <a:gd name="T17" fmla="*/ 4 h 39"/>
                <a:gd name="T18" fmla="*/ 9 w 73"/>
                <a:gd name="T19" fmla="*/ 0 h 39"/>
                <a:gd name="T20" fmla="*/ 5 w 73"/>
                <a:gd name="T21" fmla="*/ 0 h 39"/>
                <a:gd name="T22" fmla="*/ 2 w 73"/>
                <a:gd name="T23" fmla="*/ 3 h 39"/>
                <a:gd name="T24" fmla="*/ 0 w 73"/>
                <a:gd name="T25" fmla="*/ 9 h 39"/>
                <a:gd name="T26" fmla="*/ 0 w 73"/>
                <a:gd name="T27" fmla="*/ 16 h 39"/>
                <a:gd name="T28" fmla="*/ 0 w 73"/>
                <a:gd name="T29" fmla="*/ 24 h 39"/>
                <a:gd name="T30" fmla="*/ 2 w 73"/>
                <a:gd name="T31" fmla="*/ 31 h 39"/>
                <a:gd name="T32" fmla="*/ 5 w 73"/>
                <a:gd name="T33" fmla="*/ 35 h 39"/>
                <a:gd name="T34" fmla="*/ 9 w 73"/>
                <a:gd name="T35" fmla="*/ 38 h 39"/>
                <a:gd name="T36" fmla="*/ 17 w 73"/>
                <a:gd name="T37" fmla="*/ 34 h 39"/>
                <a:gd name="T38" fmla="*/ 27 w 73"/>
                <a:gd name="T39" fmla="*/ 32 h 39"/>
                <a:gd name="T40" fmla="*/ 36 w 73"/>
                <a:gd name="T41" fmla="*/ 28 h 39"/>
                <a:gd name="T42" fmla="*/ 47 w 73"/>
                <a:gd name="T43" fmla="*/ 26 h 39"/>
                <a:gd name="T44" fmla="*/ 57 w 73"/>
                <a:gd name="T45" fmla="*/ 26 h 39"/>
                <a:gd name="T46" fmla="*/ 64 w 73"/>
                <a:gd name="T47" fmla="*/ 23 h 39"/>
                <a:gd name="T48" fmla="*/ 70 w 73"/>
                <a:gd name="T49" fmla="*/ 22 h 39"/>
                <a:gd name="T50" fmla="*/ 72 w 73"/>
                <a:gd name="T51" fmla="*/ 2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9"/>
                <a:gd name="T80" fmla="*/ 73 w 73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9">
                  <a:moveTo>
                    <a:pt x="72" y="20"/>
                  </a:moveTo>
                  <a:lnTo>
                    <a:pt x="72" y="20"/>
                  </a:lnTo>
                  <a:lnTo>
                    <a:pt x="71" y="18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51" y="13"/>
                  </a:lnTo>
                  <a:lnTo>
                    <a:pt x="41" y="10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6" y="28"/>
                  </a:lnTo>
                  <a:lnTo>
                    <a:pt x="47" y="26"/>
                  </a:lnTo>
                  <a:lnTo>
                    <a:pt x="57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2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5" name="Freeform 35"/>
            <p:cNvSpPr>
              <a:spLocks/>
            </p:cNvSpPr>
            <p:nvPr/>
          </p:nvSpPr>
          <p:spPr bwMode="auto">
            <a:xfrm>
              <a:off x="2385" y="1798"/>
              <a:ext cx="116" cy="86"/>
            </a:xfrm>
            <a:custGeom>
              <a:avLst/>
              <a:gdLst>
                <a:gd name="T0" fmla="*/ 5 w 116"/>
                <a:gd name="T1" fmla="*/ 14 h 86"/>
                <a:gd name="T2" fmla="*/ 1 w 116"/>
                <a:gd name="T3" fmla="*/ 15 h 86"/>
                <a:gd name="T4" fmla="*/ 0 w 116"/>
                <a:gd name="T5" fmla="*/ 18 h 86"/>
                <a:gd name="T6" fmla="*/ 2 w 116"/>
                <a:gd name="T7" fmla="*/ 20 h 86"/>
                <a:gd name="T8" fmla="*/ 6 w 116"/>
                <a:gd name="T9" fmla="*/ 22 h 86"/>
                <a:gd name="T10" fmla="*/ 58 w 116"/>
                <a:gd name="T11" fmla="*/ 12 h 86"/>
                <a:gd name="T12" fmla="*/ 83 w 116"/>
                <a:gd name="T13" fmla="*/ 85 h 86"/>
                <a:gd name="T14" fmla="*/ 115 w 116"/>
                <a:gd name="T15" fmla="*/ 77 h 86"/>
                <a:gd name="T16" fmla="*/ 75 w 116"/>
                <a:gd name="T17" fmla="*/ 8 h 86"/>
                <a:gd name="T18" fmla="*/ 84 w 116"/>
                <a:gd name="T19" fmla="*/ 8 h 86"/>
                <a:gd name="T20" fmla="*/ 86 w 116"/>
                <a:gd name="T21" fmla="*/ 5 h 86"/>
                <a:gd name="T22" fmla="*/ 87 w 116"/>
                <a:gd name="T23" fmla="*/ 2 h 86"/>
                <a:gd name="T24" fmla="*/ 86 w 116"/>
                <a:gd name="T25" fmla="*/ 0 h 86"/>
                <a:gd name="T26" fmla="*/ 81 w 116"/>
                <a:gd name="T27" fmla="*/ 0 h 86"/>
                <a:gd name="T28" fmla="*/ 5 w 116"/>
                <a:gd name="T29" fmla="*/ 14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86"/>
                <a:gd name="T47" fmla="*/ 116 w 11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86">
                  <a:moveTo>
                    <a:pt x="5" y="14"/>
                  </a:move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8" y="12"/>
                  </a:lnTo>
                  <a:lnTo>
                    <a:pt x="83" y="85"/>
                  </a:lnTo>
                  <a:lnTo>
                    <a:pt x="115" y="77"/>
                  </a:lnTo>
                  <a:lnTo>
                    <a:pt x="75" y="8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5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36"/>
            <p:cNvSpPr>
              <a:spLocks/>
            </p:cNvSpPr>
            <p:nvPr/>
          </p:nvSpPr>
          <p:spPr bwMode="auto">
            <a:xfrm>
              <a:off x="2383" y="1799"/>
              <a:ext cx="122" cy="93"/>
            </a:xfrm>
            <a:custGeom>
              <a:avLst/>
              <a:gdLst>
                <a:gd name="T0" fmla="*/ 6 w 122"/>
                <a:gd name="T1" fmla="*/ 15 h 93"/>
                <a:gd name="T2" fmla="*/ 6 w 122"/>
                <a:gd name="T3" fmla="*/ 15 h 93"/>
                <a:gd name="T4" fmla="*/ 2 w 122"/>
                <a:gd name="T5" fmla="*/ 17 h 93"/>
                <a:gd name="T6" fmla="*/ 0 w 122"/>
                <a:gd name="T7" fmla="*/ 21 h 93"/>
                <a:gd name="T8" fmla="*/ 3 w 122"/>
                <a:gd name="T9" fmla="*/ 23 h 93"/>
                <a:gd name="T10" fmla="*/ 7 w 122"/>
                <a:gd name="T11" fmla="*/ 25 h 93"/>
                <a:gd name="T12" fmla="*/ 62 w 122"/>
                <a:gd name="T13" fmla="*/ 14 h 93"/>
                <a:gd name="T14" fmla="*/ 87 w 122"/>
                <a:gd name="T15" fmla="*/ 92 h 93"/>
                <a:gd name="T16" fmla="*/ 121 w 122"/>
                <a:gd name="T17" fmla="*/ 83 h 93"/>
                <a:gd name="T18" fmla="*/ 80 w 122"/>
                <a:gd name="T19" fmla="*/ 9 h 93"/>
                <a:gd name="T20" fmla="*/ 89 w 122"/>
                <a:gd name="T21" fmla="*/ 8 h 93"/>
                <a:gd name="T22" fmla="*/ 90 w 122"/>
                <a:gd name="T23" fmla="*/ 5 h 93"/>
                <a:gd name="T24" fmla="*/ 92 w 122"/>
                <a:gd name="T25" fmla="*/ 2 h 93"/>
                <a:gd name="T26" fmla="*/ 90 w 122"/>
                <a:gd name="T27" fmla="*/ 0 h 93"/>
                <a:gd name="T28" fmla="*/ 86 w 122"/>
                <a:gd name="T29" fmla="*/ 0 h 93"/>
                <a:gd name="T30" fmla="*/ 6 w 122"/>
                <a:gd name="T31" fmla="*/ 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93"/>
                <a:gd name="T50" fmla="*/ 122 w 122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93">
                  <a:moveTo>
                    <a:pt x="6" y="15"/>
                  </a:moveTo>
                  <a:lnTo>
                    <a:pt x="6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62" y="14"/>
                  </a:lnTo>
                  <a:lnTo>
                    <a:pt x="87" y="92"/>
                  </a:lnTo>
                  <a:lnTo>
                    <a:pt x="121" y="83"/>
                  </a:lnTo>
                  <a:lnTo>
                    <a:pt x="80" y="9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6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7" name="Freeform 37"/>
            <p:cNvSpPr>
              <a:spLocks/>
            </p:cNvSpPr>
            <p:nvPr/>
          </p:nvSpPr>
          <p:spPr bwMode="auto">
            <a:xfrm>
              <a:off x="2631" y="1940"/>
              <a:ext cx="137" cy="164"/>
            </a:xfrm>
            <a:custGeom>
              <a:avLst/>
              <a:gdLst>
                <a:gd name="T0" fmla="*/ 111 w 137"/>
                <a:gd name="T1" fmla="*/ 0 h 164"/>
                <a:gd name="T2" fmla="*/ 23 w 137"/>
                <a:gd name="T3" fmla="*/ 10 h 164"/>
                <a:gd name="T4" fmla="*/ 13 w 137"/>
                <a:gd name="T5" fmla="*/ 12 h 164"/>
                <a:gd name="T6" fmla="*/ 6 w 137"/>
                <a:gd name="T7" fmla="*/ 18 h 164"/>
                <a:gd name="T8" fmla="*/ 2 w 137"/>
                <a:gd name="T9" fmla="*/ 27 h 164"/>
                <a:gd name="T10" fmla="*/ 0 w 137"/>
                <a:gd name="T11" fmla="*/ 38 h 164"/>
                <a:gd name="T12" fmla="*/ 1 w 137"/>
                <a:gd name="T13" fmla="*/ 138 h 164"/>
                <a:gd name="T14" fmla="*/ 3 w 137"/>
                <a:gd name="T15" fmla="*/ 145 h 164"/>
                <a:gd name="T16" fmla="*/ 4 w 137"/>
                <a:gd name="T17" fmla="*/ 150 h 164"/>
                <a:gd name="T18" fmla="*/ 7 w 137"/>
                <a:gd name="T19" fmla="*/ 153 h 164"/>
                <a:gd name="T20" fmla="*/ 9 w 137"/>
                <a:gd name="T21" fmla="*/ 158 h 164"/>
                <a:gd name="T22" fmla="*/ 13 w 137"/>
                <a:gd name="T23" fmla="*/ 160 h 164"/>
                <a:gd name="T24" fmla="*/ 17 w 137"/>
                <a:gd name="T25" fmla="*/ 161 h 164"/>
                <a:gd name="T26" fmla="*/ 21 w 137"/>
                <a:gd name="T27" fmla="*/ 163 h 164"/>
                <a:gd name="T28" fmla="*/ 25 w 137"/>
                <a:gd name="T29" fmla="*/ 163 h 164"/>
                <a:gd name="T30" fmla="*/ 115 w 137"/>
                <a:gd name="T31" fmla="*/ 154 h 164"/>
                <a:gd name="T32" fmla="*/ 123 w 137"/>
                <a:gd name="T33" fmla="*/ 152 h 164"/>
                <a:gd name="T34" fmla="*/ 131 w 137"/>
                <a:gd name="T35" fmla="*/ 145 h 164"/>
                <a:gd name="T36" fmla="*/ 134 w 137"/>
                <a:gd name="T37" fmla="*/ 135 h 164"/>
                <a:gd name="T38" fmla="*/ 136 w 137"/>
                <a:gd name="T39" fmla="*/ 125 h 164"/>
                <a:gd name="T40" fmla="*/ 133 w 137"/>
                <a:gd name="T41" fmla="*/ 24 h 164"/>
                <a:gd name="T42" fmla="*/ 133 w 137"/>
                <a:gd name="T43" fmla="*/ 19 h 164"/>
                <a:gd name="T44" fmla="*/ 133 w 137"/>
                <a:gd name="T45" fmla="*/ 14 h 164"/>
                <a:gd name="T46" fmla="*/ 130 w 137"/>
                <a:gd name="T47" fmla="*/ 9 h 164"/>
                <a:gd name="T48" fmla="*/ 127 w 137"/>
                <a:gd name="T49" fmla="*/ 5 h 164"/>
                <a:gd name="T50" fmla="*/ 123 w 137"/>
                <a:gd name="T51" fmla="*/ 3 h 164"/>
                <a:gd name="T52" fmla="*/ 120 w 137"/>
                <a:gd name="T53" fmla="*/ 1 h 164"/>
                <a:gd name="T54" fmla="*/ 116 w 137"/>
                <a:gd name="T55" fmla="*/ 1 h 164"/>
                <a:gd name="T56" fmla="*/ 111 w 137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164"/>
                <a:gd name="T89" fmla="*/ 137 w 137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164">
                  <a:moveTo>
                    <a:pt x="111" y="0"/>
                  </a:moveTo>
                  <a:lnTo>
                    <a:pt x="23" y="1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2" y="27"/>
                  </a:lnTo>
                  <a:lnTo>
                    <a:pt x="0" y="38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8"/>
                  </a:lnTo>
                  <a:lnTo>
                    <a:pt x="13" y="160"/>
                  </a:lnTo>
                  <a:lnTo>
                    <a:pt x="17" y="161"/>
                  </a:lnTo>
                  <a:lnTo>
                    <a:pt x="21" y="163"/>
                  </a:lnTo>
                  <a:lnTo>
                    <a:pt x="25" y="163"/>
                  </a:lnTo>
                  <a:lnTo>
                    <a:pt x="115" y="154"/>
                  </a:lnTo>
                  <a:lnTo>
                    <a:pt x="123" y="152"/>
                  </a:lnTo>
                  <a:lnTo>
                    <a:pt x="131" y="145"/>
                  </a:lnTo>
                  <a:lnTo>
                    <a:pt x="134" y="135"/>
                  </a:lnTo>
                  <a:lnTo>
                    <a:pt x="136" y="125"/>
                  </a:lnTo>
                  <a:lnTo>
                    <a:pt x="133" y="24"/>
                  </a:lnTo>
                  <a:lnTo>
                    <a:pt x="133" y="19"/>
                  </a:lnTo>
                  <a:lnTo>
                    <a:pt x="133" y="14"/>
                  </a:lnTo>
                  <a:lnTo>
                    <a:pt x="130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8" name="Freeform 38"/>
            <p:cNvSpPr>
              <a:spLocks/>
            </p:cNvSpPr>
            <p:nvPr/>
          </p:nvSpPr>
          <p:spPr bwMode="auto">
            <a:xfrm>
              <a:off x="2630" y="1941"/>
              <a:ext cx="143" cy="170"/>
            </a:xfrm>
            <a:custGeom>
              <a:avLst/>
              <a:gdLst>
                <a:gd name="T0" fmla="*/ 115 w 143"/>
                <a:gd name="T1" fmla="*/ 0 h 170"/>
                <a:gd name="T2" fmla="*/ 24 w 143"/>
                <a:gd name="T3" fmla="*/ 10 h 170"/>
                <a:gd name="T4" fmla="*/ 13 w 143"/>
                <a:gd name="T5" fmla="*/ 12 h 170"/>
                <a:gd name="T6" fmla="*/ 6 w 143"/>
                <a:gd name="T7" fmla="*/ 19 h 170"/>
                <a:gd name="T8" fmla="*/ 2 w 143"/>
                <a:gd name="T9" fmla="*/ 28 h 170"/>
                <a:gd name="T10" fmla="*/ 0 w 143"/>
                <a:gd name="T11" fmla="*/ 39 h 170"/>
                <a:gd name="T12" fmla="*/ 2 w 143"/>
                <a:gd name="T13" fmla="*/ 144 h 170"/>
                <a:gd name="T14" fmla="*/ 4 w 143"/>
                <a:gd name="T15" fmla="*/ 149 h 170"/>
                <a:gd name="T16" fmla="*/ 5 w 143"/>
                <a:gd name="T17" fmla="*/ 154 h 170"/>
                <a:gd name="T18" fmla="*/ 6 w 143"/>
                <a:gd name="T19" fmla="*/ 159 h 170"/>
                <a:gd name="T20" fmla="*/ 10 w 143"/>
                <a:gd name="T21" fmla="*/ 163 h 170"/>
                <a:gd name="T22" fmla="*/ 14 w 143"/>
                <a:gd name="T23" fmla="*/ 166 h 170"/>
                <a:gd name="T24" fmla="*/ 18 w 143"/>
                <a:gd name="T25" fmla="*/ 167 h 170"/>
                <a:gd name="T26" fmla="*/ 22 w 143"/>
                <a:gd name="T27" fmla="*/ 169 h 170"/>
                <a:gd name="T28" fmla="*/ 27 w 143"/>
                <a:gd name="T29" fmla="*/ 169 h 170"/>
                <a:gd name="T30" fmla="*/ 118 w 143"/>
                <a:gd name="T31" fmla="*/ 160 h 170"/>
                <a:gd name="T32" fmla="*/ 128 w 143"/>
                <a:gd name="T33" fmla="*/ 157 h 170"/>
                <a:gd name="T34" fmla="*/ 135 w 143"/>
                <a:gd name="T35" fmla="*/ 149 h 170"/>
                <a:gd name="T36" fmla="*/ 139 w 143"/>
                <a:gd name="T37" fmla="*/ 140 h 170"/>
                <a:gd name="T38" fmla="*/ 142 w 143"/>
                <a:gd name="T39" fmla="*/ 130 h 170"/>
                <a:gd name="T40" fmla="*/ 138 w 143"/>
                <a:gd name="T41" fmla="*/ 24 h 170"/>
                <a:gd name="T42" fmla="*/ 137 w 143"/>
                <a:gd name="T43" fmla="*/ 19 h 170"/>
                <a:gd name="T44" fmla="*/ 137 w 143"/>
                <a:gd name="T45" fmla="*/ 14 h 170"/>
                <a:gd name="T46" fmla="*/ 135 w 143"/>
                <a:gd name="T47" fmla="*/ 10 h 170"/>
                <a:gd name="T48" fmla="*/ 132 w 143"/>
                <a:gd name="T49" fmla="*/ 5 h 170"/>
                <a:gd name="T50" fmla="*/ 128 w 143"/>
                <a:gd name="T51" fmla="*/ 3 h 170"/>
                <a:gd name="T52" fmla="*/ 124 w 143"/>
                <a:gd name="T53" fmla="*/ 2 h 170"/>
                <a:gd name="T54" fmla="*/ 120 w 143"/>
                <a:gd name="T55" fmla="*/ 1 h 170"/>
                <a:gd name="T56" fmla="*/ 115 w 143"/>
                <a:gd name="T57" fmla="*/ 0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70"/>
                <a:gd name="T89" fmla="*/ 143 w 143"/>
                <a:gd name="T90" fmla="*/ 170 h 1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70">
                  <a:moveTo>
                    <a:pt x="115" y="0"/>
                  </a:moveTo>
                  <a:lnTo>
                    <a:pt x="24" y="1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2" y="144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4" y="166"/>
                  </a:lnTo>
                  <a:lnTo>
                    <a:pt x="18" y="167"/>
                  </a:lnTo>
                  <a:lnTo>
                    <a:pt x="22" y="169"/>
                  </a:lnTo>
                  <a:lnTo>
                    <a:pt x="27" y="169"/>
                  </a:lnTo>
                  <a:lnTo>
                    <a:pt x="118" y="160"/>
                  </a:lnTo>
                  <a:lnTo>
                    <a:pt x="128" y="157"/>
                  </a:lnTo>
                  <a:lnTo>
                    <a:pt x="135" y="149"/>
                  </a:lnTo>
                  <a:lnTo>
                    <a:pt x="139" y="140"/>
                  </a:lnTo>
                  <a:lnTo>
                    <a:pt x="142" y="130"/>
                  </a:lnTo>
                  <a:lnTo>
                    <a:pt x="138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5" y="10"/>
                  </a:lnTo>
                  <a:lnTo>
                    <a:pt x="132" y="5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Line 39"/>
            <p:cNvSpPr>
              <a:spLocks noChangeShapeType="1"/>
            </p:cNvSpPr>
            <p:nvPr/>
          </p:nvSpPr>
          <p:spPr bwMode="auto">
            <a:xfrm flipH="1" flipV="1">
              <a:off x="4149" y="1680"/>
              <a:ext cx="11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20" name="Line 40"/>
            <p:cNvSpPr>
              <a:spLocks noChangeShapeType="1"/>
            </p:cNvSpPr>
            <p:nvPr/>
          </p:nvSpPr>
          <p:spPr bwMode="auto">
            <a:xfrm>
              <a:off x="4158" y="2088"/>
              <a:ext cx="2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21" name="Freeform 41"/>
            <p:cNvSpPr>
              <a:spLocks/>
            </p:cNvSpPr>
            <p:nvPr/>
          </p:nvSpPr>
          <p:spPr bwMode="auto">
            <a:xfrm>
              <a:off x="1656" y="1988"/>
              <a:ext cx="600" cy="16"/>
            </a:xfrm>
            <a:custGeom>
              <a:avLst/>
              <a:gdLst>
                <a:gd name="T0" fmla="*/ 267 w 600"/>
                <a:gd name="T1" fmla="*/ 15 h 16"/>
                <a:gd name="T2" fmla="*/ 210 w 600"/>
                <a:gd name="T3" fmla="*/ 14 h 16"/>
                <a:gd name="T4" fmla="*/ 155 w 600"/>
                <a:gd name="T5" fmla="*/ 14 h 16"/>
                <a:gd name="T6" fmla="*/ 108 w 600"/>
                <a:gd name="T7" fmla="*/ 14 h 16"/>
                <a:gd name="T8" fmla="*/ 67 w 600"/>
                <a:gd name="T9" fmla="*/ 14 h 16"/>
                <a:gd name="T10" fmla="*/ 35 w 600"/>
                <a:gd name="T11" fmla="*/ 13 h 16"/>
                <a:gd name="T12" fmla="*/ 13 w 600"/>
                <a:gd name="T13" fmla="*/ 11 h 16"/>
                <a:gd name="T14" fmla="*/ 1 w 600"/>
                <a:gd name="T15" fmla="*/ 11 h 16"/>
                <a:gd name="T16" fmla="*/ 1 w 600"/>
                <a:gd name="T17" fmla="*/ 10 h 16"/>
                <a:gd name="T18" fmla="*/ 12 w 600"/>
                <a:gd name="T19" fmla="*/ 8 h 16"/>
                <a:gd name="T20" fmla="*/ 36 w 600"/>
                <a:gd name="T21" fmla="*/ 6 h 16"/>
                <a:gd name="T22" fmla="*/ 67 w 600"/>
                <a:gd name="T23" fmla="*/ 5 h 16"/>
                <a:gd name="T24" fmla="*/ 108 w 600"/>
                <a:gd name="T25" fmla="*/ 3 h 16"/>
                <a:gd name="T26" fmla="*/ 155 w 600"/>
                <a:gd name="T27" fmla="*/ 3 h 16"/>
                <a:gd name="T28" fmla="*/ 209 w 600"/>
                <a:gd name="T29" fmla="*/ 2 h 16"/>
                <a:gd name="T30" fmla="*/ 267 w 600"/>
                <a:gd name="T31" fmla="*/ 0 h 16"/>
                <a:gd name="T32" fmla="*/ 329 w 600"/>
                <a:gd name="T33" fmla="*/ 0 h 16"/>
                <a:gd name="T34" fmla="*/ 387 w 600"/>
                <a:gd name="T35" fmla="*/ 0 h 16"/>
                <a:gd name="T36" fmla="*/ 441 w 600"/>
                <a:gd name="T37" fmla="*/ 1 h 16"/>
                <a:gd name="T38" fmla="*/ 489 w 600"/>
                <a:gd name="T39" fmla="*/ 1 h 16"/>
                <a:gd name="T40" fmla="*/ 530 w 600"/>
                <a:gd name="T41" fmla="*/ 2 h 16"/>
                <a:gd name="T42" fmla="*/ 561 w 600"/>
                <a:gd name="T43" fmla="*/ 3 h 16"/>
                <a:gd name="T44" fmla="*/ 585 w 600"/>
                <a:gd name="T45" fmla="*/ 3 h 16"/>
                <a:gd name="T46" fmla="*/ 597 w 600"/>
                <a:gd name="T47" fmla="*/ 4 h 16"/>
                <a:gd name="T48" fmla="*/ 597 w 600"/>
                <a:gd name="T49" fmla="*/ 5 h 16"/>
                <a:gd name="T50" fmla="*/ 586 w 600"/>
                <a:gd name="T51" fmla="*/ 8 h 16"/>
                <a:gd name="T52" fmla="*/ 561 w 600"/>
                <a:gd name="T53" fmla="*/ 9 h 16"/>
                <a:gd name="T54" fmla="*/ 530 w 600"/>
                <a:gd name="T55" fmla="*/ 11 h 16"/>
                <a:gd name="T56" fmla="*/ 488 w 600"/>
                <a:gd name="T57" fmla="*/ 13 h 16"/>
                <a:gd name="T58" fmla="*/ 441 w 600"/>
                <a:gd name="T59" fmla="*/ 12 h 16"/>
                <a:gd name="T60" fmla="*/ 387 w 600"/>
                <a:gd name="T61" fmla="*/ 14 h 16"/>
                <a:gd name="T62" fmla="*/ 330 w 600"/>
                <a:gd name="T63" fmla="*/ 14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16"/>
                <a:gd name="T98" fmla="*/ 600 w 60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16">
                  <a:moveTo>
                    <a:pt x="299" y="14"/>
                  </a:moveTo>
                  <a:lnTo>
                    <a:pt x="267" y="15"/>
                  </a:lnTo>
                  <a:lnTo>
                    <a:pt x="239" y="15"/>
                  </a:lnTo>
                  <a:lnTo>
                    <a:pt x="210" y="14"/>
                  </a:lnTo>
                  <a:lnTo>
                    <a:pt x="181" y="15"/>
                  </a:lnTo>
                  <a:lnTo>
                    <a:pt x="155" y="14"/>
                  </a:lnTo>
                  <a:lnTo>
                    <a:pt x="132" y="15"/>
                  </a:lnTo>
                  <a:lnTo>
                    <a:pt x="108" y="14"/>
                  </a:lnTo>
                  <a:lnTo>
                    <a:pt x="87" y="14"/>
                  </a:lnTo>
                  <a:lnTo>
                    <a:pt x="67" y="14"/>
                  </a:lnTo>
                  <a:lnTo>
                    <a:pt x="50" y="12"/>
                  </a:lnTo>
                  <a:lnTo>
                    <a:pt x="35" y="13"/>
                  </a:lnTo>
                  <a:lnTo>
                    <a:pt x="22" y="12"/>
                  </a:lnTo>
                  <a:lnTo>
                    <a:pt x="13" y="11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8"/>
                  </a:lnTo>
                  <a:lnTo>
                    <a:pt x="12" y="8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50" y="6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08" y="3"/>
                  </a:lnTo>
                  <a:lnTo>
                    <a:pt x="131" y="2"/>
                  </a:lnTo>
                  <a:lnTo>
                    <a:pt x="155" y="3"/>
                  </a:lnTo>
                  <a:lnTo>
                    <a:pt x="182" y="2"/>
                  </a:lnTo>
                  <a:lnTo>
                    <a:pt x="209" y="2"/>
                  </a:lnTo>
                  <a:lnTo>
                    <a:pt x="238" y="1"/>
                  </a:lnTo>
                  <a:lnTo>
                    <a:pt x="267" y="0"/>
                  </a:lnTo>
                  <a:lnTo>
                    <a:pt x="298" y="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415" y="0"/>
                  </a:lnTo>
                  <a:lnTo>
                    <a:pt x="441" y="1"/>
                  </a:lnTo>
                  <a:lnTo>
                    <a:pt x="466" y="1"/>
                  </a:lnTo>
                  <a:lnTo>
                    <a:pt x="489" y="1"/>
                  </a:lnTo>
                  <a:lnTo>
                    <a:pt x="510" y="1"/>
                  </a:lnTo>
                  <a:lnTo>
                    <a:pt x="530" y="2"/>
                  </a:lnTo>
                  <a:lnTo>
                    <a:pt x="547" y="2"/>
                  </a:lnTo>
                  <a:lnTo>
                    <a:pt x="561" y="3"/>
                  </a:lnTo>
                  <a:lnTo>
                    <a:pt x="575" y="3"/>
                  </a:lnTo>
                  <a:lnTo>
                    <a:pt x="585" y="3"/>
                  </a:lnTo>
                  <a:lnTo>
                    <a:pt x="593" y="3"/>
                  </a:lnTo>
                  <a:lnTo>
                    <a:pt x="597" y="4"/>
                  </a:lnTo>
                  <a:lnTo>
                    <a:pt x="599" y="5"/>
                  </a:lnTo>
                  <a:lnTo>
                    <a:pt x="597" y="5"/>
                  </a:lnTo>
                  <a:lnTo>
                    <a:pt x="593" y="6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1" y="9"/>
                  </a:lnTo>
                  <a:lnTo>
                    <a:pt x="547" y="10"/>
                  </a:lnTo>
                  <a:lnTo>
                    <a:pt x="530" y="11"/>
                  </a:lnTo>
                  <a:lnTo>
                    <a:pt x="510" y="10"/>
                  </a:lnTo>
                  <a:lnTo>
                    <a:pt x="488" y="13"/>
                  </a:lnTo>
                  <a:lnTo>
                    <a:pt x="466" y="12"/>
                  </a:lnTo>
                  <a:lnTo>
                    <a:pt x="441" y="12"/>
                  </a:lnTo>
                  <a:lnTo>
                    <a:pt x="414" y="13"/>
                  </a:lnTo>
                  <a:lnTo>
                    <a:pt x="387" y="14"/>
                  </a:lnTo>
                  <a:lnTo>
                    <a:pt x="360" y="13"/>
                  </a:lnTo>
                  <a:lnTo>
                    <a:pt x="330" y="14"/>
                  </a:lnTo>
                  <a:lnTo>
                    <a:pt x="299" y="1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2" name="Freeform 42"/>
            <p:cNvSpPr>
              <a:spLocks/>
            </p:cNvSpPr>
            <p:nvPr/>
          </p:nvSpPr>
          <p:spPr bwMode="auto">
            <a:xfrm>
              <a:off x="1654" y="1990"/>
              <a:ext cx="608" cy="19"/>
            </a:xfrm>
            <a:custGeom>
              <a:avLst/>
              <a:gdLst>
                <a:gd name="T0" fmla="*/ 302 w 608"/>
                <a:gd name="T1" fmla="*/ 16 h 19"/>
                <a:gd name="T2" fmla="*/ 242 w 608"/>
                <a:gd name="T3" fmla="*/ 16 h 19"/>
                <a:gd name="T4" fmla="*/ 184 w 608"/>
                <a:gd name="T5" fmla="*/ 17 h 19"/>
                <a:gd name="T6" fmla="*/ 133 w 608"/>
                <a:gd name="T7" fmla="*/ 18 h 19"/>
                <a:gd name="T8" fmla="*/ 89 w 608"/>
                <a:gd name="T9" fmla="*/ 18 h 19"/>
                <a:gd name="T10" fmla="*/ 50 w 608"/>
                <a:gd name="T11" fmla="*/ 17 h 19"/>
                <a:gd name="T12" fmla="*/ 21 w 608"/>
                <a:gd name="T13" fmla="*/ 16 h 19"/>
                <a:gd name="T14" fmla="*/ 5 w 608"/>
                <a:gd name="T15" fmla="*/ 15 h 19"/>
                <a:gd name="T16" fmla="*/ 0 w 608"/>
                <a:gd name="T17" fmla="*/ 13 h 19"/>
                <a:gd name="T18" fmla="*/ 4 w 608"/>
                <a:gd name="T19" fmla="*/ 11 h 19"/>
                <a:gd name="T20" fmla="*/ 23 w 608"/>
                <a:gd name="T21" fmla="*/ 10 h 19"/>
                <a:gd name="T22" fmla="*/ 51 w 608"/>
                <a:gd name="T23" fmla="*/ 9 h 19"/>
                <a:gd name="T24" fmla="*/ 88 w 608"/>
                <a:gd name="T25" fmla="*/ 8 h 19"/>
                <a:gd name="T26" fmla="*/ 132 w 608"/>
                <a:gd name="T27" fmla="*/ 5 h 19"/>
                <a:gd name="T28" fmla="*/ 184 w 608"/>
                <a:gd name="T29" fmla="*/ 4 h 19"/>
                <a:gd name="T30" fmla="*/ 240 w 608"/>
                <a:gd name="T31" fmla="*/ 2 h 19"/>
                <a:gd name="T32" fmla="*/ 302 w 608"/>
                <a:gd name="T33" fmla="*/ 2 h 19"/>
                <a:gd name="T34" fmla="*/ 363 w 608"/>
                <a:gd name="T35" fmla="*/ 1 h 19"/>
                <a:gd name="T36" fmla="*/ 420 w 608"/>
                <a:gd name="T37" fmla="*/ 0 h 19"/>
                <a:gd name="T38" fmla="*/ 472 w 608"/>
                <a:gd name="T39" fmla="*/ 1 h 19"/>
                <a:gd name="T40" fmla="*/ 517 w 608"/>
                <a:gd name="T41" fmla="*/ 2 h 19"/>
                <a:gd name="T42" fmla="*/ 554 w 608"/>
                <a:gd name="T43" fmla="*/ 2 h 19"/>
                <a:gd name="T44" fmla="*/ 582 w 608"/>
                <a:gd name="T45" fmla="*/ 3 h 19"/>
                <a:gd name="T46" fmla="*/ 600 w 608"/>
                <a:gd name="T47" fmla="*/ 4 h 19"/>
                <a:gd name="T48" fmla="*/ 607 w 608"/>
                <a:gd name="T49" fmla="*/ 6 h 19"/>
                <a:gd name="T50" fmla="*/ 600 w 608"/>
                <a:gd name="T51" fmla="*/ 6 h 19"/>
                <a:gd name="T52" fmla="*/ 582 w 608"/>
                <a:gd name="T53" fmla="*/ 10 h 19"/>
                <a:gd name="T54" fmla="*/ 554 w 608"/>
                <a:gd name="T55" fmla="*/ 11 h 19"/>
                <a:gd name="T56" fmla="*/ 517 w 608"/>
                <a:gd name="T57" fmla="*/ 12 h 19"/>
                <a:gd name="T58" fmla="*/ 471 w 608"/>
                <a:gd name="T59" fmla="*/ 13 h 19"/>
                <a:gd name="T60" fmla="*/ 419 w 608"/>
                <a:gd name="T61" fmla="*/ 15 h 19"/>
                <a:gd name="T62" fmla="*/ 364 w 608"/>
                <a:gd name="T63" fmla="*/ 15 h 19"/>
                <a:gd name="T64" fmla="*/ 302 w 608"/>
                <a:gd name="T65" fmla="*/ 16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19"/>
                <a:gd name="T101" fmla="*/ 608 w 608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19">
                  <a:moveTo>
                    <a:pt x="302" y="16"/>
                  </a:moveTo>
                  <a:lnTo>
                    <a:pt x="302" y="16"/>
                  </a:lnTo>
                  <a:lnTo>
                    <a:pt x="270" y="17"/>
                  </a:lnTo>
                  <a:lnTo>
                    <a:pt x="242" y="16"/>
                  </a:lnTo>
                  <a:lnTo>
                    <a:pt x="213" y="17"/>
                  </a:lnTo>
                  <a:lnTo>
                    <a:pt x="184" y="17"/>
                  </a:lnTo>
                  <a:lnTo>
                    <a:pt x="158" y="18"/>
                  </a:lnTo>
                  <a:lnTo>
                    <a:pt x="133" y="18"/>
                  </a:lnTo>
                  <a:lnTo>
                    <a:pt x="110" y="16"/>
                  </a:lnTo>
                  <a:lnTo>
                    <a:pt x="89" y="18"/>
                  </a:lnTo>
                  <a:lnTo>
                    <a:pt x="68" y="17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2" y="12"/>
                  </a:lnTo>
                  <a:lnTo>
                    <a:pt x="23" y="10"/>
                  </a:lnTo>
                  <a:lnTo>
                    <a:pt x="36" y="9"/>
                  </a:lnTo>
                  <a:lnTo>
                    <a:pt x="51" y="9"/>
                  </a:lnTo>
                  <a:lnTo>
                    <a:pt x="68" y="8"/>
                  </a:lnTo>
                  <a:lnTo>
                    <a:pt x="88" y="8"/>
                  </a:lnTo>
                  <a:lnTo>
                    <a:pt x="109" y="6"/>
                  </a:lnTo>
                  <a:lnTo>
                    <a:pt x="132" y="5"/>
                  </a:lnTo>
                  <a:lnTo>
                    <a:pt x="157" y="5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0" y="2"/>
                  </a:lnTo>
                  <a:lnTo>
                    <a:pt x="271" y="2"/>
                  </a:lnTo>
                  <a:lnTo>
                    <a:pt x="302" y="2"/>
                  </a:lnTo>
                  <a:lnTo>
                    <a:pt x="333" y="1"/>
                  </a:lnTo>
                  <a:lnTo>
                    <a:pt x="363" y="1"/>
                  </a:lnTo>
                  <a:lnTo>
                    <a:pt x="391" y="1"/>
                  </a:lnTo>
                  <a:lnTo>
                    <a:pt x="420" y="0"/>
                  </a:lnTo>
                  <a:lnTo>
                    <a:pt x="446" y="2"/>
                  </a:lnTo>
                  <a:lnTo>
                    <a:pt x="472" y="1"/>
                  </a:lnTo>
                  <a:lnTo>
                    <a:pt x="495" y="2"/>
                  </a:lnTo>
                  <a:lnTo>
                    <a:pt x="517" y="2"/>
                  </a:lnTo>
                  <a:lnTo>
                    <a:pt x="537" y="2"/>
                  </a:lnTo>
                  <a:lnTo>
                    <a:pt x="554" y="2"/>
                  </a:lnTo>
                  <a:lnTo>
                    <a:pt x="569" y="3"/>
                  </a:lnTo>
                  <a:lnTo>
                    <a:pt x="582" y="3"/>
                  </a:lnTo>
                  <a:lnTo>
                    <a:pt x="593" y="3"/>
                  </a:lnTo>
                  <a:lnTo>
                    <a:pt x="600" y="4"/>
                  </a:lnTo>
                  <a:lnTo>
                    <a:pt x="605" y="5"/>
                  </a:lnTo>
                  <a:lnTo>
                    <a:pt x="607" y="6"/>
                  </a:lnTo>
                  <a:lnTo>
                    <a:pt x="605" y="6"/>
                  </a:lnTo>
                  <a:lnTo>
                    <a:pt x="600" y="6"/>
                  </a:lnTo>
                  <a:lnTo>
                    <a:pt x="593" y="8"/>
                  </a:lnTo>
                  <a:lnTo>
                    <a:pt x="582" y="10"/>
                  </a:lnTo>
                  <a:lnTo>
                    <a:pt x="569" y="9"/>
                  </a:lnTo>
                  <a:lnTo>
                    <a:pt x="554" y="11"/>
                  </a:lnTo>
                  <a:lnTo>
                    <a:pt x="536" y="10"/>
                  </a:lnTo>
                  <a:lnTo>
                    <a:pt x="517" y="12"/>
                  </a:lnTo>
                  <a:lnTo>
                    <a:pt x="494" y="12"/>
                  </a:lnTo>
                  <a:lnTo>
                    <a:pt x="471" y="13"/>
                  </a:lnTo>
                  <a:lnTo>
                    <a:pt x="446" y="13"/>
                  </a:lnTo>
                  <a:lnTo>
                    <a:pt x="419" y="15"/>
                  </a:lnTo>
                  <a:lnTo>
                    <a:pt x="392" y="15"/>
                  </a:lnTo>
                  <a:lnTo>
                    <a:pt x="364" y="15"/>
                  </a:lnTo>
                  <a:lnTo>
                    <a:pt x="334" y="16"/>
                  </a:lnTo>
                  <a:lnTo>
                    <a:pt x="30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3" name="Freeform 43"/>
            <p:cNvSpPr>
              <a:spLocks/>
            </p:cNvSpPr>
            <p:nvPr/>
          </p:nvSpPr>
          <p:spPr bwMode="auto">
            <a:xfrm>
              <a:off x="1725" y="1774"/>
              <a:ext cx="71" cy="12"/>
            </a:xfrm>
            <a:custGeom>
              <a:avLst/>
              <a:gdLst>
                <a:gd name="T0" fmla="*/ 36 w 71"/>
                <a:gd name="T1" fmla="*/ 10 h 12"/>
                <a:gd name="T2" fmla="*/ 28 w 71"/>
                <a:gd name="T3" fmla="*/ 11 h 12"/>
                <a:gd name="T4" fmla="*/ 21 w 71"/>
                <a:gd name="T5" fmla="*/ 8 h 12"/>
                <a:gd name="T6" fmla="*/ 16 w 71"/>
                <a:gd name="T7" fmla="*/ 9 h 12"/>
                <a:gd name="T8" fmla="*/ 11 w 71"/>
                <a:gd name="T9" fmla="*/ 7 h 12"/>
                <a:gd name="T10" fmla="*/ 5 w 71"/>
                <a:gd name="T11" fmla="*/ 6 h 12"/>
                <a:gd name="T12" fmla="*/ 3 w 71"/>
                <a:gd name="T13" fmla="*/ 6 h 12"/>
                <a:gd name="T14" fmla="*/ 1 w 71"/>
                <a:gd name="T15" fmla="*/ 6 h 12"/>
                <a:gd name="T16" fmla="*/ 0 w 71"/>
                <a:gd name="T17" fmla="*/ 4 h 12"/>
                <a:gd name="T18" fmla="*/ 2 w 71"/>
                <a:gd name="T19" fmla="*/ 3 h 12"/>
                <a:gd name="T20" fmla="*/ 3 w 71"/>
                <a:gd name="T21" fmla="*/ 4 h 12"/>
                <a:gd name="T22" fmla="*/ 7 w 71"/>
                <a:gd name="T23" fmla="*/ 3 h 12"/>
                <a:gd name="T24" fmla="*/ 10 w 71"/>
                <a:gd name="T25" fmla="*/ 2 h 12"/>
                <a:gd name="T26" fmla="*/ 16 w 71"/>
                <a:gd name="T27" fmla="*/ 2 h 12"/>
                <a:gd name="T28" fmla="*/ 22 w 71"/>
                <a:gd name="T29" fmla="*/ 0 h 12"/>
                <a:gd name="T30" fmla="*/ 28 w 71"/>
                <a:gd name="T31" fmla="*/ 0 h 12"/>
                <a:gd name="T32" fmla="*/ 35 w 71"/>
                <a:gd name="T33" fmla="*/ 0 h 12"/>
                <a:gd name="T34" fmla="*/ 42 w 71"/>
                <a:gd name="T35" fmla="*/ 1 h 12"/>
                <a:gd name="T36" fmla="*/ 49 w 71"/>
                <a:gd name="T37" fmla="*/ 2 h 12"/>
                <a:gd name="T38" fmla="*/ 56 w 71"/>
                <a:gd name="T39" fmla="*/ 3 h 12"/>
                <a:gd name="T40" fmla="*/ 60 w 71"/>
                <a:gd name="T41" fmla="*/ 4 h 12"/>
                <a:gd name="T42" fmla="*/ 65 w 71"/>
                <a:gd name="T43" fmla="*/ 5 h 12"/>
                <a:gd name="T44" fmla="*/ 67 w 71"/>
                <a:gd name="T45" fmla="*/ 5 h 12"/>
                <a:gd name="T46" fmla="*/ 69 w 71"/>
                <a:gd name="T47" fmla="*/ 6 h 12"/>
                <a:gd name="T48" fmla="*/ 70 w 71"/>
                <a:gd name="T49" fmla="*/ 7 h 12"/>
                <a:gd name="T50" fmla="*/ 69 w 71"/>
                <a:gd name="T51" fmla="*/ 7 h 12"/>
                <a:gd name="T52" fmla="*/ 67 w 71"/>
                <a:gd name="T53" fmla="*/ 8 h 12"/>
                <a:gd name="T54" fmla="*/ 64 w 71"/>
                <a:gd name="T55" fmla="*/ 10 h 12"/>
                <a:gd name="T56" fmla="*/ 59 w 71"/>
                <a:gd name="T57" fmla="*/ 9 h 12"/>
                <a:gd name="T58" fmla="*/ 55 w 71"/>
                <a:gd name="T59" fmla="*/ 9 h 12"/>
                <a:gd name="T60" fmla="*/ 49 w 71"/>
                <a:gd name="T61" fmla="*/ 8 h 12"/>
                <a:gd name="T62" fmla="*/ 42 w 71"/>
                <a:gd name="T63" fmla="*/ 10 h 12"/>
                <a:gd name="T64" fmla="*/ 36 w 71"/>
                <a:gd name="T65" fmla="*/ 1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2"/>
                <a:gd name="T101" fmla="*/ 71 w 7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2">
                  <a:moveTo>
                    <a:pt x="36" y="10"/>
                  </a:moveTo>
                  <a:lnTo>
                    <a:pt x="28" y="11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8"/>
                  </a:lnTo>
                  <a:lnTo>
                    <a:pt x="64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6" y="1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4" name="Freeform 44"/>
            <p:cNvSpPr>
              <a:spLocks/>
            </p:cNvSpPr>
            <p:nvPr/>
          </p:nvSpPr>
          <p:spPr bwMode="auto">
            <a:xfrm>
              <a:off x="1723" y="1777"/>
              <a:ext cx="78" cy="13"/>
            </a:xfrm>
            <a:custGeom>
              <a:avLst/>
              <a:gdLst>
                <a:gd name="T0" fmla="*/ 39 w 78"/>
                <a:gd name="T1" fmla="*/ 12 h 13"/>
                <a:gd name="T2" fmla="*/ 39 w 78"/>
                <a:gd name="T3" fmla="*/ 12 h 13"/>
                <a:gd name="T4" fmla="*/ 31 w 78"/>
                <a:gd name="T5" fmla="*/ 11 h 13"/>
                <a:gd name="T6" fmla="*/ 23 w 78"/>
                <a:gd name="T7" fmla="*/ 10 h 13"/>
                <a:gd name="T8" fmla="*/ 17 w 78"/>
                <a:gd name="T9" fmla="*/ 11 h 13"/>
                <a:gd name="T10" fmla="*/ 12 w 78"/>
                <a:gd name="T11" fmla="*/ 10 h 13"/>
                <a:gd name="T12" fmla="*/ 6 w 78"/>
                <a:gd name="T13" fmla="*/ 10 h 13"/>
                <a:gd name="T14" fmla="*/ 3 w 78"/>
                <a:gd name="T15" fmla="*/ 9 h 13"/>
                <a:gd name="T16" fmla="*/ 1 w 78"/>
                <a:gd name="T17" fmla="*/ 9 h 13"/>
                <a:gd name="T18" fmla="*/ 0 w 78"/>
                <a:gd name="T19" fmla="*/ 7 h 13"/>
                <a:gd name="T20" fmla="*/ 1 w 78"/>
                <a:gd name="T21" fmla="*/ 6 h 13"/>
                <a:gd name="T22" fmla="*/ 3 w 78"/>
                <a:gd name="T23" fmla="*/ 5 h 13"/>
                <a:gd name="T24" fmla="*/ 6 w 78"/>
                <a:gd name="T25" fmla="*/ 4 h 13"/>
                <a:gd name="T26" fmla="*/ 11 w 78"/>
                <a:gd name="T27" fmla="*/ 3 h 13"/>
                <a:gd name="T28" fmla="*/ 17 w 78"/>
                <a:gd name="T29" fmla="*/ 3 h 13"/>
                <a:gd name="T30" fmla="*/ 24 w 78"/>
                <a:gd name="T31" fmla="*/ 1 h 13"/>
                <a:gd name="T32" fmla="*/ 31 w 78"/>
                <a:gd name="T33" fmla="*/ 1 h 13"/>
                <a:gd name="T34" fmla="*/ 39 w 78"/>
                <a:gd name="T35" fmla="*/ 1 h 13"/>
                <a:gd name="T36" fmla="*/ 47 w 78"/>
                <a:gd name="T37" fmla="*/ 0 h 13"/>
                <a:gd name="T38" fmla="*/ 54 w 78"/>
                <a:gd name="T39" fmla="*/ 3 h 13"/>
                <a:gd name="T40" fmla="*/ 60 w 78"/>
                <a:gd name="T41" fmla="*/ 3 h 13"/>
                <a:gd name="T42" fmla="*/ 66 w 78"/>
                <a:gd name="T43" fmla="*/ 3 h 13"/>
                <a:gd name="T44" fmla="*/ 71 w 78"/>
                <a:gd name="T45" fmla="*/ 3 h 13"/>
                <a:gd name="T46" fmla="*/ 74 w 78"/>
                <a:gd name="T47" fmla="*/ 4 h 13"/>
                <a:gd name="T48" fmla="*/ 76 w 78"/>
                <a:gd name="T49" fmla="*/ 6 h 13"/>
                <a:gd name="T50" fmla="*/ 77 w 78"/>
                <a:gd name="T51" fmla="*/ 6 h 13"/>
                <a:gd name="T52" fmla="*/ 76 w 78"/>
                <a:gd name="T53" fmla="*/ 7 h 13"/>
                <a:gd name="T54" fmla="*/ 74 w 78"/>
                <a:gd name="T55" fmla="*/ 8 h 13"/>
                <a:gd name="T56" fmla="*/ 70 w 78"/>
                <a:gd name="T57" fmla="*/ 9 h 13"/>
                <a:gd name="T58" fmla="*/ 66 w 78"/>
                <a:gd name="T59" fmla="*/ 9 h 13"/>
                <a:gd name="T60" fmla="*/ 60 w 78"/>
                <a:gd name="T61" fmla="*/ 10 h 13"/>
                <a:gd name="T62" fmla="*/ 54 w 78"/>
                <a:gd name="T63" fmla="*/ 11 h 13"/>
                <a:gd name="T64" fmla="*/ 47 w 78"/>
                <a:gd name="T65" fmla="*/ 12 h 13"/>
                <a:gd name="T66" fmla="*/ 39 w 78"/>
                <a:gd name="T67" fmla="*/ 12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13"/>
                <a:gd name="T104" fmla="*/ 78 w 78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13">
                  <a:moveTo>
                    <a:pt x="39" y="12"/>
                  </a:moveTo>
                  <a:lnTo>
                    <a:pt x="39" y="12"/>
                  </a:lnTo>
                  <a:lnTo>
                    <a:pt x="31" y="11"/>
                  </a:lnTo>
                  <a:lnTo>
                    <a:pt x="23" y="10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0" y="9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4" y="11"/>
                  </a:lnTo>
                  <a:lnTo>
                    <a:pt x="47" y="12"/>
                  </a:lnTo>
                  <a:lnTo>
                    <a:pt x="39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5" name="Freeform 45"/>
            <p:cNvSpPr>
              <a:spLocks/>
            </p:cNvSpPr>
            <p:nvPr/>
          </p:nvSpPr>
          <p:spPr bwMode="auto">
            <a:xfrm>
              <a:off x="2680" y="2137"/>
              <a:ext cx="862" cy="102"/>
            </a:xfrm>
            <a:custGeom>
              <a:avLst/>
              <a:gdLst>
                <a:gd name="T0" fmla="*/ 729 w 862"/>
                <a:gd name="T1" fmla="*/ 1 h 102"/>
                <a:gd name="T2" fmla="*/ 723 w 862"/>
                <a:gd name="T3" fmla="*/ 2 h 102"/>
                <a:gd name="T4" fmla="*/ 710 w 862"/>
                <a:gd name="T5" fmla="*/ 1 h 102"/>
                <a:gd name="T6" fmla="*/ 692 w 862"/>
                <a:gd name="T7" fmla="*/ 2 h 102"/>
                <a:gd name="T8" fmla="*/ 670 w 862"/>
                <a:gd name="T9" fmla="*/ 0 h 102"/>
                <a:gd name="T10" fmla="*/ 640 w 862"/>
                <a:gd name="T11" fmla="*/ 1 h 102"/>
                <a:gd name="T12" fmla="*/ 603 w 862"/>
                <a:gd name="T13" fmla="*/ 2 h 102"/>
                <a:gd name="T14" fmla="*/ 563 w 862"/>
                <a:gd name="T15" fmla="*/ 5 h 102"/>
                <a:gd name="T16" fmla="*/ 516 w 862"/>
                <a:gd name="T17" fmla="*/ 9 h 102"/>
                <a:gd name="T18" fmla="*/ 464 w 862"/>
                <a:gd name="T19" fmla="*/ 15 h 102"/>
                <a:gd name="T20" fmla="*/ 406 w 862"/>
                <a:gd name="T21" fmla="*/ 21 h 102"/>
                <a:gd name="T22" fmla="*/ 345 w 862"/>
                <a:gd name="T23" fmla="*/ 29 h 102"/>
                <a:gd name="T24" fmla="*/ 277 w 862"/>
                <a:gd name="T25" fmla="*/ 40 h 102"/>
                <a:gd name="T26" fmla="*/ 204 w 862"/>
                <a:gd name="T27" fmla="*/ 55 h 102"/>
                <a:gd name="T28" fmla="*/ 126 w 862"/>
                <a:gd name="T29" fmla="*/ 69 h 102"/>
                <a:gd name="T30" fmla="*/ 44 w 862"/>
                <a:gd name="T31" fmla="*/ 87 h 102"/>
                <a:gd name="T32" fmla="*/ 2 w 862"/>
                <a:gd name="T33" fmla="*/ 98 h 102"/>
                <a:gd name="T34" fmla="*/ 9 w 862"/>
                <a:gd name="T35" fmla="*/ 99 h 102"/>
                <a:gd name="T36" fmla="*/ 24 w 862"/>
                <a:gd name="T37" fmla="*/ 98 h 102"/>
                <a:gd name="T38" fmla="*/ 44 w 862"/>
                <a:gd name="T39" fmla="*/ 97 h 102"/>
                <a:gd name="T40" fmla="*/ 70 w 862"/>
                <a:gd name="T41" fmla="*/ 97 h 102"/>
                <a:gd name="T42" fmla="*/ 104 w 862"/>
                <a:gd name="T43" fmla="*/ 98 h 102"/>
                <a:gd name="T44" fmla="*/ 144 w 862"/>
                <a:gd name="T45" fmla="*/ 97 h 102"/>
                <a:gd name="T46" fmla="*/ 188 w 862"/>
                <a:gd name="T47" fmla="*/ 96 h 102"/>
                <a:gd name="T48" fmla="*/ 237 w 862"/>
                <a:gd name="T49" fmla="*/ 94 h 102"/>
                <a:gd name="T50" fmla="*/ 290 w 862"/>
                <a:gd name="T51" fmla="*/ 94 h 102"/>
                <a:gd name="T52" fmla="*/ 350 w 862"/>
                <a:gd name="T53" fmla="*/ 95 h 102"/>
                <a:gd name="T54" fmla="*/ 411 w 862"/>
                <a:gd name="T55" fmla="*/ 93 h 102"/>
                <a:gd name="T56" fmla="*/ 476 w 862"/>
                <a:gd name="T57" fmla="*/ 94 h 102"/>
                <a:gd name="T58" fmla="*/ 547 w 862"/>
                <a:gd name="T59" fmla="*/ 95 h 102"/>
                <a:gd name="T60" fmla="*/ 618 w 862"/>
                <a:gd name="T61" fmla="*/ 96 h 102"/>
                <a:gd name="T62" fmla="*/ 693 w 862"/>
                <a:gd name="T63" fmla="*/ 99 h 102"/>
                <a:gd name="T64" fmla="*/ 737 w 862"/>
                <a:gd name="T65" fmla="*/ 100 h 102"/>
                <a:gd name="T66" fmla="*/ 754 w 862"/>
                <a:gd name="T67" fmla="*/ 99 h 102"/>
                <a:gd name="T68" fmla="*/ 775 w 862"/>
                <a:gd name="T69" fmla="*/ 100 h 102"/>
                <a:gd name="T70" fmla="*/ 796 w 862"/>
                <a:gd name="T71" fmla="*/ 96 h 102"/>
                <a:gd name="T72" fmla="*/ 817 w 862"/>
                <a:gd name="T73" fmla="*/ 92 h 102"/>
                <a:gd name="T74" fmla="*/ 837 w 862"/>
                <a:gd name="T75" fmla="*/ 85 h 102"/>
                <a:gd name="T76" fmla="*/ 852 w 862"/>
                <a:gd name="T77" fmla="*/ 77 h 102"/>
                <a:gd name="T78" fmla="*/ 858 w 862"/>
                <a:gd name="T79" fmla="*/ 66 h 102"/>
                <a:gd name="T80" fmla="*/ 860 w 862"/>
                <a:gd name="T81" fmla="*/ 56 h 102"/>
                <a:gd name="T82" fmla="*/ 861 w 862"/>
                <a:gd name="T83" fmla="*/ 49 h 102"/>
                <a:gd name="T84" fmla="*/ 856 w 862"/>
                <a:gd name="T85" fmla="*/ 42 h 102"/>
                <a:gd name="T86" fmla="*/ 844 w 862"/>
                <a:gd name="T87" fmla="*/ 33 h 102"/>
                <a:gd name="T88" fmla="*/ 826 w 862"/>
                <a:gd name="T89" fmla="*/ 23 h 102"/>
                <a:gd name="T90" fmla="*/ 805 w 862"/>
                <a:gd name="T91" fmla="*/ 14 h 102"/>
                <a:gd name="T92" fmla="*/ 778 w 862"/>
                <a:gd name="T93" fmla="*/ 8 h 102"/>
                <a:gd name="T94" fmla="*/ 747 w 862"/>
                <a:gd name="T95" fmla="*/ 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2"/>
                <a:gd name="T145" fmla="*/ 0 h 102"/>
                <a:gd name="T146" fmla="*/ 862 w 8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2" h="102">
                  <a:moveTo>
                    <a:pt x="729" y="1"/>
                  </a:moveTo>
                  <a:lnTo>
                    <a:pt x="729" y="1"/>
                  </a:lnTo>
                  <a:lnTo>
                    <a:pt x="726" y="1"/>
                  </a:lnTo>
                  <a:lnTo>
                    <a:pt x="723" y="2"/>
                  </a:lnTo>
                  <a:lnTo>
                    <a:pt x="717" y="0"/>
                  </a:lnTo>
                  <a:lnTo>
                    <a:pt x="710" y="1"/>
                  </a:lnTo>
                  <a:lnTo>
                    <a:pt x="702" y="2"/>
                  </a:lnTo>
                  <a:lnTo>
                    <a:pt x="692" y="2"/>
                  </a:lnTo>
                  <a:lnTo>
                    <a:pt x="681" y="0"/>
                  </a:lnTo>
                  <a:lnTo>
                    <a:pt x="670" y="0"/>
                  </a:lnTo>
                  <a:lnTo>
                    <a:pt x="656" y="1"/>
                  </a:lnTo>
                  <a:lnTo>
                    <a:pt x="640" y="1"/>
                  </a:lnTo>
                  <a:lnTo>
                    <a:pt x="622" y="2"/>
                  </a:lnTo>
                  <a:lnTo>
                    <a:pt x="603" y="2"/>
                  </a:lnTo>
                  <a:lnTo>
                    <a:pt x="584" y="4"/>
                  </a:lnTo>
                  <a:lnTo>
                    <a:pt x="563" y="5"/>
                  </a:lnTo>
                  <a:lnTo>
                    <a:pt x="540" y="7"/>
                  </a:lnTo>
                  <a:lnTo>
                    <a:pt x="516" y="9"/>
                  </a:lnTo>
                  <a:lnTo>
                    <a:pt x="491" y="11"/>
                  </a:lnTo>
                  <a:lnTo>
                    <a:pt x="464" y="15"/>
                  </a:lnTo>
                  <a:lnTo>
                    <a:pt x="435" y="17"/>
                  </a:lnTo>
                  <a:lnTo>
                    <a:pt x="406" y="21"/>
                  </a:lnTo>
                  <a:lnTo>
                    <a:pt x="377" y="24"/>
                  </a:lnTo>
                  <a:lnTo>
                    <a:pt x="345" y="29"/>
                  </a:lnTo>
                  <a:lnTo>
                    <a:pt x="311" y="34"/>
                  </a:lnTo>
                  <a:lnTo>
                    <a:pt x="277" y="40"/>
                  </a:lnTo>
                  <a:lnTo>
                    <a:pt x="241" y="47"/>
                  </a:lnTo>
                  <a:lnTo>
                    <a:pt x="204" y="55"/>
                  </a:lnTo>
                  <a:lnTo>
                    <a:pt x="165" y="61"/>
                  </a:lnTo>
                  <a:lnTo>
                    <a:pt x="126" y="69"/>
                  </a:lnTo>
                  <a:lnTo>
                    <a:pt x="85" y="77"/>
                  </a:lnTo>
                  <a:lnTo>
                    <a:pt x="44" y="87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8"/>
                  </a:lnTo>
                  <a:lnTo>
                    <a:pt x="24" y="98"/>
                  </a:lnTo>
                  <a:lnTo>
                    <a:pt x="33" y="99"/>
                  </a:lnTo>
                  <a:lnTo>
                    <a:pt x="44" y="97"/>
                  </a:lnTo>
                  <a:lnTo>
                    <a:pt x="57" y="98"/>
                  </a:lnTo>
                  <a:lnTo>
                    <a:pt x="70" y="97"/>
                  </a:lnTo>
                  <a:lnTo>
                    <a:pt x="86" y="97"/>
                  </a:lnTo>
                  <a:lnTo>
                    <a:pt x="104" y="98"/>
                  </a:lnTo>
                  <a:lnTo>
                    <a:pt x="123" y="96"/>
                  </a:lnTo>
                  <a:lnTo>
                    <a:pt x="144" y="97"/>
                  </a:lnTo>
                  <a:lnTo>
                    <a:pt x="165" y="95"/>
                  </a:lnTo>
                  <a:lnTo>
                    <a:pt x="188" y="96"/>
                  </a:lnTo>
                  <a:lnTo>
                    <a:pt x="212" y="94"/>
                  </a:lnTo>
                  <a:lnTo>
                    <a:pt x="237" y="94"/>
                  </a:lnTo>
                  <a:lnTo>
                    <a:pt x="263" y="95"/>
                  </a:lnTo>
                  <a:lnTo>
                    <a:pt x="290" y="94"/>
                  </a:lnTo>
                  <a:lnTo>
                    <a:pt x="319" y="94"/>
                  </a:lnTo>
                  <a:lnTo>
                    <a:pt x="350" y="95"/>
                  </a:lnTo>
                  <a:lnTo>
                    <a:pt x="379" y="93"/>
                  </a:lnTo>
                  <a:lnTo>
                    <a:pt x="411" y="93"/>
                  </a:lnTo>
                  <a:lnTo>
                    <a:pt x="443" y="95"/>
                  </a:lnTo>
                  <a:lnTo>
                    <a:pt x="476" y="94"/>
                  </a:lnTo>
                  <a:lnTo>
                    <a:pt x="511" y="94"/>
                  </a:lnTo>
                  <a:lnTo>
                    <a:pt x="547" y="95"/>
                  </a:lnTo>
                  <a:lnTo>
                    <a:pt x="583" y="96"/>
                  </a:lnTo>
                  <a:lnTo>
                    <a:pt x="618" y="96"/>
                  </a:lnTo>
                  <a:lnTo>
                    <a:pt x="655" y="97"/>
                  </a:lnTo>
                  <a:lnTo>
                    <a:pt x="693" y="99"/>
                  </a:lnTo>
                  <a:lnTo>
                    <a:pt x="732" y="101"/>
                  </a:lnTo>
                  <a:lnTo>
                    <a:pt x="737" y="100"/>
                  </a:lnTo>
                  <a:lnTo>
                    <a:pt x="744" y="100"/>
                  </a:lnTo>
                  <a:lnTo>
                    <a:pt x="754" y="99"/>
                  </a:lnTo>
                  <a:lnTo>
                    <a:pt x="763" y="100"/>
                  </a:lnTo>
                  <a:lnTo>
                    <a:pt x="775" y="100"/>
                  </a:lnTo>
                  <a:lnTo>
                    <a:pt x="784" y="98"/>
                  </a:lnTo>
                  <a:lnTo>
                    <a:pt x="796" y="96"/>
                  </a:lnTo>
                  <a:lnTo>
                    <a:pt x="807" y="95"/>
                  </a:lnTo>
                  <a:lnTo>
                    <a:pt x="817" y="92"/>
                  </a:lnTo>
                  <a:lnTo>
                    <a:pt x="828" y="89"/>
                  </a:lnTo>
                  <a:lnTo>
                    <a:pt x="837" y="85"/>
                  </a:lnTo>
                  <a:lnTo>
                    <a:pt x="845" y="81"/>
                  </a:lnTo>
                  <a:lnTo>
                    <a:pt x="852" y="77"/>
                  </a:lnTo>
                  <a:lnTo>
                    <a:pt x="856" y="70"/>
                  </a:lnTo>
                  <a:lnTo>
                    <a:pt x="858" y="66"/>
                  </a:lnTo>
                  <a:lnTo>
                    <a:pt x="857" y="58"/>
                  </a:lnTo>
                  <a:lnTo>
                    <a:pt x="860" y="56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59" y="46"/>
                  </a:lnTo>
                  <a:lnTo>
                    <a:pt x="856" y="42"/>
                  </a:lnTo>
                  <a:lnTo>
                    <a:pt x="851" y="37"/>
                  </a:lnTo>
                  <a:lnTo>
                    <a:pt x="844" y="33"/>
                  </a:lnTo>
                  <a:lnTo>
                    <a:pt x="836" y="29"/>
                  </a:lnTo>
                  <a:lnTo>
                    <a:pt x="826" y="23"/>
                  </a:lnTo>
                  <a:lnTo>
                    <a:pt x="817" y="18"/>
                  </a:lnTo>
                  <a:lnTo>
                    <a:pt x="805" y="14"/>
                  </a:lnTo>
                  <a:lnTo>
                    <a:pt x="793" y="10"/>
                  </a:lnTo>
                  <a:lnTo>
                    <a:pt x="778" y="8"/>
                  </a:lnTo>
                  <a:lnTo>
                    <a:pt x="763" y="5"/>
                  </a:lnTo>
                  <a:lnTo>
                    <a:pt x="747" y="3"/>
                  </a:lnTo>
                  <a:lnTo>
                    <a:pt x="729" y="1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6" name="Freeform 46"/>
            <p:cNvSpPr>
              <a:spLocks/>
            </p:cNvSpPr>
            <p:nvPr/>
          </p:nvSpPr>
          <p:spPr bwMode="auto">
            <a:xfrm>
              <a:off x="2678" y="2139"/>
              <a:ext cx="870" cy="104"/>
            </a:xfrm>
            <a:custGeom>
              <a:avLst/>
              <a:gdLst>
                <a:gd name="T0" fmla="*/ 736 w 870"/>
                <a:gd name="T1" fmla="*/ 1 h 104"/>
                <a:gd name="T2" fmla="*/ 729 w 870"/>
                <a:gd name="T3" fmla="*/ 2 h 104"/>
                <a:gd name="T4" fmla="*/ 716 w 870"/>
                <a:gd name="T5" fmla="*/ 1 h 104"/>
                <a:gd name="T6" fmla="*/ 699 w 870"/>
                <a:gd name="T7" fmla="*/ 1 h 104"/>
                <a:gd name="T8" fmla="*/ 675 w 870"/>
                <a:gd name="T9" fmla="*/ 0 h 104"/>
                <a:gd name="T10" fmla="*/ 645 w 870"/>
                <a:gd name="T11" fmla="*/ 1 h 104"/>
                <a:gd name="T12" fmla="*/ 609 w 870"/>
                <a:gd name="T13" fmla="*/ 3 h 104"/>
                <a:gd name="T14" fmla="*/ 568 w 870"/>
                <a:gd name="T15" fmla="*/ 5 h 104"/>
                <a:gd name="T16" fmla="*/ 520 w 870"/>
                <a:gd name="T17" fmla="*/ 10 h 104"/>
                <a:gd name="T18" fmla="*/ 468 w 870"/>
                <a:gd name="T19" fmla="*/ 16 h 104"/>
                <a:gd name="T20" fmla="*/ 411 w 870"/>
                <a:gd name="T21" fmla="*/ 22 h 104"/>
                <a:gd name="T22" fmla="*/ 347 w 870"/>
                <a:gd name="T23" fmla="*/ 31 h 104"/>
                <a:gd name="T24" fmla="*/ 279 w 870"/>
                <a:gd name="T25" fmla="*/ 42 h 104"/>
                <a:gd name="T26" fmla="*/ 206 w 870"/>
                <a:gd name="T27" fmla="*/ 56 h 104"/>
                <a:gd name="T28" fmla="*/ 128 w 870"/>
                <a:gd name="T29" fmla="*/ 72 h 104"/>
                <a:gd name="T30" fmla="*/ 44 w 870"/>
                <a:gd name="T31" fmla="*/ 91 h 104"/>
                <a:gd name="T32" fmla="*/ 2 w 870"/>
                <a:gd name="T33" fmla="*/ 102 h 104"/>
                <a:gd name="T34" fmla="*/ 9 w 870"/>
                <a:gd name="T35" fmla="*/ 102 h 104"/>
                <a:gd name="T36" fmla="*/ 24 w 870"/>
                <a:gd name="T37" fmla="*/ 102 h 104"/>
                <a:gd name="T38" fmla="*/ 44 w 870"/>
                <a:gd name="T39" fmla="*/ 101 h 104"/>
                <a:gd name="T40" fmla="*/ 71 w 870"/>
                <a:gd name="T41" fmla="*/ 101 h 104"/>
                <a:gd name="T42" fmla="*/ 106 w 870"/>
                <a:gd name="T43" fmla="*/ 101 h 104"/>
                <a:gd name="T44" fmla="*/ 145 w 870"/>
                <a:gd name="T45" fmla="*/ 99 h 104"/>
                <a:gd name="T46" fmla="*/ 189 w 870"/>
                <a:gd name="T47" fmla="*/ 99 h 104"/>
                <a:gd name="T48" fmla="*/ 240 w 870"/>
                <a:gd name="T49" fmla="*/ 98 h 104"/>
                <a:gd name="T50" fmla="*/ 293 w 870"/>
                <a:gd name="T51" fmla="*/ 97 h 104"/>
                <a:gd name="T52" fmla="*/ 351 w 870"/>
                <a:gd name="T53" fmla="*/ 97 h 104"/>
                <a:gd name="T54" fmla="*/ 415 w 870"/>
                <a:gd name="T55" fmla="*/ 96 h 104"/>
                <a:gd name="T56" fmla="*/ 480 w 870"/>
                <a:gd name="T57" fmla="*/ 96 h 104"/>
                <a:gd name="T58" fmla="*/ 550 w 870"/>
                <a:gd name="T59" fmla="*/ 97 h 104"/>
                <a:gd name="T60" fmla="*/ 623 w 870"/>
                <a:gd name="T61" fmla="*/ 98 h 104"/>
                <a:gd name="T62" fmla="*/ 699 w 870"/>
                <a:gd name="T63" fmla="*/ 101 h 104"/>
                <a:gd name="T64" fmla="*/ 742 w 870"/>
                <a:gd name="T65" fmla="*/ 102 h 104"/>
                <a:gd name="T66" fmla="*/ 759 w 870"/>
                <a:gd name="T67" fmla="*/ 101 h 104"/>
                <a:gd name="T68" fmla="*/ 780 w 870"/>
                <a:gd name="T69" fmla="*/ 101 h 104"/>
                <a:gd name="T70" fmla="*/ 803 w 870"/>
                <a:gd name="T71" fmla="*/ 97 h 104"/>
                <a:gd name="T72" fmla="*/ 825 w 870"/>
                <a:gd name="T73" fmla="*/ 93 h 104"/>
                <a:gd name="T74" fmla="*/ 844 w 870"/>
                <a:gd name="T75" fmla="*/ 86 h 104"/>
                <a:gd name="T76" fmla="*/ 859 w 870"/>
                <a:gd name="T77" fmla="*/ 78 h 104"/>
                <a:gd name="T78" fmla="*/ 865 w 870"/>
                <a:gd name="T79" fmla="*/ 67 h 104"/>
                <a:gd name="T80" fmla="*/ 868 w 870"/>
                <a:gd name="T81" fmla="*/ 57 h 104"/>
                <a:gd name="T82" fmla="*/ 869 w 870"/>
                <a:gd name="T83" fmla="*/ 50 h 104"/>
                <a:gd name="T84" fmla="*/ 864 w 870"/>
                <a:gd name="T85" fmla="*/ 42 h 104"/>
                <a:gd name="T86" fmla="*/ 852 w 870"/>
                <a:gd name="T87" fmla="*/ 33 h 104"/>
                <a:gd name="T88" fmla="*/ 833 w 870"/>
                <a:gd name="T89" fmla="*/ 23 h 104"/>
                <a:gd name="T90" fmla="*/ 812 w 870"/>
                <a:gd name="T91" fmla="*/ 15 h 104"/>
                <a:gd name="T92" fmla="*/ 784 w 870"/>
                <a:gd name="T93" fmla="*/ 8 h 104"/>
                <a:gd name="T94" fmla="*/ 754 w 870"/>
                <a:gd name="T95" fmla="*/ 4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0"/>
                <a:gd name="T145" fmla="*/ 0 h 104"/>
                <a:gd name="T146" fmla="*/ 870 w 870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0" h="104">
                  <a:moveTo>
                    <a:pt x="736" y="1"/>
                  </a:moveTo>
                  <a:lnTo>
                    <a:pt x="736" y="1"/>
                  </a:lnTo>
                  <a:lnTo>
                    <a:pt x="732" y="1"/>
                  </a:lnTo>
                  <a:lnTo>
                    <a:pt x="729" y="2"/>
                  </a:lnTo>
                  <a:lnTo>
                    <a:pt x="724" y="1"/>
                  </a:lnTo>
                  <a:lnTo>
                    <a:pt x="716" y="1"/>
                  </a:lnTo>
                  <a:lnTo>
                    <a:pt x="709" y="1"/>
                  </a:lnTo>
                  <a:lnTo>
                    <a:pt x="699" y="1"/>
                  </a:lnTo>
                  <a:lnTo>
                    <a:pt x="688" y="1"/>
                  </a:lnTo>
                  <a:lnTo>
                    <a:pt x="675" y="0"/>
                  </a:lnTo>
                  <a:lnTo>
                    <a:pt x="660" y="1"/>
                  </a:lnTo>
                  <a:lnTo>
                    <a:pt x="645" y="1"/>
                  </a:lnTo>
                  <a:lnTo>
                    <a:pt x="627" y="3"/>
                  </a:lnTo>
                  <a:lnTo>
                    <a:pt x="609" y="3"/>
                  </a:lnTo>
                  <a:lnTo>
                    <a:pt x="589" y="5"/>
                  </a:lnTo>
                  <a:lnTo>
                    <a:pt x="568" y="5"/>
                  </a:lnTo>
                  <a:lnTo>
                    <a:pt x="544" y="7"/>
                  </a:lnTo>
                  <a:lnTo>
                    <a:pt x="520" y="10"/>
                  </a:lnTo>
                  <a:lnTo>
                    <a:pt x="495" y="12"/>
                  </a:lnTo>
                  <a:lnTo>
                    <a:pt x="468" y="16"/>
                  </a:lnTo>
                  <a:lnTo>
                    <a:pt x="440" y="18"/>
                  </a:lnTo>
                  <a:lnTo>
                    <a:pt x="411" y="22"/>
                  </a:lnTo>
                  <a:lnTo>
                    <a:pt x="380" y="26"/>
                  </a:lnTo>
                  <a:lnTo>
                    <a:pt x="347" y="31"/>
                  </a:lnTo>
                  <a:lnTo>
                    <a:pt x="314" y="36"/>
                  </a:lnTo>
                  <a:lnTo>
                    <a:pt x="279" y="42"/>
                  </a:lnTo>
                  <a:lnTo>
                    <a:pt x="243" y="50"/>
                  </a:lnTo>
                  <a:lnTo>
                    <a:pt x="206" y="56"/>
                  </a:lnTo>
                  <a:lnTo>
                    <a:pt x="167" y="64"/>
                  </a:lnTo>
                  <a:lnTo>
                    <a:pt x="128" y="72"/>
                  </a:lnTo>
                  <a:lnTo>
                    <a:pt x="85" y="80"/>
                  </a:lnTo>
                  <a:lnTo>
                    <a:pt x="44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9" y="102"/>
                  </a:lnTo>
                  <a:lnTo>
                    <a:pt x="15" y="101"/>
                  </a:lnTo>
                  <a:lnTo>
                    <a:pt x="24" y="102"/>
                  </a:lnTo>
                  <a:lnTo>
                    <a:pt x="33" y="103"/>
                  </a:lnTo>
                  <a:lnTo>
                    <a:pt x="44" y="101"/>
                  </a:lnTo>
                  <a:lnTo>
                    <a:pt x="57" y="100"/>
                  </a:lnTo>
                  <a:lnTo>
                    <a:pt x="71" y="101"/>
                  </a:lnTo>
                  <a:lnTo>
                    <a:pt x="88" y="100"/>
                  </a:lnTo>
                  <a:lnTo>
                    <a:pt x="106" y="101"/>
                  </a:lnTo>
                  <a:lnTo>
                    <a:pt x="124" y="100"/>
                  </a:lnTo>
                  <a:lnTo>
                    <a:pt x="145" y="99"/>
                  </a:lnTo>
                  <a:lnTo>
                    <a:pt x="166" y="99"/>
                  </a:lnTo>
                  <a:lnTo>
                    <a:pt x="189" y="99"/>
                  </a:lnTo>
                  <a:lnTo>
                    <a:pt x="213" y="98"/>
                  </a:lnTo>
                  <a:lnTo>
                    <a:pt x="240" y="98"/>
                  </a:lnTo>
                  <a:lnTo>
                    <a:pt x="265" y="97"/>
                  </a:lnTo>
                  <a:lnTo>
                    <a:pt x="293" y="97"/>
                  </a:lnTo>
                  <a:lnTo>
                    <a:pt x="322" y="97"/>
                  </a:lnTo>
                  <a:lnTo>
                    <a:pt x="351" y="97"/>
                  </a:lnTo>
                  <a:lnTo>
                    <a:pt x="383" y="96"/>
                  </a:lnTo>
                  <a:lnTo>
                    <a:pt x="415" y="96"/>
                  </a:lnTo>
                  <a:lnTo>
                    <a:pt x="447" y="96"/>
                  </a:lnTo>
                  <a:lnTo>
                    <a:pt x="480" y="96"/>
                  </a:lnTo>
                  <a:lnTo>
                    <a:pt x="515" y="97"/>
                  </a:lnTo>
                  <a:lnTo>
                    <a:pt x="550" y="97"/>
                  </a:lnTo>
                  <a:lnTo>
                    <a:pt x="586" y="98"/>
                  </a:lnTo>
                  <a:lnTo>
                    <a:pt x="623" y="98"/>
                  </a:lnTo>
                  <a:lnTo>
                    <a:pt x="660" y="99"/>
                  </a:lnTo>
                  <a:lnTo>
                    <a:pt x="699" y="101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50" y="102"/>
                  </a:lnTo>
                  <a:lnTo>
                    <a:pt x="759" y="101"/>
                  </a:lnTo>
                  <a:lnTo>
                    <a:pt x="769" y="100"/>
                  </a:lnTo>
                  <a:lnTo>
                    <a:pt x="780" y="101"/>
                  </a:lnTo>
                  <a:lnTo>
                    <a:pt x="792" y="99"/>
                  </a:lnTo>
                  <a:lnTo>
                    <a:pt x="803" y="97"/>
                  </a:lnTo>
                  <a:lnTo>
                    <a:pt x="815" y="96"/>
                  </a:lnTo>
                  <a:lnTo>
                    <a:pt x="825" y="93"/>
                  </a:lnTo>
                  <a:lnTo>
                    <a:pt x="835" y="91"/>
                  </a:lnTo>
                  <a:lnTo>
                    <a:pt x="844" y="86"/>
                  </a:lnTo>
                  <a:lnTo>
                    <a:pt x="852" y="81"/>
                  </a:lnTo>
                  <a:lnTo>
                    <a:pt x="859" y="78"/>
                  </a:lnTo>
                  <a:lnTo>
                    <a:pt x="863" y="71"/>
                  </a:lnTo>
                  <a:lnTo>
                    <a:pt x="865" y="67"/>
                  </a:lnTo>
                  <a:lnTo>
                    <a:pt x="865" y="59"/>
                  </a:lnTo>
                  <a:lnTo>
                    <a:pt x="868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7" y="47"/>
                  </a:lnTo>
                  <a:lnTo>
                    <a:pt x="864" y="42"/>
                  </a:lnTo>
                  <a:lnTo>
                    <a:pt x="858" y="37"/>
                  </a:lnTo>
                  <a:lnTo>
                    <a:pt x="852" y="33"/>
                  </a:lnTo>
                  <a:lnTo>
                    <a:pt x="843" y="29"/>
                  </a:lnTo>
                  <a:lnTo>
                    <a:pt x="833" y="23"/>
                  </a:lnTo>
                  <a:lnTo>
                    <a:pt x="824" y="18"/>
                  </a:lnTo>
                  <a:lnTo>
                    <a:pt x="812" y="15"/>
                  </a:lnTo>
                  <a:lnTo>
                    <a:pt x="799" y="10"/>
                  </a:lnTo>
                  <a:lnTo>
                    <a:pt x="784" y="8"/>
                  </a:lnTo>
                  <a:lnTo>
                    <a:pt x="769" y="5"/>
                  </a:lnTo>
                  <a:lnTo>
                    <a:pt x="754" y="4"/>
                  </a:lnTo>
                  <a:lnTo>
                    <a:pt x="736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Freeform 47"/>
            <p:cNvSpPr>
              <a:spLocks/>
            </p:cNvSpPr>
            <p:nvPr/>
          </p:nvSpPr>
          <p:spPr bwMode="auto">
            <a:xfrm>
              <a:off x="2940" y="2144"/>
              <a:ext cx="524" cy="62"/>
            </a:xfrm>
            <a:custGeom>
              <a:avLst/>
              <a:gdLst>
                <a:gd name="T0" fmla="*/ 443 w 524"/>
                <a:gd name="T1" fmla="*/ 1 h 62"/>
                <a:gd name="T2" fmla="*/ 440 w 524"/>
                <a:gd name="T3" fmla="*/ 2 h 62"/>
                <a:gd name="T4" fmla="*/ 432 w 524"/>
                <a:gd name="T5" fmla="*/ 2 h 62"/>
                <a:gd name="T6" fmla="*/ 421 w 524"/>
                <a:gd name="T7" fmla="*/ 1 h 62"/>
                <a:gd name="T8" fmla="*/ 408 w 524"/>
                <a:gd name="T9" fmla="*/ 1 h 62"/>
                <a:gd name="T10" fmla="*/ 389 w 524"/>
                <a:gd name="T11" fmla="*/ 1 h 62"/>
                <a:gd name="T12" fmla="*/ 367 w 524"/>
                <a:gd name="T13" fmla="*/ 2 h 62"/>
                <a:gd name="T14" fmla="*/ 343 w 524"/>
                <a:gd name="T15" fmla="*/ 3 h 62"/>
                <a:gd name="T16" fmla="*/ 315 w 524"/>
                <a:gd name="T17" fmla="*/ 5 h 62"/>
                <a:gd name="T18" fmla="*/ 283 w 524"/>
                <a:gd name="T19" fmla="*/ 8 h 62"/>
                <a:gd name="T20" fmla="*/ 247 w 524"/>
                <a:gd name="T21" fmla="*/ 12 h 62"/>
                <a:gd name="T22" fmla="*/ 210 w 524"/>
                <a:gd name="T23" fmla="*/ 18 h 62"/>
                <a:gd name="T24" fmla="*/ 170 w 524"/>
                <a:gd name="T25" fmla="*/ 24 h 62"/>
                <a:gd name="T26" fmla="*/ 125 w 524"/>
                <a:gd name="T27" fmla="*/ 32 h 62"/>
                <a:gd name="T28" fmla="*/ 78 w 524"/>
                <a:gd name="T29" fmla="*/ 41 h 62"/>
                <a:gd name="T30" fmla="*/ 27 w 524"/>
                <a:gd name="T31" fmla="*/ 52 h 62"/>
                <a:gd name="T32" fmla="*/ 1 w 524"/>
                <a:gd name="T33" fmla="*/ 59 h 62"/>
                <a:gd name="T34" fmla="*/ 6 w 524"/>
                <a:gd name="T35" fmla="*/ 59 h 62"/>
                <a:gd name="T36" fmla="*/ 14 w 524"/>
                <a:gd name="T37" fmla="*/ 58 h 62"/>
                <a:gd name="T38" fmla="*/ 28 w 524"/>
                <a:gd name="T39" fmla="*/ 60 h 62"/>
                <a:gd name="T40" fmla="*/ 44 w 524"/>
                <a:gd name="T41" fmla="*/ 58 h 62"/>
                <a:gd name="T42" fmla="*/ 65 w 524"/>
                <a:gd name="T43" fmla="*/ 59 h 62"/>
                <a:gd name="T44" fmla="*/ 88 w 524"/>
                <a:gd name="T45" fmla="*/ 58 h 62"/>
                <a:gd name="T46" fmla="*/ 114 w 524"/>
                <a:gd name="T47" fmla="*/ 58 h 62"/>
                <a:gd name="T48" fmla="*/ 145 w 524"/>
                <a:gd name="T49" fmla="*/ 58 h 62"/>
                <a:gd name="T50" fmla="*/ 177 w 524"/>
                <a:gd name="T51" fmla="*/ 57 h 62"/>
                <a:gd name="T52" fmla="*/ 213 w 524"/>
                <a:gd name="T53" fmla="*/ 56 h 62"/>
                <a:gd name="T54" fmla="*/ 251 w 524"/>
                <a:gd name="T55" fmla="*/ 57 h 62"/>
                <a:gd name="T56" fmla="*/ 291 w 524"/>
                <a:gd name="T57" fmla="*/ 58 h 62"/>
                <a:gd name="T58" fmla="*/ 333 w 524"/>
                <a:gd name="T59" fmla="*/ 58 h 62"/>
                <a:gd name="T60" fmla="*/ 376 w 524"/>
                <a:gd name="T61" fmla="*/ 60 h 62"/>
                <a:gd name="T62" fmla="*/ 422 w 524"/>
                <a:gd name="T63" fmla="*/ 60 h 62"/>
                <a:gd name="T64" fmla="*/ 453 w 524"/>
                <a:gd name="T65" fmla="*/ 60 h 62"/>
                <a:gd name="T66" fmla="*/ 477 w 524"/>
                <a:gd name="T67" fmla="*/ 60 h 62"/>
                <a:gd name="T68" fmla="*/ 503 w 524"/>
                <a:gd name="T69" fmla="*/ 54 h 62"/>
                <a:gd name="T70" fmla="*/ 520 w 524"/>
                <a:gd name="T71" fmla="*/ 43 h 62"/>
                <a:gd name="T72" fmla="*/ 523 w 524"/>
                <a:gd name="T73" fmla="*/ 33 h 62"/>
                <a:gd name="T74" fmla="*/ 517 w 524"/>
                <a:gd name="T75" fmla="*/ 24 h 62"/>
                <a:gd name="T76" fmla="*/ 496 w 524"/>
                <a:gd name="T77" fmla="*/ 12 h 62"/>
                <a:gd name="T78" fmla="*/ 464 w 524"/>
                <a:gd name="T79" fmla="*/ 4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4"/>
                <a:gd name="T121" fmla="*/ 0 h 62"/>
                <a:gd name="T122" fmla="*/ 524 w 52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4" h="62">
                  <a:moveTo>
                    <a:pt x="444" y="1"/>
                  </a:moveTo>
                  <a:lnTo>
                    <a:pt x="443" y="1"/>
                  </a:lnTo>
                  <a:lnTo>
                    <a:pt x="442" y="1"/>
                  </a:lnTo>
                  <a:lnTo>
                    <a:pt x="440" y="2"/>
                  </a:lnTo>
                  <a:lnTo>
                    <a:pt x="436" y="2"/>
                  </a:lnTo>
                  <a:lnTo>
                    <a:pt x="432" y="2"/>
                  </a:lnTo>
                  <a:lnTo>
                    <a:pt x="427" y="1"/>
                  </a:lnTo>
                  <a:lnTo>
                    <a:pt x="421" y="1"/>
                  </a:lnTo>
                  <a:lnTo>
                    <a:pt x="414" y="0"/>
                  </a:lnTo>
                  <a:lnTo>
                    <a:pt x="408" y="1"/>
                  </a:lnTo>
                  <a:lnTo>
                    <a:pt x="399" y="0"/>
                  </a:lnTo>
                  <a:lnTo>
                    <a:pt x="389" y="1"/>
                  </a:lnTo>
                  <a:lnTo>
                    <a:pt x="379" y="3"/>
                  </a:lnTo>
                  <a:lnTo>
                    <a:pt x="367" y="2"/>
                  </a:lnTo>
                  <a:lnTo>
                    <a:pt x="356" y="2"/>
                  </a:lnTo>
                  <a:lnTo>
                    <a:pt x="343" y="3"/>
                  </a:lnTo>
                  <a:lnTo>
                    <a:pt x="328" y="5"/>
                  </a:lnTo>
                  <a:lnTo>
                    <a:pt x="315" y="5"/>
                  </a:lnTo>
                  <a:lnTo>
                    <a:pt x="299" y="7"/>
                  </a:lnTo>
                  <a:lnTo>
                    <a:pt x="283" y="8"/>
                  </a:lnTo>
                  <a:lnTo>
                    <a:pt x="265" y="11"/>
                  </a:lnTo>
                  <a:lnTo>
                    <a:pt x="247" y="12"/>
                  </a:lnTo>
                  <a:lnTo>
                    <a:pt x="230" y="15"/>
                  </a:lnTo>
                  <a:lnTo>
                    <a:pt x="210" y="18"/>
                  </a:lnTo>
                  <a:lnTo>
                    <a:pt x="190" y="21"/>
                  </a:lnTo>
                  <a:lnTo>
                    <a:pt x="170" y="24"/>
                  </a:lnTo>
                  <a:lnTo>
                    <a:pt x="147" y="27"/>
                  </a:lnTo>
                  <a:lnTo>
                    <a:pt x="125" y="32"/>
                  </a:lnTo>
                  <a:lnTo>
                    <a:pt x="101" y="37"/>
                  </a:lnTo>
                  <a:lnTo>
                    <a:pt x="78" y="41"/>
                  </a:lnTo>
                  <a:lnTo>
                    <a:pt x="53" y="46"/>
                  </a:lnTo>
                  <a:lnTo>
                    <a:pt x="27" y="52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8" y="60"/>
                  </a:lnTo>
                  <a:lnTo>
                    <a:pt x="36" y="58"/>
                  </a:lnTo>
                  <a:lnTo>
                    <a:pt x="44" y="58"/>
                  </a:lnTo>
                  <a:lnTo>
                    <a:pt x="53" y="58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8" y="58"/>
                  </a:lnTo>
                  <a:lnTo>
                    <a:pt x="102" y="57"/>
                  </a:lnTo>
                  <a:lnTo>
                    <a:pt x="114" y="58"/>
                  </a:lnTo>
                  <a:lnTo>
                    <a:pt x="130" y="57"/>
                  </a:lnTo>
                  <a:lnTo>
                    <a:pt x="145" y="58"/>
                  </a:lnTo>
                  <a:lnTo>
                    <a:pt x="160" y="58"/>
                  </a:lnTo>
                  <a:lnTo>
                    <a:pt x="177" y="57"/>
                  </a:lnTo>
                  <a:lnTo>
                    <a:pt x="194" y="56"/>
                  </a:lnTo>
                  <a:lnTo>
                    <a:pt x="213" y="56"/>
                  </a:lnTo>
                  <a:lnTo>
                    <a:pt x="232" y="57"/>
                  </a:lnTo>
                  <a:lnTo>
                    <a:pt x="251" y="57"/>
                  </a:lnTo>
                  <a:lnTo>
                    <a:pt x="271" y="56"/>
                  </a:lnTo>
                  <a:lnTo>
                    <a:pt x="291" y="58"/>
                  </a:lnTo>
                  <a:lnTo>
                    <a:pt x="312" y="56"/>
                  </a:lnTo>
                  <a:lnTo>
                    <a:pt x="333" y="58"/>
                  </a:lnTo>
                  <a:lnTo>
                    <a:pt x="354" y="58"/>
                  </a:lnTo>
                  <a:lnTo>
                    <a:pt x="376" y="60"/>
                  </a:lnTo>
                  <a:lnTo>
                    <a:pt x="398" y="59"/>
                  </a:lnTo>
                  <a:lnTo>
                    <a:pt x="422" y="60"/>
                  </a:lnTo>
                  <a:lnTo>
                    <a:pt x="445" y="61"/>
                  </a:lnTo>
                  <a:lnTo>
                    <a:pt x="453" y="60"/>
                  </a:lnTo>
                  <a:lnTo>
                    <a:pt x="464" y="61"/>
                  </a:lnTo>
                  <a:lnTo>
                    <a:pt x="477" y="60"/>
                  </a:lnTo>
                  <a:lnTo>
                    <a:pt x="491" y="57"/>
                  </a:lnTo>
                  <a:lnTo>
                    <a:pt x="503" y="54"/>
                  </a:lnTo>
                  <a:lnTo>
                    <a:pt x="514" y="48"/>
                  </a:lnTo>
                  <a:lnTo>
                    <a:pt x="520" y="43"/>
                  </a:lnTo>
                  <a:lnTo>
                    <a:pt x="521" y="36"/>
                  </a:lnTo>
                  <a:lnTo>
                    <a:pt x="523" y="33"/>
                  </a:lnTo>
                  <a:lnTo>
                    <a:pt x="522" y="29"/>
                  </a:lnTo>
                  <a:lnTo>
                    <a:pt x="517" y="24"/>
                  </a:lnTo>
                  <a:lnTo>
                    <a:pt x="507" y="17"/>
                  </a:lnTo>
                  <a:lnTo>
                    <a:pt x="496" y="12"/>
                  </a:lnTo>
                  <a:lnTo>
                    <a:pt x="481" y="7"/>
                  </a:lnTo>
                  <a:lnTo>
                    <a:pt x="464" y="4"/>
                  </a:lnTo>
                  <a:lnTo>
                    <a:pt x="444" y="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48"/>
            <p:cNvSpPr>
              <a:spLocks/>
            </p:cNvSpPr>
            <p:nvPr/>
          </p:nvSpPr>
          <p:spPr bwMode="auto">
            <a:xfrm>
              <a:off x="2938" y="2146"/>
              <a:ext cx="531" cy="64"/>
            </a:xfrm>
            <a:custGeom>
              <a:avLst/>
              <a:gdLst>
                <a:gd name="T0" fmla="*/ 450 w 531"/>
                <a:gd name="T1" fmla="*/ 1 h 64"/>
                <a:gd name="T2" fmla="*/ 449 w 531"/>
                <a:gd name="T3" fmla="*/ 1 h 64"/>
                <a:gd name="T4" fmla="*/ 443 w 531"/>
                <a:gd name="T5" fmla="*/ 1 h 64"/>
                <a:gd name="T6" fmla="*/ 433 w 531"/>
                <a:gd name="T7" fmla="*/ 0 h 64"/>
                <a:gd name="T8" fmla="*/ 421 w 531"/>
                <a:gd name="T9" fmla="*/ 1 h 64"/>
                <a:gd name="T10" fmla="*/ 405 w 531"/>
                <a:gd name="T11" fmla="*/ 1 h 64"/>
                <a:gd name="T12" fmla="*/ 384 w 531"/>
                <a:gd name="T13" fmla="*/ 3 h 64"/>
                <a:gd name="T14" fmla="*/ 360 w 531"/>
                <a:gd name="T15" fmla="*/ 2 h 64"/>
                <a:gd name="T16" fmla="*/ 333 w 531"/>
                <a:gd name="T17" fmla="*/ 5 h 64"/>
                <a:gd name="T18" fmla="*/ 302 w 531"/>
                <a:gd name="T19" fmla="*/ 8 h 64"/>
                <a:gd name="T20" fmla="*/ 269 w 531"/>
                <a:gd name="T21" fmla="*/ 12 h 64"/>
                <a:gd name="T22" fmla="*/ 233 w 531"/>
                <a:gd name="T23" fmla="*/ 17 h 64"/>
                <a:gd name="T24" fmla="*/ 193 w 531"/>
                <a:gd name="T25" fmla="*/ 22 h 64"/>
                <a:gd name="T26" fmla="*/ 150 w 531"/>
                <a:gd name="T27" fmla="*/ 30 h 64"/>
                <a:gd name="T28" fmla="*/ 103 w 531"/>
                <a:gd name="T29" fmla="*/ 38 h 64"/>
                <a:gd name="T30" fmla="*/ 53 w 531"/>
                <a:gd name="T31" fmla="*/ 49 h 64"/>
                <a:gd name="T32" fmla="*/ 0 w 531"/>
                <a:gd name="T33" fmla="*/ 62 h 64"/>
                <a:gd name="T34" fmla="*/ 4 w 531"/>
                <a:gd name="T35" fmla="*/ 63 h 64"/>
                <a:gd name="T36" fmla="*/ 10 w 531"/>
                <a:gd name="T37" fmla="*/ 63 h 64"/>
                <a:gd name="T38" fmla="*/ 21 w 531"/>
                <a:gd name="T39" fmla="*/ 62 h 64"/>
                <a:gd name="T40" fmla="*/ 36 w 531"/>
                <a:gd name="T41" fmla="*/ 62 h 64"/>
                <a:gd name="T42" fmla="*/ 55 w 531"/>
                <a:gd name="T43" fmla="*/ 61 h 64"/>
                <a:gd name="T44" fmla="*/ 77 w 531"/>
                <a:gd name="T45" fmla="*/ 61 h 64"/>
                <a:gd name="T46" fmla="*/ 103 w 531"/>
                <a:gd name="T47" fmla="*/ 60 h 64"/>
                <a:gd name="T48" fmla="*/ 131 w 531"/>
                <a:gd name="T49" fmla="*/ 60 h 64"/>
                <a:gd name="T50" fmla="*/ 163 w 531"/>
                <a:gd name="T51" fmla="*/ 60 h 64"/>
                <a:gd name="T52" fmla="*/ 197 w 531"/>
                <a:gd name="T53" fmla="*/ 58 h 64"/>
                <a:gd name="T54" fmla="*/ 235 w 531"/>
                <a:gd name="T55" fmla="*/ 59 h 64"/>
                <a:gd name="T56" fmla="*/ 274 w 531"/>
                <a:gd name="T57" fmla="*/ 58 h 64"/>
                <a:gd name="T58" fmla="*/ 316 w 531"/>
                <a:gd name="T59" fmla="*/ 60 h 64"/>
                <a:gd name="T60" fmla="*/ 358 w 531"/>
                <a:gd name="T61" fmla="*/ 60 h 64"/>
                <a:gd name="T62" fmla="*/ 403 w 531"/>
                <a:gd name="T63" fmla="*/ 62 h 64"/>
                <a:gd name="T64" fmla="*/ 450 w 531"/>
                <a:gd name="T65" fmla="*/ 63 h 64"/>
                <a:gd name="T66" fmla="*/ 471 w 531"/>
                <a:gd name="T67" fmla="*/ 62 h 64"/>
                <a:gd name="T68" fmla="*/ 497 w 531"/>
                <a:gd name="T69" fmla="*/ 58 h 64"/>
                <a:gd name="T70" fmla="*/ 521 w 531"/>
                <a:gd name="T71" fmla="*/ 51 h 64"/>
                <a:gd name="T72" fmla="*/ 528 w 531"/>
                <a:gd name="T73" fmla="*/ 36 h 64"/>
                <a:gd name="T74" fmla="*/ 529 w 531"/>
                <a:gd name="T75" fmla="*/ 29 h 64"/>
                <a:gd name="T76" fmla="*/ 514 w 531"/>
                <a:gd name="T77" fmla="*/ 17 h 64"/>
                <a:gd name="T78" fmla="*/ 488 w 531"/>
                <a:gd name="T79" fmla="*/ 6 h 64"/>
                <a:gd name="T80" fmla="*/ 450 w 531"/>
                <a:gd name="T81" fmla="*/ 1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1"/>
                <a:gd name="T124" fmla="*/ 0 h 64"/>
                <a:gd name="T125" fmla="*/ 531 w 531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1" h="64">
                  <a:moveTo>
                    <a:pt x="450" y="1"/>
                  </a:moveTo>
                  <a:lnTo>
                    <a:pt x="450" y="1"/>
                  </a:lnTo>
                  <a:lnTo>
                    <a:pt x="449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1"/>
                  </a:lnTo>
                  <a:lnTo>
                    <a:pt x="439" y="2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1" y="1"/>
                  </a:lnTo>
                  <a:lnTo>
                    <a:pt x="414" y="2"/>
                  </a:lnTo>
                  <a:lnTo>
                    <a:pt x="405" y="1"/>
                  </a:lnTo>
                  <a:lnTo>
                    <a:pt x="395" y="1"/>
                  </a:lnTo>
                  <a:lnTo>
                    <a:pt x="384" y="3"/>
                  </a:lnTo>
                  <a:lnTo>
                    <a:pt x="373" y="2"/>
                  </a:lnTo>
                  <a:lnTo>
                    <a:pt x="360" y="2"/>
                  </a:lnTo>
                  <a:lnTo>
                    <a:pt x="347" y="5"/>
                  </a:lnTo>
                  <a:lnTo>
                    <a:pt x="333" y="5"/>
                  </a:lnTo>
                  <a:lnTo>
                    <a:pt x="319" y="7"/>
                  </a:lnTo>
                  <a:lnTo>
                    <a:pt x="302" y="8"/>
                  </a:lnTo>
                  <a:lnTo>
                    <a:pt x="287" y="9"/>
                  </a:lnTo>
                  <a:lnTo>
                    <a:pt x="269" y="12"/>
                  </a:lnTo>
                  <a:lnTo>
                    <a:pt x="251" y="13"/>
                  </a:lnTo>
                  <a:lnTo>
                    <a:pt x="233" y="17"/>
                  </a:lnTo>
                  <a:lnTo>
                    <a:pt x="213" y="20"/>
                  </a:lnTo>
                  <a:lnTo>
                    <a:pt x="193" y="22"/>
                  </a:lnTo>
                  <a:lnTo>
                    <a:pt x="171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103" y="38"/>
                  </a:lnTo>
                  <a:lnTo>
                    <a:pt x="79" y="45"/>
                  </a:lnTo>
                  <a:lnTo>
                    <a:pt x="53" y="49"/>
                  </a:lnTo>
                  <a:lnTo>
                    <a:pt x="27" y="56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55" y="61"/>
                  </a:lnTo>
                  <a:lnTo>
                    <a:pt x="66" y="62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3" y="60"/>
                  </a:lnTo>
                  <a:lnTo>
                    <a:pt x="116" y="60"/>
                  </a:lnTo>
                  <a:lnTo>
                    <a:pt x="131" y="60"/>
                  </a:lnTo>
                  <a:lnTo>
                    <a:pt x="147" y="60"/>
                  </a:lnTo>
                  <a:lnTo>
                    <a:pt x="163" y="60"/>
                  </a:lnTo>
                  <a:lnTo>
                    <a:pt x="179" y="59"/>
                  </a:lnTo>
                  <a:lnTo>
                    <a:pt x="197" y="58"/>
                  </a:lnTo>
                  <a:lnTo>
                    <a:pt x="215" y="59"/>
                  </a:lnTo>
                  <a:lnTo>
                    <a:pt x="235" y="59"/>
                  </a:lnTo>
                  <a:lnTo>
                    <a:pt x="254" y="59"/>
                  </a:lnTo>
                  <a:lnTo>
                    <a:pt x="274" y="58"/>
                  </a:lnTo>
                  <a:lnTo>
                    <a:pt x="294" y="60"/>
                  </a:lnTo>
                  <a:lnTo>
                    <a:pt x="316" y="60"/>
                  </a:lnTo>
                  <a:lnTo>
                    <a:pt x="336" y="60"/>
                  </a:lnTo>
                  <a:lnTo>
                    <a:pt x="358" y="60"/>
                  </a:lnTo>
                  <a:lnTo>
                    <a:pt x="382" y="60"/>
                  </a:lnTo>
                  <a:lnTo>
                    <a:pt x="403" y="62"/>
                  </a:lnTo>
                  <a:lnTo>
                    <a:pt x="427" y="61"/>
                  </a:lnTo>
                  <a:lnTo>
                    <a:pt x="450" y="63"/>
                  </a:lnTo>
                  <a:lnTo>
                    <a:pt x="459" y="62"/>
                  </a:lnTo>
                  <a:lnTo>
                    <a:pt x="471" y="62"/>
                  </a:lnTo>
                  <a:lnTo>
                    <a:pt x="484" y="61"/>
                  </a:lnTo>
                  <a:lnTo>
                    <a:pt x="497" y="58"/>
                  </a:lnTo>
                  <a:lnTo>
                    <a:pt x="511" y="55"/>
                  </a:lnTo>
                  <a:lnTo>
                    <a:pt x="521" y="51"/>
                  </a:lnTo>
                  <a:lnTo>
                    <a:pt x="527" y="45"/>
                  </a:lnTo>
                  <a:lnTo>
                    <a:pt x="528" y="36"/>
                  </a:lnTo>
                  <a:lnTo>
                    <a:pt x="530" y="33"/>
                  </a:lnTo>
                  <a:lnTo>
                    <a:pt x="529" y="29"/>
                  </a:lnTo>
                  <a:lnTo>
                    <a:pt x="525" y="24"/>
                  </a:lnTo>
                  <a:lnTo>
                    <a:pt x="514" y="17"/>
                  </a:lnTo>
                  <a:lnTo>
                    <a:pt x="503" y="12"/>
                  </a:lnTo>
                  <a:lnTo>
                    <a:pt x="488" y="6"/>
                  </a:lnTo>
                  <a:lnTo>
                    <a:pt x="470" y="3"/>
                  </a:lnTo>
                  <a:lnTo>
                    <a:pt x="45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9" name="Freeform 49"/>
            <p:cNvSpPr>
              <a:spLocks/>
            </p:cNvSpPr>
            <p:nvPr/>
          </p:nvSpPr>
          <p:spPr bwMode="auto">
            <a:xfrm>
              <a:off x="1621" y="1980"/>
              <a:ext cx="317" cy="34"/>
            </a:xfrm>
            <a:custGeom>
              <a:avLst/>
              <a:gdLst>
                <a:gd name="T0" fmla="*/ 268 w 317"/>
                <a:gd name="T1" fmla="*/ 4 h 34"/>
                <a:gd name="T2" fmla="*/ 265 w 317"/>
                <a:gd name="T3" fmla="*/ 5 h 34"/>
                <a:gd name="T4" fmla="*/ 262 w 317"/>
                <a:gd name="T5" fmla="*/ 2 h 34"/>
                <a:gd name="T6" fmla="*/ 257 w 317"/>
                <a:gd name="T7" fmla="*/ 0 h 34"/>
                <a:gd name="T8" fmla="*/ 249 w 317"/>
                <a:gd name="T9" fmla="*/ 1 h 34"/>
                <a:gd name="T10" fmla="*/ 240 w 317"/>
                <a:gd name="T11" fmla="*/ 1 h 34"/>
                <a:gd name="T12" fmla="*/ 228 w 317"/>
                <a:gd name="T13" fmla="*/ 1 h 34"/>
                <a:gd name="T14" fmla="*/ 213 w 317"/>
                <a:gd name="T15" fmla="*/ 1 h 34"/>
                <a:gd name="T16" fmla="*/ 197 w 317"/>
                <a:gd name="T17" fmla="*/ 0 h 34"/>
                <a:gd name="T18" fmla="*/ 179 w 317"/>
                <a:gd name="T19" fmla="*/ 2 h 34"/>
                <a:gd name="T20" fmla="*/ 157 w 317"/>
                <a:gd name="T21" fmla="*/ 2 h 34"/>
                <a:gd name="T22" fmla="*/ 136 w 317"/>
                <a:gd name="T23" fmla="*/ 4 h 34"/>
                <a:gd name="T24" fmla="*/ 112 w 317"/>
                <a:gd name="T25" fmla="*/ 6 h 34"/>
                <a:gd name="T26" fmla="*/ 86 w 317"/>
                <a:gd name="T27" fmla="*/ 7 h 34"/>
                <a:gd name="T28" fmla="*/ 59 w 317"/>
                <a:gd name="T29" fmla="*/ 11 h 34"/>
                <a:gd name="T30" fmla="*/ 30 w 317"/>
                <a:gd name="T31" fmla="*/ 16 h 34"/>
                <a:gd name="T32" fmla="*/ 0 w 317"/>
                <a:gd name="T33" fmla="*/ 21 h 34"/>
                <a:gd name="T34" fmla="*/ 1 w 317"/>
                <a:gd name="T35" fmla="*/ 22 h 34"/>
                <a:gd name="T36" fmla="*/ 4 w 317"/>
                <a:gd name="T37" fmla="*/ 22 h 34"/>
                <a:gd name="T38" fmla="*/ 11 w 317"/>
                <a:gd name="T39" fmla="*/ 25 h 34"/>
                <a:gd name="T40" fmla="*/ 20 w 317"/>
                <a:gd name="T41" fmla="*/ 25 h 34"/>
                <a:gd name="T42" fmla="*/ 31 w 317"/>
                <a:gd name="T43" fmla="*/ 25 h 34"/>
                <a:gd name="T44" fmla="*/ 43 w 317"/>
                <a:gd name="T45" fmla="*/ 27 h 34"/>
                <a:gd name="T46" fmla="*/ 59 w 317"/>
                <a:gd name="T47" fmla="*/ 28 h 34"/>
                <a:gd name="T48" fmla="*/ 76 w 317"/>
                <a:gd name="T49" fmla="*/ 29 h 34"/>
                <a:gd name="T50" fmla="*/ 95 w 317"/>
                <a:gd name="T51" fmla="*/ 30 h 34"/>
                <a:gd name="T52" fmla="*/ 116 w 317"/>
                <a:gd name="T53" fmla="*/ 31 h 34"/>
                <a:gd name="T54" fmla="*/ 137 w 317"/>
                <a:gd name="T55" fmla="*/ 32 h 34"/>
                <a:gd name="T56" fmla="*/ 161 w 317"/>
                <a:gd name="T57" fmla="*/ 32 h 34"/>
                <a:gd name="T58" fmla="*/ 185 w 317"/>
                <a:gd name="T59" fmla="*/ 33 h 34"/>
                <a:gd name="T60" fmla="*/ 212 w 317"/>
                <a:gd name="T61" fmla="*/ 33 h 34"/>
                <a:gd name="T62" fmla="*/ 239 w 317"/>
                <a:gd name="T63" fmla="*/ 32 h 34"/>
                <a:gd name="T64" fmla="*/ 268 w 317"/>
                <a:gd name="T65" fmla="*/ 31 h 34"/>
                <a:gd name="T66" fmla="*/ 273 w 317"/>
                <a:gd name="T67" fmla="*/ 31 h 34"/>
                <a:gd name="T68" fmla="*/ 280 w 317"/>
                <a:gd name="T69" fmla="*/ 31 h 34"/>
                <a:gd name="T70" fmla="*/ 287 w 317"/>
                <a:gd name="T71" fmla="*/ 31 h 34"/>
                <a:gd name="T72" fmla="*/ 296 w 317"/>
                <a:gd name="T73" fmla="*/ 29 h 34"/>
                <a:gd name="T74" fmla="*/ 303 w 317"/>
                <a:gd name="T75" fmla="*/ 27 h 34"/>
                <a:gd name="T76" fmla="*/ 310 w 317"/>
                <a:gd name="T77" fmla="*/ 24 h 34"/>
                <a:gd name="T78" fmla="*/ 313 w 317"/>
                <a:gd name="T79" fmla="*/ 22 h 34"/>
                <a:gd name="T80" fmla="*/ 314 w 317"/>
                <a:gd name="T81" fmla="*/ 17 h 34"/>
                <a:gd name="T82" fmla="*/ 316 w 317"/>
                <a:gd name="T83" fmla="*/ 15 h 34"/>
                <a:gd name="T84" fmla="*/ 314 w 317"/>
                <a:gd name="T85" fmla="*/ 12 h 34"/>
                <a:gd name="T86" fmla="*/ 311 w 317"/>
                <a:gd name="T87" fmla="*/ 11 h 34"/>
                <a:gd name="T88" fmla="*/ 306 w 317"/>
                <a:gd name="T89" fmla="*/ 9 h 34"/>
                <a:gd name="T90" fmla="*/ 298 w 317"/>
                <a:gd name="T91" fmla="*/ 7 h 34"/>
                <a:gd name="T92" fmla="*/ 290 w 317"/>
                <a:gd name="T93" fmla="*/ 6 h 34"/>
                <a:gd name="T94" fmla="*/ 279 w 317"/>
                <a:gd name="T95" fmla="*/ 5 h 34"/>
                <a:gd name="T96" fmla="*/ 268 w 317"/>
                <a:gd name="T97" fmla="*/ 4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4"/>
                <a:gd name="T149" fmla="*/ 317 w 317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4">
                  <a:moveTo>
                    <a:pt x="268" y="4"/>
                  </a:moveTo>
                  <a:lnTo>
                    <a:pt x="265" y="5"/>
                  </a:lnTo>
                  <a:lnTo>
                    <a:pt x="262" y="2"/>
                  </a:lnTo>
                  <a:lnTo>
                    <a:pt x="257" y="0"/>
                  </a:lnTo>
                  <a:lnTo>
                    <a:pt x="249" y="1"/>
                  </a:lnTo>
                  <a:lnTo>
                    <a:pt x="240" y="1"/>
                  </a:lnTo>
                  <a:lnTo>
                    <a:pt x="228" y="1"/>
                  </a:lnTo>
                  <a:lnTo>
                    <a:pt x="213" y="1"/>
                  </a:lnTo>
                  <a:lnTo>
                    <a:pt x="197" y="0"/>
                  </a:lnTo>
                  <a:lnTo>
                    <a:pt x="179" y="2"/>
                  </a:lnTo>
                  <a:lnTo>
                    <a:pt x="157" y="2"/>
                  </a:lnTo>
                  <a:lnTo>
                    <a:pt x="136" y="4"/>
                  </a:lnTo>
                  <a:lnTo>
                    <a:pt x="112" y="6"/>
                  </a:lnTo>
                  <a:lnTo>
                    <a:pt x="86" y="7"/>
                  </a:lnTo>
                  <a:lnTo>
                    <a:pt x="59" y="11"/>
                  </a:lnTo>
                  <a:lnTo>
                    <a:pt x="30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11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3" y="27"/>
                  </a:lnTo>
                  <a:lnTo>
                    <a:pt x="59" y="28"/>
                  </a:lnTo>
                  <a:lnTo>
                    <a:pt x="76" y="29"/>
                  </a:lnTo>
                  <a:lnTo>
                    <a:pt x="95" y="30"/>
                  </a:lnTo>
                  <a:lnTo>
                    <a:pt x="116" y="31"/>
                  </a:lnTo>
                  <a:lnTo>
                    <a:pt x="137" y="32"/>
                  </a:lnTo>
                  <a:lnTo>
                    <a:pt x="161" y="32"/>
                  </a:lnTo>
                  <a:lnTo>
                    <a:pt x="185" y="33"/>
                  </a:lnTo>
                  <a:lnTo>
                    <a:pt x="212" y="33"/>
                  </a:lnTo>
                  <a:lnTo>
                    <a:pt x="239" y="32"/>
                  </a:lnTo>
                  <a:lnTo>
                    <a:pt x="268" y="31"/>
                  </a:lnTo>
                  <a:lnTo>
                    <a:pt x="273" y="31"/>
                  </a:lnTo>
                  <a:lnTo>
                    <a:pt x="280" y="31"/>
                  </a:lnTo>
                  <a:lnTo>
                    <a:pt x="287" y="31"/>
                  </a:lnTo>
                  <a:lnTo>
                    <a:pt x="296" y="29"/>
                  </a:lnTo>
                  <a:lnTo>
                    <a:pt x="303" y="27"/>
                  </a:lnTo>
                  <a:lnTo>
                    <a:pt x="310" y="24"/>
                  </a:lnTo>
                  <a:lnTo>
                    <a:pt x="313" y="22"/>
                  </a:lnTo>
                  <a:lnTo>
                    <a:pt x="314" y="17"/>
                  </a:lnTo>
                  <a:lnTo>
                    <a:pt x="316" y="15"/>
                  </a:lnTo>
                  <a:lnTo>
                    <a:pt x="314" y="12"/>
                  </a:lnTo>
                  <a:lnTo>
                    <a:pt x="311" y="11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0" y="6"/>
                  </a:lnTo>
                  <a:lnTo>
                    <a:pt x="279" y="5"/>
                  </a:lnTo>
                  <a:lnTo>
                    <a:pt x="268" y="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0" name="Freeform 50"/>
            <p:cNvSpPr>
              <a:spLocks/>
            </p:cNvSpPr>
            <p:nvPr/>
          </p:nvSpPr>
          <p:spPr bwMode="auto">
            <a:xfrm>
              <a:off x="1618" y="1983"/>
              <a:ext cx="326" cy="35"/>
            </a:xfrm>
            <a:custGeom>
              <a:avLst/>
              <a:gdLst>
                <a:gd name="T0" fmla="*/ 275 w 326"/>
                <a:gd name="T1" fmla="*/ 3 h 35"/>
                <a:gd name="T2" fmla="*/ 275 w 326"/>
                <a:gd name="T3" fmla="*/ 3 h 35"/>
                <a:gd name="T4" fmla="*/ 273 w 326"/>
                <a:gd name="T5" fmla="*/ 3 h 35"/>
                <a:gd name="T6" fmla="*/ 269 w 326"/>
                <a:gd name="T7" fmla="*/ 2 h 35"/>
                <a:gd name="T8" fmla="*/ 264 w 326"/>
                <a:gd name="T9" fmla="*/ 0 h 35"/>
                <a:gd name="T10" fmla="*/ 256 w 326"/>
                <a:gd name="T11" fmla="*/ 1 h 35"/>
                <a:gd name="T12" fmla="*/ 246 w 326"/>
                <a:gd name="T13" fmla="*/ 0 h 35"/>
                <a:gd name="T14" fmla="*/ 233 w 326"/>
                <a:gd name="T15" fmla="*/ 1 h 35"/>
                <a:gd name="T16" fmla="*/ 219 w 326"/>
                <a:gd name="T17" fmla="*/ 0 h 35"/>
                <a:gd name="T18" fmla="*/ 202 w 326"/>
                <a:gd name="T19" fmla="*/ 1 h 35"/>
                <a:gd name="T20" fmla="*/ 184 w 326"/>
                <a:gd name="T21" fmla="*/ 2 h 35"/>
                <a:gd name="T22" fmla="*/ 163 w 326"/>
                <a:gd name="T23" fmla="*/ 2 h 35"/>
                <a:gd name="T24" fmla="*/ 140 w 326"/>
                <a:gd name="T25" fmla="*/ 4 h 35"/>
                <a:gd name="T26" fmla="*/ 116 w 326"/>
                <a:gd name="T27" fmla="*/ 7 h 35"/>
                <a:gd name="T28" fmla="*/ 90 w 326"/>
                <a:gd name="T29" fmla="*/ 9 h 35"/>
                <a:gd name="T30" fmla="*/ 61 w 326"/>
                <a:gd name="T31" fmla="*/ 14 h 35"/>
                <a:gd name="T32" fmla="*/ 32 w 326"/>
                <a:gd name="T33" fmla="*/ 18 h 35"/>
                <a:gd name="T34" fmla="*/ 0 w 326"/>
                <a:gd name="T35" fmla="*/ 24 h 35"/>
                <a:gd name="T36" fmla="*/ 1 w 326"/>
                <a:gd name="T37" fmla="*/ 25 h 35"/>
                <a:gd name="T38" fmla="*/ 4 w 326"/>
                <a:gd name="T39" fmla="*/ 24 h 35"/>
                <a:gd name="T40" fmla="*/ 12 w 326"/>
                <a:gd name="T41" fmla="*/ 27 h 35"/>
                <a:gd name="T42" fmla="*/ 21 w 326"/>
                <a:gd name="T43" fmla="*/ 27 h 35"/>
                <a:gd name="T44" fmla="*/ 33 w 326"/>
                <a:gd name="T45" fmla="*/ 28 h 35"/>
                <a:gd name="T46" fmla="*/ 45 w 326"/>
                <a:gd name="T47" fmla="*/ 29 h 35"/>
                <a:gd name="T48" fmla="*/ 61 w 326"/>
                <a:gd name="T49" fmla="*/ 30 h 35"/>
                <a:gd name="T50" fmla="*/ 79 w 326"/>
                <a:gd name="T51" fmla="*/ 31 h 35"/>
                <a:gd name="T52" fmla="*/ 98 w 326"/>
                <a:gd name="T53" fmla="*/ 33 h 35"/>
                <a:gd name="T54" fmla="*/ 120 w 326"/>
                <a:gd name="T55" fmla="*/ 31 h 35"/>
                <a:gd name="T56" fmla="*/ 141 w 326"/>
                <a:gd name="T57" fmla="*/ 34 h 35"/>
                <a:gd name="T58" fmla="*/ 165 w 326"/>
                <a:gd name="T59" fmla="*/ 33 h 35"/>
                <a:gd name="T60" fmla="*/ 191 w 326"/>
                <a:gd name="T61" fmla="*/ 34 h 35"/>
                <a:gd name="T62" fmla="*/ 218 w 326"/>
                <a:gd name="T63" fmla="*/ 34 h 35"/>
                <a:gd name="T64" fmla="*/ 246 w 326"/>
                <a:gd name="T65" fmla="*/ 32 h 35"/>
                <a:gd name="T66" fmla="*/ 274 w 326"/>
                <a:gd name="T67" fmla="*/ 31 h 35"/>
                <a:gd name="T68" fmla="*/ 279 w 326"/>
                <a:gd name="T69" fmla="*/ 32 h 35"/>
                <a:gd name="T70" fmla="*/ 285 w 326"/>
                <a:gd name="T71" fmla="*/ 31 h 35"/>
                <a:gd name="T72" fmla="*/ 296 w 326"/>
                <a:gd name="T73" fmla="*/ 31 h 35"/>
                <a:gd name="T74" fmla="*/ 304 w 326"/>
                <a:gd name="T75" fmla="*/ 29 h 35"/>
                <a:gd name="T76" fmla="*/ 312 w 326"/>
                <a:gd name="T77" fmla="*/ 27 h 35"/>
                <a:gd name="T78" fmla="*/ 318 w 326"/>
                <a:gd name="T79" fmla="*/ 24 h 35"/>
                <a:gd name="T80" fmla="*/ 322 w 326"/>
                <a:gd name="T81" fmla="*/ 21 h 35"/>
                <a:gd name="T82" fmla="*/ 323 w 326"/>
                <a:gd name="T83" fmla="*/ 16 h 35"/>
                <a:gd name="T84" fmla="*/ 325 w 326"/>
                <a:gd name="T85" fmla="*/ 15 h 35"/>
                <a:gd name="T86" fmla="*/ 323 w 326"/>
                <a:gd name="T87" fmla="*/ 11 h 35"/>
                <a:gd name="T88" fmla="*/ 320 w 326"/>
                <a:gd name="T89" fmla="*/ 10 h 35"/>
                <a:gd name="T90" fmla="*/ 314 w 326"/>
                <a:gd name="T91" fmla="*/ 8 h 35"/>
                <a:gd name="T92" fmla="*/ 307 w 326"/>
                <a:gd name="T93" fmla="*/ 7 h 35"/>
                <a:gd name="T94" fmla="*/ 297 w 326"/>
                <a:gd name="T95" fmla="*/ 5 h 35"/>
                <a:gd name="T96" fmla="*/ 287 w 326"/>
                <a:gd name="T97" fmla="*/ 4 h 35"/>
                <a:gd name="T98" fmla="*/ 275 w 326"/>
                <a:gd name="T99" fmla="*/ 3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35"/>
                <a:gd name="T152" fmla="*/ 326 w 326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35">
                  <a:moveTo>
                    <a:pt x="275" y="3"/>
                  </a:moveTo>
                  <a:lnTo>
                    <a:pt x="275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4" y="0"/>
                  </a:lnTo>
                  <a:lnTo>
                    <a:pt x="256" y="1"/>
                  </a:lnTo>
                  <a:lnTo>
                    <a:pt x="246" y="0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02" y="1"/>
                  </a:lnTo>
                  <a:lnTo>
                    <a:pt x="184" y="2"/>
                  </a:lnTo>
                  <a:lnTo>
                    <a:pt x="163" y="2"/>
                  </a:lnTo>
                  <a:lnTo>
                    <a:pt x="140" y="4"/>
                  </a:lnTo>
                  <a:lnTo>
                    <a:pt x="116" y="7"/>
                  </a:lnTo>
                  <a:lnTo>
                    <a:pt x="90" y="9"/>
                  </a:lnTo>
                  <a:lnTo>
                    <a:pt x="61" y="14"/>
                  </a:lnTo>
                  <a:lnTo>
                    <a:pt x="32" y="18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33" y="28"/>
                  </a:lnTo>
                  <a:lnTo>
                    <a:pt x="45" y="29"/>
                  </a:lnTo>
                  <a:lnTo>
                    <a:pt x="61" y="30"/>
                  </a:lnTo>
                  <a:lnTo>
                    <a:pt x="79" y="31"/>
                  </a:lnTo>
                  <a:lnTo>
                    <a:pt x="98" y="33"/>
                  </a:lnTo>
                  <a:lnTo>
                    <a:pt x="120" y="31"/>
                  </a:lnTo>
                  <a:lnTo>
                    <a:pt x="141" y="34"/>
                  </a:lnTo>
                  <a:lnTo>
                    <a:pt x="165" y="33"/>
                  </a:lnTo>
                  <a:lnTo>
                    <a:pt x="191" y="34"/>
                  </a:lnTo>
                  <a:lnTo>
                    <a:pt x="218" y="34"/>
                  </a:lnTo>
                  <a:lnTo>
                    <a:pt x="246" y="32"/>
                  </a:lnTo>
                  <a:lnTo>
                    <a:pt x="274" y="31"/>
                  </a:lnTo>
                  <a:lnTo>
                    <a:pt x="279" y="32"/>
                  </a:lnTo>
                  <a:lnTo>
                    <a:pt x="285" y="31"/>
                  </a:lnTo>
                  <a:lnTo>
                    <a:pt x="296" y="31"/>
                  </a:lnTo>
                  <a:lnTo>
                    <a:pt x="304" y="29"/>
                  </a:lnTo>
                  <a:lnTo>
                    <a:pt x="312" y="27"/>
                  </a:lnTo>
                  <a:lnTo>
                    <a:pt x="318" y="24"/>
                  </a:lnTo>
                  <a:lnTo>
                    <a:pt x="322" y="21"/>
                  </a:lnTo>
                  <a:lnTo>
                    <a:pt x="323" y="16"/>
                  </a:lnTo>
                  <a:lnTo>
                    <a:pt x="325" y="15"/>
                  </a:lnTo>
                  <a:lnTo>
                    <a:pt x="323" y="11"/>
                  </a:lnTo>
                  <a:lnTo>
                    <a:pt x="320" y="10"/>
                  </a:lnTo>
                  <a:lnTo>
                    <a:pt x="314" y="8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7" y="4"/>
                  </a:lnTo>
                  <a:lnTo>
                    <a:pt x="27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1" name="Freeform 51"/>
            <p:cNvSpPr>
              <a:spLocks/>
            </p:cNvSpPr>
            <p:nvPr/>
          </p:nvSpPr>
          <p:spPr bwMode="auto">
            <a:xfrm>
              <a:off x="3176" y="1760"/>
              <a:ext cx="93" cy="152"/>
            </a:xfrm>
            <a:custGeom>
              <a:avLst/>
              <a:gdLst>
                <a:gd name="T0" fmla="*/ 92 w 93"/>
                <a:gd name="T1" fmla="*/ 151 h 152"/>
                <a:gd name="T2" fmla="*/ 71 w 93"/>
                <a:gd name="T3" fmla="*/ 148 h 152"/>
                <a:gd name="T4" fmla="*/ 0 w 93"/>
                <a:gd name="T5" fmla="*/ 0 h 152"/>
                <a:gd name="T6" fmla="*/ 22 w 93"/>
                <a:gd name="T7" fmla="*/ 3 h 152"/>
                <a:gd name="T8" fmla="*/ 92 w 93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2"/>
                <a:gd name="T17" fmla="*/ 93 w 9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2">
                  <a:moveTo>
                    <a:pt x="92" y="151"/>
                  </a:moveTo>
                  <a:lnTo>
                    <a:pt x="71" y="148"/>
                  </a:lnTo>
                  <a:lnTo>
                    <a:pt x="0" y="0"/>
                  </a:lnTo>
                  <a:lnTo>
                    <a:pt x="22" y="3"/>
                  </a:lnTo>
                  <a:lnTo>
                    <a:pt x="92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Freeform 52"/>
            <p:cNvSpPr>
              <a:spLocks/>
            </p:cNvSpPr>
            <p:nvPr/>
          </p:nvSpPr>
          <p:spPr bwMode="auto">
            <a:xfrm>
              <a:off x="3176" y="1760"/>
              <a:ext cx="95" cy="159"/>
            </a:xfrm>
            <a:custGeom>
              <a:avLst/>
              <a:gdLst>
                <a:gd name="T0" fmla="*/ 94 w 95"/>
                <a:gd name="T1" fmla="*/ 158 h 159"/>
                <a:gd name="T2" fmla="*/ 73 w 95"/>
                <a:gd name="T3" fmla="*/ 155 h 159"/>
                <a:gd name="T4" fmla="*/ 0 w 95"/>
                <a:gd name="T5" fmla="*/ 0 h 159"/>
                <a:gd name="T6" fmla="*/ 23 w 95"/>
                <a:gd name="T7" fmla="*/ 3 h 159"/>
                <a:gd name="T8" fmla="*/ 94 w 95"/>
                <a:gd name="T9" fmla="*/ 15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4" y="158"/>
                  </a:moveTo>
                  <a:lnTo>
                    <a:pt x="73" y="155"/>
                  </a:lnTo>
                  <a:lnTo>
                    <a:pt x="0" y="0"/>
                  </a:lnTo>
                  <a:lnTo>
                    <a:pt x="23" y="3"/>
                  </a:lnTo>
                  <a:lnTo>
                    <a:pt x="94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3"/>
            <p:cNvSpPr>
              <a:spLocks/>
            </p:cNvSpPr>
            <p:nvPr/>
          </p:nvSpPr>
          <p:spPr bwMode="auto">
            <a:xfrm>
              <a:off x="3179" y="1759"/>
              <a:ext cx="86" cy="152"/>
            </a:xfrm>
            <a:custGeom>
              <a:avLst/>
              <a:gdLst>
                <a:gd name="T0" fmla="*/ 85 w 86"/>
                <a:gd name="T1" fmla="*/ 151 h 152"/>
                <a:gd name="T2" fmla="*/ 71 w 86"/>
                <a:gd name="T3" fmla="*/ 149 h 152"/>
                <a:gd name="T4" fmla="*/ 0 w 86"/>
                <a:gd name="T5" fmla="*/ 0 h 152"/>
                <a:gd name="T6" fmla="*/ 15 w 86"/>
                <a:gd name="T7" fmla="*/ 3 h 152"/>
                <a:gd name="T8" fmla="*/ 85 w 86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2"/>
                <a:gd name="T17" fmla="*/ 86 w 86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2">
                  <a:moveTo>
                    <a:pt x="85" y="151"/>
                  </a:moveTo>
                  <a:lnTo>
                    <a:pt x="71" y="149"/>
                  </a:lnTo>
                  <a:lnTo>
                    <a:pt x="0" y="0"/>
                  </a:lnTo>
                  <a:lnTo>
                    <a:pt x="15" y="3"/>
                  </a:lnTo>
                  <a:lnTo>
                    <a:pt x="85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4" name="Freeform 54"/>
            <p:cNvSpPr>
              <a:spLocks/>
            </p:cNvSpPr>
            <p:nvPr/>
          </p:nvSpPr>
          <p:spPr bwMode="auto">
            <a:xfrm>
              <a:off x="3179" y="1759"/>
              <a:ext cx="87" cy="160"/>
            </a:xfrm>
            <a:custGeom>
              <a:avLst/>
              <a:gdLst>
                <a:gd name="T0" fmla="*/ 86 w 87"/>
                <a:gd name="T1" fmla="*/ 159 h 160"/>
                <a:gd name="T2" fmla="*/ 73 w 87"/>
                <a:gd name="T3" fmla="*/ 156 h 160"/>
                <a:gd name="T4" fmla="*/ 0 w 87"/>
                <a:gd name="T5" fmla="*/ 0 h 160"/>
                <a:gd name="T6" fmla="*/ 16 w 87"/>
                <a:gd name="T7" fmla="*/ 3 h 160"/>
                <a:gd name="T8" fmla="*/ 86 w 87"/>
                <a:gd name="T9" fmla="*/ 15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60"/>
                <a:gd name="T17" fmla="*/ 87 w 8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60">
                  <a:moveTo>
                    <a:pt x="86" y="159"/>
                  </a:moveTo>
                  <a:lnTo>
                    <a:pt x="73" y="15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86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5"/>
            <p:cNvSpPr>
              <a:spLocks/>
            </p:cNvSpPr>
            <p:nvPr/>
          </p:nvSpPr>
          <p:spPr bwMode="auto">
            <a:xfrm>
              <a:off x="2691" y="2184"/>
              <a:ext cx="850" cy="55"/>
            </a:xfrm>
            <a:custGeom>
              <a:avLst/>
              <a:gdLst>
                <a:gd name="T0" fmla="*/ 849 w 850"/>
                <a:gd name="T1" fmla="*/ 13 h 55"/>
                <a:gd name="T2" fmla="*/ 849 w 850"/>
                <a:gd name="T3" fmla="*/ 13 h 55"/>
                <a:gd name="T4" fmla="*/ 844 w 850"/>
                <a:gd name="T5" fmla="*/ 13 h 55"/>
                <a:gd name="T6" fmla="*/ 836 w 850"/>
                <a:gd name="T7" fmla="*/ 12 h 55"/>
                <a:gd name="T8" fmla="*/ 823 w 850"/>
                <a:gd name="T9" fmla="*/ 11 h 55"/>
                <a:gd name="T10" fmla="*/ 809 w 850"/>
                <a:gd name="T11" fmla="*/ 7 h 55"/>
                <a:gd name="T12" fmla="*/ 795 w 850"/>
                <a:gd name="T13" fmla="*/ 4 h 55"/>
                <a:gd name="T14" fmla="*/ 784 w 850"/>
                <a:gd name="T15" fmla="*/ 1 h 55"/>
                <a:gd name="T16" fmla="*/ 776 w 850"/>
                <a:gd name="T17" fmla="*/ 1 h 55"/>
                <a:gd name="T18" fmla="*/ 773 w 850"/>
                <a:gd name="T19" fmla="*/ 0 h 55"/>
                <a:gd name="T20" fmla="*/ 771 w 850"/>
                <a:gd name="T21" fmla="*/ 0 h 55"/>
                <a:gd name="T22" fmla="*/ 769 w 850"/>
                <a:gd name="T23" fmla="*/ 1 h 55"/>
                <a:gd name="T24" fmla="*/ 761 w 850"/>
                <a:gd name="T25" fmla="*/ 0 h 55"/>
                <a:gd name="T26" fmla="*/ 752 w 850"/>
                <a:gd name="T27" fmla="*/ 1 h 55"/>
                <a:gd name="T28" fmla="*/ 740 w 850"/>
                <a:gd name="T29" fmla="*/ 1 h 55"/>
                <a:gd name="T30" fmla="*/ 726 w 850"/>
                <a:gd name="T31" fmla="*/ 2 h 55"/>
                <a:gd name="T32" fmla="*/ 710 w 850"/>
                <a:gd name="T33" fmla="*/ 3 h 55"/>
                <a:gd name="T34" fmla="*/ 693 w 850"/>
                <a:gd name="T35" fmla="*/ 4 h 55"/>
                <a:gd name="T36" fmla="*/ 673 w 850"/>
                <a:gd name="T37" fmla="*/ 4 h 55"/>
                <a:gd name="T38" fmla="*/ 653 w 850"/>
                <a:gd name="T39" fmla="*/ 5 h 55"/>
                <a:gd name="T40" fmla="*/ 630 w 850"/>
                <a:gd name="T41" fmla="*/ 5 h 55"/>
                <a:gd name="T42" fmla="*/ 608 w 850"/>
                <a:gd name="T43" fmla="*/ 7 h 55"/>
                <a:gd name="T44" fmla="*/ 585 w 850"/>
                <a:gd name="T45" fmla="*/ 7 h 55"/>
                <a:gd name="T46" fmla="*/ 560 w 850"/>
                <a:gd name="T47" fmla="*/ 9 h 55"/>
                <a:gd name="T48" fmla="*/ 536 w 850"/>
                <a:gd name="T49" fmla="*/ 11 h 55"/>
                <a:gd name="T50" fmla="*/ 512 w 850"/>
                <a:gd name="T51" fmla="*/ 11 h 55"/>
                <a:gd name="T52" fmla="*/ 487 w 850"/>
                <a:gd name="T53" fmla="*/ 12 h 55"/>
                <a:gd name="T54" fmla="*/ 463 w 850"/>
                <a:gd name="T55" fmla="*/ 13 h 55"/>
                <a:gd name="T56" fmla="*/ 438 w 850"/>
                <a:gd name="T57" fmla="*/ 15 h 55"/>
                <a:gd name="T58" fmla="*/ 414 w 850"/>
                <a:gd name="T59" fmla="*/ 15 h 55"/>
                <a:gd name="T60" fmla="*/ 390 w 850"/>
                <a:gd name="T61" fmla="*/ 15 h 55"/>
                <a:gd name="T62" fmla="*/ 369 w 850"/>
                <a:gd name="T63" fmla="*/ 19 h 55"/>
                <a:gd name="T64" fmla="*/ 348 w 850"/>
                <a:gd name="T65" fmla="*/ 18 h 55"/>
                <a:gd name="T66" fmla="*/ 329 w 850"/>
                <a:gd name="T67" fmla="*/ 19 h 55"/>
                <a:gd name="T68" fmla="*/ 312 w 850"/>
                <a:gd name="T69" fmla="*/ 21 h 55"/>
                <a:gd name="T70" fmla="*/ 295 w 850"/>
                <a:gd name="T71" fmla="*/ 22 h 55"/>
                <a:gd name="T72" fmla="*/ 280 w 850"/>
                <a:gd name="T73" fmla="*/ 23 h 55"/>
                <a:gd name="T74" fmla="*/ 268 w 850"/>
                <a:gd name="T75" fmla="*/ 23 h 55"/>
                <a:gd name="T76" fmla="*/ 259 w 850"/>
                <a:gd name="T77" fmla="*/ 23 h 55"/>
                <a:gd name="T78" fmla="*/ 252 w 850"/>
                <a:gd name="T79" fmla="*/ 24 h 55"/>
                <a:gd name="T80" fmla="*/ 247 w 850"/>
                <a:gd name="T81" fmla="*/ 24 h 55"/>
                <a:gd name="T82" fmla="*/ 246 w 850"/>
                <a:gd name="T83" fmla="*/ 25 h 55"/>
                <a:gd name="T84" fmla="*/ 243 w 850"/>
                <a:gd name="T85" fmla="*/ 26 h 55"/>
                <a:gd name="T86" fmla="*/ 236 w 850"/>
                <a:gd name="T87" fmla="*/ 27 h 55"/>
                <a:gd name="T88" fmla="*/ 223 w 850"/>
                <a:gd name="T89" fmla="*/ 29 h 55"/>
                <a:gd name="T90" fmla="*/ 207 w 850"/>
                <a:gd name="T91" fmla="*/ 31 h 55"/>
                <a:gd name="T92" fmla="*/ 189 w 850"/>
                <a:gd name="T93" fmla="*/ 33 h 55"/>
                <a:gd name="T94" fmla="*/ 167 w 850"/>
                <a:gd name="T95" fmla="*/ 36 h 55"/>
                <a:gd name="T96" fmla="*/ 146 w 850"/>
                <a:gd name="T97" fmla="*/ 39 h 55"/>
                <a:gd name="T98" fmla="*/ 123 w 850"/>
                <a:gd name="T99" fmla="*/ 41 h 55"/>
                <a:gd name="T100" fmla="*/ 101 w 850"/>
                <a:gd name="T101" fmla="*/ 42 h 55"/>
                <a:gd name="T102" fmla="*/ 78 w 850"/>
                <a:gd name="T103" fmla="*/ 46 h 55"/>
                <a:gd name="T104" fmla="*/ 57 w 850"/>
                <a:gd name="T105" fmla="*/ 48 h 55"/>
                <a:gd name="T106" fmla="*/ 39 w 850"/>
                <a:gd name="T107" fmla="*/ 50 h 55"/>
                <a:gd name="T108" fmla="*/ 23 w 850"/>
                <a:gd name="T109" fmla="*/ 51 h 55"/>
                <a:gd name="T110" fmla="*/ 11 w 850"/>
                <a:gd name="T111" fmla="*/ 53 h 55"/>
                <a:gd name="T112" fmla="*/ 3 w 850"/>
                <a:gd name="T113" fmla="*/ 54 h 55"/>
                <a:gd name="T114" fmla="*/ 0 w 850"/>
                <a:gd name="T115" fmla="*/ 5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5"/>
                <a:gd name="T176" fmla="*/ 850 w 850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5">
                  <a:moveTo>
                    <a:pt x="849" y="13"/>
                  </a:moveTo>
                  <a:lnTo>
                    <a:pt x="849" y="13"/>
                  </a:lnTo>
                  <a:lnTo>
                    <a:pt x="844" y="13"/>
                  </a:lnTo>
                  <a:lnTo>
                    <a:pt x="836" y="12"/>
                  </a:lnTo>
                  <a:lnTo>
                    <a:pt x="823" y="11"/>
                  </a:lnTo>
                  <a:lnTo>
                    <a:pt x="809" y="7"/>
                  </a:lnTo>
                  <a:lnTo>
                    <a:pt x="795" y="4"/>
                  </a:lnTo>
                  <a:lnTo>
                    <a:pt x="784" y="1"/>
                  </a:lnTo>
                  <a:lnTo>
                    <a:pt x="776" y="1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69" y="1"/>
                  </a:lnTo>
                  <a:lnTo>
                    <a:pt x="761" y="0"/>
                  </a:lnTo>
                  <a:lnTo>
                    <a:pt x="752" y="1"/>
                  </a:lnTo>
                  <a:lnTo>
                    <a:pt x="740" y="1"/>
                  </a:lnTo>
                  <a:lnTo>
                    <a:pt x="726" y="2"/>
                  </a:lnTo>
                  <a:lnTo>
                    <a:pt x="710" y="3"/>
                  </a:lnTo>
                  <a:lnTo>
                    <a:pt x="693" y="4"/>
                  </a:lnTo>
                  <a:lnTo>
                    <a:pt x="673" y="4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8" y="7"/>
                  </a:lnTo>
                  <a:lnTo>
                    <a:pt x="585" y="7"/>
                  </a:lnTo>
                  <a:lnTo>
                    <a:pt x="560" y="9"/>
                  </a:lnTo>
                  <a:lnTo>
                    <a:pt x="536" y="11"/>
                  </a:lnTo>
                  <a:lnTo>
                    <a:pt x="512" y="11"/>
                  </a:lnTo>
                  <a:lnTo>
                    <a:pt x="487" y="12"/>
                  </a:lnTo>
                  <a:lnTo>
                    <a:pt x="463" y="13"/>
                  </a:lnTo>
                  <a:lnTo>
                    <a:pt x="438" y="15"/>
                  </a:lnTo>
                  <a:lnTo>
                    <a:pt x="414" y="15"/>
                  </a:lnTo>
                  <a:lnTo>
                    <a:pt x="390" y="15"/>
                  </a:lnTo>
                  <a:lnTo>
                    <a:pt x="369" y="19"/>
                  </a:lnTo>
                  <a:lnTo>
                    <a:pt x="348" y="18"/>
                  </a:lnTo>
                  <a:lnTo>
                    <a:pt x="329" y="19"/>
                  </a:lnTo>
                  <a:lnTo>
                    <a:pt x="312" y="21"/>
                  </a:lnTo>
                  <a:lnTo>
                    <a:pt x="295" y="22"/>
                  </a:lnTo>
                  <a:lnTo>
                    <a:pt x="280" y="23"/>
                  </a:lnTo>
                  <a:lnTo>
                    <a:pt x="268" y="23"/>
                  </a:lnTo>
                  <a:lnTo>
                    <a:pt x="259" y="23"/>
                  </a:lnTo>
                  <a:lnTo>
                    <a:pt x="252" y="24"/>
                  </a:lnTo>
                  <a:lnTo>
                    <a:pt x="247" y="24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6" y="27"/>
                  </a:lnTo>
                  <a:lnTo>
                    <a:pt x="223" y="29"/>
                  </a:lnTo>
                  <a:lnTo>
                    <a:pt x="207" y="31"/>
                  </a:lnTo>
                  <a:lnTo>
                    <a:pt x="189" y="33"/>
                  </a:lnTo>
                  <a:lnTo>
                    <a:pt x="167" y="36"/>
                  </a:lnTo>
                  <a:lnTo>
                    <a:pt x="146" y="39"/>
                  </a:lnTo>
                  <a:lnTo>
                    <a:pt x="123" y="41"/>
                  </a:lnTo>
                  <a:lnTo>
                    <a:pt x="101" y="42"/>
                  </a:lnTo>
                  <a:lnTo>
                    <a:pt x="78" y="46"/>
                  </a:lnTo>
                  <a:lnTo>
                    <a:pt x="57" y="48"/>
                  </a:lnTo>
                  <a:lnTo>
                    <a:pt x="39" y="50"/>
                  </a:lnTo>
                  <a:lnTo>
                    <a:pt x="23" y="51"/>
                  </a:lnTo>
                  <a:lnTo>
                    <a:pt x="11" y="53"/>
                  </a:lnTo>
                  <a:lnTo>
                    <a:pt x="3" y="54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6" name="Line 56"/>
            <p:cNvSpPr>
              <a:spLocks noChangeShapeType="1"/>
            </p:cNvSpPr>
            <p:nvPr/>
          </p:nvSpPr>
          <p:spPr bwMode="auto">
            <a:xfrm>
              <a:off x="2484" y="1887"/>
              <a:ext cx="0" cy="0"/>
            </a:xfrm>
            <a:prstGeom prst="line">
              <a:avLst/>
            </a:prstGeom>
            <a:noFill/>
            <a:ln w="12700">
              <a:solidFill>
                <a:srgbClr val="99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37" name="Freeform 57"/>
            <p:cNvSpPr>
              <a:spLocks/>
            </p:cNvSpPr>
            <p:nvPr/>
          </p:nvSpPr>
          <p:spPr bwMode="auto">
            <a:xfrm>
              <a:off x="2354" y="1885"/>
              <a:ext cx="131" cy="348"/>
            </a:xfrm>
            <a:custGeom>
              <a:avLst/>
              <a:gdLst>
                <a:gd name="T0" fmla="*/ 126 w 131"/>
                <a:gd name="T1" fmla="*/ 0 h 348"/>
                <a:gd name="T2" fmla="*/ 0 w 131"/>
                <a:gd name="T3" fmla="*/ 33 h 348"/>
                <a:gd name="T4" fmla="*/ 4 w 131"/>
                <a:gd name="T5" fmla="*/ 347 h 348"/>
                <a:gd name="T6" fmla="*/ 130 w 131"/>
                <a:gd name="T7" fmla="*/ 347 h 348"/>
                <a:gd name="T8" fmla="*/ 127 w 131"/>
                <a:gd name="T9" fmla="*/ 1 h 348"/>
                <a:gd name="T10" fmla="*/ 126 w 131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348"/>
                <a:gd name="T20" fmla="*/ 131 w 131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348">
                  <a:moveTo>
                    <a:pt x="126" y="0"/>
                  </a:moveTo>
                  <a:lnTo>
                    <a:pt x="0" y="33"/>
                  </a:lnTo>
                  <a:lnTo>
                    <a:pt x="4" y="347"/>
                  </a:lnTo>
                  <a:lnTo>
                    <a:pt x="130" y="347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8" name="Freeform 58"/>
            <p:cNvSpPr>
              <a:spLocks/>
            </p:cNvSpPr>
            <p:nvPr/>
          </p:nvSpPr>
          <p:spPr bwMode="auto">
            <a:xfrm>
              <a:off x="2353" y="1886"/>
              <a:ext cx="135" cy="354"/>
            </a:xfrm>
            <a:custGeom>
              <a:avLst/>
              <a:gdLst>
                <a:gd name="T0" fmla="*/ 130 w 135"/>
                <a:gd name="T1" fmla="*/ 0 h 354"/>
                <a:gd name="T2" fmla="*/ 0 w 135"/>
                <a:gd name="T3" fmla="*/ 33 h 354"/>
                <a:gd name="T4" fmla="*/ 6 w 135"/>
                <a:gd name="T5" fmla="*/ 353 h 354"/>
                <a:gd name="T6" fmla="*/ 134 w 135"/>
                <a:gd name="T7" fmla="*/ 353 h 354"/>
                <a:gd name="T8" fmla="*/ 131 w 135"/>
                <a:gd name="T9" fmla="*/ 1 h 354"/>
                <a:gd name="T10" fmla="*/ 130 w 135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354"/>
                <a:gd name="T20" fmla="*/ 135 w 135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354">
                  <a:moveTo>
                    <a:pt x="130" y="0"/>
                  </a:moveTo>
                  <a:lnTo>
                    <a:pt x="0" y="33"/>
                  </a:lnTo>
                  <a:lnTo>
                    <a:pt x="6" y="353"/>
                  </a:lnTo>
                  <a:lnTo>
                    <a:pt x="134" y="353"/>
                  </a:lnTo>
                  <a:lnTo>
                    <a:pt x="131" y="1"/>
                  </a:lnTo>
                  <a:lnTo>
                    <a:pt x="1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9" name="Freeform 59"/>
            <p:cNvSpPr>
              <a:spLocks/>
            </p:cNvSpPr>
            <p:nvPr/>
          </p:nvSpPr>
          <p:spPr bwMode="auto">
            <a:xfrm>
              <a:off x="2469" y="1887"/>
              <a:ext cx="18" cy="345"/>
            </a:xfrm>
            <a:custGeom>
              <a:avLst/>
              <a:gdLst>
                <a:gd name="T0" fmla="*/ 15 w 18"/>
                <a:gd name="T1" fmla="*/ 0 h 345"/>
                <a:gd name="T2" fmla="*/ 0 w 18"/>
                <a:gd name="T3" fmla="*/ 4 h 345"/>
                <a:gd name="T4" fmla="*/ 3 w 18"/>
                <a:gd name="T5" fmla="*/ 344 h 345"/>
                <a:gd name="T6" fmla="*/ 17 w 18"/>
                <a:gd name="T7" fmla="*/ 343 h 345"/>
                <a:gd name="T8" fmla="*/ 15 w 18"/>
                <a:gd name="T9" fmla="*/ 0 h 345"/>
                <a:gd name="T10" fmla="*/ 15 w 18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45"/>
                <a:gd name="T20" fmla="*/ 18 w 18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45">
                  <a:moveTo>
                    <a:pt x="15" y="0"/>
                  </a:moveTo>
                  <a:lnTo>
                    <a:pt x="0" y="4"/>
                  </a:lnTo>
                  <a:lnTo>
                    <a:pt x="3" y="344"/>
                  </a:lnTo>
                  <a:lnTo>
                    <a:pt x="17" y="343"/>
                  </a:lnTo>
                  <a:lnTo>
                    <a:pt x="15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0" name="Freeform 60"/>
            <p:cNvSpPr>
              <a:spLocks/>
            </p:cNvSpPr>
            <p:nvPr/>
          </p:nvSpPr>
          <p:spPr bwMode="auto">
            <a:xfrm>
              <a:off x="2469" y="1887"/>
              <a:ext cx="21" cy="353"/>
            </a:xfrm>
            <a:custGeom>
              <a:avLst/>
              <a:gdLst>
                <a:gd name="T0" fmla="*/ 16 w 21"/>
                <a:gd name="T1" fmla="*/ 0 h 353"/>
                <a:gd name="T2" fmla="*/ 0 w 21"/>
                <a:gd name="T3" fmla="*/ 4 h 353"/>
                <a:gd name="T4" fmla="*/ 4 w 21"/>
                <a:gd name="T5" fmla="*/ 352 h 353"/>
                <a:gd name="T6" fmla="*/ 20 w 21"/>
                <a:gd name="T7" fmla="*/ 352 h 353"/>
                <a:gd name="T8" fmla="*/ 15 w 21"/>
                <a:gd name="T9" fmla="*/ 0 h 353"/>
                <a:gd name="T10" fmla="*/ 16 w 21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53"/>
                <a:gd name="T20" fmla="*/ 21 w 21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53">
                  <a:moveTo>
                    <a:pt x="16" y="0"/>
                  </a:moveTo>
                  <a:lnTo>
                    <a:pt x="0" y="4"/>
                  </a:lnTo>
                  <a:lnTo>
                    <a:pt x="4" y="352"/>
                  </a:lnTo>
                  <a:lnTo>
                    <a:pt x="20" y="35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61"/>
            <p:cNvSpPr>
              <a:spLocks/>
            </p:cNvSpPr>
            <p:nvPr/>
          </p:nvSpPr>
          <p:spPr bwMode="auto">
            <a:xfrm>
              <a:off x="2354" y="1914"/>
              <a:ext cx="17" cy="320"/>
            </a:xfrm>
            <a:custGeom>
              <a:avLst/>
              <a:gdLst>
                <a:gd name="T0" fmla="*/ 16 w 17"/>
                <a:gd name="T1" fmla="*/ 0 h 320"/>
                <a:gd name="T2" fmla="*/ 0 w 17"/>
                <a:gd name="T3" fmla="*/ 5 h 320"/>
                <a:gd name="T4" fmla="*/ 2 w 17"/>
                <a:gd name="T5" fmla="*/ 319 h 320"/>
                <a:gd name="T6" fmla="*/ 15 w 17"/>
                <a:gd name="T7" fmla="*/ 319 h 320"/>
                <a:gd name="T8" fmla="*/ 16 w 1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0"/>
                <a:gd name="T17" fmla="*/ 17 w 1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0">
                  <a:moveTo>
                    <a:pt x="16" y="0"/>
                  </a:moveTo>
                  <a:lnTo>
                    <a:pt x="0" y="5"/>
                  </a:lnTo>
                  <a:lnTo>
                    <a:pt x="2" y="319"/>
                  </a:lnTo>
                  <a:lnTo>
                    <a:pt x="15" y="319"/>
                  </a:lnTo>
                  <a:lnTo>
                    <a:pt x="16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2" name="Freeform 62"/>
            <p:cNvSpPr>
              <a:spLocks/>
            </p:cNvSpPr>
            <p:nvPr/>
          </p:nvSpPr>
          <p:spPr bwMode="auto">
            <a:xfrm>
              <a:off x="2354" y="1914"/>
              <a:ext cx="20" cy="327"/>
            </a:xfrm>
            <a:custGeom>
              <a:avLst/>
              <a:gdLst>
                <a:gd name="T0" fmla="*/ 16 w 20"/>
                <a:gd name="T1" fmla="*/ 0 h 327"/>
                <a:gd name="T2" fmla="*/ 0 w 20"/>
                <a:gd name="T3" fmla="*/ 5 h 327"/>
                <a:gd name="T4" fmla="*/ 5 w 20"/>
                <a:gd name="T5" fmla="*/ 326 h 327"/>
                <a:gd name="T6" fmla="*/ 19 w 20"/>
                <a:gd name="T7" fmla="*/ 326 h 327"/>
                <a:gd name="T8" fmla="*/ 16 w 20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7"/>
                <a:gd name="T17" fmla="*/ 20 w 20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7">
                  <a:moveTo>
                    <a:pt x="16" y="0"/>
                  </a:moveTo>
                  <a:lnTo>
                    <a:pt x="0" y="5"/>
                  </a:lnTo>
                  <a:lnTo>
                    <a:pt x="5" y="326"/>
                  </a:lnTo>
                  <a:lnTo>
                    <a:pt x="19" y="32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3" name="Freeform 63"/>
            <p:cNvSpPr>
              <a:spLocks/>
            </p:cNvSpPr>
            <p:nvPr/>
          </p:nvSpPr>
          <p:spPr bwMode="auto">
            <a:xfrm>
              <a:off x="2341" y="1986"/>
              <a:ext cx="160" cy="168"/>
            </a:xfrm>
            <a:custGeom>
              <a:avLst/>
              <a:gdLst>
                <a:gd name="T0" fmla="*/ 81 w 160"/>
                <a:gd name="T1" fmla="*/ 166 h 168"/>
                <a:gd name="T2" fmla="*/ 73 w 160"/>
                <a:gd name="T3" fmla="*/ 167 h 168"/>
                <a:gd name="T4" fmla="*/ 64 w 160"/>
                <a:gd name="T5" fmla="*/ 166 h 168"/>
                <a:gd name="T6" fmla="*/ 58 w 160"/>
                <a:gd name="T7" fmla="*/ 165 h 168"/>
                <a:gd name="T8" fmla="*/ 50 w 160"/>
                <a:gd name="T9" fmla="*/ 161 h 168"/>
                <a:gd name="T10" fmla="*/ 43 w 160"/>
                <a:gd name="T11" fmla="*/ 158 h 168"/>
                <a:gd name="T12" fmla="*/ 37 w 160"/>
                <a:gd name="T13" fmla="*/ 154 h 168"/>
                <a:gd name="T14" fmla="*/ 31 w 160"/>
                <a:gd name="T15" fmla="*/ 149 h 168"/>
                <a:gd name="T16" fmla="*/ 24 w 160"/>
                <a:gd name="T17" fmla="*/ 143 h 168"/>
                <a:gd name="T18" fmla="*/ 18 w 160"/>
                <a:gd name="T19" fmla="*/ 137 h 168"/>
                <a:gd name="T20" fmla="*/ 15 w 160"/>
                <a:gd name="T21" fmla="*/ 132 h 168"/>
                <a:gd name="T22" fmla="*/ 11 w 160"/>
                <a:gd name="T23" fmla="*/ 126 h 168"/>
                <a:gd name="T24" fmla="*/ 7 w 160"/>
                <a:gd name="T25" fmla="*/ 117 h 168"/>
                <a:gd name="T26" fmla="*/ 4 w 160"/>
                <a:gd name="T27" fmla="*/ 111 h 168"/>
                <a:gd name="T28" fmla="*/ 0 w 160"/>
                <a:gd name="T29" fmla="*/ 102 h 168"/>
                <a:gd name="T30" fmla="*/ 1 w 160"/>
                <a:gd name="T31" fmla="*/ 94 h 168"/>
                <a:gd name="T32" fmla="*/ 0 w 160"/>
                <a:gd name="T33" fmla="*/ 86 h 168"/>
                <a:gd name="T34" fmla="*/ 2 w 160"/>
                <a:gd name="T35" fmla="*/ 68 h 168"/>
                <a:gd name="T36" fmla="*/ 6 w 160"/>
                <a:gd name="T37" fmla="*/ 53 h 168"/>
                <a:gd name="T38" fmla="*/ 13 w 160"/>
                <a:gd name="T39" fmla="*/ 38 h 168"/>
                <a:gd name="T40" fmla="*/ 23 w 160"/>
                <a:gd name="T41" fmla="*/ 26 h 168"/>
                <a:gd name="T42" fmla="*/ 34 w 160"/>
                <a:gd name="T43" fmla="*/ 16 h 168"/>
                <a:gd name="T44" fmla="*/ 48 w 160"/>
                <a:gd name="T45" fmla="*/ 6 h 168"/>
                <a:gd name="T46" fmla="*/ 63 w 160"/>
                <a:gd name="T47" fmla="*/ 2 h 168"/>
                <a:gd name="T48" fmla="*/ 78 w 160"/>
                <a:gd name="T49" fmla="*/ 0 h 168"/>
                <a:gd name="T50" fmla="*/ 88 w 160"/>
                <a:gd name="T51" fmla="*/ 0 h 168"/>
                <a:gd name="T52" fmla="*/ 95 w 160"/>
                <a:gd name="T53" fmla="*/ 2 h 168"/>
                <a:gd name="T54" fmla="*/ 103 w 160"/>
                <a:gd name="T55" fmla="*/ 3 h 168"/>
                <a:gd name="T56" fmla="*/ 110 w 160"/>
                <a:gd name="T57" fmla="*/ 6 h 168"/>
                <a:gd name="T58" fmla="*/ 117 w 160"/>
                <a:gd name="T59" fmla="*/ 10 h 168"/>
                <a:gd name="T60" fmla="*/ 123 w 160"/>
                <a:gd name="T61" fmla="*/ 15 h 168"/>
                <a:gd name="T62" fmla="*/ 129 w 160"/>
                <a:gd name="T63" fmla="*/ 19 h 168"/>
                <a:gd name="T64" fmla="*/ 135 w 160"/>
                <a:gd name="T65" fmla="*/ 23 h 168"/>
                <a:gd name="T66" fmla="*/ 141 w 160"/>
                <a:gd name="T67" fmla="*/ 30 h 168"/>
                <a:gd name="T68" fmla="*/ 145 w 160"/>
                <a:gd name="T69" fmla="*/ 37 h 168"/>
                <a:gd name="T70" fmla="*/ 150 w 160"/>
                <a:gd name="T71" fmla="*/ 44 h 168"/>
                <a:gd name="T72" fmla="*/ 153 w 160"/>
                <a:gd name="T73" fmla="*/ 50 h 168"/>
                <a:gd name="T74" fmla="*/ 156 w 160"/>
                <a:gd name="T75" fmla="*/ 59 h 168"/>
                <a:gd name="T76" fmla="*/ 158 w 160"/>
                <a:gd name="T77" fmla="*/ 67 h 168"/>
                <a:gd name="T78" fmla="*/ 159 w 160"/>
                <a:gd name="T79" fmla="*/ 74 h 168"/>
                <a:gd name="T80" fmla="*/ 158 w 160"/>
                <a:gd name="T81" fmla="*/ 83 h 168"/>
                <a:gd name="T82" fmla="*/ 159 w 160"/>
                <a:gd name="T83" fmla="*/ 100 h 168"/>
                <a:gd name="T84" fmla="*/ 152 w 160"/>
                <a:gd name="T85" fmla="*/ 116 h 168"/>
                <a:gd name="T86" fmla="*/ 147 w 160"/>
                <a:gd name="T87" fmla="*/ 130 h 168"/>
                <a:gd name="T88" fmla="*/ 137 w 160"/>
                <a:gd name="T89" fmla="*/ 142 h 168"/>
                <a:gd name="T90" fmla="*/ 125 w 160"/>
                <a:gd name="T91" fmla="*/ 152 h 168"/>
                <a:gd name="T92" fmla="*/ 113 w 160"/>
                <a:gd name="T93" fmla="*/ 161 h 168"/>
                <a:gd name="T94" fmla="*/ 97 w 160"/>
                <a:gd name="T95" fmla="*/ 165 h 168"/>
                <a:gd name="T96" fmla="*/ 81 w 160"/>
                <a:gd name="T97" fmla="*/ 166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81" y="166"/>
                  </a:moveTo>
                  <a:lnTo>
                    <a:pt x="73" y="167"/>
                  </a:lnTo>
                  <a:lnTo>
                    <a:pt x="64" y="166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3" y="158"/>
                  </a:lnTo>
                  <a:lnTo>
                    <a:pt x="37" y="154"/>
                  </a:lnTo>
                  <a:lnTo>
                    <a:pt x="31" y="149"/>
                  </a:lnTo>
                  <a:lnTo>
                    <a:pt x="24" y="143"/>
                  </a:lnTo>
                  <a:lnTo>
                    <a:pt x="18" y="137"/>
                  </a:lnTo>
                  <a:lnTo>
                    <a:pt x="15" y="132"/>
                  </a:lnTo>
                  <a:lnTo>
                    <a:pt x="11" y="126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3" y="26"/>
                  </a:lnTo>
                  <a:lnTo>
                    <a:pt x="34" y="16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41" y="30"/>
                  </a:lnTo>
                  <a:lnTo>
                    <a:pt x="145" y="37"/>
                  </a:lnTo>
                  <a:lnTo>
                    <a:pt x="150" y="44"/>
                  </a:lnTo>
                  <a:lnTo>
                    <a:pt x="153" y="50"/>
                  </a:lnTo>
                  <a:lnTo>
                    <a:pt x="156" y="59"/>
                  </a:lnTo>
                  <a:lnTo>
                    <a:pt x="158" y="67"/>
                  </a:lnTo>
                  <a:lnTo>
                    <a:pt x="159" y="74"/>
                  </a:lnTo>
                  <a:lnTo>
                    <a:pt x="158" y="83"/>
                  </a:lnTo>
                  <a:lnTo>
                    <a:pt x="159" y="100"/>
                  </a:lnTo>
                  <a:lnTo>
                    <a:pt x="152" y="116"/>
                  </a:lnTo>
                  <a:lnTo>
                    <a:pt x="147" y="130"/>
                  </a:lnTo>
                  <a:lnTo>
                    <a:pt x="137" y="142"/>
                  </a:lnTo>
                  <a:lnTo>
                    <a:pt x="125" y="152"/>
                  </a:lnTo>
                  <a:lnTo>
                    <a:pt x="113" y="161"/>
                  </a:lnTo>
                  <a:lnTo>
                    <a:pt x="97" y="165"/>
                  </a:lnTo>
                  <a:lnTo>
                    <a:pt x="81" y="166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4" name="Freeform 64"/>
            <p:cNvSpPr>
              <a:spLocks/>
            </p:cNvSpPr>
            <p:nvPr/>
          </p:nvSpPr>
          <p:spPr bwMode="auto">
            <a:xfrm>
              <a:off x="2340" y="1987"/>
              <a:ext cx="166" cy="175"/>
            </a:xfrm>
            <a:custGeom>
              <a:avLst/>
              <a:gdLst>
                <a:gd name="T0" fmla="*/ 84 w 166"/>
                <a:gd name="T1" fmla="*/ 174 h 175"/>
                <a:gd name="T2" fmla="*/ 84 w 166"/>
                <a:gd name="T3" fmla="*/ 174 h 175"/>
                <a:gd name="T4" fmla="*/ 76 w 166"/>
                <a:gd name="T5" fmla="*/ 173 h 175"/>
                <a:gd name="T6" fmla="*/ 67 w 166"/>
                <a:gd name="T7" fmla="*/ 172 h 175"/>
                <a:gd name="T8" fmla="*/ 59 w 166"/>
                <a:gd name="T9" fmla="*/ 170 h 175"/>
                <a:gd name="T10" fmla="*/ 52 w 166"/>
                <a:gd name="T11" fmla="*/ 166 h 175"/>
                <a:gd name="T12" fmla="*/ 44 w 166"/>
                <a:gd name="T13" fmla="*/ 163 h 175"/>
                <a:gd name="T14" fmla="*/ 37 w 166"/>
                <a:gd name="T15" fmla="*/ 159 h 175"/>
                <a:gd name="T16" fmla="*/ 31 w 166"/>
                <a:gd name="T17" fmla="*/ 155 h 175"/>
                <a:gd name="T18" fmla="*/ 25 w 166"/>
                <a:gd name="T19" fmla="*/ 149 h 175"/>
                <a:gd name="T20" fmla="*/ 19 w 166"/>
                <a:gd name="T21" fmla="*/ 142 h 175"/>
                <a:gd name="T22" fmla="*/ 15 w 166"/>
                <a:gd name="T23" fmla="*/ 136 h 175"/>
                <a:gd name="T24" fmla="*/ 10 w 166"/>
                <a:gd name="T25" fmla="*/ 130 h 175"/>
                <a:gd name="T26" fmla="*/ 7 w 166"/>
                <a:gd name="T27" fmla="*/ 122 h 175"/>
                <a:gd name="T28" fmla="*/ 4 w 166"/>
                <a:gd name="T29" fmla="*/ 114 h 175"/>
                <a:gd name="T30" fmla="*/ 1 w 166"/>
                <a:gd name="T31" fmla="*/ 106 h 175"/>
                <a:gd name="T32" fmla="*/ 0 w 166"/>
                <a:gd name="T33" fmla="*/ 95 h 175"/>
                <a:gd name="T34" fmla="*/ 0 w 166"/>
                <a:gd name="T35" fmla="*/ 88 h 175"/>
                <a:gd name="T36" fmla="*/ 2 w 166"/>
                <a:gd name="T37" fmla="*/ 71 h 175"/>
                <a:gd name="T38" fmla="*/ 5 w 166"/>
                <a:gd name="T39" fmla="*/ 55 h 175"/>
                <a:gd name="T40" fmla="*/ 13 w 166"/>
                <a:gd name="T41" fmla="*/ 39 h 175"/>
                <a:gd name="T42" fmla="*/ 23 w 166"/>
                <a:gd name="T43" fmla="*/ 27 h 175"/>
                <a:gd name="T44" fmla="*/ 35 w 166"/>
                <a:gd name="T45" fmla="*/ 16 h 175"/>
                <a:gd name="T46" fmla="*/ 50 w 166"/>
                <a:gd name="T47" fmla="*/ 7 h 175"/>
                <a:gd name="T48" fmla="*/ 65 w 166"/>
                <a:gd name="T49" fmla="*/ 2 h 175"/>
                <a:gd name="T50" fmla="*/ 81 w 166"/>
                <a:gd name="T51" fmla="*/ 0 h 175"/>
                <a:gd name="T52" fmla="*/ 91 w 166"/>
                <a:gd name="T53" fmla="*/ 1 h 175"/>
                <a:gd name="T54" fmla="*/ 98 w 166"/>
                <a:gd name="T55" fmla="*/ 1 h 175"/>
                <a:gd name="T56" fmla="*/ 107 w 166"/>
                <a:gd name="T57" fmla="*/ 3 h 175"/>
                <a:gd name="T58" fmla="*/ 114 w 166"/>
                <a:gd name="T59" fmla="*/ 6 h 175"/>
                <a:gd name="T60" fmla="*/ 121 w 166"/>
                <a:gd name="T61" fmla="*/ 11 h 175"/>
                <a:gd name="T62" fmla="*/ 128 w 166"/>
                <a:gd name="T63" fmla="*/ 15 h 175"/>
                <a:gd name="T64" fmla="*/ 134 w 166"/>
                <a:gd name="T65" fmla="*/ 19 h 175"/>
                <a:gd name="T66" fmla="*/ 140 w 166"/>
                <a:gd name="T67" fmla="*/ 24 h 175"/>
                <a:gd name="T68" fmla="*/ 146 w 166"/>
                <a:gd name="T69" fmla="*/ 31 h 175"/>
                <a:gd name="T70" fmla="*/ 150 w 166"/>
                <a:gd name="T71" fmla="*/ 39 h 175"/>
                <a:gd name="T72" fmla="*/ 155 w 166"/>
                <a:gd name="T73" fmla="*/ 46 h 175"/>
                <a:gd name="T74" fmla="*/ 159 w 166"/>
                <a:gd name="T75" fmla="*/ 52 h 175"/>
                <a:gd name="T76" fmla="*/ 160 w 166"/>
                <a:gd name="T77" fmla="*/ 61 h 175"/>
                <a:gd name="T78" fmla="*/ 163 w 166"/>
                <a:gd name="T79" fmla="*/ 68 h 175"/>
                <a:gd name="T80" fmla="*/ 164 w 166"/>
                <a:gd name="T81" fmla="*/ 77 h 175"/>
                <a:gd name="T82" fmla="*/ 165 w 166"/>
                <a:gd name="T83" fmla="*/ 86 h 175"/>
                <a:gd name="T84" fmla="*/ 164 w 166"/>
                <a:gd name="T85" fmla="*/ 104 h 175"/>
                <a:gd name="T86" fmla="*/ 158 w 166"/>
                <a:gd name="T87" fmla="*/ 120 h 175"/>
                <a:gd name="T88" fmla="*/ 151 w 166"/>
                <a:gd name="T89" fmla="*/ 135 h 175"/>
                <a:gd name="T90" fmla="*/ 142 w 166"/>
                <a:gd name="T91" fmla="*/ 148 h 175"/>
                <a:gd name="T92" fmla="*/ 130 w 166"/>
                <a:gd name="T93" fmla="*/ 158 h 175"/>
                <a:gd name="T94" fmla="*/ 115 w 166"/>
                <a:gd name="T95" fmla="*/ 167 h 175"/>
                <a:gd name="T96" fmla="*/ 101 w 166"/>
                <a:gd name="T97" fmla="*/ 171 h 175"/>
                <a:gd name="T98" fmla="*/ 84 w 166"/>
                <a:gd name="T99" fmla="*/ 17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75"/>
                <a:gd name="T152" fmla="*/ 166 w 166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75">
                  <a:moveTo>
                    <a:pt x="84" y="174"/>
                  </a:moveTo>
                  <a:lnTo>
                    <a:pt x="84" y="174"/>
                  </a:lnTo>
                  <a:lnTo>
                    <a:pt x="76" y="173"/>
                  </a:lnTo>
                  <a:lnTo>
                    <a:pt x="67" y="172"/>
                  </a:lnTo>
                  <a:lnTo>
                    <a:pt x="59" y="170"/>
                  </a:lnTo>
                  <a:lnTo>
                    <a:pt x="52" y="166"/>
                  </a:lnTo>
                  <a:lnTo>
                    <a:pt x="44" y="163"/>
                  </a:lnTo>
                  <a:lnTo>
                    <a:pt x="37" y="159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0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1" y="10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5" y="55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6"/>
                  </a:lnTo>
                  <a:lnTo>
                    <a:pt x="50" y="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1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4" y="6"/>
                  </a:lnTo>
                  <a:lnTo>
                    <a:pt x="121" y="11"/>
                  </a:lnTo>
                  <a:lnTo>
                    <a:pt x="128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6" y="31"/>
                  </a:lnTo>
                  <a:lnTo>
                    <a:pt x="150" y="39"/>
                  </a:lnTo>
                  <a:lnTo>
                    <a:pt x="155" y="46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3" y="68"/>
                  </a:lnTo>
                  <a:lnTo>
                    <a:pt x="164" y="77"/>
                  </a:lnTo>
                  <a:lnTo>
                    <a:pt x="165" y="86"/>
                  </a:lnTo>
                  <a:lnTo>
                    <a:pt x="164" y="104"/>
                  </a:lnTo>
                  <a:lnTo>
                    <a:pt x="158" y="120"/>
                  </a:lnTo>
                  <a:lnTo>
                    <a:pt x="151" y="135"/>
                  </a:lnTo>
                  <a:lnTo>
                    <a:pt x="142" y="148"/>
                  </a:lnTo>
                  <a:lnTo>
                    <a:pt x="130" y="158"/>
                  </a:lnTo>
                  <a:lnTo>
                    <a:pt x="115" y="167"/>
                  </a:lnTo>
                  <a:lnTo>
                    <a:pt x="101" y="171"/>
                  </a:lnTo>
                  <a:lnTo>
                    <a:pt x="84" y="1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5" name="Freeform 65"/>
            <p:cNvSpPr>
              <a:spLocks/>
            </p:cNvSpPr>
            <p:nvPr/>
          </p:nvSpPr>
          <p:spPr bwMode="auto">
            <a:xfrm>
              <a:off x="2371" y="2022"/>
              <a:ext cx="100" cy="98"/>
            </a:xfrm>
            <a:custGeom>
              <a:avLst/>
              <a:gdLst>
                <a:gd name="T0" fmla="*/ 50 w 100"/>
                <a:gd name="T1" fmla="*/ 97 h 98"/>
                <a:gd name="T2" fmla="*/ 40 w 100"/>
                <a:gd name="T3" fmla="*/ 97 h 98"/>
                <a:gd name="T4" fmla="*/ 32 w 100"/>
                <a:gd name="T5" fmla="*/ 94 h 98"/>
                <a:gd name="T6" fmla="*/ 24 w 100"/>
                <a:gd name="T7" fmla="*/ 89 h 98"/>
                <a:gd name="T8" fmla="*/ 15 w 100"/>
                <a:gd name="T9" fmla="*/ 83 h 98"/>
                <a:gd name="T10" fmla="*/ 10 w 100"/>
                <a:gd name="T11" fmla="*/ 76 h 98"/>
                <a:gd name="T12" fmla="*/ 4 w 100"/>
                <a:gd name="T13" fmla="*/ 67 h 98"/>
                <a:gd name="T14" fmla="*/ 2 w 100"/>
                <a:gd name="T15" fmla="*/ 58 h 98"/>
                <a:gd name="T16" fmla="*/ 0 w 100"/>
                <a:gd name="T17" fmla="*/ 50 h 98"/>
                <a:gd name="T18" fmla="*/ 1 w 100"/>
                <a:gd name="T19" fmla="*/ 38 h 98"/>
                <a:gd name="T20" fmla="*/ 4 w 100"/>
                <a:gd name="T21" fmla="*/ 29 h 98"/>
                <a:gd name="T22" fmla="*/ 8 w 100"/>
                <a:gd name="T23" fmla="*/ 22 h 98"/>
                <a:gd name="T24" fmla="*/ 14 w 100"/>
                <a:gd name="T25" fmla="*/ 14 h 98"/>
                <a:gd name="T26" fmla="*/ 22 w 100"/>
                <a:gd name="T27" fmla="*/ 8 h 98"/>
                <a:gd name="T28" fmla="*/ 30 w 100"/>
                <a:gd name="T29" fmla="*/ 3 h 98"/>
                <a:gd name="T30" fmla="*/ 40 w 100"/>
                <a:gd name="T31" fmla="*/ 0 h 98"/>
                <a:gd name="T32" fmla="*/ 48 w 100"/>
                <a:gd name="T33" fmla="*/ 0 h 98"/>
                <a:gd name="T34" fmla="*/ 59 w 100"/>
                <a:gd name="T35" fmla="*/ 1 h 98"/>
                <a:gd name="T36" fmla="*/ 69 w 100"/>
                <a:gd name="T37" fmla="*/ 2 h 98"/>
                <a:gd name="T38" fmla="*/ 76 w 100"/>
                <a:gd name="T39" fmla="*/ 7 h 98"/>
                <a:gd name="T40" fmla="*/ 83 w 100"/>
                <a:gd name="T41" fmla="*/ 14 h 98"/>
                <a:gd name="T42" fmla="*/ 90 w 100"/>
                <a:gd name="T43" fmla="*/ 19 h 98"/>
                <a:gd name="T44" fmla="*/ 95 w 100"/>
                <a:gd name="T45" fmla="*/ 29 h 98"/>
                <a:gd name="T46" fmla="*/ 98 w 100"/>
                <a:gd name="T47" fmla="*/ 37 h 98"/>
                <a:gd name="T48" fmla="*/ 99 w 100"/>
                <a:gd name="T49" fmla="*/ 46 h 98"/>
                <a:gd name="T50" fmla="*/ 98 w 100"/>
                <a:gd name="T51" fmla="*/ 58 h 98"/>
                <a:gd name="T52" fmla="*/ 96 w 100"/>
                <a:gd name="T53" fmla="*/ 66 h 98"/>
                <a:gd name="T54" fmla="*/ 91 w 100"/>
                <a:gd name="T55" fmla="*/ 74 h 98"/>
                <a:gd name="T56" fmla="*/ 85 w 100"/>
                <a:gd name="T57" fmla="*/ 83 h 98"/>
                <a:gd name="T58" fmla="*/ 79 w 100"/>
                <a:gd name="T59" fmla="*/ 87 h 98"/>
                <a:gd name="T60" fmla="*/ 70 w 100"/>
                <a:gd name="T61" fmla="*/ 93 h 98"/>
                <a:gd name="T62" fmla="*/ 60 w 100"/>
                <a:gd name="T63" fmla="*/ 97 h 98"/>
                <a:gd name="T64" fmla="*/ 50 w 100"/>
                <a:gd name="T65" fmla="*/ 9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8"/>
                <a:gd name="T101" fmla="*/ 100 w 10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8">
                  <a:moveTo>
                    <a:pt x="50" y="97"/>
                  </a:moveTo>
                  <a:lnTo>
                    <a:pt x="40" y="97"/>
                  </a:lnTo>
                  <a:lnTo>
                    <a:pt x="32" y="94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6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3" y="14"/>
                  </a:lnTo>
                  <a:lnTo>
                    <a:pt x="90" y="19"/>
                  </a:lnTo>
                  <a:lnTo>
                    <a:pt x="95" y="29"/>
                  </a:lnTo>
                  <a:lnTo>
                    <a:pt x="98" y="37"/>
                  </a:lnTo>
                  <a:lnTo>
                    <a:pt x="99" y="46"/>
                  </a:lnTo>
                  <a:lnTo>
                    <a:pt x="98" y="58"/>
                  </a:lnTo>
                  <a:lnTo>
                    <a:pt x="96" y="66"/>
                  </a:lnTo>
                  <a:lnTo>
                    <a:pt x="91" y="74"/>
                  </a:lnTo>
                  <a:lnTo>
                    <a:pt x="85" y="83"/>
                  </a:lnTo>
                  <a:lnTo>
                    <a:pt x="79" y="87"/>
                  </a:lnTo>
                  <a:lnTo>
                    <a:pt x="70" y="93"/>
                  </a:lnTo>
                  <a:lnTo>
                    <a:pt x="60" y="97"/>
                  </a:lnTo>
                  <a:lnTo>
                    <a:pt x="50" y="9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Freeform 66"/>
            <p:cNvSpPr>
              <a:spLocks/>
            </p:cNvSpPr>
            <p:nvPr/>
          </p:nvSpPr>
          <p:spPr bwMode="auto">
            <a:xfrm>
              <a:off x="2402" y="2051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17 w 42"/>
                <a:gd name="T3" fmla="*/ 1 h 42"/>
                <a:gd name="T4" fmla="*/ 12 w 42"/>
                <a:gd name="T5" fmla="*/ 3 h 42"/>
                <a:gd name="T6" fmla="*/ 8 w 42"/>
                <a:gd name="T7" fmla="*/ 4 h 42"/>
                <a:gd name="T8" fmla="*/ 6 w 42"/>
                <a:gd name="T9" fmla="*/ 7 h 42"/>
                <a:gd name="T10" fmla="*/ 3 w 42"/>
                <a:gd name="T11" fmla="*/ 10 h 42"/>
                <a:gd name="T12" fmla="*/ 0 w 42"/>
                <a:gd name="T13" fmla="*/ 14 h 42"/>
                <a:gd name="T14" fmla="*/ 0 w 42"/>
                <a:gd name="T15" fmla="*/ 17 h 42"/>
                <a:gd name="T16" fmla="*/ 0 w 42"/>
                <a:gd name="T17" fmla="*/ 22 h 42"/>
                <a:gd name="T18" fmla="*/ 0 w 42"/>
                <a:gd name="T19" fmla="*/ 25 h 42"/>
                <a:gd name="T20" fmla="*/ 2 w 42"/>
                <a:gd name="T21" fmla="*/ 29 h 42"/>
                <a:gd name="T22" fmla="*/ 5 w 42"/>
                <a:gd name="T23" fmla="*/ 33 h 42"/>
                <a:gd name="T24" fmla="*/ 7 w 42"/>
                <a:gd name="T25" fmla="*/ 35 h 42"/>
                <a:gd name="T26" fmla="*/ 9 w 42"/>
                <a:gd name="T27" fmla="*/ 38 h 42"/>
                <a:gd name="T28" fmla="*/ 14 w 42"/>
                <a:gd name="T29" fmla="*/ 40 h 42"/>
                <a:gd name="T30" fmla="*/ 17 w 42"/>
                <a:gd name="T31" fmla="*/ 40 h 42"/>
                <a:gd name="T32" fmla="*/ 22 w 42"/>
                <a:gd name="T33" fmla="*/ 41 h 42"/>
                <a:gd name="T34" fmla="*/ 29 w 42"/>
                <a:gd name="T35" fmla="*/ 40 h 42"/>
                <a:gd name="T36" fmla="*/ 36 w 42"/>
                <a:gd name="T37" fmla="*/ 35 h 42"/>
                <a:gd name="T38" fmla="*/ 39 w 42"/>
                <a:gd name="T39" fmla="*/ 29 h 42"/>
                <a:gd name="T40" fmla="*/ 41 w 42"/>
                <a:gd name="T41" fmla="*/ 21 h 42"/>
                <a:gd name="T42" fmla="*/ 40 w 42"/>
                <a:gd name="T43" fmla="*/ 17 h 42"/>
                <a:gd name="T44" fmla="*/ 39 w 42"/>
                <a:gd name="T45" fmla="*/ 13 h 42"/>
                <a:gd name="T46" fmla="*/ 37 w 42"/>
                <a:gd name="T47" fmla="*/ 10 h 42"/>
                <a:gd name="T48" fmla="*/ 36 w 42"/>
                <a:gd name="T49" fmla="*/ 7 h 42"/>
                <a:gd name="T50" fmla="*/ 31 w 42"/>
                <a:gd name="T51" fmla="*/ 4 h 42"/>
                <a:gd name="T52" fmla="*/ 28 w 42"/>
                <a:gd name="T53" fmla="*/ 3 h 42"/>
                <a:gd name="T54" fmla="*/ 24 w 42"/>
                <a:gd name="T55" fmla="*/ 1 h 42"/>
                <a:gd name="T56" fmla="*/ 21 w 42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42"/>
                <a:gd name="T89" fmla="*/ 42 w 4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42">
                  <a:moveTo>
                    <a:pt x="21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2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Freeform 67"/>
            <p:cNvSpPr>
              <a:spLocks/>
            </p:cNvSpPr>
            <p:nvPr/>
          </p:nvSpPr>
          <p:spPr bwMode="auto">
            <a:xfrm>
              <a:off x="1728" y="1808"/>
              <a:ext cx="43" cy="155"/>
            </a:xfrm>
            <a:custGeom>
              <a:avLst/>
              <a:gdLst>
                <a:gd name="T0" fmla="*/ 41 w 43"/>
                <a:gd name="T1" fmla="*/ 0 h 155"/>
                <a:gd name="T2" fmla="*/ 0 w 43"/>
                <a:gd name="T3" fmla="*/ 0 h 155"/>
                <a:gd name="T4" fmla="*/ 0 w 43"/>
                <a:gd name="T5" fmla="*/ 154 h 155"/>
                <a:gd name="T6" fmla="*/ 42 w 43"/>
                <a:gd name="T7" fmla="*/ 154 h 155"/>
                <a:gd name="T8" fmla="*/ 41 w 43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5"/>
                <a:gd name="T17" fmla="*/ 43 w 43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5">
                  <a:moveTo>
                    <a:pt x="41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Freeform 68"/>
            <p:cNvSpPr>
              <a:spLocks/>
            </p:cNvSpPr>
            <p:nvPr/>
          </p:nvSpPr>
          <p:spPr bwMode="auto">
            <a:xfrm>
              <a:off x="1683" y="1809"/>
              <a:ext cx="43" cy="154"/>
            </a:xfrm>
            <a:custGeom>
              <a:avLst/>
              <a:gdLst>
                <a:gd name="T0" fmla="*/ 41 w 43"/>
                <a:gd name="T1" fmla="*/ 0 h 154"/>
                <a:gd name="T2" fmla="*/ 0 w 43"/>
                <a:gd name="T3" fmla="*/ 0 h 154"/>
                <a:gd name="T4" fmla="*/ 1 w 43"/>
                <a:gd name="T5" fmla="*/ 152 h 154"/>
                <a:gd name="T6" fmla="*/ 42 w 43"/>
                <a:gd name="T7" fmla="*/ 153 h 154"/>
                <a:gd name="T8" fmla="*/ 41 w 4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4"/>
                <a:gd name="T17" fmla="*/ 43 w 4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4">
                  <a:moveTo>
                    <a:pt x="41" y="0"/>
                  </a:moveTo>
                  <a:lnTo>
                    <a:pt x="0" y="0"/>
                  </a:lnTo>
                  <a:lnTo>
                    <a:pt x="1" y="152"/>
                  </a:lnTo>
                  <a:lnTo>
                    <a:pt x="42" y="153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Freeform 69"/>
            <p:cNvSpPr>
              <a:spLocks/>
            </p:cNvSpPr>
            <p:nvPr/>
          </p:nvSpPr>
          <p:spPr bwMode="auto">
            <a:xfrm>
              <a:off x="1644" y="1805"/>
              <a:ext cx="42" cy="156"/>
            </a:xfrm>
            <a:custGeom>
              <a:avLst/>
              <a:gdLst>
                <a:gd name="T0" fmla="*/ 41 w 42"/>
                <a:gd name="T1" fmla="*/ 0 h 156"/>
                <a:gd name="T2" fmla="*/ 1 w 42"/>
                <a:gd name="T3" fmla="*/ 1 h 156"/>
                <a:gd name="T4" fmla="*/ 0 w 42"/>
                <a:gd name="T5" fmla="*/ 155 h 156"/>
                <a:gd name="T6" fmla="*/ 41 w 42"/>
                <a:gd name="T7" fmla="*/ 154 h 156"/>
                <a:gd name="T8" fmla="*/ 41 w 4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6"/>
                <a:gd name="T17" fmla="*/ 42 w 4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6">
                  <a:moveTo>
                    <a:pt x="41" y="0"/>
                  </a:moveTo>
                  <a:lnTo>
                    <a:pt x="1" y="1"/>
                  </a:lnTo>
                  <a:lnTo>
                    <a:pt x="0" y="155"/>
                  </a:lnTo>
                  <a:lnTo>
                    <a:pt x="41" y="154"/>
                  </a:lnTo>
                  <a:lnTo>
                    <a:pt x="41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56606" name="Picture 254" descr="REGB01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9975" y="5705475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5"/>
          <p:cNvGrpSpPr>
            <a:grpSpLocks/>
          </p:cNvGrpSpPr>
          <p:nvPr/>
        </p:nvGrpSpPr>
        <p:grpSpPr bwMode="auto">
          <a:xfrm>
            <a:off x="1476375" y="6597650"/>
            <a:ext cx="4464050" cy="260350"/>
            <a:chOff x="1610" y="3339"/>
            <a:chExt cx="3130" cy="318"/>
          </a:xfrm>
        </p:grpSpPr>
        <p:sp>
          <p:nvSpPr>
            <p:cNvPr id="3084" name="AutoShape 256"/>
            <p:cNvSpPr>
              <a:spLocks noChangeArrowheads="1"/>
            </p:cNvSpPr>
            <p:nvPr/>
          </p:nvSpPr>
          <p:spPr bwMode="auto">
            <a:xfrm>
              <a:off x="1610" y="3339"/>
              <a:ext cx="3130" cy="318"/>
            </a:xfrm>
            <a:prstGeom prst="parallelogram">
              <a:avLst>
                <a:gd name="adj" fmla="val 246069"/>
              </a:avLst>
            </a:prstGeom>
            <a:solidFill>
              <a:schemeClr val="tx1"/>
            </a:solidFill>
            <a:ln w="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5" name="AutoShape 257"/>
            <p:cNvSpPr>
              <a:spLocks noChangeArrowheads="1"/>
            </p:cNvSpPr>
            <p:nvPr/>
          </p:nvSpPr>
          <p:spPr bwMode="auto">
            <a:xfrm>
              <a:off x="2245" y="3340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6" name="AutoShape 258"/>
            <p:cNvSpPr>
              <a:spLocks noChangeArrowheads="1"/>
            </p:cNvSpPr>
            <p:nvPr/>
          </p:nvSpPr>
          <p:spPr bwMode="auto">
            <a:xfrm>
              <a:off x="1927" y="3476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7" name="AutoShape 259"/>
            <p:cNvSpPr>
              <a:spLocks noChangeArrowheads="1"/>
            </p:cNvSpPr>
            <p:nvPr/>
          </p:nvSpPr>
          <p:spPr bwMode="auto">
            <a:xfrm>
              <a:off x="1610" y="3612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8" name="AutoShape 260"/>
            <p:cNvSpPr>
              <a:spLocks noChangeArrowheads="1"/>
            </p:cNvSpPr>
            <p:nvPr/>
          </p:nvSpPr>
          <p:spPr bwMode="auto">
            <a:xfrm>
              <a:off x="3878" y="3475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9" name="AutoShape 261"/>
            <p:cNvSpPr>
              <a:spLocks noChangeArrowheads="1"/>
            </p:cNvSpPr>
            <p:nvPr/>
          </p:nvSpPr>
          <p:spPr bwMode="auto">
            <a:xfrm>
              <a:off x="3560" y="3612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0" name="AutoShape 262"/>
            <p:cNvSpPr>
              <a:spLocks noChangeArrowheads="1"/>
            </p:cNvSpPr>
            <p:nvPr/>
          </p:nvSpPr>
          <p:spPr bwMode="auto">
            <a:xfrm>
              <a:off x="4196" y="3339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1" name="Line 263"/>
            <p:cNvSpPr>
              <a:spLocks noChangeShapeType="1"/>
            </p:cNvSpPr>
            <p:nvPr/>
          </p:nvSpPr>
          <p:spPr bwMode="auto">
            <a:xfrm>
              <a:off x="2562" y="3497"/>
              <a:ext cx="1134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56617" name="Picture 265" descr="REGB00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5905500"/>
            <a:ext cx="188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618" name="Picture 266" descr="REGB01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7013" y="63087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6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reeform 65"/>
          <p:cNvSpPr>
            <a:spLocks/>
          </p:cNvSpPr>
          <p:nvPr/>
        </p:nvSpPr>
        <p:spPr bwMode="auto">
          <a:xfrm>
            <a:off x="-36513" y="6669088"/>
            <a:ext cx="9383713" cy="279400"/>
          </a:xfrm>
          <a:custGeom>
            <a:avLst/>
            <a:gdLst>
              <a:gd name="T0" fmla="*/ 0 w 4051"/>
              <a:gd name="T1" fmla="*/ 198945 h 191"/>
              <a:gd name="T2" fmla="*/ 467912 w 4051"/>
              <a:gd name="T3" fmla="*/ 105324 h 191"/>
              <a:gd name="T4" fmla="*/ 1271701 w 4051"/>
              <a:gd name="T5" fmla="*/ 133117 h 191"/>
              <a:gd name="T6" fmla="*/ 1526504 w 4051"/>
              <a:gd name="T7" fmla="*/ 226738 h 191"/>
              <a:gd name="T8" fmla="*/ 1823002 w 4051"/>
              <a:gd name="T9" fmla="*/ 279400 h 191"/>
              <a:gd name="T10" fmla="*/ 2119501 w 4051"/>
              <a:gd name="T11" fmla="*/ 266235 h 191"/>
              <a:gd name="T12" fmla="*/ 2564249 w 4051"/>
              <a:gd name="T13" fmla="*/ 198945 h 191"/>
              <a:gd name="T14" fmla="*/ 3601993 w 4051"/>
              <a:gd name="T15" fmla="*/ 146283 h 191"/>
              <a:gd name="T16" fmla="*/ 3791938 w 4051"/>
              <a:gd name="T17" fmla="*/ 118489 h 191"/>
              <a:gd name="T18" fmla="*/ 3981882 w 4051"/>
              <a:gd name="T19" fmla="*/ 52662 h 191"/>
              <a:gd name="T20" fmla="*/ 5019627 w 4051"/>
              <a:gd name="T21" fmla="*/ 105324 h 191"/>
              <a:gd name="T22" fmla="*/ 5529234 w 4051"/>
              <a:gd name="T23" fmla="*/ 146283 h 191"/>
              <a:gd name="T24" fmla="*/ 6777770 w 4051"/>
              <a:gd name="T25" fmla="*/ 279400 h 191"/>
              <a:gd name="T26" fmla="*/ 7074269 w 4051"/>
              <a:gd name="T27" fmla="*/ 266235 h 191"/>
              <a:gd name="T28" fmla="*/ 7159975 w 4051"/>
              <a:gd name="T29" fmla="*/ 226738 h 191"/>
              <a:gd name="T30" fmla="*/ 7391614 w 4051"/>
              <a:gd name="T31" fmla="*/ 146283 h 191"/>
              <a:gd name="T32" fmla="*/ 7922069 w 4051"/>
              <a:gd name="T33" fmla="*/ 11703 h 191"/>
              <a:gd name="T34" fmla="*/ 9256311 w 4051"/>
              <a:gd name="T35" fmla="*/ 65827 h 191"/>
              <a:gd name="T36" fmla="*/ 9318854 w 4051"/>
              <a:gd name="T37" fmla="*/ 92158 h 191"/>
              <a:gd name="T38" fmla="*/ 9383713 w 4051"/>
              <a:gd name="T39" fmla="*/ 105324 h 1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51"/>
              <a:gd name="T61" fmla="*/ 0 h 191"/>
              <a:gd name="T62" fmla="*/ 4051 w 4051"/>
              <a:gd name="T63" fmla="*/ 191 h 19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51" h="191">
                <a:moveTo>
                  <a:pt x="0" y="136"/>
                </a:moveTo>
                <a:cubicBezTo>
                  <a:pt x="79" y="123"/>
                  <a:pt x="129" y="90"/>
                  <a:pt x="202" y="72"/>
                </a:cubicBezTo>
                <a:cubicBezTo>
                  <a:pt x="303" y="75"/>
                  <a:pt x="438" y="68"/>
                  <a:pt x="549" y="91"/>
                </a:cubicBezTo>
                <a:cubicBezTo>
                  <a:pt x="591" y="100"/>
                  <a:pt x="624" y="131"/>
                  <a:pt x="659" y="155"/>
                </a:cubicBezTo>
                <a:cubicBezTo>
                  <a:pt x="689" y="175"/>
                  <a:pt x="752" y="184"/>
                  <a:pt x="787" y="191"/>
                </a:cubicBezTo>
                <a:cubicBezTo>
                  <a:pt x="830" y="188"/>
                  <a:pt x="873" y="187"/>
                  <a:pt x="915" y="182"/>
                </a:cubicBezTo>
                <a:cubicBezTo>
                  <a:pt x="980" y="174"/>
                  <a:pt x="1040" y="143"/>
                  <a:pt x="1107" y="136"/>
                </a:cubicBezTo>
                <a:cubicBezTo>
                  <a:pt x="1256" y="120"/>
                  <a:pt x="1406" y="110"/>
                  <a:pt x="1555" y="100"/>
                </a:cubicBezTo>
                <a:cubicBezTo>
                  <a:pt x="1584" y="95"/>
                  <a:pt x="1611" y="94"/>
                  <a:pt x="1637" y="81"/>
                </a:cubicBezTo>
                <a:cubicBezTo>
                  <a:pt x="1673" y="63"/>
                  <a:pt x="1678" y="46"/>
                  <a:pt x="1719" y="36"/>
                </a:cubicBezTo>
                <a:cubicBezTo>
                  <a:pt x="1863" y="41"/>
                  <a:pt x="2024" y="32"/>
                  <a:pt x="2167" y="72"/>
                </a:cubicBezTo>
                <a:cubicBezTo>
                  <a:pt x="2238" y="92"/>
                  <a:pt x="2387" y="100"/>
                  <a:pt x="2387" y="100"/>
                </a:cubicBezTo>
                <a:cubicBezTo>
                  <a:pt x="2564" y="144"/>
                  <a:pt x="2749" y="147"/>
                  <a:pt x="2926" y="191"/>
                </a:cubicBezTo>
                <a:cubicBezTo>
                  <a:pt x="2969" y="188"/>
                  <a:pt x="3012" y="191"/>
                  <a:pt x="3054" y="182"/>
                </a:cubicBezTo>
                <a:cubicBezTo>
                  <a:pt x="3069" y="179"/>
                  <a:pt x="3078" y="163"/>
                  <a:pt x="3091" y="155"/>
                </a:cubicBezTo>
                <a:cubicBezTo>
                  <a:pt x="3124" y="136"/>
                  <a:pt x="3158" y="119"/>
                  <a:pt x="3191" y="100"/>
                </a:cubicBezTo>
                <a:cubicBezTo>
                  <a:pt x="3262" y="59"/>
                  <a:pt x="3340" y="27"/>
                  <a:pt x="3420" y="8"/>
                </a:cubicBezTo>
                <a:cubicBezTo>
                  <a:pt x="3603" y="13"/>
                  <a:pt x="3813" y="0"/>
                  <a:pt x="3996" y="45"/>
                </a:cubicBezTo>
                <a:cubicBezTo>
                  <a:pt x="4005" y="51"/>
                  <a:pt x="4013" y="58"/>
                  <a:pt x="4023" y="63"/>
                </a:cubicBezTo>
                <a:cubicBezTo>
                  <a:pt x="4032" y="67"/>
                  <a:pt x="4051" y="72"/>
                  <a:pt x="4051" y="72"/>
                </a:cubicBezTo>
              </a:path>
            </a:pathLst>
          </a:custGeom>
          <a:noFill/>
          <a:ln w="523875" cap="flat" cmpd="sng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54618" name="Line 314"/>
          <p:cNvSpPr>
            <a:spLocks noChangeShapeType="1"/>
          </p:cNvSpPr>
          <p:nvPr/>
        </p:nvSpPr>
        <p:spPr bwMode="auto">
          <a:xfrm flipH="1">
            <a:off x="1258888" y="2925763"/>
            <a:ext cx="6408737" cy="309562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4616" name="Line 312"/>
          <p:cNvSpPr>
            <a:spLocks noChangeShapeType="1"/>
          </p:cNvSpPr>
          <p:nvPr/>
        </p:nvSpPr>
        <p:spPr bwMode="auto">
          <a:xfrm flipH="1">
            <a:off x="6227763" y="2924175"/>
            <a:ext cx="1584325" cy="295275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4615" name="Line 311"/>
          <p:cNvSpPr>
            <a:spLocks noChangeShapeType="1"/>
          </p:cNvSpPr>
          <p:nvPr/>
        </p:nvSpPr>
        <p:spPr bwMode="auto">
          <a:xfrm flipV="1">
            <a:off x="3851275" y="2997200"/>
            <a:ext cx="3816350" cy="3024188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471738" y="3857625"/>
          <a:ext cx="9525" cy="9525"/>
        </p:xfrm>
        <a:graphic>
          <a:graphicData uri="http://schemas.openxmlformats.org/presentationml/2006/ole">
            <p:oleObj spid="_x0000_s4098" name="CorelDRAW" r:id="rId3" imgW="5982480" imgH="7696080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662738" y="3857625"/>
          <a:ext cx="9525" cy="9525"/>
        </p:xfrm>
        <a:graphic>
          <a:graphicData uri="http://schemas.openxmlformats.org/presentationml/2006/ole">
            <p:oleObj spid="_x0000_s4099" name="CorelDRAW" r:id="rId4" imgW="5982480" imgH="7696080" progId="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 rot="20196822" flipH="1">
            <a:off x="7185025" y="2670175"/>
            <a:ext cx="1276350" cy="365125"/>
            <a:chOff x="1428" y="1536"/>
            <a:chExt cx="2827" cy="820"/>
          </a:xfrm>
        </p:grpSpPr>
        <p:sp>
          <p:nvSpPr>
            <p:cNvPr id="4303" name="Freeform 7"/>
            <p:cNvSpPr>
              <a:spLocks/>
            </p:cNvSpPr>
            <p:nvPr/>
          </p:nvSpPr>
          <p:spPr bwMode="auto">
            <a:xfrm>
              <a:off x="1870" y="1783"/>
              <a:ext cx="501" cy="181"/>
            </a:xfrm>
            <a:custGeom>
              <a:avLst/>
              <a:gdLst>
                <a:gd name="T0" fmla="*/ 498 w 501"/>
                <a:gd name="T1" fmla="*/ 134 h 181"/>
                <a:gd name="T2" fmla="*/ 495 w 501"/>
                <a:gd name="T3" fmla="*/ 133 h 181"/>
                <a:gd name="T4" fmla="*/ 485 w 501"/>
                <a:gd name="T5" fmla="*/ 133 h 181"/>
                <a:gd name="T6" fmla="*/ 469 w 501"/>
                <a:gd name="T7" fmla="*/ 132 h 181"/>
                <a:gd name="T8" fmla="*/ 451 w 501"/>
                <a:gd name="T9" fmla="*/ 130 h 181"/>
                <a:gd name="T10" fmla="*/ 428 w 501"/>
                <a:gd name="T11" fmla="*/ 128 h 181"/>
                <a:gd name="T12" fmla="*/ 399 w 501"/>
                <a:gd name="T13" fmla="*/ 125 h 181"/>
                <a:gd name="T14" fmla="*/ 371 w 501"/>
                <a:gd name="T15" fmla="*/ 124 h 181"/>
                <a:gd name="T16" fmla="*/ 339 w 501"/>
                <a:gd name="T17" fmla="*/ 121 h 181"/>
                <a:gd name="T18" fmla="*/ 308 w 501"/>
                <a:gd name="T19" fmla="*/ 119 h 181"/>
                <a:gd name="T20" fmla="*/ 276 w 501"/>
                <a:gd name="T21" fmla="*/ 116 h 181"/>
                <a:gd name="T22" fmla="*/ 245 w 501"/>
                <a:gd name="T23" fmla="*/ 113 h 181"/>
                <a:gd name="T24" fmla="*/ 216 w 501"/>
                <a:gd name="T25" fmla="*/ 111 h 181"/>
                <a:gd name="T26" fmla="*/ 189 w 501"/>
                <a:gd name="T27" fmla="*/ 109 h 181"/>
                <a:gd name="T28" fmla="*/ 166 w 501"/>
                <a:gd name="T29" fmla="*/ 106 h 181"/>
                <a:gd name="T30" fmla="*/ 146 w 501"/>
                <a:gd name="T31" fmla="*/ 103 h 181"/>
                <a:gd name="T32" fmla="*/ 131 w 501"/>
                <a:gd name="T33" fmla="*/ 101 h 181"/>
                <a:gd name="T34" fmla="*/ 119 w 501"/>
                <a:gd name="T35" fmla="*/ 100 h 181"/>
                <a:gd name="T36" fmla="*/ 107 w 501"/>
                <a:gd name="T37" fmla="*/ 96 h 181"/>
                <a:gd name="T38" fmla="*/ 95 w 501"/>
                <a:gd name="T39" fmla="*/ 89 h 181"/>
                <a:gd name="T40" fmla="*/ 85 w 501"/>
                <a:gd name="T41" fmla="*/ 82 h 181"/>
                <a:gd name="T42" fmla="*/ 74 w 501"/>
                <a:gd name="T43" fmla="*/ 72 h 181"/>
                <a:gd name="T44" fmla="*/ 62 w 501"/>
                <a:gd name="T45" fmla="*/ 63 h 181"/>
                <a:gd name="T46" fmla="*/ 52 w 501"/>
                <a:gd name="T47" fmla="*/ 55 h 181"/>
                <a:gd name="T48" fmla="*/ 41 w 501"/>
                <a:gd name="T49" fmla="*/ 45 h 181"/>
                <a:gd name="T50" fmla="*/ 33 w 501"/>
                <a:gd name="T51" fmla="*/ 36 h 181"/>
                <a:gd name="T52" fmla="*/ 26 w 501"/>
                <a:gd name="T53" fmla="*/ 27 h 181"/>
                <a:gd name="T54" fmla="*/ 18 w 501"/>
                <a:gd name="T55" fmla="*/ 18 h 181"/>
                <a:gd name="T56" fmla="*/ 12 w 501"/>
                <a:gd name="T57" fmla="*/ 11 h 181"/>
                <a:gd name="T58" fmla="*/ 7 w 501"/>
                <a:gd name="T59" fmla="*/ 4 h 181"/>
                <a:gd name="T60" fmla="*/ 3 w 501"/>
                <a:gd name="T61" fmla="*/ 2 h 181"/>
                <a:gd name="T62" fmla="*/ 0 w 501"/>
                <a:gd name="T63" fmla="*/ 0 h 181"/>
                <a:gd name="T64" fmla="*/ 0 w 501"/>
                <a:gd name="T65" fmla="*/ 1 h 181"/>
                <a:gd name="T66" fmla="*/ 6 w 501"/>
                <a:gd name="T67" fmla="*/ 180 h 181"/>
                <a:gd name="T68" fmla="*/ 500 w 501"/>
                <a:gd name="T69" fmla="*/ 176 h 181"/>
                <a:gd name="T70" fmla="*/ 498 w 501"/>
                <a:gd name="T71" fmla="*/ 134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1"/>
                <a:gd name="T110" fmla="*/ 501 w 501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1">
                  <a:moveTo>
                    <a:pt x="498" y="134"/>
                  </a:moveTo>
                  <a:lnTo>
                    <a:pt x="495" y="133"/>
                  </a:lnTo>
                  <a:lnTo>
                    <a:pt x="485" y="133"/>
                  </a:lnTo>
                  <a:lnTo>
                    <a:pt x="469" y="132"/>
                  </a:lnTo>
                  <a:lnTo>
                    <a:pt x="451" y="130"/>
                  </a:lnTo>
                  <a:lnTo>
                    <a:pt x="428" y="128"/>
                  </a:lnTo>
                  <a:lnTo>
                    <a:pt x="399" y="125"/>
                  </a:lnTo>
                  <a:lnTo>
                    <a:pt x="371" y="124"/>
                  </a:lnTo>
                  <a:lnTo>
                    <a:pt x="339" y="121"/>
                  </a:lnTo>
                  <a:lnTo>
                    <a:pt x="308" y="119"/>
                  </a:lnTo>
                  <a:lnTo>
                    <a:pt x="276" y="116"/>
                  </a:lnTo>
                  <a:lnTo>
                    <a:pt x="245" y="113"/>
                  </a:lnTo>
                  <a:lnTo>
                    <a:pt x="216" y="111"/>
                  </a:lnTo>
                  <a:lnTo>
                    <a:pt x="189" y="109"/>
                  </a:lnTo>
                  <a:lnTo>
                    <a:pt x="166" y="106"/>
                  </a:lnTo>
                  <a:lnTo>
                    <a:pt x="146" y="103"/>
                  </a:lnTo>
                  <a:lnTo>
                    <a:pt x="131" y="101"/>
                  </a:lnTo>
                  <a:lnTo>
                    <a:pt x="119" y="100"/>
                  </a:lnTo>
                  <a:lnTo>
                    <a:pt x="107" y="96"/>
                  </a:lnTo>
                  <a:lnTo>
                    <a:pt x="95" y="89"/>
                  </a:lnTo>
                  <a:lnTo>
                    <a:pt x="85" y="82"/>
                  </a:lnTo>
                  <a:lnTo>
                    <a:pt x="74" y="72"/>
                  </a:lnTo>
                  <a:lnTo>
                    <a:pt x="62" y="63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33" y="36"/>
                  </a:lnTo>
                  <a:lnTo>
                    <a:pt x="26" y="27"/>
                  </a:lnTo>
                  <a:lnTo>
                    <a:pt x="18" y="18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80"/>
                  </a:lnTo>
                  <a:lnTo>
                    <a:pt x="500" y="176"/>
                  </a:lnTo>
                  <a:lnTo>
                    <a:pt x="498" y="13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" name="Freeform 8"/>
            <p:cNvSpPr>
              <a:spLocks/>
            </p:cNvSpPr>
            <p:nvPr/>
          </p:nvSpPr>
          <p:spPr bwMode="auto">
            <a:xfrm>
              <a:off x="1869" y="1785"/>
              <a:ext cx="506" cy="184"/>
            </a:xfrm>
            <a:custGeom>
              <a:avLst/>
              <a:gdLst>
                <a:gd name="T0" fmla="*/ 504 w 506"/>
                <a:gd name="T1" fmla="*/ 134 h 184"/>
                <a:gd name="T2" fmla="*/ 504 w 506"/>
                <a:gd name="T3" fmla="*/ 134 h 184"/>
                <a:gd name="T4" fmla="*/ 501 w 506"/>
                <a:gd name="T5" fmla="*/ 133 h 184"/>
                <a:gd name="T6" fmla="*/ 492 w 506"/>
                <a:gd name="T7" fmla="*/ 133 h 184"/>
                <a:gd name="T8" fmla="*/ 476 w 506"/>
                <a:gd name="T9" fmla="*/ 132 h 184"/>
                <a:gd name="T10" fmla="*/ 456 w 506"/>
                <a:gd name="T11" fmla="*/ 130 h 184"/>
                <a:gd name="T12" fmla="*/ 431 w 506"/>
                <a:gd name="T13" fmla="*/ 128 h 184"/>
                <a:gd name="T14" fmla="*/ 404 w 506"/>
                <a:gd name="T15" fmla="*/ 126 h 184"/>
                <a:gd name="T16" fmla="*/ 375 w 506"/>
                <a:gd name="T17" fmla="*/ 124 h 184"/>
                <a:gd name="T18" fmla="*/ 344 w 506"/>
                <a:gd name="T19" fmla="*/ 121 h 184"/>
                <a:gd name="T20" fmla="*/ 312 w 506"/>
                <a:gd name="T21" fmla="*/ 119 h 184"/>
                <a:gd name="T22" fmla="*/ 279 w 506"/>
                <a:gd name="T23" fmla="*/ 117 h 184"/>
                <a:gd name="T24" fmla="*/ 248 w 506"/>
                <a:gd name="T25" fmla="*/ 115 h 184"/>
                <a:gd name="T26" fmla="*/ 219 w 506"/>
                <a:gd name="T27" fmla="*/ 112 h 184"/>
                <a:gd name="T28" fmla="*/ 190 w 506"/>
                <a:gd name="T29" fmla="*/ 108 h 184"/>
                <a:gd name="T30" fmla="*/ 168 w 506"/>
                <a:gd name="T31" fmla="*/ 108 h 184"/>
                <a:gd name="T32" fmla="*/ 148 w 506"/>
                <a:gd name="T33" fmla="*/ 105 h 184"/>
                <a:gd name="T34" fmla="*/ 133 w 506"/>
                <a:gd name="T35" fmla="*/ 103 h 184"/>
                <a:gd name="T36" fmla="*/ 121 w 506"/>
                <a:gd name="T37" fmla="*/ 101 h 184"/>
                <a:gd name="T38" fmla="*/ 109 w 506"/>
                <a:gd name="T39" fmla="*/ 97 h 184"/>
                <a:gd name="T40" fmla="*/ 96 w 506"/>
                <a:gd name="T41" fmla="*/ 90 h 184"/>
                <a:gd name="T42" fmla="*/ 86 w 506"/>
                <a:gd name="T43" fmla="*/ 83 h 184"/>
                <a:gd name="T44" fmla="*/ 75 w 506"/>
                <a:gd name="T45" fmla="*/ 74 h 184"/>
                <a:gd name="T46" fmla="*/ 63 w 506"/>
                <a:gd name="T47" fmla="*/ 65 h 184"/>
                <a:gd name="T48" fmla="*/ 53 w 506"/>
                <a:gd name="T49" fmla="*/ 54 h 184"/>
                <a:gd name="T50" fmla="*/ 43 w 506"/>
                <a:gd name="T51" fmla="*/ 45 h 184"/>
                <a:gd name="T52" fmla="*/ 33 w 506"/>
                <a:gd name="T53" fmla="*/ 36 h 184"/>
                <a:gd name="T54" fmla="*/ 27 w 506"/>
                <a:gd name="T55" fmla="*/ 26 h 184"/>
                <a:gd name="T56" fmla="*/ 18 w 506"/>
                <a:gd name="T57" fmla="*/ 18 h 184"/>
                <a:gd name="T58" fmla="*/ 13 w 506"/>
                <a:gd name="T59" fmla="*/ 11 h 184"/>
                <a:gd name="T60" fmla="*/ 7 w 506"/>
                <a:gd name="T61" fmla="*/ 4 h 184"/>
                <a:gd name="T62" fmla="*/ 3 w 506"/>
                <a:gd name="T63" fmla="*/ 2 h 184"/>
                <a:gd name="T64" fmla="*/ 1 w 506"/>
                <a:gd name="T65" fmla="*/ 0 h 184"/>
                <a:gd name="T66" fmla="*/ 0 w 506"/>
                <a:gd name="T67" fmla="*/ 1 h 184"/>
                <a:gd name="T68" fmla="*/ 6 w 506"/>
                <a:gd name="T69" fmla="*/ 183 h 184"/>
                <a:gd name="T70" fmla="*/ 505 w 506"/>
                <a:gd name="T71" fmla="*/ 178 h 184"/>
                <a:gd name="T72" fmla="*/ 504 w 506"/>
                <a:gd name="T73" fmla="*/ 134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6"/>
                <a:gd name="T112" fmla="*/ 0 h 184"/>
                <a:gd name="T113" fmla="*/ 506 w 506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6" h="184">
                  <a:moveTo>
                    <a:pt x="504" y="134"/>
                  </a:moveTo>
                  <a:lnTo>
                    <a:pt x="504" y="134"/>
                  </a:lnTo>
                  <a:lnTo>
                    <a:pt x="501" y="133"/>
                  </a:lnTo>
                  <a:lnTo>
                    <a:pt x="492" y="133"/>
                  </a:lnTo>
                  <a:lnTo>
                    <a:pt x="476" y="132"/>
                  </a:lnTo>
                  <a:lnTo>
                    <a:pt x="456" y="130"/>
                  </a:lnTo>
                  <a:lnTo>
                    <a:pt x="431" y="128"/>
                  </a:lnTo>
                  <a:lnTo>
                    <a:pt x="404" y="126"/>
                  </a:lnTo>
                  <a:lnTo>
                    <a:pt x="375" y="124"/>
                  </a:lnTo>
                  <a:lnTo>
                    <a:pt x="344" y="121"/>
                  </a:lnTo>
                  <a:lnTo>
                    <a:pt x="312" y="119"/>
                  </a:lnTo>
                  <a:lnTo>
                    <a:pt x="279" y="117"/>
                  </a:lnTo>
                  <a:lnTo>
                    <a:pt x="248" y="115"/>
                  </a:lnTo>
                  <a:lnTo>
                    <a:pt x="219" y="112"/>
                  </a:lnTo>
                  <a:lnTo>
                    <a:pt x="190" y="108"/>
                  </a:lnTo>
                  <a:lnTo>
                    <a:pt x="168" y="108"/>
                  </a:lnTo>
                  <a:lnTo>
                    <a:pt x="148" y="105"/>
                  </a:lnTo>
                  <a:lnTo>
                    <a:pt x="133" y="103"/>
                  </a:lnTo>
                  <a:lnTo>
                    <a:pt x="121" y="101"/>
                  </a:lnTo>
                  <a:lnTo>
                    <a:pt x="109" y="97"/>
                  </a:lnTo>
                  <a:lnTo>
                    <a:pt x="96" y="90"/>
                  </a:lnTo>
                  <a:lnTo>
                    <a:pt x="86" y="83"/>
                  </a:lnTo>
                  <a:lnTo>
                    <a:pt x="75" y="74"/>
                  </a:lnTo>
                  <a:lnTo>
                    <a:pt x="63" y="65"/>
                  </a:lnTo>
                  <a:lnTo>
                    <a:pt x="53" y="54"/>
                  </a:lnTo>
                  <a:lnTo>
                    <a:pt x="43" y="45"/>
                  </a:lnTo>
                  <a:lnTo>
                    <a:pt x="33" y="36"/>
                  </a:lnTo>
                  <a:lnTo>
                    <a:pt x="27" y="26"/>
                  </a:lnTo>
                  <a:lnTo>
                    <a:pt x="18" y="18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83"/>
                  </a:lnTo>
                  <a:lnTo>
                    <a:pt x="505" y="178"/>
                  </a:lnTo>
                  <a:lnTo>
                    <a:pt x="504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" name="Freeform 9"/>
            <p:cNvSpPr>
              <a:spLocks/>
            </p:cNvSpPr>
            <p:nvPr/>
          </p:nvSpPr>
          <p:spPr bwMode="auto">
            <a:xfrm>
              <a:off x="1431" y="1536"/>
              <a:ext cx="2633" cy="700"/>
            </a:xfrm>
            <a:custGeom>
              <a:avLst/>
              <a:gdLst>
                <a:gd name="T0" fmla="*/ 2632 w 2633"/>
                <a:gd name="T1" fmla="*/ 523 h 700"/>
                <a:gd name="T2" fmla="*/ 2598 w 2633"/>
                <a:gd name="T3" fmla="*/ 402 h 700"/>
                <a:gd name="T4" fmla="*/ 2555 w 2633"/>
                <a:gd name="T5" fmla="*/ 396 h 700"/>
                <a:gd name="T6" fmla="*/ 2518 w 2633"/>
                <a:gd name="T7" fmla="*/ 390 h 700"/>
                <a:gd name="T8" fmla="*/ 2487 w 2633"/>
                <a:gd name="T9" fmla="*/ 386 h 700"/>
                <a:gd name="T10" fmla="*/ 2457 w 2633"/>
                <a:gd name="T11" fmla="*/ 382 h 700"/>
                <a:gd name="T12" fmla="*/ 2424 w 2633"/>
                <a:gd name="T13" fmla="*/ 379 h 700"/>
                <a:gd name="T14" fmla="*/ 2391 w 2633"/>
                <a:gd name="T15" fmla="*/ 376 h 700"/>
                <a:gd name="T16" fmla="*/ 2355 w 2633"/>
                <a:gd name="T17" fmla="*/ 375 h 700"/>
                <a:gd name="T18" fmla="*/ 2310 w 2633"/>
                <a:gd name="T19" fmla="*/ 370 h 700"/>
                <a:gd name="T20" fmla="*/ 2261 w 2633"/>
                <a:gd name="T21" fmla="*/ 367 h 700"/>
                <a:gd name="T22" fmla="*/ 2201 w 2633"/>
                <a:gd name="T23" fmla="*/ 361 h 700"/>
                <a:gd name="T24" fmla="*/ 2068 w 2633"/>
                <a:gd name="T25" fmla="*/ 304 h 700"/>
                <a:gd name="T26" fmla="*/ 1945 w 2633"/>
                <a:gd name="T27" fmla="*/ 262 h 700"/>
                <a:gd name="T28" fmla="*/ 1829 w 2633"/>
                <a:gd name="T29" fmla="*/ 235 h 700"/>
                <a:gd name="T30" fmla="*/ 1720 w 2633"/>
                <a:gd name="T31" fmla="*/ 220 h 700"/>
                <a:gd name="T32" fmla="*/ 1620 w 2633"/>
                <a:gd name="T33" fmla="*/ 216 h 700"/>
                <a:gd name="T34" fmla="*/ 1533 w 2633"/>
                <a:gd name="T35" fmla="*/ 220 h 700"/>
                <a:gd name="T36" fmla="*/ 1454 w 2633"/>
                <a:gd name="T37" fmla="*/ 229 h 700"/>
                <a:gd name="T38" fmla="*/ 1387 w 2633"/>
                <a:gd name="T39" fmla="*/ 243 h 700"/>
                <a:gd name="T40" fmla="*/ 1329 w 2633"/>
                <a:gd name="T41" fmla="*/ 258 h 700"/>
                <a:gd name="T42" fmla="*/ 1287 w 2633"/>
                <a:gd name="T43" fmla="*/ 273 h 700"/>
                <a:gd name="T44" fmla="*/ 1244 w 2633"/>
                <a:gd name="T45" fmla="*/ 290 h 700"/>
                <a:gd name="T46" fmla="*/ 1169 w 2633"/>
                <a:gd name="T47" fmla="*/ 316 h 700"/>
                <a:gd name="T48" fmla="*/ 1086 w 2633"/>
                <a:gd name="T49" fmla="*/ 339 h 700"/>
                <a:gd name="T50" fmla="*/ 1009 w 2633"/>
                <a:gd name="T51" fmla="*/ 359 h 700"/>
                <a:gd name="T52" fmla="*/ 951 w 2633"/>
                <a:gd name="T53" fmla="*/ 373 h 700"/>
                <a:gd name="T54" fmla="*/ 924 w 2633"/>
                <a:gd name="T55" fmla="*/ 379 h 700"/>
                <a:gd name="T56" fmla="*/ 912 w 2633"/>
                <a:gd name="T57" fmla="*/ 381 h 700"/>
                <a:gd name="T58" fmla="*/ 885 w 2633"/>
                <a:gd name="T59" fmla="*/ 388 h 700"/>
                <a:gd name="T60" fmla="*/ 845 w 2633"/>
                <a:gd name="T61" fmla="*/ 396 h 700"/>
                <a:gd name="T62" fmla="*/ 795 w 2633"/>
                <a:gd name="T63" fmla="*/ 405 h 700"/>
                <a:gd name="T64" fmla="*/ 740 w 2633"/>
                <a:gd name="T65" fmla="*/ 410 h 700"/>
                <a:gd name="T66" fmla="*/ 682 w 2633"/>
                <a:gd name="T67" fmla="*/ 411 h 700"/>
                <a:gd name="T68" fmla="*/ 625 w 2633"/>
                <a:gd name="T69" fmla="*/ 407 h 700"/>
                <a:gd name="T70" fmla="*/ 574 w 2633"/>
                <a:gd name="T71" fmla="*/ 394 h 700"/>
                <a:gd name="T72" fmla="*/ 526 w 2633"/>
                <a:gd name="T73" fmla="*/ 370 h 700"/>
                <a:gd name="T74" fmla="*/ 489 w 2633"/>
                <a:gd name="T75" fmla="*/ 335 h 700"/>
                <a:gd name="T76" fmla="*/ 316 w 2633"/>
                <a:gd name="T77" fmla="*/ 41 h 700"/>
                <a:gd name="T78" fmla="*/ 305 w 2633"/>
                <a:gd name="T79" fmla="*/ 27 h 700"/>
                <a:gd name="T80" fmla="*/ 276 w 2633"/>
                <a:gd name="T81" fmla="*/ 8 h 700"/>
                <a:gd name="T82" fmla="*/ 228 w 2633"/>
                <a:gd name="T83" fmla="*/ 1 h 700"/>
                <a:gd name="T84" fmla="*/ 188 w 2633"/>
                <a:gd name="T85" fmla="*/ 2 h 700"/>
                <a:gd name="T86" fmla="*/ 147 w 2633"/>
                <a:gd name="T87" fmla="*/ 2 h 700"/>
                <a:gd name="T88" fmla="*/ 111 w 2633"/>
                <a:gd name="T89" fmla="*/ 2 h 700"/>
                <a:gd name="T90" fmla="*/ 83 w 2633"/>
                <a:gd name="T91" fmla="*/ 3 h 700"/>
                <a:gd name="T92" fmla="*/ 72 w 2633"/>
                <a:gd name="T93" fmla="*/ 5 h 700"/>
                <a:gd name="T94" fmla="*/ 57 w 2633"/>
                <a:gd name="T95" fmla="*/ 126 h 700"/>
                <a:gd name="T96" fmla="*/ 46 w 2633"/>
                <a:gd name="T97" fmla="*/ 247 h 700"/>
                <a:gd name="T98" fmla="*/ 33 w 2633"/>
                <a:gd name="T99" fmla="*/ 368 h 700"/>
                <a:gd name="T100" fmla="*/ 21 w 2633"/>
                <a:gd name="T101" fmla="*/ 489 h 700"/>
                <a:gd name="T102" fmla="*/ 6 w 2633"/>
                <a:gd name="T103" fmla="*/ 610 h 700"/>
                <a:gd name="T104" fmla="*/ 0 w 2633"/>
                <a:gd name="T105" fmla="*/ 659 h 700"/>
                <a:gd name="T106" fmla="*/ 3 w 2633"/>
                <a:gd name="T107" fmla="*/ 671 h 700"/>
                <a:gd name="T108" fmla="*/ 28 w 2633"/>
                <a:gd name="T109" fmla="*/ 679 h 7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3"/>
                <a:gd name="T166" fmla="*/ 0 h 700"/>
                <a:gd name="T167" fmla="*/ 2633 w 2633"/>
                <a:gd name="T168" fmla="*/ 700 h 7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3" h="700">
                  <a:moveTo>
                    <a:pt x="201" y="695"/>
                  </a:moveTo>
                  <a:lnTo>
                    <a:pt x="198" y="621"/>
                  </a:lnTo>
                  <a:lnTo>
                    <a:pt x="2632" y="523"/>
                  </a:lnTo>
                  <a:lnTo>
                    <a:pt x="2630" y="407"/>
                  </a:lnTo>
                  <a:lnTo>
                    <a:pt x="2613" y="404"/>
                  </a:lnTo>
                  <a:lnTo>
                    <a:pt x="2598" y="402"/>
                  </a:lnTo>
                  <a:lnTo>
                    <a:pt x="2583" y="399"/>
                  </a:lnTo>
                  <a:lnTo>
                    <a:pt x="2569" y="398"/>
                  </a:lnTo>
                  <a:lnTo>
                    <a:pt x="2555" y="396"/>
                  </a:lnTo>
                  <a:lnTo>
                    <a:pt x="2543" y="394"/>
                  </a:lnTo>
                  <a:lnTo>
                    <a:pt x="2530" y="393"/>
                  </a:lnTo>
                  <a:lnTo>
                    <a:pt x="2518" y="390"/>
                  </a:lnTo>
                  <a:lnTo>
                    <a:pt x="2509" y="388"/>
                  </a:lnTo>
                  <a:lnTo>
                    <a:pt x="2497" y="387"/>
                  </a:lnTo>
                  <a:lnTo>
                    <a:pt x="2487" y="386"/>
                  </a:lnTo>
                  <a:lnTo>
                    <a:pt x="2476" y="385"/>
                  </a:lnTo>
                  <a:lnTo>
                    <a:pt x="2465" y="384"/>
                  </a:lnTo>
                  <a:lnTo>
                    <a:pt x="2457" y="382"/>
                  </a:lnTo>
                  <a:lnTo>
                    <a:pt x="2445" y="381"/>
                  </a:lnTo>
                  <a:lnTo>
                    <a:pt x="2435" y="381"/>
                  </a:lnTo>
                  <a:lnTo>
                    <a:pt x="2424" y="379"/>
                  </a:lnTo>
                  <a:lnTo>
                    <a:pt x="2414" y="379"/>
                  </a:lnTo>
                  <a:lnTo>
                    <a:pt x="2403" y="377"/>
                  </a:lnTo>
                  <a:lnTo>
                    <a:pt x="2391" y="376"/>
                  </a:lnTo>
                  <a:lnTo>
                    <a:pt x="2379" y="376"/>
                  </a:lnTo>
                  <a:lnTo>
                    <a:pt x="2367" y="374"/>
                  </a:lnTo>
                  <a:lnTo>
                    <a:pt x="2355" y="375"/>
                  </a:lnTo>
                  <a:lnTo>
                    <a:pt x="2340" y="372"/>
                  </a:lnTo>
                  <a:lnTo>
                    <a:pt x="2326" y="371"/>
                  </a:lnTo>
                  <a:lnTo>
                    <a:pt x="2310" y="370"/>
                  </a:lnTo>
                  <a:lnTo>
                    <a:pt x="2294" y="370"/>
                  </a:lnTo>
                  <a:lnTo>
                    <a:pt x="2279" y="368"/>
                  </a:lnTo>
                  <a:lnTo>
                    <a:pt x="2261" y="367"/>
                  </a:lnTo>
                  <a:lnTo>
                    <a:pt x="2241" y="365"/>
                  </a:lnTo>
                  <a:lnTo>
                    <a:pt x="2222" y="363"/>
                  </a:lnTo>
                  <a:lnTo>
                    <a:pt x="2201" y="361"/>
                  </a:lnTo>
                  <a:lnTo>
                    <a:pt x="2155" y="340"/>
                  </a:lnTo>
                  <a:lnTo>
                    <a:pt x="2111" y="320"/>
                  </a:lnTo>
                  <a:lnTo>
                    <a:pt x="2068" y="304"/>
                  </a:lnTo>
                  <a:lnTo>
                    <a:pt x="2027" y="289"/>
                  </a:lnTo>
                  <a:lnTo>
                    <a:pt x="1985" y="275"/>
                  </a:lnTo>
                  <a:lnTo>
                    <a:pt x="1945" y="262"/>
                  </a:lnTo>
                  <a:lnTo>
                    <a:pt x="1905" y="253"/>
                  </a:lnTo>
                  <a:lnTo>
                    <a:pt x="1866" y="243"/>
                  </a:lnTo>
                  <a:lnTo>
                    <a:pt x="1829" y="235"/>
                  </a:lnTo>
                  <a:lnTo>
                    <a:pt x="1792" y="230"/>
                  </a:lnTo>
                  <a:lnTo>
                    <a:pt x="1755" y="224"/>
                  </a:lnTo>
                  <a:lnTo>
                    <a:pt x="1720" y="220"/>
                  </a:lnTo>
                  <a:lnTo>
                    <a:pt x="1686" y="218"/>
                  </a:lnTo>
                  <a:lnTo>
                    <a:pt x="1653" y="217"/>
                  </a:lnTo>
                  <a:lnTo>
                    <a:pt x="1620" y="216"/>
                  </a:lnTo>
                  <a:lnTo>
                    <a:pt x="1592" y="216"/>
                  </a:lnTo>
                  <a:lnTo>
                    <a:pt x="1561" y="218"/>
                  </a:lnTo>
                  <a:lnTo>
                    <a:pt x="1533" y="220"/>
                  </a:lnTo>
                  <a:lnTo>
                    <a:pt x="1506" y="223"/>
                  </a:lnTo>
                  <a:lnTo>
                    <a:pt x="1480" y="225"/>
                  </a:lnTo>
                  <a:lnTo>
                    <a:pt x="1454" y="229"/>
                  </a:lnTo>
                  <a:lnTo>
                    <a:pt x="1430" y="233"/>
                  </a:lnTo>
                  <a:lnTo>
                    <a:pt x="1408" y="239"/>
                  </a:lnTo>
                  <a:lnTo>
                    <a:pt x="1387" y="243"/>
                  </a:lnTo>
                  <a:lnTo>
                    <a:pt x="1367" y="247"/>
                  </a:lnTo>
                  <a:lnTo>
                    <a:pt x="1347" y="252"/>
                  </a:lnTo>
                  <a:lnTo>
                    <a:pt x="1329" y="258"/>
                  </a:lnTo>
                  <a:lnTo>
                    <a:pt x="1313" y="262"/>
                  </a:lnTo>
                  <a:lnTo>
                    <a:pt x="1300" y="268"/>
                  </a:lnTo>
                  <a:lnTo>
                    <a:pt x="1287" y="273"/>
                  </a:lnTo>
                  <a:lnTo>
                    <a:pt x="1273" y="279"/>
                  </a:lnTo>
                  <a:lnTo>
                    <a:pt x="1264" y="283"/>
                  </a:lnTo>
                  <a:lnTo>
                    <a:pt x="1244" y="290"/>
                  </a:lnTo>
                  <a:lnTo>
                    <a:pt x="1221" y="298"/>
                  </a:lnTo>
                  <a:lnTo>
                    <a:pt x="1195" y="307"/>
                  </a:lnTo>
                  <a:lnTo>
                    <a:pt x="1169" y="316"/>
                  </a:lnTo>
                  <a:lnTo>
                    <a:pt x="1142" y="323"/>
                  </a:lnTo>
                  <a:lnTo>
                    <a:pt x="1113" y="331"/>
                  </a:lnTo>
                  <a:lnTo>
                    <a:pt x="1086" y="339"/>
                  </a:lnTo>
                  <a:lnTo>
                    <a:pt x="1060" y="347"/>
                  </a:lnTo>
                  <a:lnTo>
                    <a:pt x="1034" y="353"/>
                  </a:lnTo>
                  <a:lnTo>
                    <a:pt x="1009" y="359"/>
                  </a:lnTo>
                  <a:lnTo>
                    <a:pt x="987" y="364"/>
                  </a:lnTo>
                  <a:lnTo>
                    <a:pt x="967" y="369"/>
                  </a:lnTo>
                  <a:lnTo>
                    <a:pt x="951" y="373"/>
                  </a:lnTo>
                  <a:lnTo>
                    <a:pt x="938" y="375"/>
                  </a:lnTo>
                  <a:lnTo>
                    <a:pt x="929" y="377"/>
                  </a:lnTo>
                  <a:lnTo>
                    <a:pt x="924" y="379"/>
                  </a:lnTo>
                  <a:lnTo>
                    <a:pt x="923" y="379"/>
                  </a:lnTo>
                  <a:lnTo>
                    <a:pt x="919" y="380"/>
                  </a:lnTo>
                  <a:lnTo>
                    <a:pt x="912" y="381"/>
                  </a:lnTo>
                  <a:lnTo>
                    <a:pt x="904" y="383"/>
                  </a:lnTo>
                  <a:lnTo>
                    <a:pt x="896" y="386"/>
                  </a:lnTo>
                  <a:lnTo>
                    <a:pt x="885" y="388"/>
                  </a:lnTo>
                  <a:lnTo>
                    <a:pt x="873" y="390"/>
                  </a:lnTo>
                  <a:lnTo>
                    <a:pt x="861" y="394"/>
                  </a:lnTo>
                  <a:lnTo>
                    <a:pt x="845" y="396"/>
                  </a:lnTo>
                  <a:lnTo>
                    <a:pt x="830" y="400"/>
                  </a:lnTo>
                  <a:lnTo>
                    <a:pt x="813" y="402"/>
                  </a:lnTo>
                  <a:lnTo>
                    <a:pt x="795" y="405"/>
                  </a:lnTo>
                  <a:lnTo>
                    <a:pt x="778" y="408"/>
                  </a:lnTo>
                  <a:lnTo>
                    <a:pt x="760" y="410"/>
                  </a:lnTo>
                  <a:lnTo>
                    <a:pt x="740" y="410"/>
                  </a:lnTo>
                  <a:lnTo>
                    <a:pt x="722" y="412"/>
                  </a:lnTo>
                  <a:lnTo>
                    <a:pt x="702" y="411"/>
                  </a:lnTo>
                  <a:lnTo>
                    <a:pt x="682" y="411"/>
                  </a:lnTo>
                  <a:lnTo>
                    <a:pt x="663" y="411"/>
                  </a:lnTo>
                  <a:lnTo>
                    <a:pt x="644" y="410"/>
                  </a:lnTo>
                  <a:lnTo>
                    <a:pt x="625" y="407"/>
                  </a:lnTo>
                  <a:lnTo>
                    <a:pt x="607" y="403"/>
                  </a:lnTo>
                  <a:lnTo>
                    <a:pt x="590" y="399"/>
                  </a:lnTo>
                  <a:lnTo>
                    <a:pt x="574" y="394"/>
                  </a:lnTo>
                  <a:lnTo>
                    <a:pt x="557" y="387"/>
                  </a:lnTo>
                  <a:lnTo>
                    <a:pt x="541" y="379"/>
                  </a:lnTo>
                  <a:lnTo>
                    <a:pt x="526" y="370"/>
                  </a:lnTo>
                  <a:lnTo>
                    <a:pt x="513" y="359"/>
                  </a:lnTo>
                  <a:lnTo>
                    <a:pt x="500" y="348"/>
                  </a:lnTo>
                  <a:lnTo>
                    <a:pt x="489" y="335"/>
                  </a:lnTo>
                  <a:lnTo>
                    <a:pt x="480" y="318"/>
                  </a:lnTo>
                  <a:lnTo>
                    <a:pt x="472" y="302"/>
                  </a:lnTo>
                  <a:lnTo>
                    <a:pt x="316" y="41"/>
                  </a:lnTo>
                  <a:lnTo>
                    <a:pt x="313" y="38"/>
                  </a:lnTo>
                  <a:lnTo>
                    <a:pt x="310" y="33"/>
                  </a:lnTo>
                  <a:lnTo>
                    <a:pt x="305" y="27"/>
                  </a:lnTo>
                  <a:lnTo>
                    <a:pt x="298" y="21"/>
                  </a:lnTo>
                  <a:lnTo>
                    <a:pt x="288" y="13"/>
                  </a:lnTo>
                  <a:lnTo>
                    <a:pt x="276" y="8"/>
                  </a:lnTo>
                  <a:lnTo>
                    <a:pt x="259" y="4"/>
                  </a:lnTo>
                  <a:lnTo>
                    <a:pt x="239" y="2"/>
                  </a:lnTo>
                  <a:lnTo>
                    <a:pt x="228" y="1"/>
                  </a:lnTo>
                  <a:lnTo>
                    <a:pt x="217" y="1"/>
                  </a:lnTo>
                  <a:lnTo>
                    <a:pt x="202" y="1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62" y="1"/>
                  </a:lnTo>
                  <a:lnTo>
                    <a:pt x="147" y="2"/>
                  </a:lnTo>
                  <a:lnTo>
                    <a:pt x="134" y="1"/>
                  </a:lnTo>
                  <a:lnTo>
                    <a:pt x="121" y="1"/>
                  </a:lnTo>
                  <a:lnTo>
                    <a:pt x="111" y="2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66" y="45"/>
                  </a:lnTo>
                  <a:lnTo>
                    <a:pt x="62" y="86"/>
                  </a:lnTo>
                  <a:lnTo>
                    <a:pt x="57" y="126"/>
                  </a:lnTo>
                  <a:lnTo>
                    <a:pt x="53" y="166"/>
                  </a:lnTo>
                  <a:lnTo>
                    <a:pt x="48" y="207"/>
                  </a:lnTo>
                  <a:lnTo>
                    <a:pt x="46" y="247"/>
                  </a:lnTo>
                  <a:lnTo>
                    <a:pt x="41" y="288"/>
                  </a:lnTo>
                  <a:lnTo>
                    <a:pt x="36" y="329"/>
                  </a:lnTo>
                  <a:lnTo>
                    <a:pt x="33" y="368"/>
                  </a:lnTo>
                  <a:lnTo>
                    <a:pt x="28" y="409"/>
                  </a:lnTo>
                  <a:lnTo>
                    <a:pt x="24" y="450"/>
                  </a:lnTo>
                  <a:lnTo>
                    <a:pt x="21" y="489"/>
                  </a:lnTo>
                  <a:lnTo>
                    <a:pt x="15" y="530"/>
                  </a:lnTo>
                  <a:lnTo>
                    <a:pt x="11" y="570"/>
                  </a:lnTo>
                  <a:lnTo>
                    <a:pt x="6" y="610"/>
                  </a:lnTo>
                  <a:lnTo>
                    <a:pt x="1" y="651"/>
                  </a:lnTo>
                  <a:lnTo>
                    <a:pt x="1" y="656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2" y="668"/>
                  </a:lnTo>
                  <a:lnTo>
                    <a:pt x="3" y="671"/>
                  </a:lnTo>
                  <a:lnTo>
                    <a:pt x="9" y="674"/>
                  </a:lnTo>
                  <a:lnTo>
                    <a:pt x="16" y="677"/>
                  </a:lnTo>
                  <a:lnTo>
                    <a:pt x="28" y="679"/>
                  </a:lnTo>
                  <a:lnTo>
                    <a:pt x="163" y="699"/>
                  </a:lnTo>
                  <a:lnTo>
                    <a:pt x="201" y="69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" name="Freeform 10"/>
            <p:cNvSpPr>
              <a:spLocks/>
            </p:cNvSpPr>
            <p:nvPr/>
          </p:nvSpPr>
          <p:spPr bwMode="auto">
            <a:xfrm>
              <a:off x="1428" y="1539"/>
              <a:ext cx="2640" cy="703"/>
            </a:xfrm>
            <a:custGeom>
              <a:avLst/>
              <a:gdLst>
                <a:gd name="T0" fmla="*/ 2639 w 2640"/>
                <a:gd name="T1" fmla="*/ 523 h 703"/>
                <a:gd name="T2" fmla="*/ 2607 w 2640"/>
                <a:gd name="T3" fmla="*/ 401 h 703"/>
                <a:gd name="T4" fmla="*/ 2563 w 2640"/>
                <a:gd name="T5" fmla="*/ 395 h 703"/>
                <a:gd name="T6" fmla="*/ 2527 w 2640"/>
                <a:gd name="T7" fmla="*/ 390 h 703"/>
                <a:gd name="T8" fmla="*/ 2495 w 2640"/>
                <a:gd name="T9" fmla="*/ 385 h 703"/>
                <a:gd name="T10" fmla="*/ 2464 w 2640"/>
                <a:gd name="T11" fmla="*/ 381 h 703"/>
                <a:gd name="T12" fmla="*/ 2432 w 2640"/>
                <a:gd name="T13" fmla="*/ 378 h 703"/>
                <a:gd name="T14" fmla="*/ 2399 w 2640"/>
                <a:gd name="T15" fmla="*/ 374 h 703"/>
                <a:gd name="T16" fmla="*/ 2362 w 2640"/>
                <a:gd name="T17" fmla="*/ 373 h 703"/>
                <a:gd name="T18" fmla="*/ 2318 w 2640"/>
                <a:gd name="T19" fmla="*/ 369 h 703"/>
                <a:gd name="T20" fmla="*/ 2268 w 2640"/>
                <a:gd name="T21" fmla="*/ 366 h 703"/>
                <a:gd name="T22" fmla="*/ 2208 w 2640"/>
                <a:gd name="T23" fmla="*/ 361 h 703"/>
                <a:gd name="T24" fmla="*/ 2076 w 2640"/>
                <a:gd name="T25" fmla="*/ 303 h 703"/>
                <a:gd name="T26" fmla="*/ 1952 w 2640"/>
                <a:gd name="T27" fmla="*/ 262 h 703"/>
                <a:gd name="T28" fmla="*/ 1836 w 2640"/>
                <a:gd name="T29" fmla="*/ 234 h 703"/>
                <a:gd name="T30" fmla="*/ 1727 w 2640"/>
                <a:gd name="T31" fmla="*/ 219 h 703"/>
                <a:gd name="T32" fmla="*/ 1627 w 2640"/>
                <a:gd name="T33" fmla="*/ 216 h 703"/>
                <a:gd name="T34" fmla="*/ 1539 w 2640"/>
                <a:gd name="T35" fmla="*/ 219 h 703"/>
                <a:gd name="T36" fmla="*/ 1460 w 2640"/>
                <a:gd name="T37" fmla="*/ 228 h 703"/>
                <a:gd name="T38" fmla="*/ 1391 w 2640"/>
                <a:gd name="T39" fmla="*/ 243 h 703"/>
                <a:gd name="T40" fmla="*/ 1334 w 2640"/>
                <a:gd name="T41" fmla="*/ 258 h 703"/>
                <a:gd name="T42" fmla="*/ 1290 w 2640"/>
                <a:gd name="T43" fmla="*/ 273 h 703"/>
                <a:gd name="T44" fmla="*/ 1248 w 2640"/>
                <a:gd name="T45" fmla="*/ 290 h 703"/>
                <a:gd name="T46" fmla="*/ 1174 w 2640"/>
                <a:gd name="T47" fmla="*/ 316 h 703"/>
                <a:gd name="T48" fmla="*/ 1090 w 2640"/>
                <a:gd name="T49" fmla="*/ 340 h 703"/>
                <a:gd name="T50" fmla="*/ 1013 w 2640"/>
                <a:gd name="T51" fmla="*/ 360 h 703"/>
                <a:gd name="T52" fmla="*/ 955 w 2640"/>
                <a:gd name="T53" fmla="*/ 374 h 703"/>
                <a:gd name="T54" fmla="*/ 928 w 2640"/>
                <a:gd name="T55" fmla="*/ 379 h 703"/>
                <a:gd name="T56" fmla="*/ 916 w 2640"/>
                <a:gd name="T57" fmla="*/ 381 h 703"/>
                <a:gd name="T58" fmla="*/ 889 w 2640"/>
                <a:gd name="T59" fmla="*/ 389 h 703"/>
                <a:gd name="T60" fmla="*/ 849 w 2640"/>
                <a:gd name="T61" fmla="*/ 397 h 703"/>
                <a:gd name="T62" fmla="*/ 799 w 2640"/>
                <a:gd name="T63" fmla="*/ 405 h 703"/>
                <a:gd name="T64" fmla="*/ 744 w 2640"/>
                <a:gd name="T65" fmla="*/ 411 h 703"/>
                <a:gd name="T66" fmla="*/ 686 w 2640"/>
                <a:gd name="T67" fmla="*/ 412 h 703"/>
                <a:gd name="T68" fmla="*/ 628 w 2640"/>
                <a:gd name="T69" fmla="*/ 408 h 703"/>
                <a:gd name="T70" fmla="*/ 576 w 2640"/>
                <a:gd name="T71" fmla="*/ 395 h 703"/>
                <a:gd name="T72" fmla="*/ 529 w 2640"/>
                <a:gd name="T73" fmla="*/ 372 h 703"/>
                <a:gd name="T74" fmla="*/ 492 w 2640"/>
                <a:gd name="T75" fmla="*/ 335 h 703"/>
                <a:gd name="T76" fmla="*/ 318 w 2640"/>
                <a:gd name="T77" fmla="*/ 41 h 703"/>
                <a:gd name="T78" fmla="*/ 308 w 2640"/>
                <a:gd name="T79" fmla="*/ 27 h 703"/>
                <a:gd name="T80" fmla="*/ 278 w 2640"/>
                <a:gd name="T81" fmla="*/ 8 h 703"/>
                <a:gd name="T82" fmla="*/ 230 w 2640"/>
                <a:gd name="T83" fmla="*/ 1 h 703"/>
                <a:gd name="T84" fmla="*/ 190 w 2640"/>
                <a:gd name="T85" fmla="*/ 1 h 703"/>
                <a:gd name="T86" fmla="*/ 149 w 2640"/>
                <a:gd name="T87" fmla="*/ 1 h 703"/>
                <a:gd name="T88" fmla="*/ 113 w 2640"/>
                <a:gd name="T89" fmla="*/ 2 h 703"/>
                <a:gd name="T90" fmla="*/ 84 w 2640"/>
                <a:gd name="T91" fmla="*/ 3 h 703"/>
                <a:gd name="T92" fmla="*/ 74 w 2640"/>
                <a:gd name="T93" fmla="*/ 4 h 703"/>
                <a:gd name="T94" fmla="*/ 59 w 2640"/>
                <a:gd name="T95" fmla="*/ 126 h 703"/>
                <a:gd name="T96" fmla="*/ 47 w 2640"/>
                <a:gd name="T97" fmla="*/ 248 h 703"/>
                <a:gd name="T98" fmla="*/ 34 w 2640"/>
                <a:gd name="T99" fmla="*/ 370 h 703"/>
                <a:gd name="T100" fmla="*/ 21 w 2640"/>
                <a:gd name="T101" fmla="*/ 491 h 703"/>
                <a:gd name="T102" fmla="*/ 7 w 2640"/>
                <a:gd name="T103" fmla="*/ 613 h 703"/>
                <a:gd name="T104" fmla="*/ 0 w 2640"/>
                <a:gd name="T105" fmla="*/ 662 h 703"/>
                <a:gd name="T106" fmla="*/ 4 w 2640"/>
                <a:gd name="T107" fmla="*/ 674 h 703"/>
                <a:gd name="T108" fmla="*/ 29 w 2640"/>
                <a:gd name="T109" fmla="*/ 682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0"/>
                <a:gd name="T166" fmla="*/ 0 h 703"/>
                <a:gd name="T167" fmla="*/ 2640 w 2640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0" h="703">
                  <a:moveTo>
                    <a:pt x="202" y="699"/>
                  </a:moveTo>
                  <a:lnTo>
                    <a:pt x="200" y="623"/>
                  </a:lnTo>
                  <a:lnTo>
                    <a:pt x="2639" y="523"/>
                  </a:lnTo>
                  <a:lnTo>
                    <a:pt x="2638" y="407"/>
                  </a:lnTo>
                  <a:lnTo>
                    <a:pt x="2622" y="403"/>
                  </a:lnTo>
                  <a:lnTo>
                    <a:pt x="2607" y="401"/>
                  </a:lnTo>
                  <a:lnTo>
                    <a:pt x="2592" y="398"/>
                  </a:lnTo>
                  <a:lnTo>
                    <a:pt x="2578" y="397"/>
                  </a:lnTo>
                  <a:lnTo>
                    <a:pt x="2563" y="395"/>
                  </a:lnTo>
                  <a:lnTo>
                    <a:pt x="2551" y="393"/>
                  </a:lnTo>
                  <a:lnTo>
                    <a:pt x="2539" y="392"/>
                  </a:lnTo>
                  <a:lnTo>
                    <a:pt x="2527" y="390"/>
                  </a:lnTo>
                  <a:lnTo>
                    <a:pt x="2517" y="387"/>
                  </a:lnTo>
                  <a:lnTo>
                    <a:pt x="2506" y="386"/>
                  </a:lnTo>
                  <a:lnTo>
                    <a:pt x="2495" y="385"/>
                  </a:lnTo>
                  <a:lnTo>
                    <a:pt x="2484" y="384"/>
                  </a:lnTo>
                  <a:lnTo>
                    <a:pt x="2474" y="383"/>
                  </a:lnTo>
                  <a:lnTo>
                    <a:pt x="2464" y="381"/>
                  </a:lnTo>
                  <a:lnTo>
                    <a:pt x="2453" y="380"/>
                  </a:lnTo>
                  <a:lnTo>
                    <a:pt x="2443" y="380"/>
                  </a:lnTo>
                  <a:lnTo>
                    <a:pt x="2432" y="378"/>
                  </a:lnTo>
                  <a:lnTo>
                    <a:pt x="2422" y="378"/>
                  </a:lnTo>
                  <a:lnTo>
                    <a:pt x="2410" y="377"/>
                  </a:lnTo>
                  <a:lnTo>
                    <a:pt x="2399" y="374"/>
                  </a:lnTo>
                  <a:lnTo>
                    <a:pt x="2387" y="374"/>
                  </a:lnTo>
                  <a:lnTo>
                    <a:pt x="2374" y="372"/>
                  </a:lnTo>
                  <a:lnTo>
                    <a:pt x="2362" y="373"/>
                  </a:lnTo>
                  <a:lnTo>
                    <a:pt x="2348" y="371"/>
                  </a:lnTo>
                  <a:lnTo>
                    <a:pt x="2334" y="370"/>
                  </a:lnTo>
                  <a:lnTo>
                    <a:pt x="2318" y="369"/>
                  </a:lnTo>
                  <a:lnTo>
                    <a:pt x="2302" y="369"/>
                  </a:lnTo>
                  <a:lnTo>
                    <a:pt x="2286" y="366"/>
                  </a:lnTo>
                  <a:lnTo>
                    <a:pt x="2268" y="366"/>
                  </a:lnTo>
                  <a:lnTo>
                    <a:pt x="2248" y="365"/>
                  </a:lnTo>
                  <a:lnTo>
                    <a:pt x="2230" y="362"/>
                  </a:lnTo>
                  <a:lnTo>
                    <a:pt x="2208" y="361"/>
                  </a:lnTo>
                  <a:lnTo>
                    <a:pt x="2162" y="340"/>
                  </a:lnTo>
                  <a:lnTo>
                    <a:pt x="2119" y="320"/>
                  </a:lnTo>
                  <a:lnTo>
                    <a:pt x="2076" y="303"/>
                  </a:lnTo>
                  <a:lnTo>
                    <a:pt x="2034" y="288"/>
                  </a:lnTo>
                  <a:lnTo>
                    <a:pt x="1991" y="274"/>
                  </a:lnTo>
                  <a:lnTo>
                    <a:pt x="1952" y="262"/>
                  </a:lnTo>
                  <a:lnTo>
                    <a:pt x="1912" y="252"/>
                  </a:lnTo>
                  <a:lnTo>
                    <a:pt x="1873" y="243"/>
                  </a:lnTo>
                  <a:lnTo>
                    <a:pt x="1836" y="234"/>
                  </a:lnTo>
                  <a:lnTo>
                    <a:pt x="1799" y="229"/>
                  </a:lnTo>
                  <a:lnTo>
                    <a:pt x="1762" y="224"/>
                  </a:lnTo>
                  <a:lnTo>
                    <a:pt x="1727" y="219"/>
                  </a:lnTo>
                  <a:lnTo>
                    <a:pt x="1693" y="217"/>
                  </a:lnTo>
                  <a:lnTo>
                    <a:pt x="1659" y="215"/>
                  </a:lnTo>
                  <a:lnTo>
                    <a:pt x="1627" y="216"/>
                  </a:lnTo>
                  <a:lnTo>
                    <a:pt x="1597" y="215"/>
                  </a:lnTo>
                  <a:lnTo>
                    <a:pt x="1567" y="217"/>
                  </a:lnTo>
                  <a:lnTo>
                    <a:pt x="1539" y="219"/>
                  </a:lnTo>
                  <a:lnTo>
                    <a:pt x="1511" y="222"/>
                  </a:lnTo>
                  <a:lnTo>
                    <a:pt x="1484" y="224"/>
                  </a:lnTo>
                  <a:lnTo>
                    <a:pt x="1460" y="228"/>
                  </a:lnTo>
                  <a:lnTo>
                    <a:pt x="1435" y="232"/>
                  </a:lnTo>
                  <a:lnTo>
                    <a:pt x="1413" y="238"/>
                  </a:lnTo>
                  <a:lnTo>
                    <a:pt x="1391" y="243"/>
                  </a:lnTo>
                  <a:lnTo>
                    <a:pt x="1371" y="247"/>
                  </a:lnTo>
                  <a:lnTo>
                    <a:pt x="1351" y="252"/>
                  </a:lnTo>
                  <a:lnTo>
                    <a:pt x="1334" y="258"/>
                  </a:lnTo>
                  <a:lnTo>
                    <a:pt x="1319" y="262"/>
                  </a:lnTo>
                  <a:lnTo>
                    <a:pt x="1305" y="268"/>
                  </a:lnTo>
                  <a:lnTo>
                    <a:pt x="1290" y="273"/>
                  </a:lnTo>
                  <a:lnTo>
                    <a:pt x="1279" y="278"/>
                  </a:lnTo>
                  <a:lnTo>
                    <a:pt x="1268" y="283"/>
                  </a:lnTo>
                  <a:lnTo>
                    <a:pt x="1248" y="290"/>
                  </a:lnTo>
                  <a:lnTo>
                    <a:pt x="1225" y="298"/>
                  </a:lnTo>
                  <a:lnTo>
                    <a:pt x="1200" y="307"/>
                  </a:lnTo>
                  <a:lnTo>
                    <a:pt x="1174" y="316"/>
                  </a:lnTo>
                  <a:lnTo>
                    <a:pt x="1146" y="323"/>
                  </a:lnTo>
                  <a:lnTo>
                    <a:pt x="1118" y="331"/>
                  </a:lnTo>
                  <a:lnTo>
                    <a:pt x="1090" y="340"/>
                  </a:lnTo>
                  <a:lnTo>
                    <a:pt x="1063" y="348"/>
                  </a:lnTo>
                  <a:lnTo>
                    <a:pt x="1037" y="354"/>
                  </a:lnTo>
                  <a:lnTo>
                    <a:pt x="1013" y="360"/>
                  </a:lnTo>
                  <a:lnTo>
                    <a:pt x="990" y="364"/>
                  </a:lnTo>
                  <a:lnTo>
                    <a:pt x="971" y="369"/>
                  </a:lnTo>
                  <a:lnTo>
                    <a:pt x="955" y="374"/>
                  </a:lnTo>
                  <a:lnTo>
                    <a:pt x="942" y="375"/>
                  </a:lnTo>
                  <a:lnTo>
                    <a:pt x="932" y="377"/>
                  </a:lnTo>
                  <a:lnTo>
                    <a:pt x="928" y="379"/>
                  </a:lnTo>
                  <a:lnTo>
                    <a:pt x="925" y="380"/>
                  </a:lnTo>
                  <a:lnTo>
                    <a:pt x="923" y="381"/>
                  </a:lnTo>
                  <a:lnTo>
                    <a:pt x="916" y="381"/>
                  </a:lnTo>
                  <a:lnTo>
                    <a:pt x="908" y="384"/>
                  </a:lnTo>
                  <a:lnTo>
                    <a:pt x="900" y="386"/>
                  </a:lnTo>
                  <a:lnTo>
                    <a:pt x="889" y="389"/>
                  </a:lnTo>
                  <a:lnTo>
                    <a:pt x="877" y="390"/>
                  </a:lnTo>
                  <a:lnTo>
                    <a:pt x="865" y="395"/>
                  </a:lnTo>
                  <a:lnTo>
                    <a:pt x="849" y="397"/>
                  </a:lnTo>
                  <a:lnTo>
                    <a:pt x="834" y="401"/>
                  </a:lnTo>
                  <a:lnTo>
                    <a:pt x="816" y="403"/>
                  </a:lnTo>
                  <a:lnTo>
                    <a:pt x="799" y="405"/>
                  </a:lnTo>
                  <a:lnTo>
                    <a:pt x="782" y="409"/>
                  </a:lnTo>
                  <a:lnTo>
                    <a:pt x="764" y="409"/>
                  </a:lnTo>
                  <a:lnTo>
                    <a:pt x="744" y="411"/>
                  </a:lnTo>
                  <a:lnTo>
                    <a:pt x="725" y="412"/>
                  </a:lnTo>
                  <a:lnTo>
                    <a:pt x="706" y="413"/>
                  </a:lnTo>
                  <a:lnTo>
                    <a:pt x="686" y="412"/>
                  </a:lnTo>
                  <a:lnTo>
                    <a:pt x="667" y="413"/>
                  </a:lnTo>
                  <a:lnTo>
                    <a:pt x="648" y="412"/>
                  </a:lnTo>
                  <a:lnTo>
                    <a:pt x="628" y="408"/>
                  </a:lnTo>
                  <a:lnTo>
                    <a:pt x="610" y="405"/>
                  </a:lnTo>
                  <a:lnTo>
                    <a:pt x="593" y="400"/>
                  </a:lnTo>
                  <a:lnTo>
                    <a:pt x="576" y="395"/>
                  </a:lnTo>
                  <a:lnTo>
                    <a:pt x="560" y="388"/>
                  </a:lnTo>
                  <a:lnTo>
                    <a:pt x="544" y="380"/>
                  </a:lnTo>
                  <a:lnTo>
                    <a:pt x="529" y="372"/>
                  </a:lnTo>
                  <a:lnTo>
                    <a:pt x="515" y="361"/>
                  </a:lnTo>
                  <a:lnTo>
                    <a:pt x="503" y="349"/>
                  </a:lnTo>
                  <a:lnTo>
                    <a:pt x="492" y="335"/>
                  </a:lnTo>
                  <a:lnTo>
                    <a:pt x="483" y="319"/>
                  </a:lnTo>
                  <a:lnTo>
                    <a:pt x="474" y="303"/>
                  </a:lnTo>
                  <a:lnTo>
                    <a:pt x="318" y="41"/>
                  </a:lnTo>
                  <a:lnTo>
                    <a:pt x="316" y="38"/>
                  </a:lnTo>
                  <a:lnTo>
                    <a:pt x="313" y="34"/>
                  </a:lnTo>
                  <a:lnTo>
                    <a:pt x="308" y="27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8"/>
                  </a:lnTo>
                  <a:lnTo>
                    <a:pt x="261" y="4"/>
                  </a:lnTo>
                  <a:lnTo>
                    <a:pt x="241" y="1"/>
                  </a:lnTo>
                  <a:lnTo>
                    <a:pt x="230" y="1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0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36" y="1"/>
                  </a:lnTo>
                  <a:lnTo>
                    <a:pt x="123" y="1"/>
                  </a:lnTo>
                  <a:lnTo>
                    <a:pt x="113" y="2"/>
                  </a:lnTo>
                  <a:lnTo>
                    <a:pt x="102" y="2"/>
                  </a:lnTo>
                  <a:lnTo>
                    <a:pt x="92" y="3"/>
                  </a:lnTo>
                  <a:lnTo>
                    <a:pt x="84" y="3"/>
                  </a:lnTo>
                  <a:lnTo>
                    <a:pt x="78" y="4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68" y="45"/>
                  </a:lnTo>
                  <a:lnTo>
                    <a:pt x="64" y="86"/>
                  </a:lnTo>
                  <a:lnTo>
                    <a:pt x="59" y="126"/>
                  </a:lnTo>
                  <a:lnTo>
                    <a:pt x="55" y="167"/>
                  </a:lnTo>
                  <a:lnTo>
                    <a:pt x="50" y="208"/>
                  </a:lnTo>
                  <a:lnTo>
                    <a:pt x="47" y="248"/>
                  </a:lnTo>
                  <a:lnTo>
                    <a:pt x="42" y="289"/>
                  </a:lnTo>
                  <a:lnTo>
                    <a:pt x="37" y="329"/>
                  </a:lnTo>
                  <a:lnTo>
                    <a:pt x="34" y="370"/>
                  </a:lnTo>
                  <a:lnTo>
                    <a:pt x="30" y="411"/>
                  </a:lnTo>
                  <a:lnTo>
                    <a:pt x="25" y="450"/>
                  </a:lnTo>
                  <a:lnTo>
                    <a:pt x="21" y="491"/>
                  </a:lnTo>
                  <a:lnTo>
                    <a:pt x="17" y="532"/>
                  </a:lnTo>
                  <a:lnTo>
                    <a:pt x="12" y="572"/>
                  </a:lnTo>
                  <a:lnTo>
                    <a:pt x="7" y="613"/>
                  </a:lnTo>
                  <a:lnTo>
                    <a:pt x="2" y="654"/>
                  </a:lnTo>
                  <a:lnTo>
                    <a:pt x="2" y="658"/>
                  </a:lnTo>
                  <a:lnTo>
                    <a:pt x="0" y="662"/>
                  </a:lnTo>
                  <a:lnTo>
                    <a:pt x="1" y="667"/>
                  </a:lnTo>
                  <a:lnTo>
                    <a:pt x="3" y="671"/>
                  </a:lnTo>
                  <a:lnTo>
                    <a:pt x="4" y="674"/>
                  </a:lnTo>
                  <a:lnTo>
                    <a:pt x="10" y="676"/>
                  </a:lnTo>
                  <a:lnTo>
                    <a:pt x="17" y="679"/>
                  </a:lnTo>
                  <a:lnTo>
                    <a:pt x="29" y="682"/>
                  </a:lnTo>
                  <a:lnTo>
                    <a:pt x="165" y="702"/>
                  </a:lnTo>
                  <a:lnTo>
                    <a:pt x="202" y="6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7" name="Freeform 11"/>
            <p:cNvSpPr>
              <a:spLocks/>
            </p:cNvSpPr>
            <p:nvPr/>
          </p:nvSpPr>
          <p:spPr bwMode="auto">
            <a:xfrm>
              <a:off x="2777" y="1750"/>
              <a:ext cx="854" cy="195"/>
            </a:xfrm>
            <a:custGeom>
              <a:avLst/>
              <a:gdLst>
                <a:gd name="T0" fmla="*/ 853 w 854"/>
                <a:gd name="T1" fmla="*/ 149 h 195"/>
                <a:gd name="T2" fmla="*/ 838 w 854"/>
                <a:gd name="T3" fmla="*/ 185 h 195"/>
                <a:gd name="T4" fmla="*/ 836 w 854"/>
                <a:gd name="T5" fmla="*/ 190 h 195"/>
                <a:gd name="T6" fmla="*/ 688 w 854"/>
                <a:gd name="T7" fmla="*/ 194 h 195"/>
                <a:gd name="T8" fmla="*/ 52 w 854"/>
                <a:gd name="T9" fmla="*/ 97 h 195"/>
                <a:gd name="T10" fmla="*/ 0 w 854"/>
                <a:gd name="T11" fmla="*/ 38 h 195"/>
                <a:gd name="T12" fmla="*/ 1 w 854"/>
                <a:gd name="T13" fmla="*/ 37 h 195"/>
                <a:gd name="T14" fmla="*/ 4 w 854"/>
                <a:gd name="T15" fmla="*/ 37 h 195"/>
                <a:gd name="T16" fmla="*/ 9 w 854"/>
                <a:gd name="T17" fmla="*/ 34 h 195"/>
                <a:gd name="T18" fmla="*/ 17 w 854"/>
                <a:gd name="T19" fmla="*/ 31 h 195"/>
                <a:gd name="T20" fmla="*/ 25 w 854"/>
                <a:gd name="T21" fmla="*/ 29 h 195"/>
                <a:gd name="T22" fmla="*/ 37 w 854"/>
                <a:gd name="T23" fmla="*/ 26 h 195"/>
                <a:gd name="T24" fmla="*/ 50 w 854"/>
                <a:gd name="T25" fmla="*/ 24 h 195"/>
                <a:gd name="T26" fmla="*/ 64 w 854"/>
                <a:gd name="T27" fmla="*/ 20 h 195"/>
                <a:gd name="T28" fmla="*/ 81 w 854"/>
                <a:gd name="T29" fmla="*/ 17 h 195"/>
                <a:gd name="T30" fmla="*/ 98 w 854"/>
                <a:gd name="T31" fmla="*/ 13 h 195"/>
                <a:gd name="T32" fmla="*/ 119 w 854"/>
                <a:gd name="T33" fmla="*/ 9 h 195"/>
                <a:gd name="T34" fmla="*/ 141 w 854"/>
                <a:gd name="T35" fmla="*/ 7 h 195"/>
                <a:gd name="T36" fmla="*/ 163 w 854"/>
                <a:gd name="T37" fmla="*/ 5 h 195"/>
                <a:gd name="T38" fmla="*/ 188 w 854"/>
                <a:gd name="T39" fmla="*/ 2 h 195"/>
                <a:gd name="T40" fmla="*/ 215 w 854"/>
                <a:gd name="T41" fmla="*/ 2 h 195"/>
                <a:gd name="T42" fmla="*/ 242 w 854"/>
                <a:gd name="T43" fmla="*/ 1 h 195"/>
                <a:gd name="T44" fmla="*/ 271 w 854"/>
                <a:gd name="T45" fmla="*/ 0 h 195"/>
                <a:gd name="T46" fmla="*/ 303 w 854"/>
                <a:gd name="T47" fmla="*/ 1 h 195"/>
                <a:gd name="T48" fmla="*/ 334 w 854"/>
                <a:gd name="T49" fmla="*/ 3 h 195"/>
                <a:gd name="T50" fmla="*/ 367 w 854"/>
                <a:gd name="T51" fmla="*/ 5 h 195"/>
                <a:gd name="T52" fmla="*/ 402 w 854"/>
                <a:gd name="T53" fmla="*/ 7 h 195"/>
                <a:gd name="T54" fmla="*/ 438 w 854"/>
                <a:gd name="T55" fmla="*/ 13 h 195"/>
                <a:gd name="T56" fmla="*/ 476 w 854"/>
                <a:gd name="T57" fmla="*/ 19 h 195"/>
                <a:gd name="T58" fmla="*/ 512 w 854"/>
                <a:gd name="T59" fmla="*/ 27 h 195"/>
                <a:gd name="T60" fmla="*/ 551 w 854"/>
                <a:gd name="T61" fmla="*/ 36 h 195"/>
                <a:gd name="T62" fmla="*/ 592 w 854"/>
                <a:gd name="T63" fmla="*/ 47 h 195"/>
                <a:gd name="T64" fmla="*/ 633 w 854"/>
                <a:gd name="T65" fmla="*/ 60 h 195"/>
                <a:gd name="T66" fmla="*/ 675 w 854"/>
                <a:gd name="T67" fmla="*/ 74 h 195"/>
                <a:gd name="T68" fmla="*/ 719 w 854"/>
                <a:gd name="T69" fmla="*/ 88 h 195"/>
                <a:gd name="T70" fmla="*/ 762 w 854"/>
                <a:gd name="T71" fmla="*/ 108 h 195"/>
                <a:gd name="T72" fmla="*/ 807 w 854"/>
                <a:gd name="T73" fmla="*/ 127 h 195"/>
                <a:gd name="T74" fmla="*/ 853 w 854"/>
                <a:gd name="T75" fmla="*/ 149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95"/>
                <a:gd name="T116" fmla="*/ 854 w 854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95">
                  <a:moveTo>
                    <a:pt x="853" y="149"/>
                  </a:moveTo>
                  <a:lnTo>
                    <a:pt x="838" y="185"/>
                  </a:lnTo>
                  <a:lnTo>
                    <a:pt x="836" y="190"/>
                  </a:lnTo>
                  <a:lnTo>
                    <a:pt x="688" y="194"/>
                  </a:lnTo>
                  <a:lnTo>
                    <a:pt x="52" y="97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5" y="29"/>
                  </a:lnTo>
                  <a:lnTo>
                    <a:pt x="37" y="26"/>
                  </a:lnTo>
                  <a:lnTo>
                    <a:pt x="50" y="24"/>
                  </a:lnTo>
                  <a:lnTo>
                    <a:pt x="64" y="20"/>
                  </a:lnTo>
                  <a:lnTo>
                    <a:pt x="81" y="17"/>
                  </a:lnTo>
                  <a:lnTo>
                    <a:pt x="98" y="13"/>
                  </a:lnTo>
                  <a:lnTo>
                    <a:pt x="119" y="9"/>
                  </a:lnTo>
                  <a:lnTo>
                    <a:pt x="141" y="7"/>
                  </a:lnTo>
                  <a:lnTo>
                    <a:pt x="163" y="5"/>
                  </a:lnTo>
                  <a:lnTo>
                    <a:pt x="188" y="2"/>
                  </a:lnTo>
                  <a:lnTo>
                    <a:pt x="215" y="2"/>
                  </a:lnTo>
                  <a:lnTo>
                    <a:pt x="242" y="1"/>
                  </a:lnTo>
                  <a:lnTo>
                    <a:pt x="271" y="0"/>
                  </a:lnTo>
                  <a:lnTo>
                    <a:pt x="303" y="1"/>
                  </a:lnTo>
                  <a:lnTo>
                    <a:pt x="334" y="3"/>
                  </a:lnTo>
                  <a:lnTo>
                    <a:pt x="367" y="5"/>
                  </a:lnTo>
                  <a:lnTo>
                    <a:pt x="402" y="7"/>
                  </a:lnTo>
                  <a:lnTo>
                    <a:pt x="438" y="13"/>
                  </a:lnTo>
                  <a:lnTo>
                    <a:pt x="476" y="19"/>
                  </a:lnTo>
                  <a:lnTo>
                    <a:pt x="512" y="27"/>
                  </a:lnTo>
                  <a:lnTo>
                    <a:pt x="551" y="36"/>
                  </a:lnTo>
                  <a:lnTo>
                    <a:pt x="592" y="47"/>
                  </a:lnTo>
                  <a:lnTo>
                    <a:pt x="633" y="60"/>
                  </a:lnTo>
                  <a:lnTo>
                    <a:pt x="675" y="74"/>
                  </a:lnTo>
                  <a:lnTo>
                    <a:pt x="719" y="88"/>
                  </a:lnTo>
                  <a:lnTo>
                    <a:pt x="762" y="108"/>
                  </a:lnTo>
                  <a:lnTo>
                    <a:pt x="807" y="127"/>
                  </a:lnTo>
                  <a:lnTo>
                    <a:pt x="853" y="149"/>
                  </a:lnTo>
                </a:path>
              </a:pathLst>
            </a:custGeom>
            <a:solidFill>
              <a:srgbClr val="99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8" name="Freeform 12"/>
            <p:cNvSpPr>
              <a:spLocks/>
            </p:cNvSpPr>
            <p:nvPr/>
          </p:nvSpPr>
          <p:spPr bwMode="auto">
            <a:xfrm>
              <a:off x="2775" y="1753"/>
              <a:ext cx="862" cy="196"/>
            </a:xfrm>
            <a:custGeom>
              <a:avLst/>
              <a:gdLst>
                <a:gd name="T0" fmla="*/ 861 w 862"/>
                <a:gd name="T1" fmla="*/ 148 h 196"/>
                <a:gd name="T2" fmla="*/ 845 w 862"/>
                <a:gd name="T3" fmla="*/ 185 h 196"/>
                <a:gd name="T4" fmla="*/ 844 w 862"/>
                <a:gd name="T5" fmla="*/ 190 h 196"/>
                <a:gd name="T6" fmla="*/ 693 w 862"/>
                <a:gd name="T7" fmla="*/ 195 h 196"/>
                <a:gd name="T8" fmla="*/ 53 w 862"/>
                <a:gd name="T9" fmla="*/ 101 h 196"/>
                <a:gd name="T10" fmla="*/ 0 w 862"/>
                <a:gd name="T11" fmla="*/ 39 h 196"/>
                <a:gd name="T12" fmla="*/ 2 w 862"/>
                <a:gd name="T13" fmla="*/ 38 h 196"/>
                <a:gd name="T14" fmla="*/ 4 w 862"/>
                <a:gd name="T15" fmla="*/ 38 h 196"/>
                <a:gd name="T16" fmla="*/ 9 w 862"/>
                <a:gd name="T17" fmla="*/ 36 h 196"/>
                <a:gd name="T18" fmla="*/ 17 w 862"/>
                <a:gd name="T19" fmla="*/ 33 h 196"/>
                <a:gd name="T20" fmla="*/ 25 w 862"/>
                <a:gd name="T21" fmla="*/ 30 h 196"/>
                <a:gd name="T22" fmla="*/ 38 w 862"/>
                <a:gd name="T23" fmla="*/ 28 h 196"/>
                <a:gd name="T24" fmla="*/ 50 w 862"/>
                <a:gd name="T25" fmla="*/ 24 h 196"/>
                <a:gd name="T26" fmla="*/ 65 w 862"/>
                <a:gd name="T27" fmla="*/ 21 h 196"/>
                <a:gd name="T28" fmla="*/ 82 w 862"/>
                <a:gd name="T29" fmla="*/ 17 h 196"/>
                <a:gd name="T30" fmla="*/ 100 w 862"/>
                <a:gd name="T31" fmla="*/ 14 h 196"/>
                <a:gd name="T32" fmla="*/ 120 w 862"/>
                <a:gd name="T33" fmla="*/ 10 h 196"/>
                <a:gd name="T34" fmla="*/ 143 w 862"/>
                <a:gd name="T35" fmla="*/ 7 h 196"/>
                <a:gd name="T36" fmla="*/ 165 w 862"/>
                <a:gd name="T37" fmla="*/ 5 h 196"/>
                <a:gd name="T38" fmla="*/ 190 w 862"/>
                <a:gd name="T39" fmla="*/ 2 h 196"/>
                <a:gd name="T40" fmla="*/ 216 w 862"/>
                <a:gd name="T41" fmla="*/ 1 h 196"/>
                <a:gd name="T42" fmla="*/ 245 w 862"/>
                <a:gd name="T43" fmla="*/ 1 h 196"/>
                <a:gd name="T44" fmla="*/ 274 w 862"/>
                <a:gd name="T45" fmla="*/ 0 h 196"/>
                <a:gd name="T46" fmla="*/ 306 w 862"/>
                <a:gd name="T47" fmla="*/ 0 h 196"/>
                <a:gd name="T48" fmla="*/ 337 w 862"/>
                <a:gd name="T49" fmla="*/ 2 h 196"/>
                <a:gd name="T50" fmla="*/ 371 w 862"/>
                <a:gd name="T51" fmla="*/ 4 h 196"/>
                <a:gd name="T52" fmla="*/ 406 w 862"/>
                <a:gd name="T53" fmla="*/ 7 h 196"/>
                <a:gd name="T54" fmla="*/ 443 w 862"/>
                <a:gd name="T55" fmla="*/ 12 h 196"/>
                <a:gd name="T56" fmla="*/ 479 w 862"/>
                <a:gd name="T57" fmla="*/ 18 h 196"/>
                <a:gd name="T58" fmla="*/ 517 w 862"/>
                <a:gd name="T59" fmla="*/ 25 h 196"/>
                <a:gd name="T60" fmla="*/ 557 w 862"/>
                <a:gd name="T61" fmla="*/ 35 h 196"/>
                <a:gd name="T62" fmla="*/ 598 w 862"/>
                <a:gd name="T63" fmla="*/ 45 h 196"/>
                <a:gd name="T64" fmla="*/ 639 w 862"/>
                <a:gd name="T65" fmla="*/ 59 h 196"/>
                <a:gd name="T66" fmla="*/ 682 w 862"/>
                <a:gd name="T67" fmla="*/ 72 h 196"/>
                <a:gd name="T68" fmla="*/ 725 w 862"/>
                <a:gd name="T69" fmla="*/ 88 h 196"/>
                <a:gd name="T70" fmla="*/ 769 w 862"/>
                <a:gd name="T71" fmla="*/ 106 h 196"/>
                <a:gd name="T72" fmla="*/ 814 w 862"/>
                <a:gd name="T73" fmla="*/ 126 h 196"/>
                <a:gd name="T74" fmla="*/ 861 w 862"/>
                <a:gd name="T75" fmla="*/ 14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2"/>
                <a:gd name="T115" fmla="*/ 0 h 196"/>
                <a:gd name="T116" fmla="*/ 862 w 862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2" h="196">
                  <a:moveTo>
                    <a:pt x="861" y="148"/>
                  </a:moveTo>
                  <a:lnTo>
                    <a:pt x="845" y="185"/>
                  </a:lnTo>
                  <a:lnTo>
                    <a:pt x="844" y="190"/>
                  </a:lnTo>
                  <a:lnTo>
                    <a:pt x="693" y="195"/>
                  </a:lnTo>
                  <a:lnTo>
                    <a:pt x="53" y="101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28"/>
                  </a:lnTo>
                  <a:lnTo>
                    <a:pt x="50" y="24"/>
                  </a:lnTo>
                  <a:lnTo>
                    <a:pt x="65" y="21"/>
                  </a:lnTo>
                  <a:lnTo>
                    <a:pt x="82" y="17"/>
                  </a:lnTo>
                  <a:lnTo>
                    <a:pt x="100" y="14"/>
                  </a:lnTo>
                  <a:lnTo>
                    <a:pt x="120" y="10"/>
                  </a:lnTo>
                  <a:lnTo>
                    <a:pt x="143" y="7"/>
                  </a:lnTo>
                  <a:lnTo>
                    <a:pt x="165" y="5"/>
                  </a:lnTo>
                  <a:lnTo>
                    <a:pt x="190" y="2"/>
                  </a:lnTo>
                  <a:lnTo>
                    <a:pt x="216" y="1"/>
                  </a:lnTo>
                  <a:lnTo>
                    <a:pt x="245" y="1"/>
                  </a:lnTo>
                  <a:lnTo>
                    <a:pt x="274" y="0"/>
                  </a:lnTo>
                  <a:lnTo>
                    <a:pt x="306" y="0"/>
                  </a:lnTo>
                  <a:lnTo>
                    <a:pt x="337" y="2"/>
                  </a:lnTo>
                  <a:lnTo>
                    <a:pt x="371" y="4"/>
                  </a:lnTo>
                  <a:lnTo>
                    <a:pt x="406" y="7"/>
                  </a:lnTo>
                  <a:lnTo>
                    <a:pt x="443" y="12"/>
                  </a:lnTo>
                  <a:lnTo>
                    <a:pt x="479" y="18"/>
                  </a:lnTo>
                  <a:lnTo>
                    <a:pt x="517" y="25"/>
                  </a:lnTo>
                  <a:lnTo>
                    <a:pt x="557" y="35"/>
                  </a:lnTo>
                  <a:lnTo>
                    <a:pt x="598" y="45"/>
                  </a:lnTo>
                  <a:lnTo>
                    <a:pt x="639" y="59"/>
                  </a:lnTo>
                  <a:lnTo>
                    <a:pt x="682" y="72"/>
                  </a:lnTo>
                  <a:lnTo>
                    <a:pt x="725" y="88"/>
                  </a:lnTo>
                  <a:lnTo>
                    <a:pt x="769" y="106"/>
                  </a:lnTo>
                  <a:lnTo>
                    <a:pt x="814" y="126"/>
                  </a:lnTo>
                  <a:lnTo>
                    <a:pt x="861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9" name="Freeform 13"/>
            <p:cNvSpPr>
              <a:spLocks/>
            </p:cNvSpPr>
            <p:nvPr/>
          </p:nvSpPr>
          <p:spPr bwMode="auto">
            <a:xfrm>
              <a:off x="1596" y="2054"/>
              <a:ext cx="2482" cy="188"/>
            </a:xfrm>
            <a:custGeom>
              <a:avLst/>
              <a:gdLst>
                <a:gd name="T0" fmla="*/ 50 w 2482"/>
                <a:gd name="T1" fmla="*/ 183 h 188"/>
                <a:gd name="T2" fmla="*/ 150 w 2482"/>
                <a:gd name="T3" fmla="*/ 185 h 188"/>
                <a:gd name="T4" fmla="*/ 251 w 2482"/>
                <a:gd name="T5" fmla="*/ 184 h 188"/>
                <a:gd name="T6" fmla="*/ 350 w 2482"/>
                <a:gd name="T7" fmla="*/ 187 h 188"/>
                <a:gd name="T8" fmla="*/ 450 w 2482"/>
                <a:gd name="T9" fmla="*/ 185 h 188"/>
                <a:gd name="T10" fmla="*/ 551 w 2482"/>
                <a:gd name="T11" fmla="*/ 185 h 188"/>
                <a:gd name="T12" fmla="*/ 651 w 2482"/>
                <a:gd name="T13" fmla="*/ 184 h 188"/>
                <a:gd name="T14" fmla="*/ 752 w 2482"/>
                <a:gd name="T15" fmla="*/ 183 h 188"/>
                <a:gd name="T16" fmla="*/ 851 w 2482"/>
                <a:gd name="T17" fmla="*/ 180 h 188"/>
                <a:gd name="T18" fmla="*/ 953 w 2482"/>
                <a:gd name="T19" fmla="*/ 180 h 188"/>
                <a:gd name="T20" fmla="*/ 1052 w 2482"/>
                <a:gd name="T21" fmla="*/ 177 h 188"/>
                <a:gd name="T22" fmla="*/ 1152 w 2482"/>
                <a:gd name="T23" fmla="*/ 176 h 188"/>
                <a:gd name="T24" fmla="*/ 1252 w 2482"/>
                <a:gd name="T25" fmla="*/ 176 h 188"/>
                <a:gd name="T26" fmla="*/ 1351 w 2482"/>
                <a:gd name="T27" fmla="*/ 176 h 188"/>
                <a:gd name="T28" fmla="*/ 1449 w 2482"/>
                <a:gd name="T29" fmla="*/ 174 h 188"/>
                <a:gd name="T30" fmla="*/ 1547 w 2482"/>
                <a:gd name="T31" fmla="*/ 176 h 188"/>
                <a:gd name="T32" fmla="*/ 1644 w 2482"/>
                <a:gd name="T33" fmla="*/ 176 h 188"/>
                <a:gd name="T34" fmla="*/ 1728 w 2482"/>
                <a:gd name="T35" fmla="*/ 178 h 188"/>
                <a:gd name="T36" fmla="*/ 1801 w 2482"/>
                <a:gd name="T37" fmla="*/ 178 h 188"/>
                <a:gd name="T38" fmla="*/ 1862 w 2482"/>
                <a:gd name="T39" fmla="*/ 179 h 188"/>
                <a:gd name="T40" fmla="*/ 1914 w 2482"/>
                <a:gd name="T41" fmla="*/ 178 h 188"/>
                <a:gd name="T42" fmla="*/ 1955 w 2482"/>
                <a:gd name="T43" fmla="*/ 178 h 188"/>
                <a:gd name="T44" fmla="*/ 1989 w 2482"/>
                <a:gd name="T45" fmla="*/ 178 h 188"/>
                <a:gd name="T46" fmla="*/ 2014 w 2482"/>
                <a:gd name="T47" fmla="*/ 178 h 188"/>
                <a:gd name="T48" fmla="*/ 2034 w 2482"/>
                <a:gd name="T49" fmla="*/ 177 h 188"/>
                <a:gd name="T50" fmla="*/ 2047 w 2482"/>
                <a:gd name="T51" fmla="*/ 175 h 188"/>
                <a:gd name="T52" fmla="*/ 2057 w 2482"/>
                <a:gd name="T53" fmla="*/ 175 h 188"/>
                <a:gd name="T54" fmla="*/ 2061 w 2482"/>
                <a:gd name="T55" fmla="*/ 176 h 188"/>
                <a:gd name="T56" fmla="*/ 2063 w 2482"/>
                <a:gd name="T57" fmla="*/ 174 h 188"/>
                <a:gd name="T58" fmla="*/ 2062 w 2482"/>
                <a:gd name="T59" fmla="*/ 176 h 188"/>
                <a:gd name="T60" fmla="*/ 2069 w 2482"/>
                <a:gd name="T61" fmla="*/ 175 h 188"/>
                <a:gd name="T62" fmla="*/ 2085 w 2482"/>
                <a:gd name="T63" fmla="*/ 175 h 188"/>
                <a:gd name="T64" fmla="*/ 2109 w 2482"/>
                <a:gd name="T65" fmla="*/ 176 h 188"/>
                <a:gd name="T66" fmla="*/ 2134 w 2482"/>
                <a:gd name="T67" fmla="*/ 175 h 188"/>
                <a:gd name="T68" fmla="*/ 2164 w 2482"/>
                <a:gd name="T69" fmla="*/ 175 h 188"/>
                <a:gd name="T70" fmla="*/ 2191 w 2482"/>
                <a:gd name="T71" fmla="*/ 176 h 188"/>
                <a:gd name="T72" fmla="*/ 2216 w 2482"/>
                <a:gd name="T73" fmla="*/ 175 h 188"/>
                <a:gd name="T74" fmla="*/ 2233 w 2482"/>
                <a:gd name="T75" fmla="*/ 174 h 188"/>
                <a:gd name="T76" fmla="*/ 2245 w 2482"/>
                <a:gd name="T77" fmla="*/ 172 h 188"/>
                <a:gd name="T78" fmla="*/ 2270 w 2482"/>
                <a:gd name="T79" fmla="*/ 169 h 188"/>
                <a:gd name="T80" fmla="*/ 2302 w 2482"/>
                <a:gd name="T81" fmla="*/ 162 h 188"/>
                <a:gd name="T82" fmla="*/ 2340 w 2482"/>
                <a:gd name="T83" fmla="*/ 152 h 188"/>
                <a:gd name="T84" fmla="*/ 2380 w 2482"/>
                <a:gd name="T85" fmla="*/ 140 h 188"/>
                <a:gd name="T86" fmla="*/ 2418 w 2482"/>
                <a:gd name="T87" fmla="*/ 123 h 188"/>
                <a:gd name="T88" fmla="*/ 2451 w 2482"/>
                <a:gd name="T89" fmla="*/ 101 h 188"/>
                <a:gd name="T90" fmla="*/ 2465 w 2482"/>
                <a:gd name="T91" fmla="*/ 52 h 188"/>
                <a:gd name="T92" fmla="*/ 2479 w 2482"/>
                <a:gd name="T93" fmla="*/ 0 h 188"/>
                <a:gd name="T94" fmla="*/ 33 w 2482"/>
                <a:gd name="T95" fmla="*/ 110 h 188"/>
                <a:gd name="T96" fmla="*/ 32 w 2482"/>
                <a:gd name="T97" fmla="*/ 134 h 188"/>
                <a:gd name="T98" fmla="*/ 29 w 2482"/>
                <a:gd name="T99" fmla="*/ 157 h 188"/>
                <a:gd name="T100" fmla="*/ 16 w 2482"/>
                <a:gd name="T101" fmla="*/ 176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2"/>
                <a:gd name="T154" fmla="*/ 0 h 188"/>
                <a:gd name="T155" fmla="*/ 2482 w 2482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2" h="188">
                  <a:moveTo>
                    <a:pt x="0" y="182"/>
                  </a:moveTo>
                  <a:lnTo>
                    <a:pt x="50" y="183"/>
                  </a:lnTo>
                  <a:lnTo>
                    <a:pt x="100" y="184"/>
                  </a:lnTo>
                  <a:lnTo>
                    <a:pt x="150" y="185"/>
                  </a:lnTo>
                  <a:lnTo>
                    <a:pt x="200" y="186"/>
                  </a:lnTo>
                  <a:lnTo>
                    <a:pt x="251" y="184"/>
                  </a:lnTo>
                  <a:lnTo>
                    <a:pt x="301" y="185"/>
                  </a:lnTo>
                  <a:lnTo>
                    <a:pt x="350" y="187"/>
                  </a:lnTo>
                  <a:lnTo>
                    <a:pt x="401" y="186"/>
                  </a:lnTo>
                  <a:lnTo>
                    <a:pt x="450" y="185"/>
                  </a:lnTo>
                  <a:lnTo>
                    <a:pt x="501" y="185"/>
                  </a:lnTo>
                  <a:lnTo>
                    <a:pt x="551" y="185"/>
                  </a:lnTo>
                  <a:lnTo>
                    <a:pt x="601" y="184"/>
                  </a:lnTo>
                  <a:lnTo>
                    <a:pt x="651" y="184"/>
                  </a:lnTo>
                  <a:lnTo>
                    <a:pt x="700" y="182"/>
                  </a:lnTo>
                  <a:lnTo>
                    <a:pt x="752" y="183"/>
                  </a:lnTo>
                  <a:lnTo>
                    <a:pt x="801" y="182"/>
                  </a:lnTo>
                  <a:lnTo>
                    <a:pt x="851" y="180"/>
                  </a:lnTo>
                  <a:lnTo>
                    <a:pt x="903" y="180"/>
                  </a:lnTo>
                  <a:lnTo>
                    <a:pt x="953" y="180"/>
                  </a:lnTo>
                  <a:lnTo>
                    <a:pt x="1003" y="179"/>
                  </a:lnTo>
                  <a:lnTo>
                    <a:pt x="1052" y="177"/>
                  </a:lnTo>
                  <a:lnTo>
                    <a:pt x="1102" y="176"/>
                  </a:lnTo>
                  <a:lnTo>
                    <a:pt x="1152" y="176"/>
                  </a:lnTo>
                  <a:lnTo>
                    <a:pt x="1203" y="175"/>
                  </a:lnTo>
                  <a:lnTo>
                    <a:pt x="1252" y="176"/>
                  </a:lnTo>
                  <a:lnTo>
                    <a:pt x="1301" y="176"/>
                  </a:lnTo>
                  <a:lnTo>
                    <a:pt x="1351" y="176"/>
                  </a:lnTo>
                  <a:lnTo>
                    <a:pt x="1399" y="175"/>
                  </a:lnTo>
                  <a:lnTo>
                    <a:pt x="1449" y="174"/>
                  </a:lnTo>
                  <a:lnTo>
                    <a:pt x="1498" y="175"/>
                  </a:lnTo>
                  <a:lnTo>
                    <a:pt x="1547" y="176"/>
                  </a:lnTo>
                  <a:lnTo>
                    <a:pt x="1597" y="175"/>
                  </a:lnTo>
                  <a:lnTo>
                    <a:pt x="1644" y="176"/>
                  </a:lnTo>
                  <a:lnTo>
                    <a:pt x="1689" y="177"/>
                  </a:lnTo>
                  <a:lnTo>
                    <a:pt x="1728" y="178"/>
                  </a:lnTo>
                  <a:lnTo>
                    <a:pt x="1767" y="179"/>
                  </a:lnTo>
                  <a:lnTo>
                    <a:pt x="1801" y="178"/>
                  </a:lnTo>
                  <a:lnTo>
                    <a:pt x="1832" y="179"/>
                  </a:lnTo>
                  <a:lnTo>
                    <a:pt x="1862" y="179"/>
                  </a:lnTo>
                  <a:lnTo>
                    <a:pt x="1888" y="180"/>
                  </a:lnTo>
                  <a:lnTo>
                    <a:pt x="1914" y="178"/>
                  </a:lnTo>
                  <a:lnTo>
                    <a:pt x="1936" y="178"/>
                  </a:lnTo>
                  <a:lnTo>
                    <a:pt x="1955" y="178"/>
                  </a:lnTo>
                  <a:lnTo>
                    <a:pt x="1973" y="178"/>
                  </a:lnTo>
                  <a:lnTo>
                    <a:pt x="1989" y="178"/>
                  </a:lnTo>
                  <a:lnTo>
                    <a:pt x="2002" y="178"/>
                  </a:lnTo>
                  <a:lnTo>
                    <a:pt x="2014" y="178"/>
                  </a:lnTo>
                  <a:lnTo>
                    <a:pt x="2024" y="177"/>
                  </a:lnTo>
                  <a:lnTo>
                    <a:pt x="2034" y="177"/>
                  </a:lnTo>
                  <a:lnTo>
                    <a:pt x="2042" y="176"/>
                  </a:lnTo>
                  <a:lnTo>
                    <a:pt x="2047" y="175"/>
                  </a:lnTo>
                  <a:lnTo>
                    <a:pt x="2053" y="176"/>
                  </a:lnTo>
                  <a:lnTo>
                    <a:pt x="2057" y="175"/>
                  </a:lnTo>
                  <a:lnTo>
                    <a:pt x="2060" y="176"/>
                  </a:lnTo>
                  <a:lnTo>
                    <a:pt x="2061" y="176"/>
                  </a:lnTo>
                  <a:lnTo>
                    <a:pt x="2062" y="175"/>
                  </a:lnTo>
                  <a:lnTo>
                    <a:pt x="2063" y="174"/>
                  </a:lnTo>
                  <a:lnTo>
                    <a:pt x="2062" y="175"/>
                  </a:lnTo>
                  <a:lnTo>
                    <a:pt x="2062" y="176"/>
                  </a:lnTo>
                  <a:lnTo>
                    <a:pt x="2064" y="176"/>
                  </a:lnTo>
                  <a:lnTo>
                    <a:pt x="2069" y="175"/>
                  </a:lnTo>
                  <a:lnTo>
                    <a:pt x="2077" y="176"/>
                  </a:lnTo>
                  <a:lnTo>
                    <a:pt x="2085" y="175"/>
                  </a:lnTo>
                  <a:lnTo>
                    <a:pt x="2096" y="176"/>
                  </a:lnTo>
                  <a:lnTo>
                    <a:pt x="2109" y="176"/>
                  </a:lnTo>
                  <a:lnTo>
                    <a:pt x="2121" y="176"/>
                  </a:lnTo>
                  <a:lnTo>
                    <a:pt x="2134" y="175"/>
                  </a:lnTo>
                  <a:lnTo>
                    <a:pt x="2150" y="177"/>
                  </a:lnTo>
                  <a:lnTo>
                    <a:pt x="2164" y="175"/>
                  </a:lnTo>
                  <a:lnTo>
                    <a:pt x="2178" y="176"/>
                  </a:lnTo>
                  <a:lnTo>
                    <a:pt x="2191" y="176"/>
                  </a:lnTo>
                  <a:lnTo>
                    <a:pt x="2203" y="176"/>
                  </a:lnTo>
                  <a:lnTo>
                    <a:pt x="2216" y="175"/>
                  </a:lnTo>
                  <a:lnTo>
                    <a:pt x="2225" y="175"/>
                  </a:lnTo>
                  <a:lnTo>
                    <a:pt x="2233" y="174"/>
                  </a:lnTo>
                  <a:lnTo>
                    <a:pt x="2237" y="172"/>
                  </a:lnTo>
                  <a:lnTo>
                    <a:pt x="2245" y="172"/>
                  </a:lnTo>
                  <a:lnTo>
                    <a:pt x="2257" y="170"/>
                  </a:lnTo>
                  <a:lnTo>
                    <a:pt x="2270" y="169"/>
                  </a:lnTo>
                  <a:lnTo>
                    <a:pt x="2286" y="165"/>
                  </a:lnTo>
                  <a:lnTo>
                    <a:pt x="2302" y="162"/>
                  </a:lnTo>
                  <a:lnTo>
                    <a:pt x="2321" y="159"/>
                  </a:lnTo>
                  <a:lnTo>
                    <a:pt x="2340" y="152"/>
                  </a:lnTo>
                  <a:lnTo>
                    <a:pt x="2359" y="147"/>
                  </a:lnTo>
                  <a:lnTo>
                    <a:pt x="2380" y="140"/>
                  </a:lnTo>
                  <a:lnTo>
                    <a:pt x="2400" y="131"/>
                  </a:lnTo>
                  <a:lnTo>
                    <a:pt x="2418" y="123"/>
                  </a:lnTo>
                  <a:lnTo>
                    <a:pt x="2437" y="113"/>
                  </a:lnTo>
                  <a:lnTo>
                    <a:pt x="2451" y="101"/>
                  </a:lnTo>
                  <a:lnTo>
                    <a:pt x="2466" y="89"/>
                  </a:lnTo>
                  <a:lnTo>
                    <a:pt x="2465" y="52"/>
                  </a:lnTo>
                  <a:lnTo>
                    <a:pt x="2481" y="47"/>
                  </a:lnTo>
                  <a:lnTo>
                    <a:pt x="2479" y="0"/>
                  </a:lnTo>
                  <a:lnTo>
                    <a:pt x="34" y="97"/>
                  </a:lnTo>
                  <a:lnTo>
                    <a:pt x="33" y="110"/>
                  </a:lnTo>
                  <a:lnTo>
                    <a:pt x="32" y="121"/>
                  </a:lnTo>
                  <a:lnTo>
                    <a:pt x="32" y="134"/>
                  </a:lnTo>
                  <a:lnTo>
                    <a:pt x="32" y="146"/>
                  </a:lnTo>
                  <a:lnTo>
                    <a:pt x="29" y="157"/>
                  </a:lnTo>
                  <a:lnTo>
                    <a:pt x="24" y="167"/>
                  </a:lnTo>
                  <a:lnTo>
                    <a:pt x="16" y="176"/>
                  </a:lnTo>
                  <a:lnTo>
                    <a:pt x="0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0" name="Freeform 14"/>
            <p:cNvSpPr>
              <a:spLocks/>
            </p:cNvSpPr>
            <p:nvPr/>
          </p:nvSpPr>
          <p:spPr bwMode="auto">
            <a:xfrm>
              <a:off x="1594" y="2056"/>
              <a:ext cx="2490" cy="191"/>
            </a:xfrm>
            <a:custGeom>
              <a:avLst/>
              <a:gdLst>
                <a:gd name="T0" fmla="*/ 0 w 2490"/>
                <a:gd name="T1" fmla="*/ 186 h 191"/>
                <a:gd name="T2" fmla="*/ 100 w 2490"/>
                <a:gd name="T3" fmla="*/ 188 h 191"/>
                <a:gd name="T4" fmla="*/ 200 w 2490"/>
                <a:gd name="T5" fmla="*/ 190 h 191"/>
                <a:gd name="T6" fmla="*/ 301 w 2490"/>
                <a:gd name="T7" fmla="*/ 189 h 191"/>
                <a:gd name="T8" fmla="*/ 402 w 2490"/>
                <a:gd name="T9" fmla="*/ 189 h 191"/>
                <a:gd name="T10" fmla="*/ 502 w 2490"/>
                <a:gd name="T11" fmla="*/ 188 h 191"/>
                <a:gd name="T12" fmla="*/ 602 w 2490"/>
                <a:gd name="T13" fmla="*/ 187 h 191"/>
                <a:gd name="T14" fmla="*/ 703 w 2490"/>
                <a:gd name="T15" fmla="*/ 185 h 191"/>
                <a:gd name="T16" fmla="*/ 804 w 2490"/>
                <a:gd name="T17" fmla="*/ 185 h 191"/>
                <a:gd name="T18" fmla="*/ 904 w 2490"/>
                <a:gd name="T19" fmla="*/ 183 h 191"/>
                <a:gd name="T20" fmla="*/ 1006 w 2490"/>
                <a:gd name="T21" fmla="*/ 181 h 191"/>
                <a:gd name="T22" fmla="*/ 1105 w 2490"/>
                <a:gd name="T23" fmla="*/ 179 h 191"/>
                <a:gd name="T24" fmla="*/ 1205 w 2490"/>
                <a:gd name="T25" fmla="*/ 178 h 191"/>
                <a:gd name="T26" fmla="*/ 1305 w 2490"/>
                <a:gd name="T27" fmla="*/ 177 h 191"/>
                <a:gd name="T28" fmla="*/ 1403 w 2490"/>
                <a:gd name="T29" fmla="*/ 177 h 191"/>
                <a:gd name="T30" fmla="*/ 1503 w 2490"/>
                <a:gd name="T31" fmla="*/ 177 h 191"/>
                <a:gd name="T32" fmla="*/ 1600 w 2490"/>
                <a:gd name="T33" fmla="*/ 178 h 191"/>
                <a:gd name="T34" fmla="*/ 1693 w 2490"/>
                <a:gd name="T35" fmla="*/ 179 h 191"/>
                <a:gd name="T36" fmla="*/ 1772 w 2490"/>
                <a:gd name="T37" fmla="*/ 180 h 191"/>
                <a:gd name="T38" fmla="*/ 1838 w 2490"/>
                <a:gd name="T39" fmla="*/ 181 h 191"/>
                <a:gd name="T40" fmla="*/ 1895 w 2490"/>
                <a:gd name="T41" fmla="*/ 182 h 191"/>
                <a:gd name="T42" fmla="*/ 1941 w 2490"/>
                <a:gd name="T43" fmla="*/ 180 h 191"/>
                <a:gd name="T44" fmla="*/ 1979 w 2490"/>
                <a:gd name="T45" fmla="*/ 181 h 191"/>
                <a:gd name="T46" fmla="*/ 2008 w 2490"/>
                <a:gd name="T47" fmla="*/ 180 h 191"/>
                <a:gd name="T48" fmla="*/ 2031 w 2490"/>
                <a:gd name="T49" fmla="*/ 179 h 191"/>
                <a:gd name="T50" fmla="*/ 2047 w 2490"/>
                <a:gd name="T51" fmla="*/ 178 h 191"/>
                <a:gd name="T52" fmla="*/ 2059 w 2490"/>
                <a:gd name="T53" fmla="*/ 177 h 191"/>
                <a:gd name="T54" fmla="*/ 2064 w 2490"/>
                <a:gd name="T55" fmla="*/ 178 h 191"/>
                <a:gd name="T56" fmla="*/ 2069 w 2490"/>
                <a:gd name="T57" fmla="*/ 177 h 191"/>
                <a:gd name="T58" fmla="*/ 2069 w 2490"/>
                <a:gd name="T59" fmla="*/ 177 h 191"/>
                <a:gd name="T60" fmla="*/ 2071 w 2490"/>
                <a:gd name="T61" fmla="*/ 178 h 191"/>
                <a:gd name="T62" fmla="*/ 2082 w 2490"/>
                <a:gd name="T63" fmla="*/ 177 h 191"/>
                <a:gd name="T64" fmla="*/ 2102 w 2490"/>
                <a:gd name="T65" fmla="*/ 178 h 191"/>
                <a:gd name="T66" fmla="*/ 2128 w 2490"/>
                <a:gd name="T67" fmla="*/ 178 h 191"/>
                <a:gd name="T68" fmla="*/ 2155 w 2490"/>
                <a:gd name="T69" fmla="*/ 179 h 191"/>
                <a:gd name="T70" fmla="*/ 2184 w 2490"/>
                <a:gd name="T71" fmla="*/ 178 h 191"/>
                <a:gd name="T72" fmla="*/ 2210 w 2490"/>
                <a:gd name="T73" fmla="*/ 177 h 191"/>
                <a:gd name="T74" fmla="*/ 2232 w 2490"/>
                <a:gd name="T75" fmla="*/ 176 h 191"/>
                <a:gd name="T76" fmla="*/ 2244 w 2490"/>
                <a:gd name="T77" fmla="*/ 173 h 191"/>
                <a:gd name="T78" fmla="*/ 2262 w 2490"/>
                <a:gd name="T79" fmla="*/ 172 h 191"/>
                <a:gd name="T80" fmla="*/ 2293 w 2490"/>
                <a:gd name="T81" fmla="*/ 167 h 191"/>
                <a:gd name="T82" fmla="*/ 2328 w 2490"/>
                <a:gd name="T83" fmla="*/ 160 h 191"/>
                <a:gd name="T84" fmla="*/ 2367 w 2490"/>
                <a:gd name="T85" fmla="*/ 148 h 191"/>
                <a:gd name="T86" fmla="*/ 2407 w 2490"/>
                <a:gd name="T87" fmla="*/ 133 h 191"/>
                <a:gd name="T88" fmla="*/ 2445 w 2490"/>
                <a:gd name="T89" fmla="*/ 114 h 191"/>
                <a:gd name="T90" fmla="*/ 2473 w 2490"/>
                <a:gd name="T91" fmla="*/ 89 h 191"/>
                <a:gd name="T92" fmla="*/ 2489 w 2490"/>
                <a:gd name="T93" fmla="*/ 48 h 191"/>
                <a:gd name="T94" fmla="*/ 34 w 2490"/>
                <a:gd name="T95" fmla="*/ 101 h 191"/>
                <a:gd name="T96" fmla="*/ 31 w 2490"/>
                <a:gd name="T97" fmla="*/ 125 h 191"/>
                <a:gd name="T98" fmla="*/ 32 w 2490"/>
                <a:gd name="T99" fmla="*/ 149 h 191"/>
                <a:gd name="T100" fmla="*/ 24 w 2490"/>
                <a:gd name="T101" fmla="*/ 170 h 191"/>
                <a:gd name="T102" fmla="*/ 0 w 2490"/>
                <a:gd name="T103" fmla="*/ 186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0"/>
                <a:gd name="T157" fmla="*/ 0 h 191"/>
                <a:gd name="T158" fmla="*/ 2490 w 2490"/>
                <a:gd name="T159" fmla="*/ 191 h 1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0" h="191">
                  <a:moveTo>
                    <a:pt x="0" y="186"/>
                  </a:moveTo>
                  <a:lnTo>
                    <a:pt x="0" y="186"/>
                  </a:lnTo>
                  <a:lnTo>
                    <a:pt x="50" y="187"/>
                  </a:lnTo>
                  <a:lnTo>
                    <a:pt x="100" y="188"/>
                  </a:lnTo>
                  <a:lnTo>
                    <a:pt x="150" y="189"/>
                  </a:lnTo>
                  <a:lnTo>
                    <a:pt x="200" y="190"/>
                  </a:lnTo>
                  <a:lnTo>
                    <a:pt x="251" y="189"/>
                  </a:lnTo>
                  <a:lnTo>
                    <a:pt x="301" y="189"/>
                  </a:lnTo>
                  <a:lnTo>
                    <a:pt x="350" y="190"/>
                  </a:lnTo>
                  <a:lnTo>
                    <a:pt x="402" y="189"/>
                  </a:lnTo>
                  <a:lnTo>
                    <a:pt x="452" y="189"/>
                  </a:lnTo>
                  <a:lnTo>
                    <a:pt x="502" y="188"/>
                  </a:lnTo>
                  <a:lnTo>
                    <a:pt x="553" y="188"/>
                  </a:lnTo>
                  <a:lnTo>
                    <a:pt x="602" y="187"/>
                  </a:lnTo>
                  <a:lnTo>
                    <a:pt x="653" y="186"/>
                  </a:lnTo>
                  <a:lnTo>
                    <a:pt x="703" y="185"/>
                  </a:lnTo>
                  <a:lnTo>
                    <a:pt x="753" y="186"/>
                  </a:lnTo>
                  <a:lnTo>
                    <a:pt x="804" y="185"/>
                  </a:lnTo>
                  <a:lnTo>
                    <a:pt x="854" y="183"/>
                  </a:lnTo>
                  <a:lnTo>
                    <a:pt x="904" y="183"/>
                  </a:lnTo>
                  <a:lnTo>
                    <a:pt x="955" y="181"/>
                  </a:lnTo>
                  <a:lnTo>
                    <a:pt x="1006" y="181"/>
                  </a:lnTo>
                  <a:lnTo>
                    <a:pt x="1056" y="180"/>
                  </a:lnTo>
                  <a:lnTo>
                    <a:pt x="1105" y="179"/>
                  </a:lnTo>
                  <a:lnTo>
                    <a:pt x="1156" y="179"/>
                  </a:lnTo>
                  <a:lnTo>
                    <a:pt x="1205" y="178"/>
                  </a:lnTo>
                  <a:lnTo>
                    <a:pt x="1256" y="177"/>
                  </a:lnTo>
                  <a:lnTo>
                    <a:pt x="1305" y="177"/>
                  </a:lnTo>
                  <a:lnTo>
                    <a:pt x="1355" y="178"/>
                  </a:lnTo>
                  <a:lnTo>
                    <a:pt x="1403" y="177"/>
                  </a:lnTo>
                  <a:lnTo>
                    <a:pt x="1454" y="177"/>
                  </a:lnTo>
                  <a:lnTo>
                    <a:pt x="1503" y="177"/>
                  </a:lnTo>
                  <a:lnTo>
                    <a:pt x="1552" y="178"/>
                  </a:lnTo>
                  <a:lnTo>
                    <a:pt x="1600" y="178"/>
                  </a:lnTo>
                  <a:lnTo>
                    <a:pt x="1648" y="179"/>
                  </a:lnTo>
                  <a:lnTo>
                    <a:pt x="1693" y="179"/>
                  </a:lnTo>
                  <a:lnTo>
                    <a:pt x="1732" y="180"/>
                  </a:lnTo>
                  <a:lnTo>
                    <a:pt x="1772" y="180"/>
                  </a:lnTo>
                  <a:lnTo>
                    <a:pt x="1807" y="181"/>
                  </a:lnTo>
                  <a:lnTo>
                    <a:pt x="1838" y="181"/>
                  </a:lnTo>
                  <a:lnTo>
                    <a:pt x="1868" y="180"/>
                  </a:lnTo>
                  <a:lnTo>
                    <a:pt x="1895" y="182"/>
                  </a:lnTo>
                  <a:lnTo>
                    <a:pt x="1919" y="181"/>
                  </a:lnTo>
                  <a:lnTo>
                    <a:pt x="1941" y="180"/>
                  </a:lnTo>
                  <a:lnTo>
                    <a:pt x="1961" y="180"/>
                  </a:lnTo>
                  <a:lnTo>
                    <a:pt x="1979" y="181"/>
                  </a:lnTo>
                  <a:lnTo>
                    <a:pt x="1994" y="179"/>
                  </a:lnTo>
                  <a:lnTo>
                    <a:pt x="2008" y="180"/>
                  </a:lnTo>
                  <a:lnTo>
                    <a:pt x="2020" y="180"/>
                  </a:lnTo>
                  <a:lnTo>
                    <a:pt x="2031" y="179"/>
                  </a:lnTo>
                  <a:lnTo>
                    <a:pt x="2040" y="179"/>
                  </a:lnTo>
                  <a:lnTo>
                    <a:pt x="2047" y="178"/>
                  </a:lnTo>
                  <a:lnTo>
                    <a:pt x="2053" y="177"/>
                  </a:lnTo>
                  <a:lnTo>
                    <a:pt x="2059" y="177"/>
                  </a:lnTo>
                  <a:lnTo>
                    <a:pt x="2063" y="178"/>
                  </a:lnTo>
                  <a:lnTo>
                    <a:pt x="2064" y="178"/>
                  </a:lnTo>
                  <a:lnTo>
                    <a:pt x="2066" y="177"/>
                  </a:lnTo>
                  <a:lnTo>
                    <a:pt x="2069" y="177"/>
                  </a:lnTo>
                  <a:lnTo>
                    <a:pt x="2069" y="176"/>
                  </a:lnTo>
                  <a:lnTo>
                    <a:pt x="2069" y="177"/>
                  </a:lnTo>
                  <a:lnTo>
                    <a:pt x="2068" y="178"/>
                  </a:lnTo>
                  <a:lnTo>
                    <a:pt x="2071" y="178"/>
                  </a:lnTo>
                  <a:lnTo>
                    <a:pt x="2075" y="177"/>
                  </a:lnTo>
                  <a:lnTo>
                    <a:pt x="2082" y="177"/>
                  </a:lnTo>
                  <a:lnTo>
                    <a:pt x="2091" y="178"/>
                  </a:lnTo>
                  <a:lnTo>
                    <a:pt x="2102" y="178"/>
                  </a:lnTo>
                  <a:lnTo>
                    <a:pt x="2114" y="178"/>
                  </a:lnTo>
                  <a:lnTo>
                    <a:pt x="2128" y="178"/>
                  </a:lnTo>
                  <a:lnTo>
                    <a:pt x="2140" y="177"/>
                  </a:lnTo>
                  <a:lnTo>
                    <a:pt x="2155" y="179"/>
                  </a:lnTo>
                  <a:lnTo>
                    <a:pt x="2169" y="177"/>
                  </a:lnTo>
                  <a:lnTo>
                    <a:pt x="2184" y="178"/>
                  </a:lnTo>
                  <a:lnTo>
                    <a:pt x="2198" y="177"/>
                  </a:lnTo>
                  <a:lnTo>
                    <a:pt x="2210" y="177"/>
                  </a:lnTo>
                  <a:lnTo>
                    <a:pt x="2222" y="175"/>
                  </a:lnTo>
                  <a:lnTo>
                    <a:pt x="2232" y="176"/>
                  </a:lnTo>
                  <a:lnTo>
                    <a:pt x="2240" y="175"/>
                  </a:lnTo>
                  <a:lnTo>
                    <a:pt x="2244" y="173"/>
                  </a:lnTo>
                  <a:lnTo>
                    <a:pt x="2252" y="173"/>
                  </a:lnTo>
                  <a:lnTo>
                    <a:pt x="2262" y="172"/>
                  </a:lnTo>
                  <a:lnTo>
                    <a:pt x="2276" y="170"/>
                  </a:lnTo>
                  <a:lnTo>
                    <a:pt x="2293" y="167"/>
                  </a:lnTo>
                  <a:lnTo>
                    <a:pt x="2309" y="163"/>
                  </a:lnTo>
                  <a:lnTo>
                    <a:pt x="2328" y="160"/>
                  </a:lnTo>
                  <a:lnTo>
                    <a:pt x="2347" y="153"/>
                  </a:lnTo>
                  <a:lnTo>
                    <a:pt x="2367" y="148"/>
                  </a:lnTo>
                  <a:lnTo>
                    <a:pt x="2388" y="141"/>
                  </a:lnTo>
                  <a:lnTo>
                    <a:pt x="2407" y="133"/>
                  </a:lnTo>
                  <a:lnTo>
                    <a:pt x="2425" y="124"/>
                  </a:lnTo>
                  <a:lnTo>
                    <a:pt x="2445" y="114"/>
                  </a:lnTo>
                  <a:lnTo>
                    <a:pt x="2459" y="102"/>
                  </a:lnTo>
                  <a:lnTo>
                    <a:pt x="2473" y="89"/>
                  </a:lnTo>
                  <a:lnTo>
                    <a:pt x="2472" y="52"/>
                  </a:lnTo>
                  <a:lnTo>
                    <a:pt x="2489" y="48"/>
                  </a:lnTo>
                  <a:lnTo>
                    <a:pt x="2487" y="0"/>
                  </a:lnTo>
                  <a:lnTo>
                    <a:pt x="34" y="101"/>
                  </a:lnTo>
                  <a:lnTo>
                    <a:pt x="33" y="113"/>
                  </a:lnTo>
                  <a:lnTo>
                    <a:pt x="31" y="125"/>
                  </a:lnTo>
                  <a:lnTo>
                    <a:pt x="32" y="138"/>
                  </a:lnTo>
                  <a:lnTo>
                    <a:pt x="32" y="149"/>
                  </a:lnTo>
                  <a:lnTo>
                    <a:pt x="29" y="161"/>
                  </a:lnTo>
                  <a:lnTo>
                    <a:pt x="24" y="170"/>
                  </a:lnTo>
                  <a:lnTo>
                    <a:pt x="15" y="179"/>
                  </a:lnTo>
                  <a:lnTo>
                    <a:pt x="0" y="1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1" name="Freeform 15"/>
            <p:cNvSpPr>
              <a:spLocks/>
            </p:cNvSpPr>
            <p:nvPr/>
          </p:nvSpPr>
          <p:spPr bwMode="auto">
            <a:xfrm>
              <a:off x="3528" y="2187"/>
              <a:ext cx="140" cy="114"/>
            </a:xfrm>
            <a:custGeom>
              <a:avLst/>
              <a:gdLst>
                <a:gd name="T0" fmla="*/ 79 w 140"/>
                <a:gd name="T1" fmla="*/ 26 h 114"/>
                <a:gd name="T2" fmla="*/ 72 w 140"/>
                <a:gd name="T3" fmla="*/ 38 h 114"/>
                <a:gd name="T4" fmla="*/ 61 w 140"/>
                <a:gd name="T5" fmla="*/ 44 h 114"/>
                <a:gd name="T6" fmla="*/ 51 w 140"/>
                <a:gd name="T7" fmla="*/ 53 h 114"/>
                <a:gd name="T8" fmla="*/ 35 w 140"/>
                <a:gd name="T9" fmla="*/ 56 h 114"/>
                <a:gd name="T10" fmla="*/ 22 w 140"/>
                <a:gd name="T11" fmla="*/ 59 h 114"/>
                <a:gd name="T12" fmla="*/ 12 w 140"/>
                <a:gd name="T13" fmla="*/ 60 h 114"/>
                <a:gd name="T14" fmla="*/ 3 w 140"/>
                <a:gd name="T15" fmla="*/ 60 h 114"/>
                <a:gd name="T16" fmla="*/ 1 w 140"/>
                <a:gd name="T17" fmla="*/ 59 h 114"/>
                <a:gd name="T18" fmla="*/ 0 w 140"/>
                <a:gd name="T19" fmla="*/ 113 h 114"/>
                <a:gd name="T20" fmla="*/ 2 w 140"/>
                <a:gd name="T21" fmla="*/ 112 h 114"/>
                <a:gd name="T22" fmla="*/ 7 w 140"/>
                <a:gd name="T23" fmla="*/ 112 h 114"/>
                <a:gd name="T24" fmla="*/ 12 w 140"/>
                <a:gd name="T25" fmla="*/ 113 h 114"/>
                <a:gd name="T26" fmla="*/ 20 w 140"/>
                <a:gd name="T27" fmla="*/ 112 h 114"/>
                <a:gd name="T28" fmla="*/ 29 w 140"/>
                <a:gd name="T29" fmla="*/ 111 h 114"/>
                <a:gd name="T30" fmla="*/ 39 w 140"/>
                <a:gd name="T31" fmla="*/ 109 h 114"/>
                <a:gd name="T32" fmla="*/ 50 w 140"/>
                <a:gd name="T33" fmla="*/ 106 h 114"/>
                <a:gd name="T34" fmla="*/ 61 w 140"/>
                <a:gd name="T35" fmla="*/ 103 h 114"/>
                <a:gd name="T36" fmla="*/ 74 w 140"/>
                <a:gd name="T37" fmla="*/ 99 h 114"/>
                <a:gd name="T38" fmla="*/ 85 w 140"/>
                <a:gd name="T39" fmla="*/ 94 h 114"/>
                <a:gd name="T40" fmla="*/ 97 w 140"/>
                <a:gd name="T41" fmla="*/ 87 h 114"/>
                <a:gd name="T42" fmla="*/ 109 w 140"/>
                <a:gd name="T43" fmla="*/ 78 h 114"/>
                <a:gd name="T44" fmla="*/ 118 w 140"/>
                <a:gd name="T45" fmla="*/ 68 h 114"/>
                <a:gd name="T46" fmla="*/ 127 w 140"/>
                <a:gd name="T47" fmla="*/ 58 h 114"/>
                <a:gd name="T48" fmla="*/ 132 w 140"/>
                <a:gd name="T49" fmla="*/ 46 h 114"/>
                <a:gd name="T50" fmla="*/ 139 w 140"/>
                <a:gd name="T51" fmla="*/ 30 h 114"/>
                <a:gd name="T52" fmla="*/ 139 w 140"/>
                <a:gd name="T53" fmla="*/ 26 h 114"/>
                <a:gd name="T54" fmla="*/ 138 w 140"/>
                <a:gd name="T55" fmla="*/ 21 h 114"/>
                <a:gd name="T56" fmla="*/ 135 w 140"/>
                <a:gd name="T57" fmla="*/ 16 h 114"/>
                <a:gd name="T58" fmla="*/ 132 w 140"/>
                <a:gd name="T59" fmla="*/ 12 h 114"/>
                <a:gd name="T60" fmla="*/ 128 w 140"/>
                <a:gd name="T61" fmla="*/ 6 h 114"/>
                <a:gd name="T62" fmla="*/ 125 w 140"/>
                <a:gd name="T63" fmla="*/ 2 h 114"/>
                <a:gd name="T64" fmla="*/ 120 w 140"/>
                <a:gd name="T65" fmla="*/ 0 h 114"/>
                <a:gd name="T66" fmla="*/ 113 w 140"/>
                <a:gd name="T67" fmla="*/ 0 h 114"/>
                <a:gd name="T68" fmla="*/ 108 w 140"/>
                <a:gd name="T69" fmla="*/ 1 h 114"/>
                <a:gd name="T70" fmla="*/ 101 w 140"/>
                <a:gd name="T71" fmla="*/ 3 h 114"/>
                <a:gd name="T72" fmla="*/ 97 w 140"/>
                <a:gd name="T73" fmla="*/ 3 h 114"/>
                <a:gd name="T74" fmla="*/ 91 w 140"/>
                <a:gd name="T75" fmla="*/ 6 h 114"/>
                <a:gd name="T76" fmla="*/ 88 w 140"/>
                <a:gd name="T77" fmla="*/ 10 h 114"/>
                <a:gd name="T78" fmla="*/ 84 w 140"/>
                <a:gd name="T79" fmla="*/ 13 h 114"/>
                <a:gd name="T80" fmla="*/ 81 w 140"/>
                <a:gd name="T81" fmla="*/ 19 h 114"/>
                <a:gd name="T82" fmla="*/ 79 w 140"/>
                <a:gd name="T83" fmla="*/ 26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114"/>
                <a:gd name="T128" fmla="*/ 140 w 140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114">
                  <a:moveTo>
                    <a:pt x="79" y="26"/>
                  </a:moveTo>
                  <a:lnTo>
                    <a:pt x="72" y="38"/>
                  </a:lnTo>
                  <a:lnTo>
                    <a:pt x="61" y="44"/>
                  </a:lnTo>
                  <a:lnTo>
                    <a:pt x="51" y="53"/>
                  </a:lnTo>
                  <a:lnTo>
                    <a:pt x="35" y="56"/>
                  </a:lnTo>
                  <a:lnTo>
                    <a:pt x="22" y="59"/>
                  </a:lnTo>
                  <a:lnTo>
                    <a:pt x="12" y="60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113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12" y="113"/>
                  </a:lnTo>
                  <a:lnTo>
                    <a:pt x="20" y="112"/>
                  </a:lnTo>
                  <a:lnTo>
                    <a:pt x="29" y="111"/>
                  </a:lnTo>
                  <a:lnTo>
                    <a:pt x="39" y="109"/>
                  </a:lnTo>
                  <a:lnTo>
                    <a:pt x="50" y="106"/>
                  </a:lnTo>
                  <a:lnTo>
                    <a:pt x="61" y="103"/>
                  </a:lnTo>
                  <a:lnTo>
                    <a:pt x="74" y="99"/>
                  </a:lnTo>
                  <a:lnTo>
                    <a:pt x="85" y="94"/>
                  </a:lnTo>
                  <a:lnTo>
                    <a:pt x="97" y="87"/>
                  </a:lnTo>
                  <a:lnTo>
                    <a:pt x="109" y="78"/>
                  </a:lnTo>
                  <a:lnTo>
                    <a:pt x="118" y="68"/>
                  </a:lnTo>
                  <a:lnTo>
                    <a:pt x="127" y="58"/>
                  </a:lnTo>
                  <a:lnTo>
                    <a:pt x="132" y="46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28" y="6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8" y="1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8" y="10"/>
                  </a:lnTo>
                  <a:lnTo>
                    <a:pt x="84" y="13"/>
                  </a:lnTo>
                  <a:lnTo>
                    <a:pt x="81" y="19"/>
                  </a:lnTo>
                  <a:lnTo>
                    <a:pt x="79" y="26"/>
                  </a:lnTo>
                </a:path>
              </a:pathLst>
            </a:custGeom>
            <a:solidFill>
              <a:srgbClr val="669999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2" name="Freeform 16"/>
            <p:cNvSpPr>
              <a:spLocks/>
            </p:cNvSpPr>
            <p:nvPr/>
          </p:nvSpPr>
          <p:spPr bwMode="auto">
            <a:xfrm>
              <a:off x="3527" y="2188"/>
              <a:ext cx="147" cy="119"/>
            </a:xfrm>
            <a:custGeom>
              <a:avLst/>
              <a:gdLst>
                <a:gd name="T0" fmla="*/ 82 w 147"/>
                <a:gd name="T1" fmla="*/ 27 h 119"/>
                <a:gd name="T2" fmla="*/ 82 w 147"/>
                <a:gd name="T3" fmla="*/ 27 h 119"/>
                <a:gd name="T4" fmla="*/ 75 w 147"/>
                <a:gd name="T5" fmla="*/ 40 h 119"/>
                <a:gd name="T6" fmla="*/ 64 w 147"/>
                <a:gd name="T7" fmla="*/ 47 h 119"/>
                <a:gd name="T8" fmla="*/ 53 w 147"/>
                <a:gd name="T9" fmla="*/ 54 h 119"/>
                <a:gd name="T10" fmla="*/ 36 w 147"/>
                <a:gd name="T11" fmla="*/ 59 h 119"/>
                <a:gd name="T12" fmla="*/ 23 w 147"/>
                <a:gd name="T13" fmla="*/ 61 h 119"/>
                <a:gd name="T14" fmla="*/ 12 w 147"/>
                <a:gd name="T15" fmla="*/ 62 h 119"/>
                <a:gd name="T16" fmla="*/ 3 w 147"/>
                <a:gd name="T17" fmla="*/ 63 h 119"/>
                <a:gd name="T18" fmla="*/ 1 w 147"/>
                <a:gd name="T19" fmla="*/ 62 h 119"/>
                <a:gd name="T20" fmla="*/ 0 w 147"/>
                <a:gd name="T21" fmla="*/ 118 h 119"/>
                <a:gd name="T22" fmla="*/ 1 w 147"/>
                <a:gd name="T23" fmla="*/ 117 h 119"/>
                <a:gd name="T24" fmla="*/ 6 w 147"/>
                <a:gd name="T25" fmla="*/ 118 h 119"/>
                <a:gd name="T26" fmla="*/ 10 w 147"/>
                <a:gd name="T27" fmla="*/ 117 h 119"/>
                <a:gd name="T28" fmla="*/ 20 w 147"/>
                <a:gd name="T29" fmla="*/ 117 h 119"/>
                <a:gd name="T30" fmla="*/ 28 w 147"/>
                <a:gd name="T31" fmla="*/ 115 h 119"/>
                <a:gd name="T32" fmla="*/ 40 w 147"/>
                <a:gd name="T33" fmla="*/ 115 h 119"/>
                <a:gd name="T34" fmla="*/ 51 w 147"/>
                <a:gd name="T35" fmla="*/ 111 h 119"/>
                <a:gd name="T36" fmla="*/ 64 w 147"/>
                <a:gd name="T37" fmla="*/ 108 h 119"/>
                <a:gd name="T38" fmla="*/ 77 w 147"/>
                <a:gd name="T39" fmla="*/ 104 h 119"/>
                <a:gd name="T40" fmla="*/ 89 w 147"/>
                <a:gd name="T41" fmla="*/ 99 h 119"/>
                <a:gd name="T42" fmla="*/ 101 w 147"/>
                <a:gd name="T43" fmla="*/ 92 h 119"/>
                <a:gd name="T44" fmla="*/ 113 w 147"/>
                <a:gd name="T45" fmla="*/ 82 h 119"/>
                <a:gd name="T46" fmla="*/ 123 w 147"/>
                <a:gd name="T47" fmla="*/ 72 h 119"/>
                <a:gd name="T48" fmla="*/ 132 w 147"/>
                <a:gd name="T49" fmla="*/ 62 h 119"/>
                <a:gd name="T50" fmla="*/ 139 w 147"/>
                <a:gd name="T51" fmla="*/ 48 h 119"/>
                <a:gd name="T52" fmla="*/ 145 w 147"/>
                <a:gd name="T53" fmla="*/ 32 h 119"/>
                <a:gd name="T54" fmla="*/ 146 w 147"/>
                <a:gd name="T55" fmla="*/ 28 h 119"/>
                <a:gd name="T56" fmla="*/ 145 w 147"/>
                <a:gd name="T57" fmla="*/ 22 h 119"/>
                <a:gd name="T58" fmla="*/ 141 w 147"/>
                <a:gd name="T59" fmla="*/ 17 h 119"/>
                <a:gd name="T60" fmla="*/ 138 w 147"/>
                <a:gd name="T61" fmla="*/ 13 h 119"/>
                <a:gd name="T62" fmla="*/ 133 w 147"/>
                <a:gd name="T63" fmla="*/ 7 h 119"/>
                <a:gd name="T64" fmla="*/ 129 w 147"/>
                <a:gd name="T65" fmla="*/ 2 h 119"/>
                <a:gd name="T66" fmla="*/ 125 w 147"/>
                <a:gd name="T67" fmla="*/ 0 h 119"/>
                <a:gd name="T68" fmla="*/ 118 w 147"/>
                <a:gd name="T69" fmla="*/ 0 h 119"/>
                <a:gd name="T70" fmla="*/ 111 w 147"/>
                <a:gd name="T71" fmla="*/ 2 h 119"/>
                <a:gd name="T72" fmla="*/ 106 w 147"/>
                <a:gd name="T73" fmla="*/ 3 h 119"/>
                <a:gd name="T74" fmla="*/ 101 w 147"/>
                <a:gd name="T75" fmla="*/ 5 h 119"/>
                <a:gd name="T76" fmla="*/ 95 w 147"/>
                <a:gd name="T77" fmla="*/ 7 h 119"/>
                <a:gd name="T78" fmla="*/ 90 w 147"/>
                <a:gd name="T79" fmla="*/ 11 h 119"/>
                <a:gd name="T80" fmla="*/ 88 w 147"/>
                <a:gd name="T81" fmla="*/ 14 h 119"/>
                <a:gd name="T82" fmla="*/ 85 w 147"/>
                <a:gd name="T83" fmla="*/ 20 h 119"/>
                <a:gd name="T84" fmla="*/ 82 w 147"/>
                <a:gd name="T85" fmla="*/ 27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19"/>
                <a:gd name="T131" fmla="*/ 147 w 147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19">
                  <a:moveTo>
                    <a:pt x="82" y="27"/>
                  </a:moveTo>
                  <a:lnTo>
                    <a:pt x="82" y="27"/>
                  </a:lnTo>
                  <a:lnTo>
                    <a:pt x="75" y="40"/>
                  </a:lnTo>
                  <a:lnTo>
                    <a:pt x="64" y="47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23" y="61"/>
                  </a:lnTo>
                  <a:lnTo>
                    <a:pt x="12" y="62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6" y="118"/>
                  </a:lnTo>
                  <a:lnTo>
                    <a:pt x="10" y="117"/>
                  </a:lnTo>
                  <a:lnTo>
                    <a:pt x="20" y="117"/>
                  </a:lnTo>
                  <a:lnTo>
                    <a:pt x="28" y="115"/>
                  </a:lnTo>
                  <a:lnTo>
                    <a:pt x="40" y="115"/>
                  </a:lnTo>
                  <a:lnTo>
                    <a:pt x="51" y="111"/>
                  </a:lnTo>
                  <a:lnTo>
                    <a:pt x="64" y="108"/>
                  </a:lnTo>
                  <a:lnTo>
                    <a:pt x="77" y="104"/>
                  </a:lnTo>
                  <a:lnTo>
                    <a:pt x="89" y="99"/>
                  </a:lnTo>
                  <a:lnTo>
                    <a:pt x="101" y="92"/>
                  </a:lnTo>
                  <a:lnTo>
                    <a:pt x="113" y="82"/>
                  </a:lnTo>
                  <a:lnTo>
                    <a:pt x="123" y="72"/>
                  </a:lnTo>
                  <a:lnTo>
                    <a:pt x="132" y="62"/>
                  </a:lnTo>
                  <a:lnTo>
                    <a:pt x="139" y="48"/>
                  </a:lnTo>
                  <a:lnTo>
                    <a:pt x="145" y="32"/>
                  </a:lnTo>
                  <a:lnTo>
                    <a:pt x="146" y="28"/>
                  </a:lnTo>
                  <a:lnTo>
                    <a:pt x="145" y="22"/>
                  </a:lnTo>
                  <a:lnTo>
                    <a:pt x="141" y="17"/>
                  </a:lnTo>
                  <a:lnTo>
                    <a:pt x="138" y="13"/>
                  </a:lnTo>
                  <a:lnTo>
                    <a:pt x="133" y="7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3"/>
                  </a:lnTo>
                  <a:lnTo>
                    <a:pt x="101" y="5"/>
                  </a:lnTo>
                  <a:lnTo>
                    <a:pt x="95" y="7"/>
                  </a:lnTo>
                  <a:lnTo>
                    <a:pt x="90" y="11"/>
                  </a:lnTo>
                  <a:lnTo>
                    <a:pt x="88" y="14"/>
                  </a:lnTo>
                  <a:lnTo>
                    <a:pt x="85" y="20"/>
                  </a:lnTo>
                  <a:lnTo>
                    <a:pt x="82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3" name="Freeform 17"/>
            <p:cNvSpPr>
              <a:spLocks/>
            </p:cNvSpPr>
            <p:nvPr/>
          </p:nvSpPr>
          <p:spPr bwMode="auto">
            <a:xfrm>
              <a:off x="4079" y="1951"/>
              <a:ext cx="170" cy="148"/>
            </a:xfrm>
            <a:custGeom>
              <a:avLst/>
              <a:gdLst>
                <a:gd name="T0" fmla="*/ 3 w 170"/>
                <a:gd name="T1" fmla="*/ 147 h 148"/>
                <a:gd name="T2" fmla="*/ 9 w 170"/>
                <a:gd name="T3" fmla="*/ 145 h 148"/>
                <a:gd name="T4" fmla="*/ 19 w 170"/>
                <a:gd name="T5" fmla="*/ 143 h 148"/>
                <a:gd name="T6" fmla="*/ 29 w 170"/>
                <a:gd name="T7" fmla="*/ 141 h 148"/>
                <a:gd name="T8" fmla="*/ 44 w 170"/>
                <a:gd name="T9" fmla="*/ 138 h 148"/>
                <a:gd name="T10" fmla="*/ 56 w 170"/>
                <a:gd name="T11" fmla="*/ 135 h 148"/>
                <a:gd name="T12" fmla="*/ 68 w 170"/>
                <a:gd name="T13" fmla="*/ 130 h 148"/>
                <a:gd name="T14" fmla="*/ 84 w 170"/>
                <a:gd name="T15" fmla="*/ 126 h 148"/>
                <a:gd name="T16" fmla="*/ 98 w 170"/>
                <a:gd name="T17" fmla="*/ 122 h 148"/>
                <a:gd name="T18" fmla="*/ 110 w 170"/>
                <a:gd name="T19" fmla="*/ 117 h 148"/>
                <a:gd name="T20" fmla="*/ 126 w 170"/>
                <a:gd name="T21" fmla="*/ 112 h 148"/>
                <a:gd name="T22" fmla="*/ 137 w 170"/>
                <a:gd name="T23" fmla="*/ 107 h 148"/>
                <a:gd name="T24" fmla="*/ 147 w 170"/>
                <a:gd name="T25" fmla="*/ 100 h 148"/>
                <a:gd name="T26" fmla="*/ 155 w 170"/>
                <a:gd name="T27" fmla="*/ 93 h 148"/>
                <a:gd name="T28" fmla="*/ 162 w 170"/>
                <a:gd name="T29" fmla="*/ 89 h 148"/>
                <a:gd name="T30" fmla="*/ 167 w 170"/>
                <a:gd name="T31" fmla="*/ 82 h 148"/>
                <a:gd name="T32" fmla="*/ 169 w 170"/>
                <a:gd name="T33" fmla="*/ 75 h 148"/>
                <a:gd name="T34" fmla="*/ 166 w 170"/>
                <a:gd name="T35" fmla="*/ 67 h 148"/>
                <a:gd name="T36" fmla="*/ 161 w 170"/>
                <a:gd name="T37" fmla="*/ 61 h 148"/>
                <a:gd name="T38" fmla="*/ 153 w 170"/>
                <a:gd name="T39" fmla="*/ 52 h 148"/>
                <a:gd name="T40" fmla="*/ 143 w 170"/>
                <a:gd name="T41" fmla="*/ 47 h 148"/>
                <a:gd name="T42" fmla="*/ 130 w 170"/>
                <a:gd name="T43" fmla="*/ 41 h 148"/>
                <a:gd name="T44" fmla="*/ 115 w 170"/>
                <a:gd name="T45" fmla="*/ 34 h 148"/>
                <a:gd name="T46" fmla="*/ 100 w 170"/>
                <a:gd name="T47" fmla="*/ 27 h 148"/>
                <a:gd name="T48" fmla="*/ 85 w 170"/>
                <a:gd name="T49" fmla="*/ 22 h 148"/>
                <a:gd name="T50" fmla="*/ 70 w 170"/>
                <a:gd name="T51" fmla="*/ 17 h 148"/>
                <a:gd name="T52" fmla="*/ 54 w 170"/>
                <a:gd name="T53" fmla="*/ 12 h 148"/>
                <a:gd name="T54" fmla="*/ 40 w 170"/>
                <a:gd name="T55" fmla="*/ 7 h 148"/>
                <a:gd name="T56" fmla="*/ 27 w 170"/>
                <a:gd name="T57" fmla="*/ 5 h 148"/>
                <a:gd name="T58" fmla="*/ 15 w 170"/>
                <a:gd name="T59" fmla="*/ 2 h 148"/>
                <a:gd name="T60" fmla="*/ 8 w 170"/>
                <a:gd name="T61" fmla="*/ 0 h 148"/>
                <a:gd name="T62" fmla="*/ 2 w 170"/>
                <a:gd name="T63" fmla="*/ 1 h 148"/>
                <a:gd name="T64" fmla="*/ 0 w 170"/>
                <a:gd name="T65" fmla="*/ 0 h 148"/>
                <a:gd name="T66" fmla="*/ 3 w 170"/>
                <a:gd name="T67" fmla="*/ 1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0"/>
                <a:gd name="T103" fmla="*/ 0 h 148"/>
                <a:gd name="T104" fmla="*/ 170 w 170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0" h="148">
                  <a:moveTo>
                    <a:pt x="3" y="147"/>
                  </a:moveTo>
                  <a:lnTo>
                    <a:pt x="9" y="145"/>
                  </a:lnTo>
                  <a:lnTo>
                    <a:pt x="19" y="143"/>
                  </a:lnTo>
                  <a:lnTo>
                    <a:pt x="29" y="141"/>
                  </a:lnTo>
                  <a:lnTo>
                    <a:pt x="44" y="138"/>
                  </a:lnTo>
                  <a:lnTo>
                    <a:pt x="56" y="135"/>
                  </a:lnTo>
                  <a:lnTo>
                    <a:pt x="68" y="130"/>
                  </a:lnTo>
                  <a:lnTo>
                    <a:pt x="84" y="126"/>
                  </a:lnTo>
                  <a:lnTo>
                    <a:pt x="98" y="122"/>
                  </a:lnTo>
                  <a:lnTo>
                    <a:pt x="110" y="117"/>
                  </a:lnTo>
                  <a:lnTo>
                    <a:pt x="126" y="112"/>
                  </a:lnTo>
                  <a:lnTo>
                    <a:pt x="137" y="107"/>
                  </a:lnTo>
                  <a:lnTo>
                    <a:pt x="147" y="100"/>
                  </a:lnTo>
                  <a:lnTo>
                    <a:pt x="155" y="93"/>
                  </a:lnTo>
                  <a:lnTo>
                    <a:pt x="162" y="89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6" y="67"/>
                  </a:lnTo>
                  <a:lnTo>
                    <a:pt x="161" y="61"/>
                  </a:lnTo>
                  <a:lnTo>
                    <a:pt x="153" y="52"/>
                  </a:lnTo>
                  <a:lnTo>
                    <a:pt x="143" y="47"/>
                  </a:lnTo>
                  <a:lnTo>
                    <a:pt x="130" y="41"/>
                  </a:lnTo>
                  <a:lnTo>
                    <a:pt x="115" y="34"/>
                  </a:lnTo>
                  <a:lnTo>
                    <a:pt x="100" y="27"/>
                  </a:lnTo>
                  <a:lnTo>
                    <a:pt x="85" y="22"/>
                  </a:lnTo>
                  <a:lnTo>
                    <a:pt x="70" y="17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7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4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4" name="Freeform 18"/>
            <p:cNvSpPr>
              <a:spLocks/>
            </p:cNvSpPr>
            <p:nvPr/>
          </p:nvSpPr>
          <p:spPr bwMode="auto">
            <a:xfrm>
              <a:off x="4079" y="1951"/>
              <a:ext cx="176" cy="153"/>
            </a:xfrm>
            <a:custGeom>
              <a:avLst/>
              <a:gdLst>
                <a:gd name="T0" fmla="*/ 3 w 176"/>
                <a:gd name="T1" fmla="*/ 152 h 153"/>
                <a:gd name="T2" fmla="*/ 3 w 176"/>
                <a:gd name="T3" fmla="*/ 152 h 153"/>
                <a:gd name="T4" fmla="*/ 9 w 176"/>
                <a:gd name="T5" fmla="*/ 151 h 153"/>
                <a:gd name="T6" fmla="*/ 19 w 176"/>
                <a:gd name="T7" fmla="*/ 150 h 153"/>
                <a:gd name="T8" fmla="*/ 30 w 176"/>
                <a:gd name="T9" fmla="*/ 146 h 153"/>
                <a:gd name="T10" fmla="*/ 43 w 176"/>
                <a:gd name="T11" fmla="*/ 144 h 153"/>
                <a:gd name="T12" fmla="*/ 57 w 176"/>
                <a:gd name="T13" fmla="*/ 140 h 153"/>
                <a:gd name="T14" fmla="*/ 71 w 176"/>
                <a:gd name="T15" fmla="*/ 137 h 153"/>
                <a:gd name="T16" fmla="*/ 85 w 176"/>
                <a:gd name="T17" fmla="*/ 132 h 153"/>
                <a:gd name="T18" fmla="*/ 101 w 176"/>
                <a:gd name="T19" fmla="*/ 127 h 153"/>
                <a:gd name="T20" fmla="*/ 114 w 176"/>
                <a:gd name="T21" fmla="*/ 122 h 153"/>
                <a:gd name="T22" fmla="*/ 128 w 176"/>
                <a:gd name="T23" fmla="*/ 116 h 153"/>
                <a:gd name="T24" fmla="*/ 141 w 176"/>
                <a:gd name="T25" fmla="*/ 111 h 153"/>
                <a:gd name="T26" fmla="*/ 151 w 176"/>
                <a:gd name="T27" fmla="*/ 104 h 153"/>
                <a:gd name="T28" fmla="*/ 161 w 176"/>
                <a:gd name="T29" fmla="*/ 98 h 153"/>
                <a:gd name="T30" fmla="*/ 168 w 176"/>
                <a:gd name="T31" fmla="*/ 92 h 153"/>
                <a:gd name="T32" fmla="*/ 173 w 176"/>
                <a:gd name="T33" fmla="*/ 85 h 153"/>
                <a:gd name="T34" fmla="*/ 175 w 176"/>
                <a:gd name="T35" fmla="*/ 78 h 153"/>
                <a:gd name="T36" fmla="*/ 172 w 176"/>
                <a:gd name="T37" fmla="*/ 70 h 153"/>
                <a:gd name="T38" fmla="*/ 166 w 176"/>
                <a:gd name="T39" fmla="*/ 63 h 153"/>
                <a:gd name="T40" fmla="*/ 158 w 176"/>
                <a:gd name="T41" fmla="*/ 55 h 153"/>
                <a:gd name="T42" fmla="*/ 148 w 176"/>
                <a:gd name="T43" fmla="*/ 49 h 153"/>
                <a:gd name="T44" fmla="*/ 134 w 176"/>
                <a:gd name="T45" fmla="*/ 43 h 153"/>
                <a:gd name="T46" fmla="*/ 119 w 176"/>
                <a:gd name="T47" fmla="*/ 35 h 153"/>
                <a:gd name="T48" fmla="*/ 103 w 176"/>
                <a:gd name="T49" fmla="*/ 29 h 153"/>
                <a:gd name="T50" fmla="*/ 88 w 176"/>
                <a:gd name="T51" fmla="*/ 23 h 153"/>
                <a:gd name="T52" fmla="*/ 72 w 176"/>
                <a:gd name="T53" fmla="*/ 18 h 153"/>
                <a:gd name="T54" fmla="*/ 56 w 176"/>
                <a:gd name="T55" fmla="*/ 13 h 153"/>
                <a:gd name="T56" fmla="*/ 41 w 176"/>
                <a:gd name="T57" fmla="*/ 8 h 153"/>
                <a:gd name="T58" fmla="*/ 28 w 176"/>
                <a:gd name="T59" fmla="*/ 5 h 153"/>
                <a:gd name="T60" fmla="*/ 16 w 176"/>
                <a:gd name="T61" fmla="*/ 3 h 153"/>
                <a:gd name="T62" fmla="*/ 8 w 176"/>
                <a:gd name="T63" fmla="*/ 0 h 153"/>
                <a:gd name="T64" fmla="*/ 2 w 176"/>
                <a:gd name="T65" fmla="*/ 1 h 153"/>
                <a:gd name="T66" fmla="*/ 0 w 176"/>
                <a:gd name="T67" fmla="*/ 0 h 153"/>
                <a:gd name="T68" fmla="*/ 3 w 176"/>
                <a:gd name="T69" fmla="*/ 152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53"/>
                <a:gd name="T107" fmla="*/ 176 w 176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53">
                  <a:moveTo>
                    <a:pt x="3" y="152"/>
                  </a:moveTo>
                  <a:lnTo>
                    <a:pt x="3" y="152"/>
                  </a:lnTo>
                  <a:lnTo>
                    <a:pt x="9" y="151"/>
                  </a:lnTo>
                  <a:lnTo>
                    <a:pt x="19" y="150"/>
                  </a:lnTo>
                  <a:lnTo>
                    <a:pt x="30" y="146"/>
                  </a:lnTo>
                  <a:lnTo>
                    <a:pt x="43" y="144"/>
                  </a:lnTo>
                  <a:lnTo>
                    <a:pt x="57" y="140"/>
                  </a:lnTo>
                  <a:lnTo>
                    <a:pt x="71" y="137"/>
                  </a:lnTo>
                  <a:lnTo>
                    <a:pt x="85" y="132"/>
                  </a:lnTo>
                  <a:lnTo>
                    <a:pt x="101" y="127"/>
                  </a:lnTo>
                  <a:lnTo>
                    <a:pt x="114" y="122"/>
                  </a:lnTo>
                  <a:lnTo>
                    <a:pt x="128" y="116"/>
                  </a:lnTo>
                  <a:lnTo>
                    <a:pt x="141" y="111"/>
                  </a:lnTo>
                  <a:lnTo>
                    <a:pt x="151" y="104"/>
                  </a:lnTo>
                  <a:lnTo>
                    <a:pt x="161" y="98"/>
                  </a:lnTo>
                  <a:lnTo>
                    <a:pt x="168" y="92"/>
                  </a:lnTo>
                  <a:lnTo>
                    <a:pt x="173" y="85"/>
                  </a:lnTo>
                  <a:lnTo>
                    <a:pt x="175" y="78"/>
                  </a:lnTo>
                  <a:lnTo>
                    <a:pt x="172" y="70"/>
                  </a:lnTo>
                  <a:lnTo>
                    <a:pt x="166" y="63"/>
                  </a:lnTo>
                  <a:lnTo>
                    <a:pt x="158" y="55"/>
                  </a:lnTo>
                  <a:lnTo>
                    <a:pt x="148" y="49"/>
                  </a:lnTo>
                  <a:lnTo>
                    <a:pt x="134" y="43"/>
                  </a:lnTo>
                  <a:lnTo>
                    <a:pt x="119" y="35"/>
                  </a:lnTo>
                  <a:lnTo>
                    <a:pt x="103" y="29"/>
                  </a:lnTo>
                  <a:lnTo>
                    <a:pt x="88" y="23"/>
                  </a:lnTo>
                  <a:lnTo>
                    <a:pt x="72" y="18"/>
                  </a:lnTo>
                  <a:lnTo>
                    <a:pt x="56" y="13"/>
                  </a:lnTo>
                  <a:lnTo>
                    <a:pt x="41" y="8"/>
                  </a:lnTo>
                  <a:lnTo>
                    <a:pt x="28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5" name="Freeform 19"/>
            <p:cNvSpPr>
              <a:spLocks/>
            </p:cNvSpPr>
            <p:nvPr/>
          </p:nvSpPr>
          <p:spPr bwMode="auto">
            <a:xfrm>
              <a:off x="4086" y="1952"/>
              <a:ext cx="162" cy="76"/>
            </a:xfrm>
            <a:custGeom>
              <a:avLst/>
              <a:gdLst>
                <a:gd name="T0" fmla="*/ 161 w 162"/>
                <a:gd name="T1" fmla="*/ 75 h 76"/>
                <a:gd name="T2" fmla="*/ 159 w 162"/>
                <a:gd name="T3" fmla="*/ 69 h 76"/>
                <a:gd name="T4" fmla="*/ 154 w 162"/>
                <a:gd name="T5" fmla="*/ 61 h 76"/>
                <a:gd name="T6" fmla="*/ 147 w 162"/>
                <a:gd name="T7" fmla="*/ 54 h 76"/>
                <a:gd name="T8" fmla="*/ 136 w 162"/>
                <a:gd name="T9" fmla="*/ 47 h 76"/>
                <a:gd name="T10" fmla="*/ 126 w 162"/>
                <a:gd name="T11" fmla="*/ 42 h 76"/>
                <a:gd name="T12" fmla="*/ 111 w 162"/>
                <a:gd name="T13" fmla="*/ 35 h 76"/>
                <a:gd name="T14" fmla="*/ 97 w 162"/>
                <a:gd name="T15" fmla="*/ 30 h 76"/>
                <a:gd name="T16" fmla="*/ 82 w 162"/>
                <a:gd name="T17" fmla="*/ 24 h 76"/>
                <a:gd name="T18" fmla="*/ 67 w 162"/>
                <a:gd name="T19" fmla="*/ 20 h 76"/>
                <a:gd name="T20" fmla="*/ 52 w 162"/>
                <a:gd name="T21" fmla="*/ 14 h 76"/>
                <a:gd name="T22" fmla="*/ 37 w 162"/>
                <a:gd name="T23" fmla="*/ 10 h 76"/>
                <a:gd name="T24" fmla="*/ 26 w 162"/>
                <a:gd name="T25" fmla="*/ 7 h 76"/>
                <a:gd name="T26" fmla="*/ 15 w 162"/>
                <a:gd name="T27" fmla="*/ 5 h 76"/>
                <a:gd name="T28" fmla="*/ 7 w 162"/>
                <a:gd name="T29" fmla="*/ 2 h 76"/>
                <a:gd name="T30" fmla="*/ 1 w 162"/>
                <a:gd name="T31" fmla="*/ 1 h 76"/>
                <a:gd name="T32" fmla="*/ 0 w 162"/>
                <a:gd name="T33" fmla="*/ 0 h 76"/>
                <a:gd name="T34" fmla="*/ 3 w 162"/>
                <a:gd name="T35" fmla="*/ 75 h 76"/>
                <a:gd name="T36" fmla="*/ 161 w 162"/>
                <a:gd name="T37" fmla="*/ 75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76"/>
                <a:gd name="T59" fmla="*/ 162 w 16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76">
                  <a:moveTo>
                    <a:pt x="161" y="75"/>
                  </a:moveTo>
                  <a:lnTo>
                    <a:pt x="159" y="69"/>
                  </a:lnTo>
                  <a:lnTo>
                    <a:pt x="154" y="61"/>
                  </a:lnTo>
                  <a:lnTo>
                    <a:pt x="147" y="54"/>
                  </a:lnTo>
                  <a:lnTo>
                    <a:pt x="136" y="47"/>
                  </a:lnTo>
                  <a:lnTo>
                    <a:pt x="126" y="42"/>
                  </a:lnTo>
                  <a:lnTo>
                    <a:pt x="111" y="35"/>
                  </a:lnTo>
                  <a:lnTo>
                    <a:pt x="97" y="30"/>
                  </a:lnTo>
                  <a:lnTo>
                    <a:pt x="82" y="24"/>
                  </a:lnTo>
                  <a:lnTo>
                    <a:pt x="67" y="20"/>
                  </a:lnTo>
                  <a:lnTo>
                    <a:pt x="52" y="14"/>
                  </a:lnTo>
                  <a:lnTo>
                    <a:pt x="37" y="10"/>
                  </a:lnTo>
                  <a:lnTo>
                    <a:pt x="26" y="7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75"/>
                  </a:lnTo>
                  <a:lnTo>
                    <a:pt x="161" y="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6" name="Freeform 20"/>
            <p:cNvSpPr>
              <a:spLocks/>
            </p:cNvSpPr>
            <p:nvPr/>
          </p:nvSpPr>
          <p:spPr bwMode="auto">
            <a:xfrm>
              <a:off x="4086" y="1953"/>
              <a:ext cx="168" cy="81"/>
            </a:xfrm>
            <a:custGeom>
              <a:avLst/>
              <a:gdLst>
                <a:gd name="T0" fmla="*/ 167 w 168"/>
                <a:gd name="T1" fmla="*/ 77 h 81"/>
                <a:gd name="T2" fmla="*/ 167 w 168"/>
                <a:gd name="T3" fmla="*/ 77 h 81"/>
                <a:gd name="T4" fmla="*/ 165 w 168"/>
                <a:gd name="T5" fmla="*/ 71 h 81"/>
                <a:gd name="T6" fmla="*/ 159 w 168"/>
                <a:gd name="T7" fmla="*/ 63 h 81"/>
                <a:gd name="T8" fmla="*/ 152 w 168"/>
                <a:gd name="T9" fmla="*/ 55 h 81"/>
                <a:gd name="T10" fmla="*/ 141 w 168"/>
                <a:gd name="T11" fmla="*/ 48 h 81"/>
                <a:gd name="T12" fmla="*/ 130 w 168"/>
                <a:gd name="T13" fmla="*/ 43 h 81"/>
                <a:gd name="T14" fmla="*/ 115 w 168"/>
                <a:gd name="T15" fmla="*/ 35 h 81"/>
                <a:gd name="T16" fmla="*/ 99 w 168"/>
                <a:gd name="T17" fmla="*/ 30 h 81"/>
                <a:gd name="T18" fmla="*/ 85 w 168"/>
                <a:gd name="T19" fmla="*/ 24 h 81"/>
                <a:gd name="T20" fmla="*/ 68 w 168"/>
                <a:gd name="T21" fmla="*/ 19 h 81"/>
                <a:gd name="T22" fmla="*/ 53 w 168"/>
                <a:gd name="T23" fmla="*/ 14 h 81"/>
                <a:gd name="T24" fmla="*/ 38 w 168"/>
                <a:gd name="T25" fmla="*/ 10 h 81"/>
                <a:gd name="T26" fmla="*/ 27 w 168"/>
                <a:gd name="T27" fmla="*/ 7 h 81"/>
                <a:gd name="T28" fmla="*/ 15 w 168"/>
                <a:gd name="T29" fmla="*/ 5 h 81"/>
                <a:gd name="T30" fmla="*/ 6 w 168"/>
                <a:gd name="T31" fmla="*/ 2 h 81"/>
                <a:gd name="T32" fmla="*/ 1 w 168"/>
                <a:gd name="T33" fmla="*/ 1 h 81"/>
                <a:gd name="T34" fmla="*/ 0 w 168"/>
                <a:gd name="T35" fmla="*/ 0 h 81"/>
                <a:gd name="T36" fmla="*/ 1 w 168"/>
                <a:gd name="T37" fmla="*/ 80 h 81"/>
                <a:gd name="T38" fmla="*/ 167 w 168"/>
                <a:gd name="T39" fmla="*/ 7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81"/>
                <a:gd name="T62" fmla="*/ 168 w 168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81">
                  <a:moveTo>
                    <a:pt x="167" y="77"/>
                  </a:moveTo>
                  <a:lnTo>
                    <a:pt x="167" y="77"/>
                  </a:lnTo>
                  <a:lnTo>
                    <a:pt x="165" y="71"/>
                  </a:lnTo>
                  <a:lnTo>
                    <a:pt x="159" y="63"/>
                  </a:lnTo>
                  <a:lnTo>
                    <a:pt x="152" y="55"/>
                  </a:lnTo>
                  <a:lnTo>
                    <a:pt x="141" y="48"/>
                  </a:lnTo>
                  <a:lnTo>
                    <a:pt x="130" y="43"/>
                  </a:lnTo>
                  <a:lnTo>
                    <a:pt x="115" y="35"/>
                  </a:lnTo>
                  <a:lnTo>
                    <a:pt x="99" y="30"/>
                  </a:lnTo>
                  <a:lnTo>
                    <a:pt x="85" y="24"/>
                  </a:lnTo>
                  <a:lnTo>
                    <a:pt x="68" y="19"/>
                  </a:lnTo>
                  <a:lnTo>
                    <a:pt x="53" y="14"/>
                  </a:lnTo>
                  <a:lnTo>
                    <a:pt x="38" y="10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80"/>
                  </a:lnTo>
                  <a:lnTo>
                    <a:pt x="167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7" name="Freeform 21"/>
            <p:cNvSpPr>
              <a:spLocks/>
            </p:cNvSpPr>
            <p:nvPr/>
          </p:nvSpPr>
          <p:spPr bwMode="auto">
            <a:xfrm>
              <a:off x="4057" y="1946"/>
              <a:ext cx="198" cy="165"/>
            </a:xfrm>
            <a:custGeom>
              <a:avLst/>
              <a:gdLst>
                <a:gd name="T0" fmla="*/ 8 w 198"/>
                <a:gd name="T1" fmla="*/ 164 h 165"/>
                <a:gd name="T2" fmla="*/ 8 w 198"/>
                <a:gd name="T3" fmla="*/ 164 h 165"/>
                <a:gd name="T4" fmla="*/ 17 w 198"/>
                <a:gd name="T5" fmla="*/ 162 h 165"/>
                <a:gd name="T6" fmla="*/ 26 w 198"/>
                <a:gd name="T7" fmla="*/ 159 h 165"/>
                <a:gd name="T8" fmla="*/ 38 w 198"/>
                <a:gd name="T9" fmla="*/ 157 h 165"/>
                <a:gd name="T10" fmla="*/ 51 w 198"/>
                <a:gd name="T11" fmla="*/ 152 h 165"/>
                <a:gd name="T12" fmla="*/ 66 w 198"/>
                <a:gd name="T13" fmla="*/ 150 h 165"/>
                <a:gd name="T14" fmla="*/ 84 w 198"/>
                <a:gd name="T15" fmla="*/ 145 h 165"/>
                <a:gd name="T16" fmla="*/ 99 w 198"/>
                <a:gd name="T17" fmla="*/ 140 h 165"/>
                <a:gd name="T18" fmla="*/ 115 w 198"/>
                <a:gd name="T19" fmla="*/ 135 h 165"/>
                <a:gd name="T20" fmla="*/ 130 w 198"/>
                <a:gd name="T21" fmla="*/ 129 h 165"/>
                <a:gd name="T22" fmla="*/ 146 w 198"/>
                <a:gd name="T23" fmla="*/ 122 h 165"/>
                <a:gd name="T24" fmla="*/ 160 w 198"/>
                <a:gd name="T25" fmla="*/ 117 h 165"/>
                <a:gd name="T26" fmla="*/ 172 w 198"/>
                <a:gd name="T27" fmla="*/ 110 h 165"/>
                <a:gd name="T28" fmla="*/ 182 w 198"/>
                <a:gd name="T29" fmla="*/ 104 h 165"/>
                <a:gd name="T30" fmla="*/ 190 w 198"/>
                <a:gd name="T31" fmla="*/ 97 h 165"/>
                <a:gd name="T32" fmla="*/ 195 w 198"/>
                <a:gd name="T33" fmla="*/ 89 h 165"/>
                <a:gd name="T34" fmla="*/ 197 w 198"/>
                <a:gd name="T35" fmla="*/ 83 h 165"/>
                <a:gd name="T36" fmla="*/ 194 w 198"/>
                <a:gd name="T37" fmla="*/ 74 h 165"/>
                <a:gd name="T38" fmla="*/ 188 w 198"/>
                <a:gd name="T39" fmla="*/ 66 h 165"/>
                <a:gd name="T40" fmla="*/ 178 w 198"/>
                <a:gd name="T41" fmla="*/ 58 h 165"/>
                <a:gd name="T42" fmla="*/ 165 w 198"/>
                <a:gd name="T43" fmla="*/ 52 h 165"/>
                <a:gd name="T44" fmla="*/ 150 w 198"/>
                <a:gd name="T45" fmla="*/ 45 h 165"/>
                <a:gd name="T46" fmla="*/ 133 w 198"/>
                <a:gd name="T47" fmla="*/ 37 h 165"/>
                <a:gd name="T48" fmla="*/ 116 w 198"/>
                <a:gd name="T49" fmla="*/ 31 h 165"/>
                <a:gd name="T50" fmla="*/ 98 w 198"/>
                <a:gd name="T51" fmla="*/ 25 h 165"/>
                <a:gd name="T52" fmla="*/ 80 w 198"/>
                <a:gd name="T53" fmla="*/ 19 h 165"/>
                <a:gd name="T54" fmla="*/ 62 w 198"/>
                <a:gd name="T55" fmla="*/ 14 h 165"/>
                <a:gd name="T56" fmla="*/ 46 w 198"/>
                <a:gd name="T57" fmla="*/ 10 h 165"/>
                <a:gd name="T58" fmla="*/ 31 w 198"/>
                <a:gd name="T59" fmla="*/ 6 h 165"/>
                <a:gd name="T60" fmla="*/ 17 w 198"/>
                <a:gd name="T61" fmla="*/ 3 h 165"/>
                <a:gd name="T62" fmla="*/ 7 w 198"/>
                <a:gd name="T63" fmla="*/ 1 h 165"/>
                <a:gd name="T64" fmla="*/ 1 w 198"/>
                <a:gd name="T65" fmla="*/ 1 h 165"/>
                <a:gd name="T66" fmla="*/ 0 w 198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65"/>
                <a:gd name="T104" fmla="*/ 198 w 198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65">
                  <a:moveTo>
                    <a:pt x="8" y="164"/>
                  </a:moveTo>
                  <a:lnTo>
                    <a:pt x="8" y="164"/>
                  </a:lnTo>
                  <a:lnTo>
                    <a:pt x="17" y="162"/>
                  </a:lnTo>
                  <a:lnTo>
                    <a:pt x="26" y="159"/>
                  </a:lnTo>
                  <a:lnTo>
                    <a:pt x="38" y="157"/>
                  </a:lnTo>
                  <a:lnTo>
                    <a:pt x="51" y="152"/>
                  </a:lnTo>
                  <a:lnTo>
                    <a:pt x="66" y="150"/>
                  </a:lnTo>
                  <a:lnTo>
                    <a:pt x="84" y="145"/>
                  </a:lnTo>
                  <a:lnTo>
                    <a:pt x="99" y="140"/>
                  </a:lnTo>
                  <a:lnTo>
                    <a:pt x="115" y="135"/>
                  </a:lnTo>
                  <a:lnTo>
                    <a:pt x="130" y="129"/>
                  </a:lnTo>
                  <a:lnTo>
                    <a:pt x="146" y="122"/>
                  </a:lnTo>
                  <a:lnTo>
                    <a:pt x="160" y="117"/>
                  </a:lnTo>
                  <a:lnTo>
                    <a:pt x="172" y="110"/>
                  </a:lnTo>
                  <a:lnTo>
                    <a:pt x="182" y="104"/>
                  </a:lnTo>
                  <a:lnTo>
                    <a:pt x="190" y="97"/>
                  </a:lnTo>
                  <a:lnTo>
                    <a:pt x="195" y="89"/>
                  </a:lnTo>
                  <a:lnTo>
                    <a:pt x="197" y="83"/>
                  </a:lnTo>
                  <a:lnTo>
                    <a:pt x="194" y="74"/>
                  </a:lnTo>
                  <a:lnTo>
                    <a:pt x="188" y="66"/>
                  </a:lnTo>
                  <a:lnTo>
                    <a:pt x="178" y="58"/>
                  </a:lnTo>
                  <a:lnTo>
                    <a:pt x="165" y="52"/>
                  </a:lnTo>
                  <a:lnTo>
                    <a:pt x="150" y="45"/>
                  </a:lnTo>
                  <a:lnTo>
                    <a:pt x="133" y="37"/>
                  </a:lnTo>
                  <a:lnTo>
                    <a:pt x="116" y="31"/>
                  </a:lnTo>
                  <a:lnTo>
                    <a:pt x="98" y="25"/>
                  </a:lnTo>
                  <a:lnTo>
                    <a:pt x="80" y="19"/>
                  </a:lnTo>
                  <a:lnTo>
                    <a:pt x="62" y="14"/>
                  </a:lnTo>
                  <a:lnTo>
                    <a:pt x="46" y="10"/>
                  </a:lnTo>
                  <a:lnTo>
                    <a:pt x="31" y="6"/>
                  </a:lnTo>
                  <a:lnTo>
                    <a:pt x="17" y="3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8" name="Line 22"/>
            <p:cNvSpPr>
              <a:spLocks noChangeShapeType="1"/>
            </p:cNvSpPr>
            <p:nvPr/>
          </p:nvSpPr>
          <p:spPr bwMode="auto">
            <a:xfrm>
              <a:off x="4085" y="1957"/>
              <a:ext cx="3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" name="Line 23"/>
            <p:cNvSpPr>
              <a:spLocks noChangeShapeType="1"/>
            </p:cNvSpPr>
            <p:nvPr/>
          </p:nvSpPr>
          <p:spPr bwMode="auto">
            <a:xfrm flipH="1">
              <a:off x="1676" y="1544"/>
              <a:ext cx="10" cy="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0" name="Freeform 24"/>
            <p:cNvSpPr>
              <a:spLocks/>
            </p:cNvSpPr>
            <p:nvPr/>
          </p:nvSpPr>
          <p:spPr bwMode="auto">
            <a:xfrm>
              <a:off x="1621" y="1541"/>
              <a:ext cx="60" cy="629"/>
            </a:xfrm>
            <a:custGeom>
              <a:avLst/>
              <a:gdLst>
                <a:gd name="T0" fmla="*/ 59 w 60"/>
                <a:gd name="T1" fmla="*/ 0 h 629"/>
                <a:gd name="T2" fmla="*/ 59 w 60"/>
                <a:gd name="T3" fmla="*/ 0 h 629"/>
                <a:gd name="T4" fmla="*/ 58 w 60"/>
                <a:gd name="T5" fmla="*/ 3 h 629"/>
                <a:gd name="T6" fmla="*/ 57 w 60"/>
                <a:gd name="T7" fmla="*/ 14 h 629"/>
                <a:gd name="T8" fmla="*/ 59 w 60"/>
                <a:gd name="T9" fmla="*/ 27 h 629"/>
                <a:gd name="T10" fmla="*/ 59 w 60"/>
                <a:gd name="T11" fmla="*/ 43 h 629"/>
                <a:gd name="T12" fmla="*/ 59 w 60"/>
                <a:gd name="T13" fmla="*/ 59 h 629"/>
                <a:gd name="T14" fmla="*/ 59 w 60"/>
                <a:gd name="T15" fmla="*/ 74 h 629"/>
                <a:gd name="T16" fmla="*/ 59 w 60"/>
                <a:gd name="T17" fmla="*/ 84 h 629"/>
                <a:gd name="T18" fmla="*/ 59 w 60"/>
                <a:gd name="T19" fmla="*/ 87 h 629"/>
                <a:gd name="T20" fmla="*/ 0 w 60"/>
                <a:gd name="T21" fmla="*/ 87 h 629"/>
                <a:gd name="T22" fmla="*/ 6 w 60"/>
                <a:gd name="T23" fmla="*/ 628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9"/>
                <a:gd name="T38" fmla="*/ 60 w 60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9">
                  <a:moveTo>
                    <a:pt x="59" y="0"/>
                  </a:moveTo>
                  <a:lnTo>
                    <a:pt x="59" y="0"/>
                  </a:lnTo>
                  <a:lnTo>
                    <a:pt x="58" y="3"/>
                  </a:lnTo>
                  <a:lnTo>
                    <a:pt x="57" y="14"/>
                  </a:lnTo>
                  <a:lnTo>
                    <a:pt x="59" y="27"/>
                  </a:lnTo>
                  <a:lnTo>
                    <a:pt x="59" y="43"/>
                  </a:lnTo>
                  <a:lnTo>
                    <a:pt x="59" y="59"/>
                  </a:lnTo>
                  <a:lnTo>
                    <a:pt x="59" y="74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0" y="87"/>
                  </a:lnTo>
                  <a:lnTo>
                    <a:pt x="6" y="6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1" name="Freeform 25"/>
            <p:cNvSpPr>
              <a:spLocks/>
            </p:cNvSpPr>
            <p:nvPr/>
          </p:nvSpPr>
          <p:spPr bwMode="auto">
            <a:xfrm>
              <a:off x="2775" y="1791"/>
              <a:ext cx="862" cy="158"/>
            </a:xfrm>
            <a:custGeom>
              <a:avLst/>
              <a:gdLst>
                <a:gd name="T0" fmla="*/ 861 w 862"/>
                <a:gd name="T1" fmla="*/ 109 h 158"/>
                <a:gd name="T2" fmla="*/ 845 w 862"/>
                <a:gd name="T3" fmla="*/ 151 h 158"/>
                <a:gd name="T4" fmla="*/ 693 w 862"/>
                <a:gd name="T5" fmla="*/ 157 h 158"/>
                <a:gd name="T6" fmla="*/ 51 w 862"/>
                <a:gd name="T7" fmla="*/ 62 h 158"/>
                <a:gd name="T8" fmla="*/ 49 w 862"/>
                <a:gd name="T9" fmla="*/ 59 h 158"/>
                <a:gd name="T10" fmla="*/ 44 w 862"/>
                <a:gd name="T11" fmla="*/ 52 h 158"/>
                <a:gd name="T12" fmla="*/ 35 w 862"/>
                <a:gd name="T13" fmla="*/ 43 h 158"/>
                <a:gd name="T14" fmla="*/ 25 w 862"/>
                <a:gd name="T15" fmla="*/ 31 h 158"/>
                <a:gd name="T16" fmla="*/ 15 w 862"/>
                <a:gd name="T17" fmla="*/ 20 h 158"/>
                <a:gd name="T18" fmla="*/ 7 w 862"/>
                <a:gd name="T19" fmla="*/ 10 h 158"/>
                <a:gd name="T20" fmla="*/ 2 w 862"/>
                <a:gd name="T21" fmla="*/ 3 h 158"/>
                <a:gd name="T22" fmla="*/ 0 w 862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2"/>
                <a:gd name="T37" fmla="*/ 0 h 158"/>
                <a:gd name="T38" fmla="*/ 862 w 862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2" h="158">
                  <a:moveTo>
                    <a:pt x="861" y="109"/>
                  </a:moveTo>
                  <a:lnTo>
                    <a:pt x="845" y="151"/>
                  </a:lnTo>
                  <a:lnTo>
                    <a:pt x="693" y="157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4" y="52"/>
                  </a:lnTo>
                  <a:lnTo>
                    <a:pt x="35" y="43"/>
                  </a:lnTo>
                  <a:lnTo>
                    <a:pt x="25" y="31"/>
                  </a:lnTo>
                  <a:lnTo>
                    <a:pt x="15" y="20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2" name="Freeform 26"/>
            <p:cNvSpPr>
              <a:spLocks/>
            </p:cNvSpPr>
            <p:nvPr/>
          </p:nvSpPr>
          <p:spPr bwMode="auto">
            <a:xfrm>
              <a:off x="2753" y="1799"/>
              <a:ext cx="896" cy="171"/>
            </a:xfrm>
            <a:custGeom>
              <a:avLst/>
              <a:gdLst>
                <a:gd name="T0" fmla="*/ 895 w 896"/>
                <a:gd name="T1" fmla="*/ 101 h 171"/>
                <a:gd name="T2" fmla="*/ 868 w 896"/>
                <a:gd name="T3" fmla="*/ 165 h 171"/>
                <a:gd name="T4" fmla="*/ 710 w 896"/>
                <a:gd name="T5" fmla="*/ 170 h 171"/>
                <a:gd name="T6" fmla="*/ 60 w 896"/>
                <a:gd name="T7" fmla="*/ 74 h 171"/>
                <a:gd name="T8" fmla="*/ 0 w 896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171"/>
                <a:gd name="T17" fmla="*/ 896 w 89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171">
                  <a:moveTo>
                    <a:pt x="895" y="101"/>
                  </a:moveTo>
                  <a:lnTo>
                    <a:pt x="868" y="165"/>
                  </a:lnTo>
                  <a:lnTo>
                    <a:pt x="710" y="170"/>
                  </a:lnTo>
                  <a:lnTo>
                    <a:pt x="60" y="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3" name="Freeform 27"/>
            <p:cNvSpPr>
              <a:spLocks/>
            </p:cNvSpPr>
            <p:nvPr/>
          </p:nvSpPr>
          <p:spPr bwMode="auto">
            <a:xfrm>
              <a:off x="1457" y="1682"/>
              <a:ext cx="58" cy="263"/>
            </a:xfrm>
            <a:custGeom>
              <a:avLst/>
              <a:gdLst>
                <a:gd name="T0" fmla="*/ 28 w 58"/>
                <a:gd name="T1" fmla="*/ 0 h 263"/>
                <a:gd name="T2" fmla="*/ 57 w 58"/>
                <a:gd name="T3" fmla="*/ 0 h 263"/>
                <a:gd name="T4" fmla="*/ 55 w 58"/>
                <a:gd name="T5" fmla="*/ 11 h 263"/>
                <a:gd name="T6" fmla="*/ 52 w 58"/>
                <a:gd name="T7" fmla="*/ 39 h 263"/>
                <a:gd name="T8" fmla="*/ 48 w 58"/>
                <a:gd name="T9" fmla="*/ 80 h 263"/>
                <a:gd name="T10" fmla="*/ 44 w 58"/>
                <a:gd name="T11" fmla="*/ 128 h 263"/>
                <a:gd name="T12" fmla="*/ 38 w 58"/>
                <a:gd name="T13" fmla="*/ 175 h 263"/>
                <a:gd name="T14" fmla="*/ 34 w 58"/>
                <a:gd name="T15" fmla="*/ 215 h 263"/>
                <a:gd name="T16" fmla="*/ 31 w 58"/>
                <a:gd name="T17" fmla="*/ 245 h 263"/>
                <a:gd name="T18" fmla="*/ 29 w 58"/>
                <a:gd name="T19" fmla="*/ 255 h 263"/>
                <a:gd name="T20" fmla="*/ 32 w 58"/>
                <a:gd name="T21" fmla="*/ 256 h 263"/>
                <a:gd name="T22" fmla="*/ 35 w 58"/>
                <a:gd name="T23" fmla="*/ 257 h 263"/>
                <a:gd name="T24" fmla="*/ 39 w 58"/>
                <a:gd name="T25" fmla="*/ 257 h 263"/>
                <a:gd name="T26" fmla="*/ 45 w 58"/>
                <a:gd name="T27" fmla="*/ 257 h 263"/>
                <a:gd name="T28" fmla="*/ 48 w 58"/>
                <a:gd name="T29" fmla="*/ 257 h 263"/>
                <a:gd name="T30" fmla="*/ 50 w 58"/>
                <a:gd name="T31" fmla="*/ 258 h 263"/>
                <a:gd name="T32" fmla="*/ 51 w 58"/>
                <a:gd name="T33" fmla="*/ 257 h 263"/>
                <a:gd name="T34" fmla="*/ 51 w 58"/>
                <a:gd name="T35" fmla="*/ 262 h 263"/>
                <a:gd name="T36" fmla="*/ 0 w 58"/>
                <a:gd name="T37" fmla="*/ 261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63"/>
                <a:gd name="T59" fmla="*/ 58 w 58"/>
                <a:gd name="T60" fmla="*/ 263 h 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63">
                  <a:moveTo>
                    <a:pt x="28" y="0"/>
                  </a:moveTo>
                  <a:lnTo>
                    <a:pt x="57" y="0"/>
                  </a:lnTo>
                  <a:lnTo>
                    <a:pt x="55" y="11"/>
                  </a:lnTo>
                  <a:lnTo>
                    <a:pt x="52" y="39"/>
                  </a:lnTo>
                  <a:lnTo>
                    <a:pt x="48" y="80"/>
                  </a:lnTo>
                  <a:lnTo>
                    <a:pt x="44" y="128"/>
                  </a:lnTo>
                  <a:lnTo>
                    <a:pt x="38" y="175"/>
                  </a:lnTo>
                  <a:lnTo>
                    <a:pt x="34" y="215"/>
                  </a:lnTo>
                  <a:lnTo>
                    <a:pt x="31" y="245"/>
                  </a:lnTo>
                  <a:lnTo>
                    <a:pt x="29" y="255"/>
                  </a:lnTo>
                  <a:lnTo>
                    <a:pt x="32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5" y="257"/>
                  </a:lnTo>
                  <a:lnTo>
                    <a:pt x="48" y="257"/>
                  </a:lnTo>
                  <a:lnTo>
                    <a:pt x="50" y="258"/>
                  </a:lnTo>
                  <a:lnTo>
                    <a:pt x="51" y="257"/>
                  </a:lnTo>
                  <a:lnTo>
                    <a:pt x="51" y="262"/>
                  </a:lnTo>
                  <a:lnTo>
                    <a:pt x="0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4" name="Freeform 28"/>
            <p:cNvSpPr>
              <a:spLocks/>
            </p:cNvSpPr>
            <p:nvPr/>
          </p:nvSpPr>
          <p:spPr bwMode="auto">
            <a:xfrm>
              <a:off x="3957" y="2038"/>
              <a:ext cx="67" cy="34"/>
            </a:xfrm>
            <a:custGeom>
              <a:avLst/>
              <a:gdLst>
                <a:gd name="T0" fmla="*/ 66 w 67"/>
                <a:gd name="T1" fmla="*/ 19 h 34"/>
                <a:gd name="T2" fmla="*/ 64 w 67"/>
                <a:gd name="T3" fmla="*/ 17 h 34"/>
                <a:gd name="T4" fmla="*/ 61 w 67"/>
                <a:gd name="T5" fmla="*/ 16 h 34"/>
                <a:gd name="T6" fmla="*/ 53 w 67"/>
                <a:gd name="T7" fmla="*/ 14 h 34"/>
                <a:gd name="T8" fmla="*/ 46 w 67"/>
                <a:gd name="T9" fmla="*/ 11 h 34"/>
                <a:gd name="T10" fmla="*/ 38 w 67"/>
                <a:gd name="T11" fmla="*/ 9 h 34"/>
                <a:gd name="T12" fmla="*/ 28 w 67"/>
                <a:gd name="T13" fmla="*/ 8 h 34"/>
                <a:gd name="T14" fmla="*/ 18 w 67"/>
                <a:gd name="T15" fmla="*/ 3 h 34"/>
                <a:gd name="T16" fmla="*/ 9 w 67"/>
                <a:gd name="T17" fmla="*/ 0 h 34"/>
                <a:gd name="T18" fmla="*/ 4 w 67"/>
                <a:gd name="T19" fmla="*/ 0 h 34"/>
                <a:gd name="T20" fmla="*/ 1 w 67"/>
                <a:gd name="T21" fmla="*/ 2 h 34"/>
                <a:gd name="T22" fmla="*/ 0 w 67"/>
                <a:gd name="T23" fmla="*/ 7 h 34"/>
                <a:gd name="T24" fmla="*/ 1 w 67"/>
                <a:gd name="T25" fmla="*/ 14 h 34"/>
                <a:gd name="T26" fmla="*/ 1 w 67"/>
                <a:gd name="T27" fmla="*/ 20 h 34"/>
                <a:gd name="T28" fmla="*/ 2 w 67"/>
                <a:gd name="T29" fmla="*/ 26 h 34"/>
                <a:gd name="T30" fmla="*/ 5 w 67"/>
                <a:gd name="T31" fmla="*/ 31 h 34"/>
                <a:gd name="T32" fmla="*/ 8 w 67"/>
                <a:gd name="T33" fmla="*/ 33 h 34"/>
                <a:gd name="T34" fmla="*/ 16 w 67"/>
                <a:gd name="T35" fmla="*/ 29 h 34"/>
                <a:gd name="T36" fmla="*/ 24 w 67"/>
                <a:gd name="T37" fmla="*/ 28 h 34"/>
                <a:gd name="T38" fmla="*/ 34 w 67"/>
                <a:gd name="T39" fmla="*/ 26 h 34"/>
                <a:gd name="T40" fmla="*/ 43 w 67"/>
                <a:gd name="T41" fmla="*/ 24 h 34"/>
                <a:gd name="T42" fmla="*/ 52 w 67"/>
                <a:gd name="T43" fmla="*/ 23 h 34"/>
                <a:gd name="T44" fmla="*/ 59 w 67"/>
                <a:gd name="T45" fmla="*/ 21 h 34"/>
                <a:gd name="T46" fmla="*/ 65 w 67"/>
                <a:gd name="T47" fmla="*/ 20 h 34"/>
                <a:gd name="T48" fmla="*/ 66 w 67"/>
                <a:gd name="T49" fmla="*/ 19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34"/>
                <a:gd name="T77" fmla="*/ 67 w 6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34">
                  <a:moveTo>
                    <a:pt x="66" y="19"/>
                  </a:moveTo>
                  <a:lnTo>
                    <a:pt x="64" y="17"/>
                  </a:lnTo>
                  <a:lnTo>
                    <a:pt x="61" y="16"/>
                  </a:lnTo>
                  <a:lnTo>
                    <a:pt x="53" y="14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18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24" y="28"/>
                  </a:lnTo>
                  <a:lnTo>
                    <a:pt x="34" y="26"/>
                  </a:lnTo>
                  <a:lnTo>
                    <a:pt x="43" y="24"/>
                  </a:lnTo>
                  <a:lnTo>
                    <a:pt x="52" y="23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66" y="1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5" name="Freeform 29"/>
            <p:cNvSpPr>
              <a:spLocks/>
            </p:cNvSpPr>
            <p:nvPr/>
          </p:nvSpPr>
          <p:spPr bwMode="auto">
            <a:xfrm>
              <a:off x="3956" y="2039"/>
              <a:ext cx="73" cy="39"/>
            </a:xfrm>
            <a:custGeom>
              <a:avLst/>
              <a:gdLst>
                <a:gd name="T0" fmla="*/ 72 w 73"/>
                <a:gd name="T1" fmla="*/ 20 h 39"/>
                <a:gd name="T2" fmla="*/ 72 w 73"/>
                <a:gd name="T3" fmla="*/ 20 h 39"/>
                <a:gd name="T4" fmla="*/ 71 w 73"/>
                <a:gd name="T5" fmla="*/ 18 h 39"/>
                <a:gd name="T6" fmla="*/ 67 w 73"/>
                <a:gd name="T7" fmla="*/ 16 h 39"/>
                <a:gd name="T8" fmla="*/ 58 w 73"/>
                <a:gd name="T9" fmla="*/ 15 h 39"/>
                <a:gd name="T10" fmla="*/ 51 w 73"/>
                <a:gd name="T11" fmla="*/ 13 h 39"/>
                <a:gd name="T12" fmla="*/ 41 w 73"/>
                <a:gd name="T13" fmla="*/ 10 h 39"/>
                <a:gd name="T14" fmla="*/ 31 w 73"/>
                <a:gd name="T15" fmla="*/ 8 h 39"/>
                <a:gd name="T16" fmla="*/ 19 w 73"/>
                <a:gd name="T17" fmla="*/ 4 h 39"/>
                <a:gd name="T18" fmla="*/ 9 w 73"/>
                <a:gd name="T19" fmla="*/ 0 h 39"/>
                <a:gd name="T20" fmla="*/ 5 w 73"/>
                <a:gd name="T21" fmla="*/ 0 h 39"/>
                <a:gd name="T22" fmla="*/ 2 w 73"/>
                <a:gd name="T23" fmla="*/ 3 h 39"/>
                <a:gd name="T24" fmla="*/ 0 w 73"/>
                <a:gd name="T25" fmla="*/ 9 h 39"/>
                <a:gd name="T26" fmla="*/ 0 w 73"/>
                <a:gd name="T27" fmla="*/ 16 h 39"/>
                <a:gd name="T28" fmla="*/ 0 w 73"/>
                <a:gd name="T29" fmla="*/ 24 h 39"/>
                <a:gd name="T30" fmla="*/ 2 w 73"/>
                <a:gd name="T31" fmla="*/ 31 h 39"/>
                <a:gd name="T32" fmla="*/ 5 w 73"/>
                <a:gd name="T33" fmla="*/ 35 h 39"/>
                <a:gd name="T34" fmla="*/ 9 w 73"/>
                <a:gd name="T35" fmla="*/ 38 h 39"/>
                <a:gd name="T36" fmla="*/ 17 w 73"/>
                <a:gd name="T37" fmla="*/ 34 h 39"/>
                <a:gd name="T38" fmla="*/ 27 w 73"/>
                <a:gd name="T39" fmla="*/ 32 h 39"/>
                <a:gd name="T40" fmla="*/ 36 w 73"/>
                <a:gd name="T41" fmla="*/ 28 h 39"/>
                <a:gd name="T42" fmla="*/ 47 w 73"/>
                <a:gd name="T43" fmla="*/ 26 h 39"/>
                <a:gd name="T44" fmla="*/ 57 w 73"/>
                <a:gd name="T45" fmla="*/ 26 h 39"/>
                <a:gd name="T46" fmla="*/ 64 w 73"/>
                <a:gd name="T47" fmla="*/ 23 h 39"/>
                <a:gd name="T48" fmla="*/ 70 w 73"/>
                <a:gd name="T49" fmla="*/ 22 h 39"/>
                <a:gd name="T50" fmla="*/ 72 w 73"/>
                <a:gd name="T51" fmla="*/ 2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9"/>
                <a:gd name="T80" fmla="*/ 73 w 73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9">
                  <a:moveTo>
                    <a:pt x="72" y="20"/>
                  </a:moveTo>
                  <a:lnTo>
                    <a:pt x="72" y="20"/>
                  </a:lnTo>
                  <a:lnTo>
                    <a:pt x="71" y="18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51" y="13"/>
                  </a:lnTo>
                  <a:lnTo>
                    <a:pt x="41" y="10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6" y="28"/>
                  </a:lnTo>
                  <a:lnTo>
                    <a:pt x="47" y="26"/>
                  </a:lnTo>
                  <a:lnTo>
                    <a:pt x="57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2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6" name="Freeform 30"/>
            <p:cNvSpPr>
              <a:spLocks/>
            </p:cNvSpPr>
            <p:nvPr/>
          </p:nvSpPr>
          <p:spPr bwMode="auto">
            <a:xfrm>
              <a:off x="2385" y="1798"/>
              <a:ext cx="116" cy="86"/>
            </a:xfrm>
            <a:custGeom>
              <a:avLst/>
              <a:gdLst>
                <a:gd name="T0" fmla="*/ 5 w 116"/>
                <a:gd name="T1" fmla="*/ 14 h 86"/>
                <a:gd name="T2" fmla="*/ 1 w 116"/>
                <a:gd name="T3" fmla="*/ 15 h 86"/>
                <a:gd name="T4" fmla="*/ 0 w 116"/>
                <a:gd name="T5" fmla="*/ 18 h 86"/>
                <a:gd name="T6" fmla="*/ 2 w 116"/>
                <a:gd name="T7" fmla="*/ 20 h 86"/>
                <a:gd name="T8" fmla="*/ 6 w 116"/>
                <a:gd name="T9" fmla="*/ 22 h 86"/>
                <a:gd name="T10" fmla="*/ 58 w 116"/>
                <a:gd name="T11" fmla="*/ 12 h 86"/>
                <a:gd name="T12" fmla="*/ 83 w 116"/>
                <a:gd name="T13" fmla="*/ 85 h 86"/>
                <a:gd name="T14" fmla="*/ 115 w 116"/>
                <a:gd name="T15" fmla="*/ 77 h 86"/>
                <a:gd name="T16" fmla="*/ 75 w 116"/>
                <a:gd name="T17" fmla="*/ 8 h 86"/>
                <a:gd name="T18" fmla="*/ 84 w 116"/>
                <a:gd name="T19" fmla="*/ 8 h 86"/>
                <a:gd name="T20" fmla="*/ 86 w 116"/>
                <a:gd name="T21" fmla="*/ 5 h 86"/>
                <a:gd name="T22" fmla="*/ 87 w 116"/>
                <a:gd name="T23" fmla="*/ 2 h 86"/>
                <a:gd name="T24" fmla="*/ 86 w 116"/>
                <a:gd name="T25" fmla="*/ 0 h 86"/>
                <a:gd name="T26" fmla="*/ 81 w 116"/>
                <a:gd name="T27" fmla="*/ 0 h 86"/>
                <a:gd name="T28" fmla="*/ 5 w 116"/>
                <a:gd name="T29" fmla="*/ 14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86"/>
                <a:gd name="T47" fmla="*/ 116 w 11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86">
                  <a:moveTo>
                    <a:pt x="5" y="14"/>
                  </a:move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8" y="12"/>
                  </a:lnTo>
                  <a:lnTo>
                    <a:pt x="83" y="85"/>
                  </a:lnTo>
                  <a:lnTo>
                    <a:pt x="115" y="77"/>
                  </a:lnTo>
                  <a:lnTo>
                    <a:pt x="75" y="8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5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7" name="Freeform 31"/>
            <p:cNvSpPr>
              <a:spLocks/>
            </p:cNvSpPr>
            <p:nvPr/>
          </p:nvSpPr>
          <p:spPr bwMode="auto">
            <a:xfrm>
              <a:off x="2383" y="1799"/>
              <a:ext cx="122" cy="93"/>
            </a:xfrm>
            <a:custGeom>
              <a:avLst/>
              <a:gdLst>
                <a:gd name="T0" fmla="*/ 6 w 122"/>
                <a:gd name="T1" fmla="*/ 15 h 93"/>
                <a:gd name="T2" fmla="*/ 6 w 122"/>
                <a:gd name="T3" fmla="*/ 15 h 93"/>
                <a:gd name="T4" fmla="*/ 2 w 122"/>
                <a:gd name="T5" fmla="*/ 17 h 93"/>
                <a:gd name="T6" fmla="*/ 0 w 122"/>
                <a:gd name="T7" fmla="*/ 21 h 93"/>
                <a:gd name="T8" fmla="*/ 3 w 122"/>
                <a:gd name="T9" fmla="*/ 23 h 93"/>
                <a:gd name="T10" fmla="*/ 7 w 122"/>
                <a:gd name="T11" fmla="*/ 25 h 93"/>
                <a:gd name="T12" fmla="*/ 62 w 122"/>
                <a:gd name="T13" fmla="*/ 14 h 93"/>
                <a:gd name="T14" fmla="*/ 87 w 122"/>
                <a:gd name="T15" fmla="*/ 92 h 93"/>
                <a:gd name="T16" fmla="*/ 121 w 122"/>
                <a:gd name="T17" fmla="*/ 83 h 93"/>
                <a:gd name="T18" fmla="*/ 80 w 122"/>
                <a:gd name="T19" fmla="*/ 9 h 93"/>
                <a:gd name="T20" fmla="*/ 89 w 122"/>
                <a:gd name="T21" fmla="*/ 8 h 93"/>
                <a:gd name="T22" fmla="*/ 90 w 122"/>
                <a:gd name="T23" fmla="*/ 5 h 93"/>
                <a:gd name="T24" fmla="*/ 92 w 122"/>
                <a:gd name="T25" fmla="*/ 2 h 93"/>
                <a:gd name="T26" fmla="*/ 90 w 122"/>
                <a:gd name="T27" fmla="*/ 0 h 93"/>
                <a:gd name="T28" fmla="*/ 86 w 122"/>
                <a:gd name="T29" fmla="*/ 0 h 93"/>
                <a:gd name="T30" fmla="*/ 6 w 122"/>
                <a:gd name="T31" fmla="*/ 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93"/>
                <a:gd name="T50" fmla="*/ 122 w 122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93">
                  <a:moveTo>
                    <a:pt x="6" y="15"/>
                  </a:moveTo>
                  <a:lnTo>
                    <a:pt x="6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62" y="14"/>
                  </a:lnTo>
                  <a:lnTo>
                    <a:pt x="87" y="92"/>
                  </a:lnTo>
                  <a:lnTo>
                    <a:pt x="121" y="83"/>
                  </a:lnTo>
                  <a:lnTo>
                    <a:pt x="80" y="9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6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8" name="Freeform 32"/>
            <p:cNvSpPr>
              <a:spLocks/>
            </p:cNvSpPr>
            <p:nvPr/>
          </p:nvSpPr>
          <p:spPr bwMode="auto">
            <a:xfrm>
              <a:off x="2631" y="1940"/>
              <a:ext cx="137" cy="164"/>
            </a:xfrm>
            <a:custGeom>
              <a:avLst/>
              <a:gdLst>
                <a:gd name="T0" fmla="*/ 111 w 137"/>
                <a:gd name="T1" fmla="*/ 0 h 164"/>
                <a:gd name="T2" fmla="*/ 23 w 137"/>
                <a:gd name="T3" fmla="*/ 10 h 164"/>
                <a:gd name="T4" fmla="*/ 13 w 137"/>
                <a:gd name="T5" fmla="*/ 12 h 164"/>
                <a:gd name="T6" fmla="*/ 6 w 137"/>
                <a:gd name="T7" fmla="*/ 18 h 164"/>
                <a:gd name="T8" fmla="*/ 2 w 137"/>
                <a:gd name="T9" fmla="*/ 27 h 164"/>
                <a:gd name="T10" fmla="*/ 0 w 137"/>
                <a:gd name="T11" fmla="*/ 38 h 164"/>
                <a:gd name="T12" fmla="*/ 1 w 137"/>
                <a:gd name="T13" fmla="*/ 138 h 164"/>
                <a:gd name="T14" fmla="*/ 3 w 137"/>
                <a:gd name="T15" fmla="*/ 145 h 164"/>
                <a:gd name="T16" fmla="*/ 4 w 137"/>
                <a:gd name="T17" fmla="*/ 150 h 164"/>
                <a:gd name="T18" fmla="*/ 7 w 137"/>
                <a:gd name="T19" fmla="*/ 153 h 164"/>
                <a:gd name="T20" fmla="*/ 9 w 137"/>
                <a:gd name="T21" fmla="*/ 158 h 164"/>
                <a:gd name="T22" fmla="*/ 13 w 137"/>
                <a:gd name="T23" fmla="*/ 160 h 164"/>
                <a:gd name="T24" fmla="*/ 17 w 137"/>
                <a:gd name="T25" fmla="*/ 161 h 164"/>
                <a:gd name="T26" fmla="*/ 21 w 137"/>
                <a:gd name="T27" fmla="*/ 163 h 164"/>
                <a:gd name="T28" fmla="*/ 25 w 137"/>
                <a:gd name="T29" fmla="*/ 163 h 164"/>
                <a:gd name="T30" fmla="*/ 115 w 137"/>
                <a:gd name="T31" fmla="*/ 154 h 164"/>
                <a:gd name="T32" fmla="*/ 123 w 137"/>
                <a:gd name="T33" fmla="*/ 152 h 164"/>
                <a:gd name="T34" fmla="*/ 131 w 137"/>
                <a:gd name="T35" fmla="*/ 145 h 164"/>
                <a:gd name="T36" fmla="*/ 134 w 137"/>
                <a:gd name="T37" fmla="*/ 135 h 164"/>
                <a:gd name="T38" fmla="*/ 136 w 137"/>
                <a:gd name="T39" fmla="*/ 125 h 164"/>
                <a:gd name="T40" fmla="*/ 133 w 137"/>
                <a:gd name="T41" fmla="*/ 24 h 164"/>
                <a:gd name="T42" fmla="*/ 133 w 137"/>
                <a:gd name="T43" fmla="*/ 19 h 164"/>
                <a:gd name="T44" fmla="*/ 133 w 137"/>
                <a:gd name="T45" fmla="*/ 14 h 164"/>
                <a:gd name="T46" fmla="*/ 130 w 137"/>
                <a:gd name="T47" fmla="*/ 9 h 164"/>
                <a:gd name="T48" fmla="*/ 127 w 137"/>
                <a:gd name="T49" fmla="*/ 5 h 164"/>
                <a:gd name="T50" fmla="*/ 123 w 137"/>
                <a:gd name="T51" fmla="*/ 3 h 164"/>
                <a:gd name="T52" fmla="*/ 120 w 137"/>
                <a:gd name="T53" fmla="*/ 1 h 164"/>
                <a:gd name="T54" fmla="*/ 116 w 137"/>
                <a:gd name="T55" fmla="*/ 1 h 164"/>
                <a:gd name="T56" fmla="*/ 111 w 137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164"/>
                <a:gd name="T89" fmla="*/ 137 w 137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164">
                  <a:moveTo>
                    <a:pt x="111" y="0"/>
                  </a:moveTo>
                  <a:lnTo>
                    <a:pt x="23" y="1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2" y="27"/>
                  </a:lnTo>
                  <a:lnTo>
                    <a:pt x="0" y="38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8"/>
                  </a:lnTo>
                  <a:lnTo>
                    <a:pt x="13" y="160"/>
                  </a:lnTo>
                  <a:lnTo>
                    <a:pt x="17" y="161"/>
                  </a:lnTo>
                  <a:lnTo>
                    <a:pt x="21" y="163"/>
                  </a:lnTo>
                  <a:lnTo>
                    <a:pt x="25" y="163"/>
                  </a:lnTo>
                  <a:lnTo>
                    <a:pt x="115" y="154"/>
                  </a:lnTo>
                  <a:lnTo>
                    <a:pt x="123" y="152"/>
                  </a:lnTo>
                  <a:lnTo>
                    <a:pt x="131" y="145"/>
                  </a:lnTo>
                  <a:lnTo>
                    <a:pt x="134" y="135"/>
                  </a:lnTo>
                  <a:lnTo>
                    <a:pt x="136" y="125"/>
                  </a:lnTo>
                  <a:lnTo>
                    <a:pt x="133" y="24"/>
                  </a:lnTo>
                  <a:lnTo>
                    <a:pt x="133" y="19"/>
                  </a:lnTo>
                  <a:lnTo>
                    <a:pt x="133" y="14"/>
                  </a:lnTo>
                  <a:lnTo>
                    <a:pt x="130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9" name="Freeform 33"/>
            <p:cNvSpPr>
              <a:spLocks/>
            </p:cNvSpPr>
            <p:nvPr/>
          </p:nvSpPr>
          <p:spPr bwMode="auto">
            <a:xfrm>
              <a:off x="2630" y="1941"/>
              <a:ext cx="143" cy="170"/>
            </a:xfrm>
            <a:custGeom>
              <a:avLst/>
              <a:gdLst>
                <a:gd name="T0" fmla="*/ 115 w 143"/>
                <a:gd name="T1" fmla="*/ 0 h 170"/>
                <a:gd name="T2" fmla="*/ 24 w 143"/>
                <a:gd name="T3" fmla="*/ 10 h 170"/>
                <a:gd name="T4" fmla="*/ 13 w 143"/>
                <a:gd name="T5" fmla="*/ 12 h 170"/>
                <a:gd name="T6" fmla="*/ 6 w 143"/>
                <a:gd name="T7" fmla="*/ 19 h 170"/>
                <a:gd name="T8" fmla="*/ 2 w 143"/>
                <a:gd name="T9" fmla="*/ 28 h 170"/>
                <a:gd name="T10" fmla="*/ 0 w 143"/>
                <a:gd name="T11" fmla="*/ 39 h 170"/>
                <a:gd name="T12" fmla="*/ 2 w 143"/>
                <a:gd name="T13" fmla="*/ 144 h 170"/>
                <a:gd name="T14" fmla="*/ 4 w 143"/>
                <a:gd name="T15" fmla="*/ 149 h 170"/>
                <a:gd name="T16" fmla="*/ 5 w 143"/>
                <a:gd name="T17" fmla="*/ 154 h 170"/>
                <a:gd name="T18" fmla="*/ 6 w 143"/>
                <a:gd name="T19" fmla="*/ 159 h 170"/>
                <a:gd name="T20" fmla="*/ 10 w 143"/>
                <a:gd name="T21" fmla="*/ 163 h 170"/>
                <a:gd name="T22" fmla="*/ 14 w 143"/>
                <a:gd name="T23" fmla="*/ 166 h 170"/>
                <a:gd name="T24" fmla="*/ 18 w 143"/>
                <a:gd name="T25" fmla="*/ 167 h 170"/>
                <a:gd name="T26" fmla="*/ 22 w 143"/>
                <a:gd name="T27" fmla="*/ 169 h 170"/>
                <a:gd name="T28" fmla="*/ 27 w 143"/>
                <a:gd name="T29" fmla="*/ 169 h 170"/>
                <a:gd name="T30" fmla="*/ 118 w 143"/>
                <a:gd name="T31" fmla="*/ 160 h 170"/>
                <a:gd name="T32" fmla="*/ 128 w 143"/>
                <a:gd name="T33" fmla="*/ 157 h 170"/>
                <a:gd name="T34" fmla="*/ 135 w 143"/>
                <a:gd name="T35" fmla="*/ 149 h 170"/>
                <a:gd name="T36" fmla="*/ 139 w 143"/>
                <a:gd name="T37" fmla="*/ 140 h 170"/>
                <a:gd name="T38" fmla="*/ 142 w 143"/>
                <a:gd name="T39" fmla="*/ 130 h 170"/>
                <a:gd name="T40" fmla="*/ 138 w 143"/>
                <a:gd name="T41" fmla="*/ 24 h 170"/>
                <a:gd name="T42" fmla="*/ 137 w 143"/>
                <a:gd name="T43" fmla="*/ 19 h 170"/>
                <a:gd name="T44" fmla="*/ 137 w 143"/>
                <a:gd name="T45" fmla="*/ 14 h 170"/>
                <a:gd name="T46" fmla="*/ 135 w 143"/>
                <a:gd name="T47" fmla="*/ 10 h 170"/>
                <a:gd name="T48" fmla="*/ 132 w 143"/>
                <a:gd name="T49" fmla="*/ 5 h 170"/>
                <a:gd name="T50" fmla="*/ 128 w 143"/>
                <a:gd name="T51" fmla="*/ 3 h 170"/>
                <a:gd name="T52" fmla="*/ 124 w 143"/>
                <a:gd name="T53" fmla="*/ 2 h 170"/>
                <a:gd name="T54" fmla="*/ 120 w 143"/>
                <a:gd name="T55" fmla="*/ 1 h 170"/>
                <a:gd name="T56" fmla="*/ 115 w 143"/>
                <a:gd name="T57" fmla="*/ 0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70"/>
                <a:gd name="T89" fmla="*/ 143 w 143"/>
                <a:gd name="T90" fmla="*/ 170 h 1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70">
                  <a:moveTo>
                    <a:pt x="115" y="0"/>
                  </a:moveTo>
                  <a:lnTo>
                    <a:pt x="24" y="1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2" y="144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4" y="166"/>
                  </a:lnTo>
                  <a:lnTo>
                    <a:pt x="18" y="167"/>
                  </a:lnTo>
                  <a:lnTo>
                    <a:pt x="22" y="169"/>
                  </a:lnTo>
                  <a:lnTo>
                    <a:pt x="27" y="169"/>
                  </a:lnTo>
                  <a:lnTo>
                    <a:pt x="118" y="160"/>
                  </a:lnTo>
                  <a:lnTo>
                    <a:pt x="128" y="157"/>
                  </a:lnTo>
                  <a:lnTo>
                    <a:pt x="135" y="149"/>
                  </a:lnTo>
                  <a:lnTo>
                    <a:pt x="139" y="140"/>
                  </a:lnTo>
                  <a:lnTo>
                    <a:pt x="142" y="130"/>
                  </a:lnTo>
                  <a:lnTo>
                    <a:pt x="138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5" y="10"/>
                  </a:lnTo>
                  <a:lnTo>
                    <a:pt x="132" y="5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0" name="Line 34"/>
            <p:cNvSpPr>
              <a:spLocks noChangeShapeType="1"/>
            </p:cNvSpPr>
            <p:nvPr/>
          </p:nvSpPr>
          <p:spPr bwMode="auto">
            <a:xfrm flipH="1" flipV="1">
              <a:off x="4149" y="1680"/>
              <a:ext cx="11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1" name="Line 35"/>
            <p:cNvSpPr>
              <a:spLocks noChangeShapeType="1"/>
            </p:cNvSpPr>
            <p:nvPr/>
          </p:nvSpPr>
          <p:spPr bwMode="auto">
            <a:xfrm>
              <a:off x="4158" y="2088"/>
              <a:ext cx="2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2" name="Freeform 36"/>
            <p:cNvSpPr>
              <a:spLocks/>
            </p:cNvSpPr>
            <p:nvPr/>
          </p:nvSpPr>
          <p:spPr bwMode="auto">
            <a:xfrm>
              <a:off x="1656" y="1988"/>
              <a:ext cx="600" cy="16"/>
            </a:xfrm>
            <a:custGeom>
              <a:avLst/>
              <a:gdLst>
                <a:gd name="T0" fmla="*/ 267 w 600"/>
                <a:gd name="T1" fmla="*/ 15 h 16"/>
                <a:gd name="T2" fmla="*/ 210 w 600"/>
                <a:gd name="T3" fmla="*/ 14 h 16"/>
                <a:gd name="T4" fmla="*/ 155 w 600"/>
                <a:gd name="T5" fmla="*/ 14 h 16"/>
                <a:gd name="T6" fmla="*/ 108 w 600"/>
                <a:gd name="T7" fmla="*/ 14 h 16"/>
                <a:gd name="T8" fmla="*/ 67 w 600"/>
                <a:gd name="T9" fmla="*/ 14 h 16"/>
                <a:gd name="T10" fmla="*/ 35 w 600"/>
                <a:gd name="T11" fmla="*/ 13 h 16"/>
                <a:gd name="T12" fmla="*/ 13 w 600"/>
                <a:gd name="T13" fmla="*/ 11 h 16"/>
                <a:gd name="T14" fmla="*/ 1 w 600"/>
                <a:gd name="T15" fmla="*/ 11 h 16"/>
                <a:gd name="T16" fmla="*/ 1 w 600"/>
                <a:gd name="T17" fmla="*/ 10 h 16"/>
                <a:gd name="T18" fmla="*/ 12 w 600"/>
                <a:gd name="T19" fmla="*/ 8 h 16"/>
                <a:gd name="T20" fmla="*/ 36 w 600"/>
                <a:gd name="T21" fmla="*/ 6 h 16"/>
                <a:gd name="T22" fmla="*/ 67 w 600"/>
                <a:gd name="T23" fmla="*/ 5 h 16"/>
                <a:gd name="T24" fmla="*/ 108 w 600"/>
                <a:gd name="T25" fmla="*/ 3 h 16"/>
                <a:gd name="T26" fmla="*/ 155 w 600"/>
                <a:gd name="T27" fmla="*/ 3 h 16"/>
                <a:gd name="T28" fmla="*/ 209 w 600"/>
                <a:gd name="T29" fmla="*/ 2 h 16"/>
                <a:gd name="T30" fmla="*/ 267 w 600"/>
                <a:gd name="T31" fmla="*/ 0 h 16"/>
                <a:gd name="T32" fmla="*/ 329 w 600"/>
                <a:gd name="T33" fmla="*/ 0 h 16"/>
                <a:gd name="T34" fmla="*/ 387 w 600"/>
                <a:gd name="T35" fmla="*/ 0 h 16"/>
                <a:gd name="T36" fmla="*/ 441 w 600"/>
                <a:gd name="T37" fmla="*/ 1 h 16"/>
                <a:gd name="T38" fmla="*/ 489 w 600"/>
                <a:gd name="T39" fmla="*/ 1 h 16"/>
                <a:gd name="T40" fmla="*/ 530 w 600"/>
                <a:gd name="T41" fmla="*/ 2 h 16"/>
                <a:gd name="T42" fmla="*/ 561 w 600"/>
                <a:gd name="T43" fmla="*/ 3 h 16"/>
                <a:gd name="T44" fmla="*/ 585 w 600"/>
                <a:gd name="T45" fmla="*/ 3 h 16"/>
                <a:gd name="T46" fmla="*/ 597 w 600"/>
                <a:gd name="T47" fmla="*/ 4 h 16"/>
                <a:gd name="T48" fmla="*/ 597 w 600"/>
                <a:gd name="T49" fmla="*/ 5 h 16"/>
                <a:gd name="T50" fmla="*/ 586 w 600"/>
                <a:gd name="T51" fmla="*/ 8 h 16"/>
                <a:gd name="T52" fmla="*/ 561 w 600"/>
                <a:gd name="T53" fmla="*/ 9 h 16"/>
                <a:gd name="T54" fmla="*/ 530 w 600"/>
                <a:gd name="T55" fmla="*/ 11 h 16"/>
                <a:gd name="T56" fmla="*/ 488 w 600"/>
                <a:gd name="T57" fmla="*/ 13 h 16"/>
                <a:gd name="T58" fmla="*/ 441 w 600"/>
                <a:gd name="T59" fmla="*/ 12 h 16"/>
                <a:gd name="T60" fmla="*/ 387 w 600"/>
                <a:gd name="T61" fmla="*/ 14 h 16"/>
                <a:gd name="T62" fmla="*/ 330 w 600"/>
                <a:gd name="T63" fmla="*/ 14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16"/>
                <a:gd name="T98" fmla="*/ 600 w 60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16">
                  <a:moveTo>
                    <a:pt x="299" y="14"/>
                  </a:moveTo>
                  <a:lnTo>
                    <a:pt x="267" y="15"/>
                  </a:lnTo>
                  <a:lnTo>
                    <a:pt x="239" y="15"/>
                  </a:lnTo>
                  <a:lnTo>
                    <a:pt x="210" y="14"/>
                  </a:lnTo>
                  <a:lnTo>
                    <a:pt x="181" y="15"/>
                  </a:lnTo>
                  <a:lnTo>
                    <a:pt x="155" y="14"/>
                  </a:lnTo>
                  <a:lnTo>
                    <a:pt x="132" y="15"/>
                  </a:lnTo>
                  <a:lnTo>
                    <a:pt x="108" y="14"/>
                  </a:lnTo>
                  <a:lnTo>
                    <a:pt x="87" y="14"/>
                  </a:lnTo>
                  <a:lnTo>
                    <a:pt x="67" y="14"/>
                  </a:lnTo>
                  <a:lnTo>
                    <a:pt x="50" y="12"/>
                  </a:lnTo>
                  <a:lnTo>
                    <a:pt x="35" y="13"/>
                  </a:lnTo>
                  <a:lnTo>
                    <a:pt x="22" y="12"/>
                  </a:lnTo>
                  <a:lnTo>
                    <a:pt x="13" y="11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8"/>
                  </a:lnTo>
                  <a:lnTo>
                    <a:pt x="12" y="8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50" y="6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08" y="3"/>
                  </a:lnTo>
                  <a:lnTo>
                    <a:pt x="131" y="2"/>
                  </a:lnTo>
                  <a:lnTo>
                    <a:pt x="155" y="3"/>
                  </a:lnTo>
                  <a:lnTo>
                    <a:pt x="182" y="2"/>
                  </a:lnTo>
                  <a:lnTo>
                    <a:pt x="209" y="2"/>
                  </a:lnTo>
                  <a:lnTo>
                    <a:pt x="238" y="1"/>
                  </a:lnTo>
                  <a:lnTo>
                    <a:pt x="267" y="0"/>
                  </a:lnTo>
                  <a:lnTo>
                    <a:pt x="298" y="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415" y="0"/>
                  </a:lnTo>
                  <a:lnTo>
                    <a:pt x="441" y="1"/>
                  </a:lnTo>
                  <a:lnTo>
                    <a:pt x="466" y="1"/>
                  </a:lnTo>
                  <a:lnTo>
                    <a:pt x="489" y="1"/>
                  </a:lnTo>
                  <a:lnTo>
                    <a:pt x="510" y="1"/>
                  </a:lnTo>
                  <a:lnTo>
                    <a:pt x="530" y="2"/>
                  </a:lnTo>
                  <a:lnTo>
                    <a:pt x="547" y="2"/>
                  </a:lnTo>
                  <a:lnTo>
                    <a:pt x="561" y="3"/>
                  </a:lnTo>
                  <a:lnTo>
                    <a:pt x="575" y="3"/>
                  </a:lnTo>
                  <a:lnTo>
                    <a:pt x="585" y="3"/>
                  </a:lnTo>
                  <a:lnTo>
                    <a:pt x="593" y="3"/>
                  </a:lnTo>
                  <a:lnTo>
                    <a:pt x="597" y="4"/>
                  </a:lnTo>
                  <a:lnTo>
                    <a:pt x="599" y="5"/>
                  </a:lnTo>
                  <a:lnTo>
                    <a:pt x="597" y="5"/>
                  </a:lnTo>
                  <a:lnTo>
                    <a:pt x="593" y="6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1" y="9"/>
                  </a:lnTo>
                  <a:lnTo>
                    <a:pt x="547" y="10"/>
                  </a:lnTo>
                  <a:lnTo>
                    <a:pt x="530" y="11"/>
                  </a:lnTo>
                  <a:lnTo>
                    <a:pt x="510" y="10"/>
                  </a:lnTo>
                  <a:lnTo>
                    <a:pt x="488" y="13"/>
                  </a:lnTo>
                  <a:lnTo>
                    <a:pt x="466" y="12"/>
                  </a:lnTo>
                  <a:lnTo>
                    <a:pt x="441" y="12"/>
                  </a:lnTo>
                  <a:lnTo>
                    <a:pt x="414" y="13"/>
                  </a:lnTo>
                  <a:lnTo>
                    <a:pt x="387" y="14"/>
                  </a:lnTo>
                  <a:lnTo>
                    <a:pt x="360" y="13"/>
                  </a:lnTo>
                  <a:lnTo>
                    <a:pt x="330" y="14"/>
                  </a:lnTo>
                  <a:lnTo>
                    <a:pt x="299" y="1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3" name="Freeform 37"/>
            <p:cNvSpPr>
              <a:spLocks/>
            </p:cNvSpPr>
            <p:nvPr/>
          </p:nvSpPr>
          <p:spPr bwMode="auto">
            <a:xfrm>
              <a:off x="1654" y="1990"/>
              <a:ext cx="608" cy="19"/>
            </a:xfrm>
            <a:custGeom>
              <a:avLst/>
              <a:gdLst>
                <a:gd name="T0" fmla="*/ 302 w 608"/>
                <a:gd name="T1" fmla="*/ 16 h 19"/>
                <a:gd name="T2" fmla="*/ 242 w 608"/>
                <a:gd name="T3" fmla="*/ 16 h 19"/>
                <a:gd name="T4" fmla="*/ 184 w 608"/>
                <a:gd name="T5" fmla="*/ 17 h 19"/>
                <a:gd name="T6" fmla="*/ 133 w 608"/>
                <a:gd name="T7" fmla="*/ 18 h 19"/>
                <a:gd name="T8" fmla="*/ 89 w 608"/>
                <a:gd name="T9" fmla="*/ 18 h 19"/>
                <a:gd name="T10" fmla="*/ 50 w 608"/>
                <a:gd name="T11" fmla="*/ 17 h 19"/>
                <a:gd name="T12" fmla="*/ 21 w 608"/>
                <a:gd name="T13" fmla="*/ 16 h 19"/>
                <a:gd name="T14" fmla="*/ 5 w 608"/>
                <a:gd name="T15" fmla="*/ 15 h 19"/>
                <a:gd name="T16" fmla="*/ 0 w 608"/>
                <a:gd name="T17" fmla="*/ 13 h 19"/>
                <a:gd name="T18" fmla="*/ 4 w 608"/>
                <a:gd name="T19" fmla="*/ 11 h 19"/>
                <a:gd name="T20" fmla="*/ 23 w 608"/>
                <a:gd name="T21" fmla="*/ 10 h 19"/>
                <a:gd name="T22" fmla="*/ 51 w 608"/>
                <a:gd name="T23" fmla="*/ 9 h 19"/>
                <a:gd name="T24" fmla="*/ 88 w 608"/>
                <a:gd name="T25" fmla="*/ 8 h 19"/>
                <a:gd name="T26" fmla="*/ 132 w 608"/>
                <a:gd name="T27" fmla="*/ 5 h 19"/>
                <a:gd name="T28" fmla="*/ 184 w 608"/>
                <a:gd name="T29" fmla="*/ 4 h 19"/>
                <a:gd name="T30" fmla="*/ 240 w 608"/>
                <a:gd name="T31" fmla="*/ 2 h 19"/>
                <a:gd name="T32" fmla="*/ 302 w 608"/>
                <a:gd name="T33" fmla="*/ 2 h 19"/>
                <a:gd name="T34" fmla="*/ 363 w 608"/>
                <a:gd name="T35" fmla="*/ 1 h 19"/>
                <a:gd name="T36" fmla="*/ 420 w 608"/>
                <a:gd name="T37" fmla="*/ 0 h 19"/>
                <a:gd name="T38" fmla="*/ 472 w 608"/>
                <a:gd name="T39" fmla="*/ 1 h 19"/>
                <a:gd name="T40" fmla="*/ 517 w 608"/>
                <a:gd name="T41" fmla="*/ 2 h 19"/>
                <a:gd name="T42" fmla="*/ 554 w 608"/>
                <a:gd name="T43" fmla="*/ 2 h 19"/>
                <a:gd name="T44" fmla="*/ 582 w 608"/>
                <a:gd name="T45" fmla="*/ 3 h 19"/>
                <a:gd name="T46" fmla="*/ 600 w 608"/>
                <a:gd name="T47" fmla="*/ 4 h 19"/>
                <a:gd name="T48" fmla="*/ 607 w 608"/>
                <a:gd name="T49" fmla="*/ 6 h 19"/>
                <a:gd name="T50" fmla="*/ 600 w 608"/>
                <a:gd name="T51" fmla="*/ 6 h 19"/>
                <a:gd name="T52" fmla="*/ 582 w 608"/>
                <a:gd name="T53" fmla="*/ 10 h 19"/>
                <a:gd name="T54" fmla="*/ 554 w 608"/>
                <a:gd name="T55" fmla="*/ 11 h 19"/>
                <a:gd name="T56" fmla="*/ 517 w 608"/>
                <a:gd name="T57" fmla="*/ 12 h 19"/>
                <a:gd name="T58" fmla="*/ 471 w 608"/>
                <a:gd name="T59" fmla="*/ 13 h 19"/>
                <a:gd name="T60" fmla="*/ 419 w 608"/>
                <a:gd name="T61" fmla="*/ 15 h 19"/>
                <a:gd name="T62" fmla="*/ 364 w 608"/>
                <a:gd name="T63" fmla="*/ 15 h 19"/>
                <a:gd name="T64" fmla="*/ 302 w 608"/>
                <a:gd name="T65" fmla="*/ 16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19"/>
                <a:gd name="T101" fmla="*/ 608 w 608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19">
                  <a:moveTo>
                    <a:pt x="302" y="16"/>
                  </a:moveTo>
                  <a:lnTo>
                    <a:pt x="302" y="16"/>
                  </a:lnTo>
                  <a:lnTo>
                    <a:pt x="270" y="17"/>
                  </a:lnTo>
                  <a:lnTo>
                    <a:pt x="242" y="16"/>
                  </a:lnTo>
                  <a:lnTo>
                    <a:pt x="213" y="17"/>
                  </a:lnTo>
                  <a:lnTo>
                    <a:pt x="184" y="17"/>
                  </a:lnTo>
                  <a:lnTo>
                    <a:pt x="158" y="18"/>
                  </a:lnTo>
                  <a:lnTo>
                    <a:pt x="133" y="18"/>
                  </a:lnTo>
                  <a:lnTo>
                    <a:pt x="110" y="16"/>
                  </a:lnTo>
                  <a:lnTo>
                    <a:pt x="89" y="18"/>
                  </a:lnTo>
                  <a:lnTo>
                    <a:pt x="68" y="17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2" y="12"/>
                  </a:lnTo>
                  <a:lnTo>
                    <a:pt x="23" y="10"/>
                  </a:lnTo>
                  <a:lnTo>
                    <a:pt x="36" y="9"/>
                  </a:lnTo>
                  <a:lnTo>
                    <a:pt x="51" y="9"/>
                  </a:lnTo>
                  <a:lnTo>
                    <a:pt x="68" y="8"/>
                  </a:lnTo>
                  <a:lnTo>
                    <a:pt x="88" y="8"/>
                  </a:lnTo>
                  <a:lnTo>
                    <a:pt x="109" y="6"/>
                  </a:lnTo>
                  <a:lnTo>
                    <a:pt x="132" y="5"/>
                  </a:lnTo>
                  <a:lnTo>
                    <a:pt x="157" y="5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0" y="2"/>
                  </a:lnTo>
                  <a:lnTo>
                    <a:pt x="271" y="2"/>
                  </a:lnTo>
                  <a:lnTo>
                    <a:pt x="302" y="2"/>
                  </a:lnTo>
                  <a:lnTo>
                    <a:pt x="333" y="1"/>
                  </a:lnTo>
                  <a:lnTo>
                    <a:pt x="363" y="1"/>
                  </a:lnTo>
                  <a:lnTo>
                    <a:pt x="391" y="1"/>
                  </a:lnTo>
                  <a:lnTo>
                    <a:pt x="420" y="0"/>
                  </a:lnTo>
                  <a:lnTo>
                    <a:pt x="446" y="2"/>
                  </a:lnTo>
                  <a:lnTo>
                    <a:pt x="472" y="1"/>
                  </a:lnTo>
                  <a:lnTo>
                    <a:pt x="495" y="2"/>
                  </a:lnTo>
                  <a:lnTo>
                    <a:pt x="517" y="2"/>
                  </a:lnTo>
                  <a:lnTo>
                    <a:pt x="537" y="2"/>
                  </a:lnTo>
                  <a:lnTo>
                    <a:pt x="554" y="2"/>
                  </a:lnTo>
                  <a:lnTo>
                    <a:pt x="569" y="3"/>
                  </a:lnTo>
                  <a:lnTo>
                    <a:pt x="582" y="3"/>
                  </a:lnTo>
                  <a:lnTo>
                    <a:pt x="593" y="3"/>
                  </a:lnTo>
                  <a:lnTo>
                    <a:pt x="600" y="4"/>
                  </a:lnTo>
                  <a:lnTo>
                    <a:pt x="605" y="5"/>
                  </a:lnTo>
                  <a:lnTo>
                    <a:pt x="607" y="6"/>
                  </a:lnTo>
                  <a:lnTo>
                    <a:pt x="605" y="6"/>
                  </a:lnTo>
                  <a:lnTo>
                    <a:pt x="600" y="6"/>
                  </a:lnTo>
                  <a:lnTo>
                    <a:pt x="593" y="8"/>
                  </a:lnTo>
                  <a:lnTo>
                    <a:pt x="582" y="10"/>
                  </a:lnTo>
                  <a:lnTo>
                    <a:pt x="569" y="9"/>
                  </a:lnTo>
                  <a:lnTo>
                    <a:pt x="554" y="11"/>
                  </a:lnTo>
                  <a:lnTo>
                    <a:pt x="536" y="10"/>
                  </a:lnTo>
                  <a:lnTo>
                    <a:pt x="517" y="12"/>
                  </a:lnTo>
                  <a:lnTo>
                    <a:pt x="494" y="12"/>
                  </a:lnTo>
                  <a:lnTo>
                    <a:pt x="471" y="13"/>
                  </a:lnTo>
                  <a:lnTo>
                    <a:pt x="446" y="13"/>
                  </a:lnTo>
                  <a:lnTo>
                    <a:pt x="419" y="15"/>
                  </a:lnTo>
                  <a:lnTo>
                    <a:pt x="392" y="15"/>
                  </a:lnTo>
                  <a:lnTo>
                    <a:pt x="364" y="15"/>
                  </a:lnTo>
                  <a:lnTo>
                    <a:pt x="334" y="16"/>
                  </a:lnTo>
                  <a:lnTo>
                    <a:pt x="30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4" name="Freeform 38"/>
            <p:cNvSpPr>
              <a:spLocks/>
            </p:cNvSpPr>
            <p:nvPr/>
          </p:nvSpPr>
          <p:spPr bwMode="auto">
            <a:xfrm>
              <a:off x="1725" y="1774"/>
              <a:ext cx="71" cy="12"/>
            </a:xfrm>
            <a:custGeom>
              <a:avLst/>
              <a:gdLst>
                <a:gd name="T0" fmla="*/ 36 w 71"/>
                <a:gd name="T1" fmla="*/ 10 h 12"/>
                <a:gd name="T2" fmla="*/ 28 w 71"/>
                <a:gd name="T3" fmla="*/ 11 h 12"/>
                <a:gd name="T4" fmla="*/ 21 w 71"/>
                <a:gd name="T5" fmla="*/ 8 h 12"/>
                <a:gd name="T6" fmla="*/ 16 w 71"/>
                <a:gd name="T7" fmla="*/ 9 h 12"/>
                <a:gd name="T8" fmla="*/ 11 w 71"/>
                <a:gd name="T9" fmla="*/ 7 h 12"/>
                <a:gd name="T10" fmla="*/ 5 w 71"/>
                <a:gd name="T11" fmla="*/ 6 h 12"/>
                <a:gd name="T12" fmla="*/ 3 w 71"/>
                <a:gd name="T13" fmla="*/ 6 h 12"/>
                <a:gd name="T14" fmla="*/ 1 w 71"/>
                <a:gd name="T15" fmla="*/ 6 h 12"/>
                <a:gd name="T16" fmla="*/ 0 w 71"/>
                <a:gd name="T17" fmla="*/ 4 h 12"/>
                <a:gd name="T18" fmla="*/ 2 w 71"/>
                <a:gd name="T19" fmla="*/ 3 h 12"/>
                <a:gd name="T20" fmla="*/ 3 w 71"/>
                <a:gd name="T21" fmla="*/ 4 h 12"/>
                <a:gd name="T22" fmla="*/ 7 w 71"/>
                <a:gd name="T23" fmla="*/ 3 h 12"/>
                <a:gd name="T24" fmla="*/ 10 w 71"/>
                <a:gd name="T25" fmla="*/ 2 h 12"/>
                <a:gd name="T26" fmla="*/ 16 w 71"/>
                <a:gd name="T27" fmla="*/ 2 h 12"/>
                <a:gd name="T28" fmla="*/ 22 w 71"/>
                <a:gd name="T29" fmla="*/ 0 h 12"/>
                <a:gd name="T30" fmla="*/ 28 w 71"/>
                <a:gd name="T31" fmla="*/ 0 h 12"/>
                <a:gd name="T32" fmla="*/ 35 w 71"/>
                <a:gd name="T33" fmla="*/ 0 h 12"/>
                <a:gd name="T34" fmla="*/ 42 w 71"/>
                <a:gd name="T35" fmla="*/ 1 h 12"/>
                <a:gd name="T36" fmla="*/ 49 w 71"/>
                <a:gd name="T37" fmla="*/ 2 h 12"/>
                <a:gd name="T38" fmla="*/ 56 w 71"/>
                <a:gd name="T39" fmla="*/ 3 h 12"/>
                <a:gd name="T40" fmla="*/ 60 w 71"/>
                <a:gd name="T41" fmla="*/ 4 h 12"/>
                <a:gd name="T42" fmla="*/ 65 w 71"/>
                <a:gd name="T43" fmla="*/ 5 h 12"/>
                <a:gd name="T44" fmla="*/ 67 w 71"/>
                <a:gd name="T45" fmla="*/ 5 h 12"/>
                <a:gd name="T46" fmla="*/ 69 w 71"/>
                <a:gd name="T47" fmla="*/ 6 h 12"/>
                <a:gd name="T48" fmla="*/ 70 w 71"/>
                <a:gd name="T49" fmla="*/ 7 h 12"/>
                <a:gd name="T50" fmla="*/ 69 w 71"/>
                <a:gd name="T51" fmla="*/ 7 h 12"/>
                <a:gd name="T52" fmla="*/ 67 w 71"/>
                <a:gd name="T53" fmla="*/ 8 h 12"/>
                <a:gd name="T54" fmla="*/ 64 w 71"/>
                <a:gd name="T55" fmla="*/ 10 h 12"/>
                <a:gd name="T56" fmla="*/ 59 w 71"/>
                <a:gd name="T57" fmla="*/ 9 h 12"/>
                <a:gd name="T58" fmla="*/ 55 w 71"/>
                <a:gd name="T59" fmla="*/ 9 h 12"/>
                <a:gd name="T60" fmla="*/ 49 w 71"/>
                <a:gd name="T61" fmla="*/ 8 h 12"/>
                <a:gd name="T62" fmla="*/ 42 w 71"/>
                <a:gd name="T63" fmla="*/ 10 h 12"/>
                <a:gd name="T64" fmla="*/ 36 w 71"/>
                <a:gd name="T65" fmla="*/ 1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2"/>
                <a:gd name="T101" fmla="*/ 71 w 7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2">
                  <a:moveTo>
                    <a:pt x="36" y="10"/>
                  </a:moveTo>
                  <a:lnTo>
                    <a:pt x="28" y="11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8"/>
                  </a:lnTo>
                  <a:lnTo>
                    <a:pt x="64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6" y="1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5" name="Freeform 39"/>
            <p:cNvSpPr>
              <a:spLocks/>
            </p:cNvSpPr>
            <p:nvPr/>
          </p:nvSpPr>
          <p:spPr bwMode="auto">
            <a:xfrm>
              <a:off x="1723" y="1777"/>
              <a:ext cx="78" cy="13"/>
            </a:xfrm>
            <a:custGeom>
              <a:avLst/>
              <a:gdLst>
                <a:gd name="T0" fmla="*/ 39 w 78"/>
                <a:gd name="T1" fmla="*/ 12 h 13"/>
                <a:gd name="T2" fmla="*/ 39 w 78"/>
                <a:gd name="T3" fmla="*/ 12 h 13"/>
                <a:gd name="T4" fmla="*/ 31 w 78"/>
                <a:gd name="T5" fmla="*/ 11 h 13"/>
                <a:gd name="T6" fmla="*/ 23 w 78"/>
                <a:gd name="T7" fmla="*/ 10 h 13"/>
                <a:gd name="T8" fmla="*/ 17 w 78"/>
                <a:gd name="T9" fmla="*/ 11 h 13"/>
                <a:gd name="T10" fmla="*/ 12 w 78"/>
                <a:gd name="T11" fmla="*/ 10 h 13"/>
                <a:gd name="T12" fmla="*/ 6 w 78"/>
                <a:gd name="T13" fmla="*/ 10 h 13"/>
                <a:gd name="T14" fmla="*/ 3 w 78"/>
                <a:gd name="T15" fmla="*/ 9 h 13"/>
                <a:gd name="T16" fmla="*/ 1 w 78"/>
                <a:gd name="T17" fmla="*/ 9 h 13"/>
                <a:gd name="T18" fmla="*/ 0 w 78"/>
                <a:gd name="T19" fmla="*/ 7 h 13"/>
                <a:gd name="T20" fmla="*/ 1 w 78"/>
                <a:gd name="T21" fmla="*/ 6 h 13"/>
                <a:gd name="T22" fmla="*/ 3 w 78"/>
                <a:gd name="T23" fmla="*/ 5 h 13"/>
                <a:gd name="T24" fmla="*/ 6 w 78"/>
                <a:gd name="T25" fmla="*/ 4 h 13"/>
                <a:gd name="T26" fmla="*/ 11 w 78"/>
                <a:gd name="T27" fmla="*/ 3 h 13"/>
                <a:gd name="T28" fmla="*/ 17 w 78"/>
                <a:gd name="T29" fmla="*/ 3 h 13"/>
                <a:gd name="T30" fmla="*/ 24 w 78"/>
                <a:gd name="T31" fmla="*/ 1 h 13"/>
                <a:gd name="T32" fmla="*/ 31 w 78"/>
                <a:gd name="T33" fmla="*/ 1 h 13"/>
                <a:gd name="T34" fmla="*/ 39 w 78"/>
                <a:gd name="T35" fmla="*/ 1 h 13"/>
                <a:gd name="T36" fmla="*/ 47 w 78"/>
                <a:gd name="T37" fmla="*/ 0 h 13"/>
                <a:gd name="T38" fmla="*/ 54 w 78"/>
                <a:gd name="T39" fmla="*/ 3 h 13"/>
                <a:gd name="T40" fmla="*/ 60 w 78"/>
                <a:gd name="T41" fmla="*/ 3 h 13"/>
                <a:gd name="T42" fmla="*/ 66 w 78"/>
                <a:gd name="T43" fmla="*/ 3 h 13"/>
                <a:gd name="T44" fmla="*/ 71 w 78"/>
                <a:gd name="T45" fmla="*/ 3 h 13"/>
                <a:gd name="T46" fmla="*/ 74 w 78"/>
                <a:gd name="T47" fmla="*/ 4 h 13"/>
                <a:gd name="T48" fmla="*/ 76 w 78"/>
                <a:gd name="T49" fmla="*/ 6 h 13"/>
                <a:gd name="T50" fmla="*/ 77 w 78"/>
                <a:gd name="T51" fmla="*/ 6 h 13"/>
                <a:gd name="T52" fmla="*/ 76 w 78"/>
                <a:gd name="T53" fmla="*/ 7 h 13"/>
                <a:gd name="T54" fmla="*/ 74 w 78"/>
                <a:gd name="T55" fmla="*/ 8 h 13"/>
                <a:gd name="T56" fmla="*/ 70 w 78"/>
                <a:gd name="T57" fmla="*/ 9 h 13"/>
                <a:gd name="T58" fmla="*/ 66 w 78"/>
                <a:gd name="T59" fmla="*/ 9 h 13"/>
                <a:gd name="T60" fmla="*/ 60 w 78"/>
                <a:gd name="T61" fmla="*/ 10 h 13"/>
                <a:gd name="T62" fmla="*/ 54 w 78"/>
                <a:gd name="T63" fmla="*/ 11 h 13"/>
                <a:gd name="T64" fmla="*/ 47 w 78"/>
                <a:gd name="T65" fmla="*/ 12 h 13"/>
                <a:gd name="T66" fmla="*/ 39 w 78"/>
                <a:gd name="T67" fmla="*/ 12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13"/>
                <a:gd name="T104" fmla="*/ 78 w 78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13">
                  <a:moveTo>
                    <a:pt x="39" y="12"/>
                  </a:moveTo>
                  <a:lnTo>
                    <a:pt x="39" y="12"/>
                  </a:lnTo>
                  <a:lnTo>
                    <a:pt x="31" y="11"/>
                  </a:lnTo>
                  <a:lnTo>
                    <a:pt x="23" y="10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0" y="9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4" y="11"/>
                  </a:lnTo>
                  <a:lnTo>
                    <a:pt x="47" y="12"/>
                  </a:lnTo>
                  <a:lnTo>
                    <a:pt x="39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6" name="Freeform 40"/>
            <p:cNvSpPr>
              <a:spLocks/>
            </p:cNvSpPr>
            <p:nvPr/>
          </p:nvSpPr>
          <p:spPr bwMode="auto">
            <a:xfrm>
              <a:off x="2680" y="2137"/>
              <a:ext cx="862" cy="102"/>
            </a:xfrm>
            <a:custGeom>
              <a:avLst/>
              <a:gdLst>
                <a:gd name="T0" fmla="*/ 729 w 862"/>
                <a:gd name="T1" fmla="*/ 1 h 102"/>
                <a:gd name="T2" fmla="*/ 723 w 862"/>
                <a:gd name="T3" fmla="*/ 2 h 102"/>
                <a:gd name="T4" fmla="*/ 710 w 862"/>
                <a:gd name="T5" fmla="*/ 1 h 102"/>
                <a:gd name="T6" fmla="*/ 692 w 862"/>
                <a:gd name="T7" fmla="*/ 2 h 102"/>
                <a:gd name="T8" fmla="*/ 670 w 862"/>
                <a:gd name="T9" fmla="*/ 0 h 102"/>
                <a:gd name="T10" fmla="*/ 640 w 862"/>
                <a:gd name="T11" fmla="*/ 1 h 102"/>
                <a:gd name="T12" fmla="*/ 603 w 862"/>
                <a:gd name="T13" fmla="*/ 2 h 102"/>
                <a:gd name="T14" fmla="*/ 563 w 862"/>
                <a:gd name="T15" fmla="*/ 5 h 102"/>
                <a:gd name="T16" fmla="*/ 516 w 862"/>
                <a:gd name="T17" fmla="*/ 9 h 102"/>
                <a:gd name="T18" fmla="*/ 464 w 862"/>
                <a:gd name="T19" fmla="*/ 15 h 102"/>
                <a:gd name="T20" fmla="*/ 406 w 862"/>
                <a:gd name="T21" fmla="*/ 21 h 102"/>
                <a:gd name="T22" fmla="*/ 345 w 862"/>
                <a:gd name="T23" fmla="*/ 29 h 102"/>
                <a:gd name="T24" fmla="*/ 277 w 862"/>
                <a:gd name="T25" fmla="*/ 40 h 102"/>
                <a:gd name="T26" fmla="*/ 204 w 862"/>
                <a:gd name="T27" fmla="*/ 55 h 102"/>
                <a:gd name="T28" fmla="*/ 126 w 862"/>
                <a:gd name="T29" fmla="*/ 69 h 102"/>
                <a:gd name="T30" fmla="*/ 44 w 862"/>
                <a:gd name="T31" fmla="*/ 87 h 102"/>
                <a:gd name="T32" fmla="*/ 2 w 862"/>
                <a:gd name="T33" fmla="*/ 98 h 102"/>
                <a:gd name="T34" fmla="*/ 9 w 862"/>
                <a:gd name="T35" fmla="*/ 99 h 102"/>
                <a:gd name="T36" fmla="*/ 24 w 862"/>
                <a:gd name="T37" fmla="*/ 98 h 102"/>
                <a:gd name="T38" fmla="*/ 44 w 862"/>
                <a:gd name="T39" fmla="*/ 97 h 102"/>
                <a:gd name="T40" fmla="*/ 70 w 862"/>
                <a:gd name="T41" fmla="*/ 97 h 102"/>
                <a:gd name="T42" fmla="*/ 104 w 862"/>
                <a:gd name="T43" fmla="*/ 98 h 102"/>
                <a:gd name="T44" fmla="*/ 144 w 862"/>
                <a:gd name="T45" fmla="*/ 97 h 102"/>
                <a:gd name="T46" fmla="*/ 188 w 862"/>
                <a:gd name="T47" fmla="*/ 96 h 102"/>
                <a:gd name="T48" fmla="*/ 237 w 862"/>
                <a:gd name="T49" fmla="*/ 94 h 102"/>
                <a:gd name="T50" fmla="*/ 290 w 862"/>
                <a:gd name="T51" fmla="*/ 94 h 102"/>
                <a:gd name="T52" fmla="*/ 350 w 862"/>
                <a:gd name="T53" fmla="*/ 95 h 102"/>
                <a:gd name="T54" fmla="*/ 411 w 862"/>
                <a:gd name="T55" fmla="*/ 93 h 102"/>
                <a:gd name="T56" fmla="*/ 476 w 862"/>
                <a:gd name="T57" fmla="*/ 94 h 102"/>
                <a:gd name="T58" fmla="*/ 547 w 862"/>
                <a:gd name="T59" fmla="*/ 95 h 102"/>
                <a:gd name="T60" fmla="*/ 618 w 862"/>
                <a:gd name="T61" fmla="*/ 96 h 102"/>
                <a:gd name="T62" fmla="*/ 693 w 862"/>
                <a:gd name="T63" fmla="*/ 99 h 102"/>
                <a:gd name="T64" fmla="*/ 737 w 862"/>
                <a:gd name="T65" fmla="*/ 100 h 102"/>
                <a:gd name="T66" fmla="*/ 754 w 862"/>
                <a:gd name="T67" fmla="*/ 99 h 102"/>
                <a:gd name="T68" fmla="*/ 775 w 862"/>
                <a:gd name="T69" fmla="*/ 100 h 102"/>
                <a:gd name="T70" fmla="*/ 796 w 862"/>
                <a:gd name="T71" fmla="*/ 96 h 102"/>
                <a:gd name="T72" fmla="*/ 817 w 862"/>
                <a:gd name="T73" fmla="*/ 92 h 102"/>
                <a:gd name="T74" fmla="*/ 837 w 862"/>
                <a:gd name="T75" fmla="*/ 85 h 102"/>
                <a:gd name="T76" fmla="*/ 852 w 862"/>
                <a:gd name="T77" fmla="*/ 77 h 102"/>
                <a:gd name="T78" fmla="*/ 858 w 862"/>
                <a:gd name="T79" fmla="*/ 66 h 102"/>
                <a:gd name="T80" fmla="*/ 860 w 862"/>
                <a:gd name="T81" fmla="*/ 56 h 102"/>
                <a:gd name="T82" fmla="*/ 861 w 862"/>
                <a:gd name="T83" fmla="*/ 49 h 102"/>
                <a:gd name="T84" fmla="*/ 856 w 862"/>
                <a:gd name="T85" fmla="*/ 42 h 102"/>
                <a:gd name="T86" fmla="*/ 844 w 862"/>
                <a:gd name="T87" fmla="*/ 33 h 102"/>
                <a:gd name="T88" fmla="*/ 826 w 862"/>
                <a:gd name="T89" fmla="*/ 23 h 102"/>
                <a:gd name="T90" fmla="*/ 805 w 862"/>
                <a:gd name="T91" fmla="*/ 14 h 102"/>
                <a:gd name="T92" fmla="*/ 778 w 862"/>
                <a:gd name="T93" fmla="*/ 8 h 102"/>
                <a:gd name="T94" fmla="*/ 747 w 862"/>
                <a:gd name="T95" fmla="*/ 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2"/>
                <a:gd name="T145" fmla="*/ 0 h 102"/>
                <a:gd name="T146" fmla="*/ 862 w 8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2" h="102">
                  <a:moveTo>
                    <a:pt x="729" y="1"/>
                  </a:moveTo>
                  <a:lnTo>
                    <a:pt x="729" y="1"/>
                  </a:lnTo>
                  <a:lnTo>
                    <a:pt x="726" y="1"/>
                  </a:lnTo>
                  <a:lnTo>
                    <a:pt x="723" y="2"/>
                  </a:lnTo>
                  <a:lnTo>
                    <a:pt x="717" y="0"/>
                  </a:lnTo>
                  <a:lnTo>
                    <a:pt x="710" y="1"/>
                  </a:lnTo>
                  <a:lnTo>
                    <a:pt x="702" y="2"/>
                  </a:lnTo>
                  <a:lnTo>
                    <a:pt x="692" y="2"/>
                  </a:lnTo>
                  <a:lnTo>
                    <a:pt x="681" y="0"/>
                  </a:lnTo>
                  <a:lnTo>
                    <a:pt x="670" y="0"/>
                  </a:lnTo>
                  <a:lnTo>
                    <a:pt x="656" y="1"/>
                  </a:lnTo>
                  <a:lnTo>
                    <a:pt x="640" y="1"/>
                  </a:lnTo>
                  <a:lnTo>
                    <a:pt x="622" y="2"/>
                  </a:lnTo>
                  <a:lnTo>
                    <a:pt x="603" y="2"/>
                  </a:lnTo>
                  <a:lnTo>
                    <a:pt x="584" y="4"/>
                  </a:lnTo>
                  <a:lnTo>
                    <a:pt x="563" y="5"/>
                  </a:lnTo>
                  <a:lnTo>
                    <a:pt x="540" y="7"/>
                  </a:lnTo>
                  <a:lnTo>
                    <a:pt x="516" y="9"/>
                  </a:lnTo>
                  <a:lnTo>
                    <a:pt x="491" y="11"/>
                  </a:lnTo>
                  <a:lnTo>
                    <a:pt x="464" y="15"/>
                  </a:lnTo>
                  <a:lnTo>
                    <a:pt x="435" y="17"/>
                  </a:lnTo>
                  <a:lnTo>
                    <a:pt x="406" y="21"/>
                  </a:lnTo>
                  <a:lnTo>
                    <a:pt x="377" y="24"/>
                  </a:lnTo>
                  <a:lnTo>
                    <a:pt x="345" y="29"/>
                  </a:lnTo>
                  <a:lnTo>
                    <a:pt x="311" y="34"/>
                  </a:lnTo>
                  <a:lnTo>
                    <a:pt x="277" y="40"/>
                  </a:lnTo>
                  <a:lnTo>
                    <a:pt x="241" y="47"/>
                  </a:lnTo>
                  <a:lnTo>
                    <a:pt x="204" y="55"/>
                  </a:lnTo>
                  <a:lnTo>
                    <a:pt x="165" y="61"/>
                  </a:lnTo>
                  <a:lnTo>
                    <a:pt x="126" y="69"/>
                  </a:lnTo>
                  <a:lnTo>
                    <a:pt x="85" y="77"/>
                  </a:lnTo>
                  <a:lnTo>
                    <a:pt x="44" y="87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8"/>
                  </a:lnTo>
                  <a:lnTo>
                    <a:pt x="24" y="98"/>
                  </a:lnTo>
                  <a:lnTo>
                    <a:pt x="33" y="99"/>
                  </a:lnTo>
                  <a:lnTo>
                    <a:pt x="44" y="97"/>
                  </a:lnTo>
                  <a:lnTo>
                    <a:pt x="57" y="98"/>
                  </a:lnTo>
                  <a:lnTo>
                    <a:pt x="70" y="97"/>
                  </a:lnTo>
                  <a:lnTo>
                    <a:pt x="86" y="97"/>
                  </a:lnTo>
                  <a:lnTo>
                    <a:pt x="104" y="98"/>
                  </a:lnTo>
                  <a:lnTo>
                    <a:pt x="123" y="96"/>
                  </a:lnTo>
                  <a:lnTo>
                    <a:pt x="144" y="97"/>
                  </a:lnTo>
                  <a:lnTo>
                    <a:pt x="165" y="95"/>
                  </a:lnTo>
                  <a:lnTo>
                    <a:pt x="188" y="96"/>
                  </a:lnTo>
                  <a:lnTo>
                    <a:pt x="212" y="94"/>
                  </a:lnTo>
                  <a:lnTo>
                    <a:pt x="237" y="94"/>
                  </a:lnTo>
                  <a:lnTo>
                    <a:pt x="263" y="95"/>
                  </a:lnTo>
                  <a:lnTo>
                    <a:pt x="290" y="94"/>
                  </a:lnTo>
                  <a:lnTo>
                    <a:pt x="319" y="94"/>
                  </a:lnTo>
                  <a:lnTo>
                    <a:pt x="350" y="95"/>
                  </a:lnTo>
                  <a:lnTo>
                    <a:pt x="379" y="93"/>
                  </a:lnTo>
                  <a:lnTo>
                    <a:pt x="411" y="93"/>
                  </a:lnTo>
                  <a:lnTo>
                    <a:pt x="443" y="95"/>
                  </a:lnTo>
                  <a:lnTo>
                    <a:pt x="476" y="94"/>
                  </a:lnTo>
                  <a:lnTo>
                    <a:pt x="511" y="94"/>
                  </a:lnTo>
                  <a:lnTo>
                    <a:pt x="547" y="95"/>
                  </a:lnTo>
                  <a:lnTo>
                    <a:pt x="583" y="96"/>
                  </a:lnTo>
                  <a:lnTo>
                    <a:pt x="618" y="96"/>
                  </a:lnTo>
                  <a:lnTo>
                    <a:pt x="655" y="97"/>
                  </a:lnTo>
                  <a:lnTo>
                    <a:pt x="693" y="99"/>
                  </a:lnTo>
                  <a:lnTo>
                    <a:pt x="732" y="101"/>
                  </a:lnTo>
                  <a:lnTo>
                    <a:pt x="737" y="100"/>
                  </a:lnTo>
                  <a:lnTo>
                    <a:pt x="744" y="100"/>
                  </a:lnTo>
                  <a:lnTo>
                    <a:pt x="754" y="99"/>
                  </a:lnTo>
                  <a:lnTo>
                    <a:pt x="763" y="100"/>
                  </a:lnTo>
                  <a:lnTo>
                    <a:pt x="775" y="100"/>
                  </a:lnTo>
                  <a:lnTo>
                    <a:pt x="784" y="98"/>
                  </a:lnTo>
                  <a:lnTo>
                    <a:pt x="796" y="96"/>
                  </a:lnTo>
                  <a:lnTo>
                    <a:pt x="807" y="95"/>
                  </a:lnTo>
                  <a:lnTo>
                    <a:pt x="817" y="92"/>
                  </a:lnTo>
                  <a:lnTo>
                    <a:pt x="828" y="89"/>
                  </a:lnTo>
                  <a:lnTo>
                    <a:pt x="837" y="85"/>
                  </a:lnTo>
                  <a:lnTo>
                    <a:pt x="845" y="81"/>
                  </a:lnTo>
                  <a:lnTo>
                    <a:pt x="852" y="77"/>
                  </a:lnTo>
                  <a:lnTo>
                    <a:pt x="856" y="70"/>
                  </a:lnTo>
                  <a:lnTo>
                    <a:pt x="858" y="66"/>
                  </a:lnTo>
                  <a:lnTo>
                    <a:pt x="857" y="58"/>
                  </a:lnTo>
                  <a:lnTo>
                    <a:pt x="860" y="56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59" y="46"/>
                  </a:lnTo>
                  <a:lnTo>
                    <a:pt x="856" y="42"/>
                  </a:lnTo>
                  <a:lnTo>
                    <a:pt x="851" y="37"/>
                  </a:lnTo>
                  <a:lnTo>
                    <a:pt x="844" y="33"/>
                  </a:lnTo>
                  <a:lnTo>
                    <a:pt x="836" y="29"/>
                  </a:lnTo>
                  <a:lnTo>
                    <a:pt x="826" y="23"/>
                  </a:lnTo>
                  <a:lnTo>
                    <a:pt x="817" y="18"/>
                  </a:lnTo>
                  <a:lnTo>
                    <a:pt x="805" y="14"/>
                  </a:lnTo>
                  <a:lnTo>
                    <a:pt x="793" y="10"/>
                  </a:lnTo>
                  <a:lnTo>
                    <a:pt x="778" y="8"/>
                  </a:lnTo>
                  <a:lnTo>
                    <a:pt x="763" y="5"/>
                  </a:lnTo>
                  <a:lnTo>
                    <a:pt x="747" y="3"/>
                  </a:lnTo>
                  <a:lnTo>
                    <a:pt x="729" y="1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7" name="Freeform 41"/>
            <p:cNvSpPr>
              <a:spLocks/>
            </p:cNvSpPr>
            <p:nvPr/>
          </p:nvSpPr>
          <p:spPr bwMode="auto">
            <a:xfrm>
              <a:off x="2678" y="2139"/>
              <a:ext cx="870" cy="104"/>
            </a:xfrm>
            <a:custGeom>
              <a:avLst/>
              <a:gdLst>
                <a:gd name="T0" fmla="*/ 736 w 870"/>
                <a:gd name="T1" fmla="*/ 1 h 104"/>
                <a:gd name="T2" fmla="*/ 729 w 870"/>
                <a:gd name="T3" fmla="*/ 2 h 104"/>
                <a:gd name="T4" fmla="*/ 716 w 870"/>
                <a:gd name="T5" fmla="*/ 1 h 104"/>
                <a:gd name="T6" fmla="*/ 699 w 870"/>
                <a:gd name="T7" fmla="*/ 1 h 104"/>
                <a:gd name="T8" fmla="*/ 675 w 870"/>
                <a:gd name="T9" fmla="*/ 0 h 104"/>
                <a:gd name="T10" fmla="*/ 645 w 870"/>
                <a:gd name="T11" fmla="*/ 1 h 104"/>
                <a:gd name="T12" fmla="*/ 609 w 870"/>
                <a:gd name="T13" fmla="*/ 3 h 104"/>
                <a:gd name="T14" fmla="*/ 568 w 870"/>
                <a:gd name="T15" fmla="*/ 5 h 104"/>
                <a:gd name="T16" fmla="*/ 520 w 870"/>
                <a:gd name="T17" fmla="*/ 10 h 104"/>
                <a:gd name="T18" fmla="*/ 468 w 870"/>
                <a:gd name="T19" fmla="*/ 16 h 104"/>
                <a:gd name="T20" fmla="*/ 411 w 870"/>
                <a:gd name="T21" fmla="*/ 22 h 104"/>
                <a:gd name="T22" fmla="*/ 347 w 870"/>
                <a:gd name="T23" fmla="*/ 31 h 104"/>
                <a:gd name="T24" fmla="*/ 279 w 870"/>
                <a:gd name="T25" fmla="*/ 42 h 104"/>
                <a:gd name="T26" fmla="*/ 206 w 870"/>
                <a:gd name="T27" fmla="*/ 56 h 104"/>
                <a:gd name="T28" fmla="*/ 128 w 870"/>
                <a:gd name="T29" fmla="*/ 72 h 104"/>
                <a:gd name="T30" fmla="*/ 44 w 870"/>
                <a:gd name="T31" fmla="*/ 91 h 104"/>
                <a:gd name="T32" fmla="*/ 2 w 870"/>
                <a:gd name="T33" fmla="*/ 102 h 104"/>
                <a:gd name="T34" fmla="*/ 9 w 870"/>
                <a:gd name="T35" fmla="*/ 102 h 104"/>
                <a:gd name="T36" fmla="*/ 24 w 870"/>
                <a:gd name="T37" fmla="*/ 102 h 104"/>
                <a:gd name="T38" fmla="*/ 44 w 870"/>
                <a:gd name="T39" fmla="*/ 101 h 104"/>
                <a:gd name="T40" fmla="*/ 71 w 870"/>
                <a:gd name="T41" fmla="*/ 101 h 104"/>
                <a:gd name="T42" fmla="*/ 106 w 870"/>
                <a:gd name="T43" fmla="*/ 101 h 104"/>
                <a:gd name="T44" fmla="*/ 145 w 870"/>
                <a:gd name="T45" fmla="*/ 99 h 104"/>
                <a:gd name="T46" fmla="*/ 189 w 870"/>
                <a:gd name="T47" fmla="*/ 99 h 104"/>
                <a:gd name="T48" fmla="*/ 240 w 870"/>
                <a:gd name="T49" fmla="*/ 98 h 104"/>
                <a:gd name="T50" fmla="*/ 293 w 870"/>
                <a:gd name="T51" fmla="*/ 97 h 104"/>
                <a:gd name="T52" fmla="*/ 351 w 870"/>
                <a:gd name="T53" fmla="*/ 97 h 104"/>
                <a:gd name="T54" fmla="*/ 415 w 870"/>
                <a:gd name="T55" fmla="*/ 96 h 104"/>
                <a:gd name="T56" fmla="*/ 480 w 870"/>
                <a:gd name="T57" fmla="*/ 96 h 104"/>
                <a:gd name="T58" fmla="*/ 550 w 870"/>
                <a:gd name="T59" fmla="*/ 97 h 104"/>
                <a:gd name="T60" fmla="*/ 623 w 870"/>
                <a:gd name="T61" fmla="*/ 98 h 104"/>
                <a:gd name="T62" fmla="*/ 699 w 870"/>
                <a:gd name="T63" fmla="*/ 101 h 104"/>
                <a:gd name="T64" fmla="*/ 742 w 870"/>
                <a:gd name="T65" fmla="*/ 102 h 104"/>
                <a:gd name="T66" fmla="*/ 759 w 870"/>
                <a:gd name="T67" fmla="*/ 101 h 104"/>
                <a:gd name="T68" fmla="*/ 780 w 870"/>
                <a:gd name="T69" fmla="*/ 101 h 104"/>
                <a:gd name="T70" fmla="*/ 803 w 870"/>
                <a:gd name="T71" fmla="*/ 97 h 104"/>
                <a:gd name="T72" fmla="*/ 825 w 870"/>
                <a:gd name="T73" fmla="*/ 93 h 104"/>
                <a:gd name="T74" fmla="*/ 844 w 870"/>
                <a:gd name="T75" fmla="*/ 86 h 104"/>
                <a:gd name="T76" fmla="*/ 859 w 870"/>
                <a:gd name="T77" fmla="*/ 78 h 104"/>
                <a:gd name="T78" fmla="*/ 865 w 870"/>
                <a:gd name="T79" fmla="*/ 67 h 104"/>
                <a:gd name="T80" fmla="*/ 868 w 870"/>
                <a:gd name="T81" fmla="*/ 57 h 104"/>
                <a:gd name="T82" fmla="*/ 869 w 870"/>
                <a:gd name="T83" fmla="*/ 50 h 104"/>
                <a:gd name="T84" fmla="*/ 864 w 870"/>
                <a:gd name="T85" fmla="*/ 42 h 104"/>
                <a:gd name="T86" fmla="*/ 852 w 870"/>
                <a:gd name="T87" fmla="*/ 33 h 104"/>
                <a:gd name="T88" fmla="*/ 833 w 870"/>
                <a:gd name="T89" fmla="*/ 23 h 104"/>
                <a:gd name="T90" fmla="*/ 812 w 870"/>
                <a:gd name="T91" fmla="*/ 15 h 104"/>
                <a:gd name="T92" fmla="*/ 784 w 870"/>
                <a:gd name="T93" fmla="*/ 8 h 104"/>
                <a:gd name="T94" fmla="*/ 754 w 870"/>
                <a:gd name="T95" fmla="*/ 4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0"/>
                <a:gd name="T145" fmla="*/ 0 h 104"/>
                <a:gd name="T146" fmla="*/ 870 w 870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0" h="104">
                  <a:moveTo>
                    <a:pt x="736" y="1"/>
                  </a:moveTo>
                  <a:lnTo>
                    <a:pt x="736" y="1"/>
                  </a:lnTo>
                  <a:lnTo>
                    <a:pt x="732" y="1"/>
                  </a:lnTo>
                  <a:lnTo>
                    <a:pt x="729" y="2"/>
                  </a:lnTo>
                  <a:lnTo>
                    <a:pt x="724" y="1"/>
                  </a:lnTo>
                  <a:lnTo>
                    <a:pt x="716" y="1"/>
                  </a:lnTo>
                  <a:lnTo>
                    <a:pt x="709" y="1"/>
                  </a:lnTo>
                  <a:lnTo>
                    <a:pt x="699" y="1"/>
                  </a:lnTo>
                  <a:lnTo>
                    <a:pt x="688" y="1"/>
                  </a:lnTo>
                  <a:lnTo>
                    <a:pt x="675" y="0"/>
                  </a:lnTo>
                  <a:lnTo>
                    <a:pt x="660" y="1"/>
                  </a:lnTo>
                  <a:lnTo>
                    <a:pt x="645" y="1"/>
                  </a:lnTo>
                  <a:lnTo>
                    <a:pt x="627" y="3"/>
                  </a:lnTo>
                  <a:lnTo>
                    <a:pt x="609" y="3"/>
                  </a:lnTo>
                  <a:lnTo>
                    <a:pt x="589" y="5"/>
                  </a:lnTo>
                  <a:lnTo>
                    <a:pt x="568" y="5"/>
                  </a:lnTo>
                  <a:lnTo>
                    <a:pt x="544" y="7"/>
                  </a:lnTo>
                  <a:lnTo>
                    <a:pt x="520" y="10"/>
                  </a:lnTo>
                  <a:lnTo>
                    <a:pt x="495" y="12"/>
                  </a:lnTo>
                  <a:lnTo>
                    <a:pt x="468" y="16"/>
                  </a:lnTo>
                  <a:lnTo>
                    <a:pt x="440" y="18"/>
                  </a:lnTo>
                  <a:lnTo>
                    <a:pt x="411" y="22"/>
                  </a:lnTo>
                  <a:lnTo>
                    <a:pt x="380" y="26"/>
                  </a:lnTo>
                  <a:lnTo>
                    <a:pt x="347" y="31"/>
                  </a:lnTo>
                  <a:lnTo>
                    <a:pt x="314" y="36"/>
                  </a:lnTo>
                  <a:lnTo>
                    <a:pt x="279" y="42"/>
                  </a:lnTo>
                  <a:lnTo>
                    <a:pt x="243" y="50"/>
                  </a:lnTo>
                  <a:lnTo>
                    <a:pt x="206" y="56"/>
                  </a:lnTo>
                  <a:lnTo>
                    <a:pt x="167" y="64"/>
                  </a:lnTo>
                  <a:lnTo>
                    <a:pt x="128" y="72"/>
                  </a:lnTo>
                  <a:lnTo>
                    <a:pt x="85" y="80"/>
                  </a:lnTo>
                  <a:lnTo>
                    <a:pt x="44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9" y="102"/>
                  </a:lnTo>
                  <a:lnTo>
                    <a:pt x="15" y="101"/>
                  </a:lnTo>
                  <a:lnTo>
                    <a:pt x="24" y="102"/>
                  </a:lnTo>
                  <a:lnTo>
                    <a:pt x="33" y="103"/>
                  </a:lnTo>
                  <a:lnTo>
                    <a:pt x="44" y="101"/>
                  </a:lnTo>
                  <a:lnTo>
                    <a:pt x="57" y="100"/>
                  </a:lnTo>
                  <a:lnTo>
                    <a:pt x="71" y="101"/>
                  </a:lnTo>
                  <a:lnTo>
                    <a:pt x="88" y="100"/>
                  </a:lnTo>
                  <a:lnTo>
                    <a:pt x="106" y="101"/>
                  </a:lnTo>
                  <a:lnTo>
                    <a:pt x="124" y="100"/>
                  </a:lnTo>
                  <a:lnTo>
                    <a:pt x="145" y="99"/>
                  </a:lnTo>
                  <a:lnTo>
                    <a:pt x="166" y="99"/>
                  </a:lnTo>
                  <a:lnTo>
                    <a:pt x="189" y="99"/>
                  </a:lnTo>
                  <a:lnTo>
                    <a:pt x="213" y="98"/>
                  </a:lnTo>
                  <a:lnTo>
                    <a:pt x="240" y="98"/>
                  </a:lnTo>
                  <a:lnTo>
                    <a:pt x="265" y="97"/>
                  </a:lnTo>
                  <a:lnTo>
                    <a:pt x="293" y="97"/>
                  </a:lnTo>
                  <a:lnTo>
                    <a:pt x="322" y="97"/>
                  </a:lnTo>
                  <a:lnTo>
                    <a:pt x="351" y="97"/>
                  </a:lnTo>
                  <a:lnTo>
                    <a:pt x="383" y="96"/>
                  </a:lnTo>
                  <a:lnTo>
                    <a:pt x="415" y="96"/>
                  </a:lnTo>
                  <a:lnTo>
                    <a:pt x="447" y="96"/>
                  </a:lnTo>
                  <a:lnTo>
                    <a:pt x="480" y="96"/>
                  </a:lnTo>
                  <a:lnTo>
                    <a:pt x="515" y="97"/>
                  </a:lnTo>
                  <a:lnTo>
                    <a:pt x="550" y="97"/>
                  </a:lnTo>
                  <a:lnTo>
                    <a:pt x="586" y="98"/>
                  </a:lnTo>
                  <a:lnTo>
                    <a:pt x="623" y="98"/>
                  </a:lnTo>
                  <a:lnTo>
                    <a:pt x="660" y="99"/>
                  </a:lnTo>
                  <a:lnTo>
                    <a:pt x="699" y="101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50" y="102"/>
                  </a:lnTo>
                  <a:lnTo>
                    <a:pt x="759" y="101"/>
                  </a:lnTo>
                  <a:lnTo>
                    <a:pt x="769" y="100"/>
                  </a:lnTo>
                  <a:lnTo>
                    <a:pt x="780" y="101"/>
                  </a:lnTo>
                  <a:lnTo>
                    <a:pt x="792" y="99"/>
                  </a:lnTo>
                  <a:lnTo>
                    <a:pt x="803" y="97"/>
                  </a:lnTo>
                  <a:lnTo>
                    <a:pt x="815" y="96"/>
                  </a:lnTo>
                  <a:lnTo>
                    <a:pt x="825" y="93"/>
                  </a:lnTo>
                  <a:lnTo>
                    <a:pt x="835" y="91"/>
                  </a:lnTo>
                  <a:lnTo>
                    <a:pt x="844" y="86"/>
                  </a:lnTo>
                  <a:lnTo>
                    <a:pt x="852" y="81"/>
                  </a:lnTo>
                  <a:lnTo>
                    <a:pt x="859" y="78"/>
                  </a:lnTo>
                  <a:lnTo>
                    <a:pt x="863" y="71"/>
                  </a:lnTo>
                  <a:lnTo>
                    <a:pt x="865" y="67"/>
                  </a:lnTo>
                  <a:lnTo>
                    <a:pt x="865" y="59"/>
                  </a:lnTo>
                  <a:lnTo>
                    <a:pt x="868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7" y="47"/>
                  </a:lnTo>
                  <a:lnTo>
                    <a:pt x="864" y="42"/>
                  </a:lnTo>
                  <a:lnTo>
                    <a:pt x="858" y="37"/>
                  </a:lnTo>
                  <a:lnTo>
                    <a:pt x="852" y="33"/>
                  </a:lnTo>
                  <a:lnTo>
                    <a:pt x="843" y="29"/>
                  </a:lnTo>
                  <a:lnTo>
                    <a:pt x="833" y="23"/>
                  </a:lnTo>
                  <a:lnTo>
                    <a:pt x="824" y="18"/>
                  </a:lnTo>
                  <a:lnTo>
                    <a:pt x="812" y="15"/>
                  </a:lnTo>
                  <a:lnTo>
                    <a:pt x="799" y="10"/>
                  </a:lnTo>
                  <a:lnTo>
                    <a:pt x="784" y="8"/>
                  </a:lnTo>
                  <a:lnTo>
                    <a:pt x="769" y="5"/>
                  </a:lnTo>
                  <a:lnTo>
                    <a:pt x="754" y="4"/>
                  </a:lnTo>
                  <a:lnTo>
                    <a:pt x="736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8" name="Freeform 42"/>
            <p:cNvSpPr>
              <a:spLocks/>
            </p:cNvSpPr>
            <p:nvPr/>
          </p:nvSpPr>
          <p:spPr bwMode="auto">
            <a:xfrm>
              <a:off x="2940" y="2144"/>
              <a:ext cx="524" cy="62"/>
            </a:xfrm>
            <a:custGeom>
              <a:avLst/>
              <a:gdLst>
                <a:gd name="T0" fmla="*/ 443 w 524"/>
                <a:gd name="T1" fmla="*/ 1 h 62"/>
                <a:gd name="T2" fmla="*/ 440 w 524"/>
                <a:gd name="T3" fmla="*/ 2 h 62"/>
                <a:gd name="T4" fmla="*/ 432 w 524"/>
                <a:gd name="T5" fmla="*/ 2 h 62"/>
                <a:gd name="T6" fmla="*/ 421 w 524"/>
                <a:gd name="T7" fmla="*/ 1 h 62"/>
                <a:gd name="T8" fmla="*/ 408 w 524"/>
                <a:gd name="T9" fmla="*/ 1 h 62"/>
                <a:gd name="T10" fmla="*/ 389 w 524"/>
                <a:gd name="T11" fmla="*/ 1 h 62"/>
                <a:gd name="T12" fmla="*/ 367 w 524"/>
                <a:gd name="T13" fmla="*/ 2 h 62"/>
                <a:gd name="T14" fmla="*/ 343 w 524"/>
                <a:gd name="T15" fmla="*/ 3 h 62"/>
                <a:gd name="T16" fmla="*/ 315 w 524"/>
                <a:gd name="T17" fmla="*/ 5 h 62"/>
                <a:gd name="T18" fmla="*/ 283 w 524"/>
                <a:gd name="T19" fmla="*/ 8 h 62"/>
                <a:gd name="T20" fmla="*/ 247 w 524"/>
                <a:gd name="T21" fmla="*/ 12 h 62"/>
                <a:gd name="T22" fmla="*/ 210 w 524"/>
                <a:gd name="T23" fmla="*/ 18 h 62"/>
                <a:gd name="T24" fmla="*/ 170 w 524"/>
                <a:gd name="T25" fmla="*/ 24 h 62"/>
                <a:gd name="T26" fmla="*/ 125 w 524"/>
                <a:gd name="T27" fmla="*/ 32 h 62"/>
                <a:gd name="T28" fmla="*/ 78 w 524"/>
                <a:gd name="T29" fmla="*/ 41 h 62"/>
                <a:gd name="T30" fmla="*/ 27 w 524"/>
                <a:gd name="T31" fmla="*/ 52 h 62"/>
                <a:gd name="T32" fmla="*/ 1 w 524"/>
                <a:gd name="T33" fmla="*/ 59 h 62"/>
                <a:gd name="T34" fmla="*/ 6 w 524"/>
                <a:gd name="T35" fmla="*/ 59 h 62"/>
                <a:gd name="T36" fmla="*/ 14 w 524"/>
                <a:gd name="T37" fmla="*/ 58 h 62"/>
                <a:gd name="T38" fmla="*/ 28 w 524"/>
                <a:gd name="T39" fmla="*/ 60 h 62"/>
                <a:gd name="T40" fmla="*/ 44 w 524"/>
                <a:gd name="T41" fmla="*/ 58 h 62"/>
                <a:gd name="T42" fmla="*/ 65 w 524"/>
                <a:gd name="T43" fmla="*/ 59 h 62"/>
                <a:gd name="T44" fmla="*/ 88 w 524"/>
                <a:gd name="T45" fmla="*/ 58 h 62"/>
                <a:gd name="T46" fmla="*/ 114 w 524"/>
                <a:gd name="T47" fmla="*/ 58 h 62"/>
                <a:gd name="T48" fmla="*/ 145 w 524"/>
                <a:gd name="T49" fmla="*/ 58 h 62"/>
                <a:gd name="T50" fmla="*/ 177 w 524"/>
                <a:gd name="T51" fmla="*/ 57 h 62"/>
                <a:gd name="T52" fmla="*/ 213 w 524"/>
                <a:gd name="T53" fmla="*/ 56 h 62"/>
                <a:gd name="T54" fmla="*/ 251 w 524"/>
                <a:gd name="T55" fmla="*/ 57 h 62"/>
                <a:gd name="T56" fmla="*/ 291 w 524"/>
                <a:gd name="T57" fmla="*/ 58 h 62"/>
                <a:gd name="T58" fmla="*/ 333 w 524"/>
                <a:gd name="T59" fmla="*/ 58 h 62"/>
                <a:gd name="T60" fmla="*/ 376 w 524"/>
                <a:gd name="T61" fmla="*/ 60 h 62"/>
                <a:gd name="T62" fmla="*/ 422 w 524"/>
                <a:gd name="T63" fmla="*/ 60 h 62"/>
                <a:gd name="T64" fmla="*/ 453 w 524"/>
                <a:gd name="T65" fmla="*/ 60 h 62"/>
                <a:gd name="T66" fmla="*/ 477 w 524"/>
                <a:gd name="T67" fmla="*/ 60 h 62"/>
                <a:gd name="T68" fmla="*/ 503 w 524"/>
                <a:gd name="T69" fmla="*/ 54 h 62"/>
                <a:gd name="T70" fmla="*/ 520 w 524"/>
                <a:gd name="T71" fmla="*/ 43 h 62"/>
                <a:gd name="T72" fmla="*/ 523 w 524"/>
                <a:gd name="T73" fmla="*/ 33 h 62"/>
                <a:gd name="T74" fmla="*/ 517 w 524"/>
                <a:gd name="T75" fmla="*/ 24 h 62"/>
                <a:gd name="T76" fmla="*/ 496 w 524"/>
                <a:gd name="T77" fmla="*/ 12 h 62"/>
                <a:gd name="T78" fmla="*/ 464 w 524"/>
                <a:gd name="T79" fmla="*/ 4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4"/>
                <a:gd name="T121" fmla="*/ 0 h 62"/>
                <a:gd name="T122" fmla="*/ 524 w 52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4" h="62">
                  <a:moveTo>
                    <a:pt x="444" y="1"/>
                  </a:moveTo>
                  <a:lnTo>
                    <a:pt x="443" y="1"/>
                  </a:lnTo>
                  <a:lnTo>
                    <a:pt x="442" y="1"/>
                  </a:lnTo>
                  <a:lnTo>
                    <a:pt x="440" y="2"/>
                  </a:lnTo>
                  <a:lnTo>
                    <a:pt x="436" y="2"/>
                  </a:lnTo>
                  <a:lnTo>
                    <a:pt x="432" y="2"/>
                  </a:lnTo>
                  <a:lnTo>
                    <a:pt x="427" y="1"/>
                  </a:lnTo>
                  <a:lnTo>
                    <a:pt x="421" y="1"/>
                  </a:lnTo>
                  <a:lnTo>
                    <a:pt x="414" y="0"/>
                  </a:lnTo>
                  <a:lnTo>
                    <a:pt x="408" y="1"/>
                  </a:lnTo>
                  <a:lnTo>
                    <a:pt x="399" y="0"/>
                  </a:lnTo>
                  <a:lnTo>
                    <a:pt x="389" y="1"/>
                  </a:lnTo>
                  <a:lnTo>
                    <a:pt x="379" y="3"/>
                  </a:lnTo>
                  <a:lnTo>
                    <a:pt x="367" y="2"/>
                  </a:lnTo>
                  <a:lnTo>
                    <a:pt x="356" y="2"/>
                  </a:lnTo>
                  <a:lnTo>
                    <a:pt x="343" y="3"/>
                  </a:lnTo>
                  <a:lnTo>
                    <a:pt x="328" y="5"/>
                  </a:lnTo>
                  <a:lnTo>
                    <a:pt x="315" y="5"/>
                  </a:lnTo>
                  <a:lnTo>
                    <a:pt x="299" y="7"/>
                  </a:lnTo>
                  <a:lnTo>
                    <a:pt x="283" y="8"/>
                  </a:lnTo>
                  <a:lnTo>
                    <a:pt x="265" y="11"/>
                  </a:lnTo>
                  <a:lnTo>
                    <a:pt x="247" y="12"/>
                  </a:lnTo>
                  <a:lnTo>
                    <a:pt x="230" y="15"/>
                  </a:lnTo>
                  <a:lnTo>
                    <a:pt x="210" y="18"/>
                  </a:lnTo>
                  <a:lnTo>
                    <a:pt x="190" y="21"/>
                  </a:lnTo>
                  <a:lnTo>
                    <a:pt x="170" y="24"/>
                  </a:lnTo>
                  <a:lnTo>
                    <a:pt x="147" y="27"/>
                  </a:lnTo>
                  <a:lnTo>
                    <a:pt x="125" y="32"/>
                  </a:lnTo>
                  <a:lnTo>
                    <a:pt x="101" y="37"/>
                  </a:lnTo>
                  <a:lnTo>
                    <a:pt x="78" y="41"/>
                  </a:lnTo>
                  <a:lnTo>
                    <a:pt x="53" y="46"/>
                  </a:lnTo>
                  <a:lnTo>
                    <a:pt x="27" y="52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8" y="60"/>
                  </a:lnTo>
                  <a:lnTo>
                    <a:pt x="36" y="58"/>
                  </a:lnTo>
                  <a:lnTo>
                    <a:pt x="44" y="58"/>
                  </a:lnTo>
                  <a:lnTo>
                    <a:pt x="53" y="58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8" y="58"/>
                  </a:lnTo>
                  <a:lnTo>
                    <a:pt x="102" y="57"/>
                  </a:lnTo>
                  <a:lnTo>
                    <a:pt x="114" y="58"/>
                  </a:lnTo>
                  <a:lnTo>
                    <a:pt x="130" y="57"/>
                  </a:lnTo>
                  <a:lnTo>
                    <a:pt x="145" y="58"/>
                  </a:lnTo>
                  <a:lnTo>
                    <a:pt x="160" y="58"/>
                  </a:lnTo>
                  <a:lnTo>
                    <a:pt x="177" y="57"/>
                  </a:lnTo>
                  <a:lnTo>
                    <a:pt x="194" y="56"/>
                  </a:lnTo>
                  <a:lnTo>
                    <a:pt x="213" y="56"/>
                  </a:lnTo>
                  <a:lnTo>
                    <a:pt x="232" y="57"/>
                  </a:lnTo>
                  <a:lnTo>
                    <a:pt x="251" y="57"/>
                  </a:lnTo>
                  <a:lnTo>
                    <a:pt x="271" y="56"/>
                  </a:lnTo>
                  <a:lnTo>
                    <a:pt x="291" y="58"/>
                  </a:lnTo>
                  <a:lnTo>
                    <a:pt x="312" y="56"/>
                  </a:lnTo>
                  <a:lnTo>
                    <a:pt x="333" y="58"/>
                  </a:lnTo>
                  <a:lnTo>
                    <a:pt x="354" y="58"/>
                  </a:lnTo>
                  <a:lnTo>
                    <a:pt x="376" y="60"/>
                  </a:lnTo>
                  <a:lnTo>
                    <a:pt x="398" y="59"/>
                  </a:lnTo>
                  <a:lnTo>
                    <a:pt x="422" y="60"/>
                  </a:lnTo>
                  <a:lnTo>
                    <a:pt x="445" y="61"/>
                  </a:lnTo>
                  <a:lnTo>
                    <a:pt x="453" y="60"/>
                  </a:lnTo>
                  <a:lnTo>
                    <a:pt x="464" y="61"/>
                  </a:lnTo>
                  <a:lnTo>
                    <a:pt x="477" y="60"/>
                  </a:lnTo>
                  <a:lnTo>
                    <a:pt x="491" y="57"/>
                  </a:lnTo>
                  <a:lnTo>
                    <a:pt x="503" y="54"/>
                  </a:lnTo>
                  <a:lnTo>
                    <a:pt x="514" y="48"/>
                  </a:lnTo>
                  <a:lnTo>
                    <a:pt x="520" y="43"/>
                  </a:lnTo>
                  <a:lnTo>
                    <a:pt x="521" y="36"/>
                  </a:lnTo>
                  <a:lnTo>
                    <a:pt x="523" y="33"/>
                  </a:lnTo>
                  <a:lnTo>
                    <a:pt x="522" y="29"/>
                  </a:lnTo>
                  <a:lnTo>
                    <a:pt x="517" y="24"/>
                  </a:lnTo>
                  <a:lnTo>
                    <a:pt x="507" y="17"/>
                  </a:lnTo>
                  <a:lnTo>
                    <a:pt x="496" y="12"/>
                  </a:lnTo>
                  <a:lnTo>
                    <a:pt x="481" y="7"/>
                  </a:lnTo>
                  <a:lnTo>
                    <a:pt x="464" y="4"/>
                  </a:lnTo>
                  <a:lnTo>
                    <a:pt x="444" y="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9" name="Freeform 43"/>
            <p:cNvSpPr>
              <a:spLocks/>
            </p:cNvSpPr>
            <p:nvPr/>
          </p:nvSpPr>
          <p:spPr bwMode="auto">
            <a:xfrm>
              <a:off x="2938" y="2146"/>
              <a:ext cx="531" cy="64"/>
            </a:xfrm>
            <a:custGeom>
              <a:avLst/>
              <a:gdLst>
                <a:gd name="T0" fmla="*/ 450 w 531"/>
                <a:gd name="T1" fmla="*/ 1 h 64"/>
                <a:gd name="T2" fmla="*/ 449 w 531"/>
                <a:gd name="T3" fmla="*/ 1 h 64"/>
                <a:gd name="T4" fmla="*/ 443 w 531"/>
                <a:gd name="T5" fmla="*/ 1 h 64"/>
                <a:gd name="T6" fmla="*/ 433 w 531"/>
                <a:gd name="T7" fmla="*/ 0 h 64"/>
                <a:gd name="T8" fmla="*/ 421 w 531"/>
                <a:gd name="T9" fmla="*/ 1 h 64"/>
                <a:gd name="T10" fmla="*/ 405 w 531"/>
                <a:gd name="T11" fmla="*/ 1 h 64"/>
                <a:gd name="T12" fmla="*/ 384 w 531"/>
                <a:gd name="T13" fmla="*/ 3 h 64"/>
                <a:gd name="T14" fmla="*/ 360 w 531"/>
                <a:gd name="T15" fmla="*/ 2 h 64"/>
                <a:gd name="T16" fmla="*/ 333 w 531"/>
                <a:gd name="T17" fmla="*/ 5 h 64"/>
                <a:gd name="T18" fmla="*/ 302 w 531"/>
                <a:gd name="T19" fmla="*/ 8 h 64"/>
                <a:gd name="T20" fmla="*/ 269 w 531"/>
                <a:gd name="T21" fmla="*/ 12 h 64"/>
                <a:gd name="T22" fmla="*/ 233 w 531"/>
                <a:gd name="T23" fmla="*/ 17 h 64"/>
                <a:gd name="T24" fmla="*/ 193 w 531"/>
                <a:gd name="T25" fmla="*/ 22 h 64"/>
                <a:gd name="T26" fmla="*/ 150 w 531"/>
                <a:gd name="T27" fmla="*/ 30 h 64"/>
                <a:gd name="T28" fmla="*/ 103 w 531"/>
                <a:gd name="T29" fmla="*/ 38 h 64"/>
                <a:gd name="T30" fmla="*/ 53 w 531"/>
                <a:gd name="T31" fmla="*/ 49 h 64"/>
                <a:gd name="T32" fmla="*/ 0 w 531"/>
                <a:gd name="T33" fmla="*/ 62 h 64"/>
                <a:gd name="T34" fmla="*/ 4 w 531"/>
                <a:gd name="T35" fmla="*/ 63 h 64"/>
                <a:gd name="T36" fmla="*/ 10 w 531"/>
                <a:gd name="T37" fmla="*/ 63 h 64"/>
                <a:gd name="T38" fmla="*/ 21 w 531"/>
                <a:gd name="T39" fmla="*/ 62 h 64"/>
                <a:gd name="T40" fmla="*/ 36 w 531"/>
                <a:gd name="T41" fmla="*/ 62 h 64"/>
                <a:gd name="T42" fmla="*/ 55 w 531"/>
                <a:gd name="T43" fmla="*/ 61 h 64"/>
                <a:gd name="T44" fmla="*/ 77 w 531"/>
                <a:gd name="T45" fmla="*/ 61 h 64"/>
                <a:gd name="T46" fmla="*/ 103 w 531"/>
                <a:gd name="T47" fmla="*/ 60 h 64"/>
                <a:gd name="T48" fmla="*/ 131 w 531"/>
                <a:gd name="T49" fmla="*/ 60 h 64"/>
                <a:gd name="T50" fmla="*/ 163 w 531"/>
                <a:gd name="T51" fmla="*/ 60 h 64"/>
                <a:gd name="T52" fmla="*/ 197 w 531"/>
                <a:gd name="T53" fmla="*/ 58 h 64"/>
                <a:gd name="T54" fmla="*/ 235 w 531"/>
                <a:gd name="T55" fmla="*/ 59 h 64"/>
                <a:gd name="T56" fmla="*/ 274 w 531"/>
                <a:gd name="T57" fmla="*/ 58 h 64"/>
                <a:gd name="T58" fmla="*/ 316 w 531"/>
                <a:gd name="T59" fmla="*/ 60 h 64"/>
                <a:gd name="T60" fmla="*/ 358 w 531"/>
                <a:gd name="T61" fmla="*/ 60 h 64"/>
                <a:gd name="T62" fmla="*/ 403 w 531"/>
                <a:gd name="T63" fmla="*/ 62 h 64"/>
                <a:gd name="T64" fmla="*/ 450 w 531"/>
                <a:gd name="T65" fmla="*/ 63 h 64"/>
                <a:gd name="T66" fmla="*/ 471 w 531"/>
                <a:gd name="T67" fmla="*/ 62 h 64"/>
                <a:gd name="T68" fmla="*/ 497 w 531"/>
                <a:gd name="T69" fmla="*/ 58 h 64"/>
                <a:gd name="T70" fmla="*/ 521 w 531"/>
                <a:gd name="T71" fmla="*/ 51 h 64"/>
                <a:gd name="T72" fmla="*/ 528 w 531"/>
                <a:gd name="T73" fmla="*/ 36 h 64"/>
                <a:gd name="T74" fmla="*/ 529 w 531"/>
                <a:gd name="T75" fmla="*/ 29 h 64"/>
                <a:gd name="T76" fmla="*/ 514 w 531"/>
                <a:gd name="T77" fmla="*/ 17 h 64"/>
                <a:gd name="T78" fmla="*/ 488 w 531"/>
                <a:gd name="T79" fmla="*/ 6 h 64"/>
                <a:gd name="T80" fmla="*/ 450 w 531"/>
                <a:gd name="T81" fmla="*/ 1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1"/>
                <a:gd name="T124" fmla="*/ 0 h 64"/>
                <a:gd name="T125" fmla="*/ 531 w 531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1" h="64">
                  <a:moveTo>
                    <a:pt x="450" y="1"/>
                  </a:moveTo>
                  <a:lnTo>
                    <a:pt x="450" y="1"/>
                  </a:lnTo>
                  <a:lnTo>
                    <a:pt x="449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1"/>
                  </a:lnTo>
                  <a:lnTo>
                    <a:pt x="439" y="2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1" y="1"/>
                  </a:lnTo>
                  <a:lnTo>
                    <a:pt x="414" y="2"/>
                  </a:lnTo>
                  <a:lnTo>
                    <a:pt x="405" y="1"/>
                  </a:lnTo>
                  <a:lnTo>
                    <a:pt x="395" y="1"/>
                  </a:lnTo>
                  <a:lnTo>
                    <a:pt x="384" y="3"/>
                  </a:lnTo>
                  <a:lnTo>
                    <a:pt x="373" y="2"/>
                  </a:lnTo>
                  <a:lnTo>
                    <a:pt x="360" y="2"/>
                  </a:lnTo>
                  <a:lnTo>
                    <a:pt x="347" y="5"/>
                  </a:lnTo>
                  <a:lnTo>
                    <a:pt x="333" y="5"/>
                  </a:lnTo>
                  <a:lnTo>
                    <a:pt x="319" y="7"/>
                  </a:lnTo>
                  <a:lnTo>
                    <a:pt x="302" y="8"/>
                  </a:lnTo>
                  <a:lnTo>
                    <a:pt x="287" y="9"/>
                  </a:lnTo>
                  <a:lnTo>
                    <a:pt x="269" y="12"/>
                  </a:lnTo>
                  <a:lnTo>
                    <a:pt x="251" y="13"/>
                  </a:lnTo>
                  <a:lnTo>
                    <a:pt x="233" y="17"/>
                  </a:lnTo>
                  <a:lnTo>
                    <a:pt x="213" y="20"/>
                  </a:lnTo>
                  <a:lnTo>
                    <a:pt x="193" y="22"/>
                  </a:lnTo>
                  <a:lnTo>
                    <a:pt x="171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103" y="38"/>
                  </a:lnTo>
                  <a:lnTo>
                    <a:pt x="79" y="45"/>
                  </a:lnTo>
                  <a:lnTo>
                    <a:pt x="53" y="49"/>
                  </a:lnTo>
                  <a:lnTo>
                    <a:pt x="27" y="56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55" y="61"/>
                  </a:lnTo>
                  <a:lnTo>
                    <a:pt x="66" y="62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3" y="60"/>
                  </a:lnTo>
                  <a:lnTo>
                    <a:pt x="116" y="60"/>
                  </a:lnTo>
                  <a:lnTo>
                    <a:pt x="131" y="60"/>
                  </a:lnTo>
                  <a:lnTo>
                    <a:pt x="147" y="60"/>
                  </a:lnTo>
                  <a:lnTo>
                    <a:pt x="163" y="60"/>
                  </a:lnTo>
                  <a:lnTo>
                    <a:pt x="179" y="59"/>
                  </a:lnTo>
                  <a:lnTo>
                    <a:pt x="197" y="58"/>
                  </a:lnTo>
                  <a:lnTo>
                    <a:pt x="215" y="59"/>
                  </a:lnTo>
                  <a:lnTo>
                    <a:pt x="235" y="59"/>
                  </a:lnTo>
                  <a:lnTo>
                    <a:pt x="254" y="59"/>
                  </a:lnTo>
                  <a:lnTo>
                    <a:pt x="274" y="58"/>
                  </a:lnTo>
                  <a:lnTo>
                    <a:pt x="294" y="60"/>
                  </a:lnTo>
                  <a:lnTo>
                    <a:pt x="316" y="60"/>
                  </a:lnTo>
                  <a:lnTo>
                    <a:pt x="336" y="60"/>
                  </a:lnTo>
                  <a:lnTo>
                    <a:pt x="358" y="60"/>
                  </a:lnTo>
                  <a:lnTo>
                    <a:pt x="382" y="60"/>
                  </a:lnTo>
                  <a:lnTo>
                    <a:pt x="403" y="62"/>
                  </a:lnTo>
                  <a:lnTo>
                    <a:pt x="427" y="61"/>
                  </a:lnTo>
                  <a:lnTo>
                    <a:pt x="450" y="63"/>
                  </a:lnTo>
                  <a:lnTo>
                    <a:pt x="459" y="62"/>
                  </a:lnTo>
                  <a:lnTo>
                    <a:pt x="471" y="62"/>
                  </a:lnTo>
                  <a:lnTo>
                    <a:pt x="484" y="61"/>
                  </a:lnTo>
                  <a:lnTo>
                    <a:pt x="497" y="58"/>
                  </a:lnTo>
                  <a:lnTo>
                    <a:pt x="511" y="55"/>
                  </a:lnTo>
                  <a:lnTo>
                    <a:pt x="521" y="51"/>
                  </a:lnTo>
                  <a:lnTo>
                    <a:pt x="527" y="45"/>
                  </a:lnTo>
                  <a:lnTo>
                    <a:pt x="528" y="36"/>
                  </a:lnTo>
                  <a:lnTo>
                    <a:pt x="530" y="33"/>
                  </a:lnTo>
                  <a:lnTo>
                    <a:pt x="529" y="29"/>
                  </a:lnTo>
                  <a:lnTo>
                    <a:pt x="525" y="24"/>
                  </a:lnTo>
                  <a:lnTo>
                    <a:pt x="514" y="17"/>
                  </a:lnTo>
                  <a:lnTo>
                    <a:pt x="503" y="12"/>
                  </a:lnTo>
                  <a:lnTo>
                    <a:pt x="488" y="6"/>
                  </a:lnTo>
                  <a:lnTo>
                    <a:pt x="470" y="3"/>
                  </a:lnTo>
                  <a:lnTo>
                    <a:pt x="45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40" name="Freeform 44"/>
            <p:cNvSpPr>
              <a:spLocks/>
            </p:cNvSpPr>
            <p:nvPr/>
          </p:nvSpPr>
          <p:spPr bwMode="auto">
            <a:xfrm>
              <a:off x="1621" y="1980"/>
              <a:ext cx="317" cy="34"/>
            </a:xfrm>
            <a:custGeom>
              <a:avLst/>
              <a:gdLst>
                <a:gd name="T0" fmla="*/ 268 w 317"/>
                <a:gd name="T1" fmla="*/ 4 h 34"/>
                <a:gd name="T2" fmla="*/ 265 w 317"/>
                <a:gd name="T3" fmla="*/ 5 h 34"/>
                <a:gd name="T4" fmla="*/ 262 w 317"/>
                <a:gd name="T5" fmla="*/ 2 h 34"/>
                <a:gd name="T6" fmla="*/ 257 w 317"/>
                <a:gd name="T7" fmla="*/ 0 h 34"/>
                <a:gd name="T8" fmla="*/ 249 w 317"/>
                <a:gd name="T9" fmla="*/ 1 h 34"/>
                <a:gd name="T10" fmla="*/ 240 w 317"/>
                <a:gd name="T11" fmla="*/ 1 h 34"/>
                <a:gd name="T12" fmla="*/ 228 w 317"/>
                <a:gd name="T13" fmla="*/ 1 h 34"/>
                <a:gd name="T14" fmla="*/ 213 w 317"/>
                <a:gd name="T15" fmla="*/ 1 h 34"/>
                <a:gd name="T16" fmla="*/ 197 w 317"/>
                <a:gd name="T17" fmla="*/ 0 h 34"/>
                <a:gd name="T18" fmla="*/ 179 w 317"/>
                <a:gd name="T19" fmla="*/ 2 h 34"/>
                <a:gd name="T20" fmla="*/ 157 w 317"/>
                <a:gd name="T21" fmla="*/ 2 h 34"/>
                <a:gd name="T22" fmla="*/ 136 w 317"/>
                <a:gd name="T23" fmla="*/ 4 h 34"/>
                <a:gd name="T24" fmla="*/ 112 w 317"/>
                <a:gd name="T25" fmla="*/ 6 h 34"/>
                <a:gd name="T26" fmla="*/ 86 w 317"/>
                <a:gd name="T27" fmla="*/ 7 h 34"/>
                <a:gd name="T28" fmla="*/ 59 w 317"/>
                <a:gd name="T29" fmla="*/ 11 h 34"/>
                <a:gd name="T30" fmla="*/ 30 w 317"/>
                <a:gd name="T31" fmla="*/ 16 h 34"/>
                <a:gd name="T32" fmla="*/ 0 w 317"/>
                <a:gd name="T33" fmla="*/ 21 h 34"/>
                <a:gd name="T34" fmla="*/ 1 w 317"/>
                <a:gd name="T35" fmla="*/ 22 h 34"/>
                <a:gd name="T36" fmla="*/ 4 w 317"/>
                <a:gd name="T37" fmla="*/ 22 h 34"/>
                <a:gd name="T38" fmla="*/ 11 w 317"/>
                <a:gd name="T39" fmla="*/ 25 h 34"/>
                <a:gd name="T40" fmla="*/ 20 w 317"/>
                <a:gd name="T41" fmla="*/ 25 h 34"/>
                <a:gd name="T42" fmla="*/ 31 w 317"/>
                <a:gd name="T43" fmla="*/ 25 h 34"/>
                <a:gd name="T44" fmla="*/ 43 w 317"/>
                <a:gd name="T45" fmla="*/ 27 h 34"/>
                <a:gd name="T46" fmla="*/ 59 w 317"/>
                <a:gd name="T47" fmla="*/ 28 h 34"/>
                <a:gd name="T48" fmla="*/ 76 w 317"/>
                <a:gd name="T49" fmla="*/ 29 h 34"/>
                <a:gd name="T50" fmla="*/ 95 w 317"/>
                <a:gd name="T51" fmla="*/ 30 h 34"/>
                <a:gd name="T52" fmla="*/ 116 w 317"/>
                <a:gd name="T53" fmla="*/ 31 h 34"/>
                <a:gd name="T54" fmla="*/ 137 w 317"/>
                <a:gd name="T55" fmla="*/ 32 h 34"/>
                <a:gd name="T56" fmla="*/ 161 w 317"/>
                <a:gd name="T57" fmla="*/ 32 h 34"/>
                <a:gd name="T58" fmla="*/ 185 w 317"/>
                <a:gd name="T59" fmla="*/ 33 h 34"/>
                <a:gd name="T60" fmla="*/ 212 w 317"/>
                <a:gd name="T61" fmla="*/ 33 h 34"/>
                <a:gd name="T62" fmla="*/ 239 w 317"/>
                <a:gd name="T63" fmla="*/ 32 h 34"/>
                <a:gd name="T64" fmla="*/ 268 w 317"/>
                <a:gd name="T65" fmla="*/ 31 h 34"/>
                <a:gd name="T66" fmla="*/ 273 w 317"/>
                <a:gd name="T67" fmla="*/ 31 h 34"/>
                <a:gd name="T68" fmla="*/ 280 w 317"/>
                <a:gd name="T69" fmla="*/ 31 h 34"/>
                <a:gd name="T70" fmla="*/ 287 w 317"/>
                <a:gd name="T71" fmla="*/ 31 h 34"/>
                <a:gd name="T72" fmla="*/ 296 w 317"/>
                <a:gd name="T73" fmla="*/ 29 h 34"/>
                <a:gd name="T74" fmla="*/ 303 w 317"/>
                <a:gd name="T75" fmla="*/ 27 h 34"/>
                <a:gd name="T76" fmla="*/ 310 w 317"/>
                <a:gd name="T77" fmla="*/ 24 h 34"/>
                <a:gd name="T78" fmla="*/ 313 w 317"/>
                <a:gd name="T79" fmla="*/ 22 h 34"/>
                <a:gd name="T80" fmla="*/ 314 w 317"/>
                <a:gd name="T81" fmla="*/ 17 h 34"/>
                <a:gd name="T82" fmla="*/ 316 w 317"/>
                <a:gd name="T83" fmla="*/ 15 h 34"/>
                <a:gd name="T84" fmla="*/ 314 w 317"/>
                <a:gd name="T85" fmla="*/ 12 h 34"/>
                <a:gd name="T86" fmla="*/ 311 w 317"/>
                <a:gd name="T87" fmla="*/ 11 h 34"/>
                <a:gd name="T88" fmla="*/ 306 w 317"/>
                <a:gd name="T89" fmla="*/ 9 h 34"/>
                <a:gd name="T90" fmla="*/ 298 w 317"/>
                <a:gd name="T91" fmla="*/ 7 h 34"/>
                <a:gd name="T92" fmla="*/ 290 w 317"/>
                <a:gd name="T93" fmla="*/ 6 h 34"/>
                <a:gd name="T94" fmla="*/ 279 w 317"/>
                <a:gd name="T95" fmla="*/ 5 h 34"/>
                <a:gd name="T96" fmla="*/ 268 w 317"/>
                <a:gd name="T97" fmla="*/ 4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4"/>
                <a:gd name="T149" fmla="*/ 317 w 317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4">
                  <a:moveTo>
                    <a:pt x="268" y="4"/>
                  </a:moveTo>
                  <a:lnTo>
                    <a:pt x="265" y="5"/>
                  </a:lnTo>
                  <a:lnTo>
                    <a:pt x="262" y="2"/>
                  </a:lnTo>
                  <a:lnTo>
                    <a:pt x="257" y="0"/>
                  </a:lnTo>
                  <a:lnTo>
                    <a:pt x="249" y="1"/>
                  </a:lnTo>
                  <a:lnTo>
                    <a:pt x="240" y="1"/>
                  </a:lnTo>
                  <a:lnTo>
                    <a:pt x="228" y="1"/>
                  </a:lnTo>
                  <a:lnTo>
                    <a:pt x="213" y="1"/>
                  </a:lnTo>
                  <a:lnTo>
                    <a:pt x="197" y="0"/>
                  </a:lnTo>
                  <a:lnTo>
                    <a:pt x="179" y="2"/>
                  </a:lnTo>
                  <a:lnTo>
                    <a:pt x="157" y="2"/>
                  </a:lnTo>
                  <a:lnTo>
                    <a:pt x="136" y="4"/>
                  </a:lnTo>
                  <a:lnTo>
                    <a:pt x="112" y="6"/>
                  </a:lnTo>
                  <a:lnTo>
                    <a:pt x="86" y="7"/>
                  </a:lnTo>
                  <a:lnTo>
                    <a:pt x="59" y="11"/>
                  </a:lnTo>
                  <a:lnTo>
                    <a:pt x="30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11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3" y="27"/>
                  </a:lnTo>
                  <a:lnTo>
                    <a:pt x="59" y="28"/>
                  </a:lnTo>
                  <a:lnTo>
                    <a:pt x="76" y="29"/>
                  </a:lnTo>
                  <a:lnTo>
                    <a:pt x="95" y="30"/>
                  </a:lnTo>
                  <a:lnTo>
                    <a:pt x="116" y="31"/>
                  </a:lnTo>
                  <a:lnTo>
                    <a:pt x="137" y="32"/>
                  </a:lnTo>
                  <a:lnTo>
                    <a:pt x="161" y="32"/>
                  </a:lnTo>
                  <a:lnTo>
                    <a:pt x="185" y="33"/>
                  </a:lnTo>
                  <a:lnTo>
                    <a:pt x="212" y="33"/>
                  </a:lnTo>
                  <a:lnTo>
                    <a:pt x="239" y="32"/>
                  </a:lnTo>
                  <a:lnTo>
                    <a:pt x="268" y="31"/>
                  </a:lnTo>
                  <a:lnTo>
                    <a:pt x="273" y="31"/>
                  </a:lnTo>
                  <a:lnTo>
                    <a:pt x="280" y="31"/>
                  </a:lnTo>
                  <a:lnTo>
                    <a:pt x="287" y="31"/>
                  </a:lnTo>
                  <a:lnTo>
                    <a:pt x="296" y="29"/>
                  </a:lnTo>
                  <a:lnTo>
                    <a:pt x="303" y="27"/>
                  </a:lnTo>
                  <a:lnTo>
                    <a:pt x="310" y="24"/>
                  </a:lnTo>
                  <a:lnTo>
                    <a:pt x="313" y="22"/>
                  </a:lnTo>
                  <a:lnTo>
                    <a:pt x="314" y="17"/>
                  </a:lnTo>
                  <a:lnTo>
                    <a:pt x="316" y="15"/>
                  </a:lnTo>
                  <a:lnTo>
                    <a:pt x="314" y="12"/>
                  </a:lnTo>
                  <a:lnTo>
                    <a:pt x="311" y="11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0" y="6"/>
                  </a:lnTo>
                  <a:lnTo>
                    <a:pt x="279" y="5"/>
                  </a:lnTo>
                  <a:lnTo>
                    <a:pt x="268" y="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41" name="Freeform 45"/>
            <p:cNvSpPr>
              <a:spLocks/>
            </p:cNvSpPr>
            <p:nvPr/>
          </p:nvSpPr>
          <p:spPr bwMode="auto">
            <a:xfrm>
              <a:off x="1618" y="1983"/>
              <a:ext cx="326" cy="35"/>
            </a:xfrm>
            <a:custGeom>
              <a:avLst/>
              <a:gdLst>
                <a:gd name="T0" fmla="*/ 275 w 326"/>
                <a:gd name="T1" fmla="*/ 3 h 35"/>
                <a:gd name="T2" fmla="*/ 275 w 326"/>
                <a:gd name="T3" fmla="*/ 3 h 35"/>
                <a:gd name="T4" fmla="*/ 273 w 326"/>
                <a:gd name="T5" fmla="*/ 3 h 35"/>
                <a:gd name="T6" fmla="*/ 269 w 326"/>
                <a:gd name="T7" fmla="*/ 2 h 35"/>
                <a:gd name="T8" fmla="*/ 264 w 326"/>
                <a:gd name="T9" fmla="*/ 0 h 35"/>
                <a:gd name="T10" fmla="*/ 256 w 326"/>
                <a:gd name="T11" fmla="*/ 1 h 35"/>
                <a:gd name="T12" fmla="*/ 246 w 326"/>
                <a:gd name="T13" fmla="*/ 0 h 35"/>
                <a:gd name="T14" fmla="*/ 233 w 326"/>
                <a:gd name="T15" fmla="*/ 1 h 35"/>
                <a:gd name="T16" fmla="*/ 219 w 326"/>
                <a:gd name="T17" fmla="*/ 0 h 35"/>
                <a:gd name="T18" fmla="*/ 202 w 326"/>
                <a:gd name="T19" fmla="*/ 1 h 35"/>
                <a:gd name="T20" fmla="*/ 184 w 326"/>
                <a:gd name="T21" fmla="*/ 2 h 35"/>
                <a:gd name="T22" fmla="*/ 163 w 326"/>
                <a:gd name="T23" fmla="*/ 2 h 35"/>
                <a:gd name="T24" fmla="*/ 140 w 326"/>
                <a:gd name="T25" fmla="*/ 4 h 35"/>
                <a:gd name="T26" fmla="*/ 116 w 326"/>
                <a:gd name="T27" fmla="*/ 7 h 35"/>
                <a:gd name="T28" fmla="*/ 90 w 326"/>
                <a:gd name="T29" fmla="*/ 9 h 35"/>
                <a:gd name="T30" fmla="*/ 61 w 326"/>
                <a:gd name="T31" fmla="*/ 14 h 35"/>
                <a:gd name="T32" fmla="*/ 32 w 326"/>
                <a:gd name="T33" fmla="*/ 18 h 35"/>
                <a:gd name="T34" fmla="*/ 0 w 326"/>
                <a:gd name="T35" fmla="*/ 24 h 35"/>
                <a:gd name="T36" fmla="*/ 1 w 326"/>
                <a:gd name="T37" fmla="*/ 25 h 35"/>
                <a:gd name="T38" fmla="*/ 4 w 326"/>
                <a:gd name="T39" fmla="*/ 24 h 35"/>
                <a:gd name="T40" fmla="*/ 12 w 326"/>
                <a:gd name="T41" fmla="*/ 27 h 35"/>
                <a:gd name="T42" fmla="*/ 21 w 326"/>
                <a:gd name="T43" fmla="*/ 27 h 35"/>
                <a:gd name="T44" fmla="*/ 33 w 326"/>
                <a:gd name="T45" fmla="*/ 28 h 35"/>
                <a:gd name="T46" fmla="*/ 45 w 326"/>
                <a:gd name="T47" fmla="*/ 29 h 35"/>
                <a:gd name="T48" fmla="*/ 61 w 326"/>
                <a:gd name="T49" fmla="*/ 30 h 35"/>
                <a:gd name="T50" fmla="*/ 79 w 326"/>
                <a:gd name="T51" fmla="*/ 31 h 35"/>
                <a:gd name="T52" fmla="*/ 98 w 326"/>
                <a:gd name="T53" fmla="*/ 33 h 35"/>
                <a:gd name="T54" fmla="*/ 120 w 326"/>
                <a:gd name="T55" fmla="*/ 31 h 35"/>
                <a:gd name="T56" fmla="*/ 141 w 326"/>
                <a:gd name="T57" fmla="*/ 34 h 35"/>
                <a:gd name="T58" fmla="*/ 165 w 326"/>
                <a:gd name="T59" fmla="*/ 33 h 35"/>
                <a:gd name="T60" fmla="*/ 191 w 326"/>
                <a:gd name="T61" fmla="*/ 34 h 35"/>
                <a:gd name="T62" fmla="*/ 218 w 326"/>
                <a:gd name="T63" fmla="*/ 34 h 35"/>
                <a:gd name="T64" fmla="*/ 246 w 326"/>
                <a:gd name="T65" fmla="*/ 32 h 35"/>
                <a:gd name="T66" fmla="*/ 274 w 326"/>
                <a:gd name="T67" fmla="*/ 31 h 35"/>
                <a:gd name="T68" fmla="*/ 279 w 326"/>
                <a:gd name="T69" fmla="*/ 32 h 35"/>
                <a:gd name="T70" fmla="*/ 285 w 326"/>
                <a:gd name="T71" fmla="*/ 31 h 35"/>
                <a:gd name="T72" fmla="*/ 296 w 326"/>
                <a:gd name="T73" fmla="*/ 31 h 35"/>
                <a:gd name="T74" fmla="*/ 304 w 326"/>
                <a:gd name="T75" fmla="*/ 29 h 35"/>
                <a:gd name="T76" fmla="*/ 312 w 326"/>
                <a:gd name="T77" fmla="*/ 27 h 35"/>
                <a:gd name="T78" fmla="*/ 318 w 326"/>
                <a:gd name="T79" fmla="*/ 24 h 35"/>
                <a:gd name="T80" fmla="*/ 322 w 326"/>
                <a:gd name="T81" fmla="*/ 21 h 35"/>
                <a:gd name="T82" fmla="*/ 323 w 326"/>
                <a:gd name="T83" fmla="*/ 16 h 35"/>
                <a:gd name="T84" fmla="*/ 325 w 326"/>
                <a:gd name="T85" fmla="*/ 15 h 35"/>
                <a:gd name="T86" fmla="*/ 323 w 326"/>
                <a:gd name="T87" fmla="*/ 11 h 35"/>
                <a:gd name="T88" fmla="*/ 320 w 326"/>
                <a:gd name="T89" fmla="*/ 10 h 35"/>
                <a:gd name="T90" fmla="*/ 314 w 326"/>
                <a:gd name="T91" fmla="*/ 8 h 35"/>
                <a:gd name="T92" fmla="*/ 307 w 326"/>
                <a:gd name="T93" fmla="*/ 7 h 35"/>
                <a:gd name="T94" fmla="*/ 297 w 326"/>
                <a:gd name="T95" fmla="*/ 5 h 35"/>
                <a:gd name="T96" fmla="*/ 287 w 326"/>
                <a:gd name="T97" fmla="*/ 4 h 35"/>
                <a:gd name="T98" fmla="*/ 275 w 326"/>
                <a:gd name="T99" fmla="*/ 3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35"/>
                <a:gd name="T152" fmla="*/ 326 w 326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35">
                  <a:moveTo>
                    <a:pt x="275" y="3"/>
                  </a:moveTo>
                  <a:lnTo>
                    <a:pt x="275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4" y="0"/>
                  </a:lnTo>
                  <a:lnTo>
                    <a:pt x="256" y="1"/>
                  </a:lnTo>
                  <a:lnTo>
                    <a:pt x="246" y="0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02" y="1"/>
                  </a:lnTo>
                  <a:lnTo>
                    <a:pt x="184" y="2"/>
                  </a:lnTo>
                  <a:lnTo>
                    <a:pt x="163" y="2"/>
                  </a:lnTo>
                  <a:lnTo>
                    <a:pt x="140" y="4"/>
                  </a:lnTo>
                  <a:lnTo>
                    <a:pt x="116" y="7"/>
                  </a:lnTo>
                  <a:lnTo>
                    <a:pt x="90" y="9"/>
                  </a:lnTo>
                  <a:lnTo>
                    <a:pt x="61" y="14"/>
                  </a:lnTo>
                  <a:lnTo>
                    <a:pt x="32" y="18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33" y="28"/>
                  </a:lnTo>
                  <a:lnTo>
                    <a:pt x="45" y="29"/>
                  </a:lnTo>
                  <a:lnTo>
                    <a:pt x="61" y="30"/>
                  </a:lnTo>
                  <a:lnTo>
                    <a:pt x="79" y="31"/>
                  </a:lnTo>
                  <a:lnTo>
                    <a:pt x="98" y="33"/>
                  </a:lnTo>
                  <a:lnTo>
                    <a:pt x="120" y="31"/>
                  </a:lnTo>
                  <a:lnTo>
                    <a:pt x="141" y="34"/>
                  </a:lnTo>
                  <a:lnTo>
                    <a:pt x="165" y="33"/>
                  </a:lnTo>
                  <a:lnTo>
                    <a:pt x="191" y="34"/>
                  </a:lnTo>
                  <a:lnTo>
                    <a:pt x="218" y="34"/>
                  </a:lnTo>
                  <a:lnTo>
                    <a:pt x="246" y="32"/>
                  </a:lnTo>
                  <a:lnTo>
                    <a:pt x="274" y="31"/>
                  </a:lnTo>
                  <a:lnTo>
                    <a:pt x="279" y="32"/>
                  </a:lnTo>
                  <a:lnTo>
                    <a:pt x="285" y="31"/>
                  </a:lnTo>
                  <a:lnTo>
                    <a:pt x="296" y="31"/>
                  </a:lnTo>
                  <a:lnTo>
                    <a:pt x="304" y="29"/>
                  </a:lnTo>
                  <a:lnTo>
                    <a:pt x="312" y="27"/>
                  </a:lnTo>
                  <a:lnTo>
                    <a:pt x="318" y="24"/>
                  </a:lnTo>
                  <a:lnTo>
                    <a:pt x="322" y="21"/>
                  </a:lnTo>
                  <a:lnTo>
                    <a:pt x="323" y="16"/>
                  </a:lnTo>
                  <a:lnTo>
                    <a:pt x="325" y="15"/>
                  </a:lnTo>
                  <a:lnTo>
                    <a:pt x="323" y="11"/>
                  </a:lnTo>
                  <a:lnTo>
                    <a:pt x="320" y="10"/>
                  </a:lnTo>
                  <a:lnTo>
                    <a:pt x="314" y="8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7" y="4"/>
                  </a:lnTo>
                  <a:lnTo>
                    <a:pt x="27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42" name="Freeform 46"/>
            <p:cNvSpPr>
              <a:spLocks/>
            </p:cNvSpPr>
            <p:nvPr/>
          </p:nvSpPr>
          <p:spPr bwMode="auto">
            <a:xfrm>
              <a:off x="3176" y="1760"/>
              <a:ext cx="93" cy="152"/>
            </a:xfrm>
            <a:custGeom>
              <a:avLst/>
              <a:gdLst>
                <a:gd name="T0" fmla="*/ 92 w 93"/>
                <a:gd name="T1" fmla="*/ 151 h 152"/>
                <a:gd name="T2" fmla="*/ 71 w 93"/>
                <a:gd name="T3" fmla="*/ 148 h 152"/>
                <a:gd name="T4" fmla="*/ 0 w 93"/>
                <a:gd name="T5" fmla="*/ 0 h 152"/>
                <a:gd name="T6" fmla="*/ 22 w 93"/>
                <a:gd name="T7" fmla="*/ 3 h 152"/>
                <a:gd name="T8" fmla="*/ 92 w 93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2"/>
                <a:gd name="T17" fmla="*/ 93 w 9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2">
                  <a:moveTo>
                    <a:pt x="92" y="151"/>
                  </a:moveTo>
                  <a:lnTo>
                    <a:pt x="71" y="148"/>
                  </a:lnTo>
                  <a:lnTo>
                    <a:pt x="0" y="0"/>
                  </a:lnTo>
                  <a:lnTo>
                    <a:pt x="22" y="3"/>
                  </a:lnTo>
                  <a:lnTo>
                    <a:pt x="92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43" name="Freeform 47"/>
            <p:cNvSpPr>
              <a:spLocks/>
            </p:cNvSpPr>
            <p:nvPr/>
          </p:nvSpPr>
          <p:spPr bwMode="auto">
            <a:xfrm>
              <a:off x="3176" y="1760"/>
              <a:ext cx="95" cy="159"/>
            </a:xfrm>
            <a:custGeom>
              <a:avLst/>
              <a:gdLst>
                <a:gd name="T0" fmla="*/ 94 w 95"/>
                <a:gd name="T1" fmla="*/ 158 h 159"/>
                <a:gd name="T2" fmla="*/ 73 w 95"/>
                <a:gd name="T3" fmla="*/ 155 h 159"/>
                <a:gd name="T4" fmla="*/ 0 w 95"/>
                <a:gd name="T5" fmla="*/ 0 h 159"/>
                <a:gd name="T6" fmla="*/ 23 w 95"/>
                <a:gd name="T7" fmla="*/ 3 h 159"/>
                <a:gd name="T8" fmla="*/ 94 w 95"/>
                <a:gd name="T9" fmla="*/ 15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4" y="158"/>
                  </a:moveTo>
                  <a:lnTo>
                    <a:pt x="73" y="155"/>
                  </a:lnTo>
                  <a:lnTo>
                    <a:pt x="0" y="0"/>
                  </a:lnTo>
                  <a:lnTo>
                    <a:pt x="23" y="3"/>
                  </a:lnTo>
                  <a:lnTo>
                    <a:pt x="94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44" name="Freeform 48"/>
            <p:cNvSpPr>
              <a:spLocks/>
            </p:cNvSpPr>
            <p:nvPr/>
          </p:nvSpPr>
          <p:spPr bwMode="auto">
            <a:xfrm>
              <a:off x="3179" y="1759"/>
              <a:ext cx="86" cy="152"/>
            </a:xfrm>
            <a:custGeom>
              <a:avLst/>
              <a:gdLst>
                <a:gd name="T0" fmla="*/ 85 w 86"/>
                <a:gd name="T1" fmla="*/ 151 h 152"/>
                <a:gd name="T2" fmla="*/ 71 w 86"/>
                <a:gd name="T3" fmla="*/ 149 h 152"/>
                <a:gd name="T4" fmla="*/ 0 w 86"/>
                <a:gd name="T5" fmla="*/ 0 h 152"/>
                <a:gd name="T6" fmla="*/ 15 w 86"/>
                <a:gd name="T7" fmla="*/ 3 h 152"/>
                <a:gd name="T8" fmla="*/ 85 w 86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2"/>
                <a:gd name="T17" fmla="*/ 86 w 86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2">
                  <a:moveTo>
                    <a:pt x="85" y="151"/>
                  </a:moveTo>
                  <a:lnTo>
                    <a:pt x="71" y="149"/>
                  </a:lnTo>
                  <a:lnTo>
                    <a:pt x="0" y="0"/>
                  </a:lnTo>
                  <a:lnTo>
                    <a:pt x="15" y="3"/>
                  </a:lnTo>
                  <a:lnTo>
                    <a:pt x="85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45" name="Freeform 49"/>
            <p:cNvSpPr>
              <a:spLocks/>
            </p:cNvSpPr>
            <p:nvPr/>
          </p:nvSpPr>
          <p:spPr bwMode="auto">
            <a:xfrm>
              <a:off x="3179" y="1759"/>
              <a:ext cx="87" cy="160"/>
            </a:xfrm>
            <a:custGeom>
              <a:avLst/>
              <a:gdLst>
                <a:gd name="T0" fmla="*/ 86 w 87"/>
                <a:gd name="T1" fmla="*/ 159 h 160"/>
                <a:gd name="T2" fmla="*/ 73 w 87"/>
                <a:gd name="T3" fmla="*/ 156 h 160"/>
                <a:gd name="T4" fmla="*/ 0 w 87"/>
                <a:gd name="T5" fmla="*/ 0 h 160"/>
                <a:gd name="T6" fmla="*/ 16 w 87"/>
                <a:gd name="T7" fmla="*/ 3 h 160"/>
                <a:gd name="T8" fmla="*/ 86 w 87"/>
                <a:gd name="T9" fmla="*/ 15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60"/>
                <a:gd name="T17" fmla="*/ 87 w 8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60">
                  <a:moveTo>
                    <a:pt x="86" y="159"/>
                  </a:moveTo>
                  <a:lnTo>
                    <a:pt x="73" y="15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86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46" name="Freeform 50"/>
            <p:cNvSpPr>
              <a:spLocks/>
            </p:cNvSpPr>
            <p:nvPr/>
          </p:nvSpPr>
          <p:spPr bwMode="auto">
            <a:xfrm>
              <a:off x="2691" y="2184"/>
              <a:ext cx="850" cy="55"/>
            </a:xfrm>
            <a:custGeom>
              <a:avLst/>
              <a:gdLst>
                <a:gd name="T0" fmla="*/ 849 w 850"/>
                <a:gd name="T1" fmla="*/ 13 h 55"/>
                <a:gd name="T2" fmla="*/ 849 w 850"/>
                <a:gd name="T3" fmla="*/ 13 h 55"/>
                <a:gd name="T4" fmla="*/ 844 w 850"/>
                <a:gd name="T5" fmla="*/ 13 h 55"/>
                <a:gd name="T6" fmla="*/ 836 w 850"/>
                <a:gd name="T7" fmla="*/ 12 h 55"/>
                <a:gd name="T8" fmla="*/ 823 w 850"/>
                <a:gd name="T9" fmla="*/ 11 h 55"/>
                <a:gd name="T10" fmla="*/ 809 w 850"/>
                <a:gd name="T11" fmla="*/ 7 h 55"/>
                <a:gd name="T12" fmla="*/ 795 w 850"/>
                <a:gd name="T13" fmla="*/ 4 h 55"/>
                <a:gd name="T14" fmla="*/ 784 w 850"/>
                <a:gd name="T15" fmla="*/ 1 h 55"/>
                <a:gd name="T16" fmla="*/ 776 w 850"/>
                <a:gd name="T17" fmla="*/ 1 h 55"/>
                <a:gd name="T18" fmla="*/ 773 w 850"/>
                <a:gd name="T19" fmla="*/ 0 h 55"/>
                <a:gd name="T20" fmla="*/ 771 w 850"/>
                <a:gd name="T21" fmla="*/ 0 h 55"/>
                <a:gd name="T22" fmla="*/ 769 w 850"/>
                <a:gd name="T23" fmla="*/ 1 h 55"/>
                <a:gd name="T24" fmla="*/ 761 w 850"/>
                <a:gd name="T25" fmla="*/ 0 h 55"/>
                <a:gd name="T26" fmla="*/ 752 w 850"/>
                <a:gd name="T27" fmla="*/ 1 h 55"/>
                <a:gd name="T28" fmla="*/ 740 w 850"/>
                <a:gd name="T29" fmla="*/ 1 h 55"/>
                <a:gd name="T30" fmla="*/ 726 w 850"/>
                <a:gd name="T31" fmla="*/ 2 h 55"/>
                <a:gd name="T32" fmla="*/ 710 w 850"/>
                <a:gd name="T33" fmla="*/ 3 h 55"/>
                <a:gd name="T34" fmla="*/ 693 w 850"/>
                <a:gd name="T35" fmla="*/ 4 h 55"/>
                <a:gd name="T36" fmla="*/ 673 w 850"/>
                <a:gd name="T37" fmla="*/ 4 h 55"/>
                <a:gd name="T38" fmla="*/ 653 w 850"/>
                <a:gd name="T39" fmla="*/ 5 h 55"/>
                <a:gd name="T40" fmla="*/ 630 w 850"/>
                <a:gd name="T41" fmla="*/ 5 h 55"/>
                <a:gd name="T42" fmla="*/ 608 w 850"/>
                <a:gd name="T43" fmla="*/ 7 h 55"/>
                <a:gd name="T44" fmla="*/ 585 w 850"/>
                <a:gd name="T45" fmla="*/ 7 h 55"/>
                <a:gd name="T46" fmla="*/ 560 w 850"/>
                <a:gd name="T47" fmla="*/ 9 h 55"/>
                <a:gd name="T48" fmla="*/ 536 w 850"/>
                <a:gd name="T49" fmla="*/ 11 h 55"/>
                <a:gd name="T50" fmla="*/ 512 w 850"/>
                <a:gd name="T51" fmla="*/ 11 h 55"/>
                <a:gd name="T52" fmla="*/ 487 w 850"/>
                <a:gd name="T53" fmla="*/ 12 h 55"/>
                <a:gd name="T54" fmla="*/ 463 w 850"/>
                <a:gd name="T55" fmla="*/ 13 h 55"/>
                <a:gd name="T56" fmla="*/ 438 w 850"/>
                <a:gd name="T57" fmla="*/ 15 h 55"/>
                <a:gd name="T58" fmla="*/ 414 w 850"/>
                <a:gd name="T59" fmla="*/ 15 h 55"/>
                <a:gd name="T60" fmla="*/ 390 w 850"/>
                <a:gd name="T61" fmla="*/ 15 h 55"/>
                <a:gd name="T62" fmla="*/ 369 w 850"/>
                <a:gd name="T63" fmla="*/ 19 h 55"/>
                <a:gd name="T64" fmla="*/ 348 w 850"/>
                <a:gd name="T65" fmla="*/ 18 h 55"/>
                <a:gd name="T66" fmla="*/ 329 w 850"/>
                <a:gd name="T67" fmla="*/ 19 h 55"/>
                <a:gd name="T68" fmla="*/ 312 w 850"/>
                <a:gd name="T69" fmla="*/ 21 h 55"/>
                <a:gd name="T70" fmla="*/ 295 w 850"/>
                <a:gd name="T71" fmla="*/ 22 h 55"/>
                <a:gd name="T72" fmla="*/ 280 w 850"/>
                <a:gd name="T73" fmla="*/ 23 h 55"/>
                <a:gd name="T74" fmla="*/ 268 w 850"/>
                <a:gd name="T75" fmla="*/ 23 h 55"/>
                <a:gd name="T76" fmla="*/ 259 w 850"/>
                <a:gd name="T77" fmla="*/ 23 h 55"/>
                <a:gd name="T78" fmla="*/ 252 w 850"/>
                <a:gd name="T79" fmla="*/ 24 h 55"/>
                <a:gd name="T80" fmla="*/ 247 w 850"/>
                <a:gd name="T81" fmla="*/ 24 h 55"/>
                <a:gd name="T82" fmla="*/ 246 w 850"/>
                <a:gd name="T83" fmla="*/ 25 h 55"/>
                <a:gd name="T84" fmla="*/ 243 w 850"/>
                <a:gd name="T85" fmla="*/ 26 h 55"/>
                <a:gd name="T86" fmla="*/ 236 w 850"/>
                <a:gd name="T87" fmla="*/ 27 h 55"/>
                <a:gd name="T88" fmla="*/ 223 w 850"/>
                <a:gd name="T89" fmla="*/ 29 h 55"/>
                <a:gd name="T90" fmla="*/ 207 w 850"/>
                <a:gd name="T91" fmla="*/ 31 h 55"/>
                <a:gd name="T92" fmla="*/ 189 w 850"/>
                <a:gd name="T93" fmla="*/ 33 h 55"/>
                <a:gd name="T94" fmla="*/ 167 w 850"/>
                <a:gd name="T95" fmla="*/ 36 h 55"/>
                <a:gd name="T96" fmla="*/ 146 w 850"/>
                <a:gd name="T97" fmla="*/ 39 h 55"/>
                <a:gd name="T98" fmla="*/ 123 w 850"/>
                <a:gd name="T99" fmla="*/ 41 h 55"/>
                <a:gd name="T100" fmla="*/ 101 w 850"/>
                <a:gd name="T101" fmla="*/ 42 h 55"/>
                <a:gd name="T102" fmla="*/ 78 w 850"/>
                <a:gd name="T103" fmla="*/ 46 h 55"/>
                <a:gd name="T104" fmla="*/ 57 w 850"/>
                <a:gd name="T105" fmla="*/ 48 h 55"/>
                <a:gd name="T106" fmla="*/ 39 w 850"/>
                <a:gd name="T107" fmla="*/ 50 h 55"/>
                <a:gd name="T108" fmla="*/ 23 w 850"/>
                <a:gd name="T109" fmla="*/ 51 h 55"/>
                <a:gd name="T110" fmla="*/ 11 w 850"/>
                <a:gd name="T111" fmla="*/ 53 h 55"/>
                <a:gd name="T112" fmla="*/ 3 w 850"/>
                <a:gd name="T113" fmla="*/ 54 h 55"/>
                <a:gd name="T114" fmla="*/ 0 w 850"/>
                <a:gd name="T115" fmla="*/ 5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5"/>
                <a:gd name="T176" fmla="*/ 850 w 850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5">
                  <a:moveTo>
                    <a:pt x="849" y="13"/>
                  </a:moveTo>
                  <a:lnTo>
                    <a:pt x="849" y="13"/>
                  </a:lnTo>
                  <a:lnTo>
                    <a:pt x="844" y="13"/>
                  </a:lnTo>
                  <a:lnTo>
                    <a:pt x="836" y="12"/>
                  </a:lnTo>
                  <a:lnTo>
                    <a:pt x="823" y="11"/>
                  </a:lnTo>
                  <a:lnTo>
                    <a:pt x="809" y="7"/>
                  </a:lnTo>
                  <a:lnTo>
                    <a:pt x="795" y="4"/>
                  </a:lnTo>
                  <a:lnTo>
                    <a:pt x="784" y="1"/>
                  </a:lnTo>
                  <a:lnTo>
                    <a:pt x="776" y="1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69" y="1"/>
                  </a:lnTo>
                  <a:lnTo>
                    <a:pt x="761" y="0"/>
                  </a:lnTo>
                  <a:lnTo>
                    <a:pt x="752" y="1"/>
                  </a:lnTo>
                  <a:lnTo>
                    <a:pt x="740" y="1"/>
                  </a:lnTo>
                  <a:lnTo>
                    <a:pt x="726" y="2"/>
                  </a:lnTo>
                  <a:lnTo>
                    <a:pt x="710" y="3"/>
                  </a:lnTo>
                  <a:lnTo>
                    <a:pt x="693" y="4"/>
                  </a:lnTo>
                  <a:lnTo>
                    <a:pt x="673" y="4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8" y="7"/>
                  </a:lnTo>
                  <a:lnTo>
                    <a:pt x="585" y="7"/>
                  </a:lnTo>
                  <a:lnTo>
                    <a:pt x="560" y="9"/>
                  </a:lnTo>
                  <a:lnTo>
                    <a:pt x="536" y="11"/>
                  </a:lnTo>
                  <a:lnTo>
                    <a:pt x="512" y="11"/>
                  </a:lnTo>
                  <a:lnTo>
                    <a:pt x="487" y="12"/>
                  </a:lnTo>
                  <a:lnTo>
                    <a:pt x="463" y="13"/>
                  </a:lnTo>
                  <a:lnTo>
                    <a:pt x="438" y="15"/>
                  </a:lnTo>
                  <a:lnTo>
                    <a:pt x="414" y="15"/>
                  </a:lnTo>
                  <a:lnTo>
                    <a:pt x="390" y="15"/>
                  </a:lnTo>
                  <a:lnTo>
                    <a:pt x="369" y="19"/>
                  </a:lnTo>
                  <a:lnTo>
                    <a:pt x="348" y="18"/>
                  </a:lnTo>
                  <a:lnTo>
                    <a:pt x="329" y="19"/>
                  </a:lnTo>
                  <a:lnTo>
                    <a:pt x="312" y="21"/>
                  </a:lnTo>
                  <a:lnTo>
                    <a:pt x="295" y="22"/>
                  </a:lnTo>
                  <a:lnTo>
                    <a:pt x="280" y="23"/>
                  </a:lnTo>
                  <a:lnTo>
                    <a:pt x="268" y="23"/>
                  </a:lnTo>
                  <a:lnTo>
                    <a:pt x="259" y="23"/>
                  </a:lnTo>
                  <a:lnTo>
                    <a:pt x="252" y="24"/>
                  </a:lnTo>
                  <a:lnTo>
                    <a:pt x="247" y="24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6" y="27"/>
                  </a:lnTo>
                  <a:lnTo>
                    <a:pt x="223" y="29"/>
                  </a:lnTo>
                  <a:lnTo>
                    <a:pt x="207" y="31"/>
                  </a:lnTo>
                  <a:lnTo>
                    <a:pt x="189" y="33"/>
                  </a:lnTo>
                  <a:lnTo>
                    <a:pt x="167" y="36"/>
                  </a:lnTo>
                  <a:lnTo>
                    <a:pt x="146" y="39"/>
                  </a:lnTo>
                  <a:lnTo>
                    <a:pt x="123" y="41"/>
                  </a:lnTo>
                  <a:lnTo>
                    <a:pt x="101" y="42"/>
                  </a:lnTo>
                  <a:lnTo>
                    <a:pt x="78" y="46"/>
                  </a:lnTo>
                  <a:lnTo>
                    <a:pt x="57" y="48"/>
                  </a:lnTo>
                  <a:lnTo>
                    <a:pt x="39" y="50"/>
                  </a:lnTo>
                  <a:lnTo>
                    <a:pt x="23" y="51"/>
                  </a:lnTo>
                  <a:lnTo>
                    <a:pt x="11" y="53"/>
                  </a:lnTo>
                  <a:lnTo>
                    <a:pt x="3" y="54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47" name="Line 51"/>
            <p:cNvSpPr>
              <a:spLocks noChangeShapeType="1"/>
            </p:cNvSpPr>
            <p:nvPr/>
          </p:nvSpPr>
          <p:spPr bwMode="auto">
            <a:xfrm>
              <a:off x="2484" y="1887"/>
              <a:ext cx="0" cy="0"/>
            </a:xfrm>
            <a:prstGeom prst="line">
              <a:avLst/>
            </a:prstGeom>
            <a:noFill/>
            <a:ln w="12700">
              <a:solidFill>
                <a:srgbClr val="99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8" name="Freeform 52"/>
            <p:cNvSpPr>
              <a:spLocks/>
            </p:cNvSpPr>
            <p:nvPr/>
          </p:nvSpPr>
          <p:spPr bwMode="auto">
            <a:xfrm>
              <a:off x="2354" y="1885"/>
              <a:ext cx="131" cy="348"/>
            </a:xfrm>
            <a:custGeom>
              <a:avLst/>
              <a:gdLst>
                <a:gd name="T0" fmla="*/ 126 w 131"/>
                <a:gd name="T1" fmla="*/ 0 h 348"/>
                <a:gd name="T2" fmla="*/ 0 w 131"/>
                <a:gd name="T3" fmla="*/ 33 h 348"/>
                <a:gd name="T4" fmla="*/ 4 w 131"/>
                <a:gd name="T5" fmla="*/ 347 h 348"/>
                <a:gd name="T6" fmla="*/ 130 w 131"/>
                <a:gd name="T7" fmla="*/ 347 h 348"/>
                <a:gd name="T8" fmla="*/ 127 w 131"/>
                <a:gd name="T9" fmla="*/ 1 h 348"/>
                <a:gd name="T10" fmla="*/ 126 w 131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348"/>
                <a:gd name="T20" fmla="*/ 131 w 131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348">
                  <a:moveTo>
                    <a:pt x="126" y="0"/>
                  </a:moveTo>
                  <a:lnTo>
                    <a:pt x="0" y="33"/>
                  </a:lnTo>
                  <a:lnTo>
                    <a:pt x="4" y="347"/>
                  </a:lnTo>
                  <a:lnTo>
                    <a:pt x="130" y="347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49" name="Freeform 53"/>
            <p:cNvSpPr>
              <a:spLocks/>
            </p:cNvSpPr>
            <p:nvPr/>
          </p:nvSpPr>
          <p:spPr bwMode="auto">
            <a:xfrm>
              <a:off x="2353" y="1886"/>
              <a:ext cx="135" cy="354"/>
            </a:xfrm>
            <a:custGeom>
              <a:avLst/>
              <a:gdLst>
                <a:gd name="T0" fmla="*/ 130 w 135"/>
                <a:gd name="T1" fmla="*/ 0 h 354"/>
                <a:gd name="T2" fmla="*/ 0 w 135"/>
                <a:gd name="T3" fmla="*/ 33 h 354"/>
                <a:gd name="T4" fmla="*/ 6 w 135"/>
                <a:gd name="T5" fmla="*/ 353 h 354"/>
                <a:gd name="T6" fmla="*/ 134 w 135"/>
                <a:gd name="T7" fmla="*/ 353 h 354"/>
                <a:gd name="T8" fmla="*/ 131 w 135"/>
                <a:gd name="T9" fmla="*/ 1 h 354"/>
                <a:gd name="T10" fmla="*/ 130 w 135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354"/>
                <a:gd name="T20" fmla="*/ 135 w 135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354">
                  <a:moveTo>
                    <a:pt x="130" y="0"/>
                  </a:moveTo>
                  <a:lnTo>
                    <a:pt x="0" y="33"/>
                  </a:lnTo>
                  <a:lnTo>
                    <a:pt x="6" y="353"/>
                  </a:lnTo>
                  <a:lnTo>
                    <a:pt x="134" y="353"/>
                  </a:lnTo>
                  <a:lnTo>
                    <a:pt x="131" y="1"/>
                  </a:lnTo>
                  <a:lnTo>
                    <a:pt x="1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0" name="Freeform 54"/>
            <p:cNvSpPr>
              <a:spLocks/>
            </p:cNvSpPr>
            <p:nvPr/>
          </p:nvSpPr>
          <p:spPr bwMode="auto">
            <a:xfrm>
              <a:off x="2469" y="1887"/>
              <a:ext cx="18" cy="345"/>
            </a:xfrm>
            <a:custGeom>
              <a:avLst/>
              <a:gdLst>
                <a:gd name="T0" fmla="*/ 15 w 18"/>
                <a:gd name="T1" fmla="*/ 0 h 345"/>
                <a:gd name="T2" fmla="*/ 0 w 18"/>
                <a:gd name="T3" fmla="*/ 4 h 345"/>
                <a:gd name="T4" fmla="*/ 3 w 18"/>
                <a:gd name="T5" fmla="*/ 344 h 345"/>
                <a:gd name="T6" fmla="*/ 17 w 18"/>
                <a:gd name="T7" fmla="*/ 343 h 345"/>
                <a:gd name="T8" fmla="*/ 15 w 18"/>
                <a:gd name="T9" fmla="*/ 0 h 345"/>
                <a:gd name="T10" fmla="*/ 15 w 18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45"/>
                <a:gd name="T20" fmla="*/ 18 w 18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45">
                  <a:moveTo>
                    <a:pt x="15" y="0"/>
                  </a:moveTo>
                  <a:lnTo>
                    <a:pt x="0" y="4"/>
                  </a:lnTo>
                  <a:lnTo>
                    <a:pt x="3" y="344"/>
                  </a:lnTo>
                  <a:lnTo>
                    <a:pt x="17" y="343"/>
                  </a:lnTo>
                  <a:lnTo>
                    <a:pt x="15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1" name="Freeform 55"/>
            <p:cNvSpPr>
              <a:spLocks/>
            </p:cNvSpPr>
            <p:nvPr/>
          </p:nvSpPr>
          <p:spPr bwMode="auto">
            <a:xfrm>
              <a:off x="2469" y="1887"/>
              <a:ext cx="21" cy="353"/>
            </a:xfrm>
            <a:custGeom>
              <a:avLst/>
              <a:gdLst>
                <a:gd name="T0" fmla="*/ 16 w 21"/>
                <a:gd name="T1" fmla="*/ 0 h 353"/>
                <a:gd name="T2" fmla="*/ 0 w 21"/>
                <a:gd name="T3" fmla="*/ 4 h 353"/>
                <a:gd name="T4" fmla="*/ 4 w 21"/>
                <a:gd name="T5" fmla="*/ 352 h 353"/>
                <a:gd name="T6" fmla="*/ 20 w 21"/>
                <a:gd name="T7" fmla="*/ 352 h 353"/>
                <a:gd name="T8" fmla="*/ 15 w 21"/>
                <a:gd name="T9" fmla="*/ 0 h 353"/>
                <a:gd name="T10" fmla="*/ 16 w 21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53"/>
                <a:gd name="T20" fmla="*/ 21 w 21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53">
                  <a:moveTo>
                    <a:pt x="16" y="0"/>
                  </a:moveTo>
                  <a:lnTo>
                    <a:pt x="0" y="4"/>
                  </a:lnTo>
                  <a:lnTo>
                    <a:pt x="4" y="352"/>
                  </a:lnTo>
                  <a:lnTo>
                    <a:pt x="20" y="35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2" name="Freeform 56"/>
            <p:cNvSpPr>
              <a:spLocks/>
            </p:cNvSpPr>
            <p:nvPr/>
          </p:nvSpPr>
          <p:spPr bwMode="auto">
            <a:xfrm>
              <a:off x="2354" y="1914"/>
              <a:ext cx="17" cy="320"/>
            </a:xfrm>
            <a:custGeom>
              <a:avLst/>
              <a:gdLst>
                <a:gd name="T0" fmla="*/ 16 w 17"/>
                <a:gd name="T1" fmla="*/ 0 h 320"/>
                <a:gd name="T2" fmla="*/ 0 w 17"/>
                <a:gd name="T3" fmla="*/ 5 h 320"/>
                <a:gd name="T4" fmla="*/ 2 w 17"/>
                <a:gd name="T5" fmla="*/ 319 h 320"/>
                <a:gd name="T6" fmla="*/ 15 w 17"/>
                <a:gd name="T7" fmla="*/ 319 h 320"/>
                <a:gd name="T8" fmla="*/ 16 w 1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0"/>
                <a:gd name="T17" fmla="*/ 17 w 1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0">
                  <a:moveTo>
                    <a:pt x="16" y="0"/>
                  </a:moveTo>
                  <a:lnTo>
                    <a:pt x="0" y="5"/>
                  </a:lnTo>
                  <a:lnTo>
                    <a:pt x="2" y="319"/>
                  </a:lnTo>
                  <a:lnTo>
                    <a:pt x="15" y="319"/>
                  </a:lnTo>
                  <a:lnTo>
                    <a:pt x="16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3" name="Freeform 57"/>
            <p:cNvSpPr>
              <a:spLocks/>
            </p:cNvSpPr>
            <p:nvPr/>
          </p:nvSpPr>
          <p:spPr bwMode="auto">
            <a:xfrm>
              <a:off x="2354" y="1914"/>
              <a:ext cx="20" cy="327"/>
            </a:xfrm>
            <a:custGeom>
              <a:avLst/>
              <a:gdLst>
                <a:gd name="T0" fmla="*/ 16 w 20"/>
                <a:gd name="T1" fmla="*/ 0 h 327"/>
                <a:gd name="T2" fmla="*/ 0 w 20"/>
                <a:gd name="T3" fmla="*/ 5 h 327"/>
                <a:gd name="T4" fmla="*/ 5 w 20"/>
                <a:gd name="T5" fmla="*/ 326 h 327"/>
                <a:gd name="T6" fmla="*/ 19 w 20"/>
                <a:gd name="T7" fmla="*/ 326 h 327"/>
                <a:gd name="T8" fmla="*/ 16 w 20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7"/>
                <a:gd name="T17" fmla="*/ 20 w 20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7">
                  <a:moveTo>
                    <a:pt x="16" y="0"/>
                  </a:moveTo>
                  <a:lnTo>
                    <a:pt x="0" y="5"/>
                  </a:lnTo>
                  <a:lnTo>
                    <a:pt x="5" y="326"/>
                  </a:lnTo>
                  <a:lnTo>
                    <a:pt x="19" y="32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4" name="Freeform 58"/>
            <p:cNvSpPr>
              <a:spLocks/>
            </p:cNvSpPr>
            <p:nvPr/>
          </p:nvSpPr>
          <p:spPr bwMode="auto">
            <a:xfrm>
              <a:off x="2341" y="1986"/>
              <a:ext cx="160" cy="168"/>
            </a:xfrm>
            <a:custGeom>
              <a:avLst/>
              <a:gdLst>
                <a:gd name="T0" fmla="*/ 81 w 160"/>
                <a:gd name="T1" fmla="*/ 166 h 168"/>
                <a:gd name="T2" fmla="*/ 73 w 160"/>
                <a:gd name="T3" fmla="*/ 167 h 168"/>
                <a:gd name="T4" fmla="*/ 64 w 160"/>
                <a:gd name="T5" fmla="*/ 166 h 168"/>
                <a:gd name="T6" fmla="*/ 58 w 160"/>
                <a:gd name="T7" fmla="*/ 165 h 168"/>
                <a:gd name="T8" fmla="*/ 50 w 160"/>
                <a:gd name="T9" fmla="*/ 161 h 168"/>
                <a:gd name="T10" fmla="*/ 43 w 160"/>
                <a:gd name="T11" fmla="*/ 158 h 168"/>
                <a:gd name="T12" fmla="*/ 37 w 160"/>
                <a:gd name="T13" fmla="*/ 154 h 168"/>
                <a:gd name="T14" fmla="*/ 31 w 160"/>
                <a:gd name="T15" fmla="*/ 149 h 168"/>
                <a:gd name="T16" fmla="*/ 24 w 160"/>
                <a:gd name="T17" fmla="*/ 143 h 168"/>
                <a:gd name="T18" fmla="*/ 18 w 160"/>
                <a:gd name="T19" fmla="*/ 137 h 168"/>
                <a:gd name="T20" fmla="*/ 15 w 160"/>
                <a:gd name="T21" fmla="*/ 132 h 168"/>
                <a:gd name="T22" fmla="*/ 11 w 160"/>
                <a:gd name="T23" fmla="*/ 126 h 168"/>
                <a:gd name="T24" fmla="*/ 7 w 160"/>
                <a:gd name="T25" fmla="*/ 117 h 168"/>
                <a:gd name="T26" fmla="*/ 4 w 160"/>
                <a:gd name="T27" fmla="*/ 111 h 168"/>
                <a:gd name="T28" fmla="*/ 0 w 160"/>
                <a:gd name="T29" fmla="*/ 102 h 168"/>
                <a:gd name="T30" fmla="*/ 1 w 160"/>
                <a:gd name="T31" fmla="*/ 94 h 168"/>
                <a:gd name="T32" fmla="*/ 0 w 160"/>
                <a:gd name="T33" fmla="*/ 86 h 168"/>
                <a:gd name="T34" fmla="*/ 2 w 160"/>
                <a:gd name="T35" fmla="*/ 68 h 168"/>
                <a:gd name="T36" fmla="*/ 6 w 160"/>
                <a:gd name="T37" fmla="*/ 53 h 168"/>
                <a:gd name="T38" fmla="*/ 13 w 160"/>
                <a:gd name="T39" fmla="*/ 38 h 168"/>
                <a:gd name="T40" fmla="*/ 23 w 160"/>
                <a:gd name="T41" fmla="*/ 26 h 168"/>
                <a:gd name="T42" fmla="*/ 34 w 160"/>
                <a:gd name="T43" fmla="*/ 16 h 168"/>
                <a:gd name="T44" fmla="*/ 48 w 160"/>
                <a:gd name="T45" fmla="*/ 6 h 168"/>
                <a:gd name="T46" fmla="*/ 63 w 160"/>
                <a:gd name="T47" fmla="*/ 2 h 168"/>
                <a:gd name="T48" fmla="*/ 78 w 160"/>
                <a:gd name="T49" fmla="*/ 0 h 168"/>
                <a:gd name="T50" fmla="*/ 88 w 160"/>
                <a:gd name="T51" fmla="*/ 0 h 168"/>
                <a:gd name="T52" fmla="*/ 95 w 160"/>
                <a:gd name="T53" fmla="*/ 2 h 168"/>
                <a:gd name="T54" fmla="*/ 103 w 160"/>
                <a:gd name="T55" fmla="*/ 3 h 168"/>
                <a:gd name="T56" fmla="*/ 110 w 160"/>
                <a:gd name="T57" fmla="*/ 6 h 168"/>
                <a:gd name="T58" fmla="*/ 117 w 160"/>
                <a:gd name="T59" fmla="*/ 10 h 168"/>
                <a:gd name="T60" fmla="*/ 123 w 160"/>
                <a:gd name="T61" fmla="*/ 15 h 168"/>
                <a:gd name="T62" fmla="*/ 129 w 160"/>
                <a:gd name="T63" fmla="*/ 19 h 168"/>
                <a:gd name="T64" fmla="*/ 135 w 160"/>
                <a:gd name="T65" fmla="*/ 23 h 168"/>
                <a:gd name="T66" fmla="*/ 141 w 160"/>
                <a:gd name="T67" fmla="*/ 30 h 168"/>
                <a:gd name="T68" fmla="*/ 145 w 160"/>
                <a:gd name="T69" fmla="*/ 37 h 168"/>
                <a:gd name="T70" fmla="*/ 150 w 160"/>
                <a:gd name="T71" fmla="*/ 44 h 168"/>
                <a:gd name="T72" fmla="*/ 153 w 160"/>
                <a:gd name="T73" fmla="*/ 50 h 168"/>
                <a:gd name="T74" fmla="*/ 156 w 160"/>
                <a:gd name="T75" fmla="*/ 59 h 168"/>
                <a:gd name="T76" fmla="*/ 158 w 160"/>
                <a:gd name="T77" fmla="*/ 67 h 168"/>
                <a:gd name="T78" fmla="*/ 159 w 160"/>
                <a:gd name="T79" fmla="*/ 74 h 168"/>
                <a:gd name="T80" fmla="*/ 158 w 160"/>
                <a:gd name="T81" fmla="*/ 83 h 168"/>
                <a:gd name="T82" fmla="*/ 159 w 160"/>
                <a:gd name="T83" fmla="*/ 100 h 168"/>
                <a:gd name="T84" fmla="*/ 152 w 160"/>
                <a:gd name="T85" fmla="*/ 116 h 168"/>
                <a:gd name="T86" fmla="*/ 147 w 160"/>
                <a:gd name="T87" fmla="*/ 130 h 168"/>
                <a:gd name="T88" fmla="*/ 137 w 160"/>
                <a:gd name="T89" fmla="*/ 142 h 168"/>
                <a:gd name="T90" fmla="*/ 125 w 160"/>
                <a:gd name="T91" fmla="*/ 152 h 168"/>
                <a:gd name="T92" fmla="*/ 113 w 160"/>
                <a:gd name="T93" fmla="*/ 161 h 168"/>
                <a:gd name="T94" fmla="*/ 97 w 160"/>
                <a:gd name="T95" fmla="*/ 165 h 168"/>
                <a:gd name="T96" fmla="*/ 81 w 160"/>
                <a:gd name="T97" fmla="*/ 166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81" y="166"/>
                  </a:moveTo>
                  <a:lnTo>
                    <a:pt x="73" y="167"/>
                  </a:lnTo>
                  <a:lnTo>
                    <a:pt x="64" y="166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3" y="158"/>
                  </a:lnTo>
                  <a:lnTo>
                    <a:pt x="37" y="154"/>
                  </a:lnTo>
                  <a:lnTo>
                    <a:pt x="31" y="149"/>
                  </a:lnTo>
                  <a:lnTo>
                    <a:pt x="24" y="143"/>
                  </a:lnTo>
                  <a:lnTo>
                    <a:pt x="18" y="137"/>
                  </a:lnTo>
                  <a:lnTo>
                    <a:pt x="15" y="132"/>
                  </a:lnTo>
                  <a:lnTo>
                    <a:pt x="11" y="126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3" y="26"/>
                  </a:lnTo>
                  <a:lnTo>
                    <a:pt x="34" y="16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41" y="30"/>
                  </a:lnTo>
                  <a:lnTo>
                    <a:pt x="145" y="37"/>
                  </a:lnTo>
                  <a:lnTo>
                    <a:pt x="150" y="44"/>
                  </a:lnTo>
                  <a:lnTo>
                    <a:pt x="153" y="50"/>
                  </a:lnTo>
                  <a:lnTo>
                    <a:pt x="156" y="59"/>
                  </a:lnTo>
                  <a:lnTo>
                    <a:pt x="158" y="67"/>
                  </a:lnTo>
                  <a:lnTo>
                    <a:pt x="159" y="74"/>
                  </a:lnTo>
                  <a:lnTo>
                    <a:pt x="158" y="83"/>
                  </a:lnTo>
                  <a:lnTo>
                    <a:pt x="159" y="100"/>
                  </a:lnTo>
                  <a:lnTo>
                    <a:pt x="152" y="116"/>
                  </a:lnTo>
                  <a:lnTo>
                    <a:pt x="147" y="130"/>
                  </a:lnTo>
                  <a:lnTo>
                    <a:pt x="137" y="142"/>
                  </a:lnTo>
                  <a:lnTo>
                    <a:pt x="125" y="152"/>
                  </a:lnTo>
                  <a:lnTo>
                    <a:pt x="113" y="161"/>
                  </a:lnTo>
                  <a:lnTo>
                    <a:pt x="97" y="165"/>
                  </a:lnTo>
                  <a:lnTo>
                    <a:pt x="81" y="166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5" name="Freeform 59"/>
            <p:cNvSpPr>
              <a:spLocks/>
            </p:cNvSpPr>
            <p:nvPr/>
          </p:nvSpPr>
          <p:spPr bwMode="auto">
            <a:xfrm>
              <a:off x="2340" y="1987"/>
              <a:ext cx="166" cy="175"/>
            </a:xfrm>
            <a:custGeom>
              <a:avLst/>
              <a:gdLst>
                <a:gd name="T0" fmla="*/ 84 w 166"/>
                <a:gd name="T1" fmla="*/ 174 h 175"/>
                <a:gd name="T2" fmla="*/ 84 w 166"/>
                <a:gd name="T3" fmla="*/ 174 h 175"/>
                <a:gd name="T4" fmla="*/ 76 w 166"/>
                <a:gd name="T5" fmla="*/ 173 h 175"/>
                <a:gd name="T6" fmla="*/ 67 w 166"/>
                <a:gd name="T7" fmla="*/ 172 h 175"/>
                <a:gd name="T8" fmla="*/ 59 w 166"/>
                <a:gd name="T9" fmla="*/ 170 h 175"/>
                <a:gd name="T10" fmla="*/ 52 w 166"/>
                <a:gd name="T11" fmla="*/ 166 h 175"/>
                <a:gd name="T12" fmla="*/ 44 w 166"/>
                <a:gd name="T13" fmla="*/ 163 h 175"/>
                <a:gd name="T14" fmla="*/ 37 w 166"/>
                <a:gd name="T15" fmla="*/ 159 h 175"/>
                <a:gd name="T16" fmla="*/ 31 w 166"/>
                <a:gd name="T17" fmla="*/ 155 h 175"/>
                <a:gd name="T18" fmla="*/ 25 w 166"/>
                <a:gd name="T19" fmla="*/ 149 h 175"/>
                <a:gd name="T20" fmla="*/ 19 w 166"/>
                <a:gd name="T21" fmla="*/ 142 h 175"/>
                <a:gd name="T22" fmla="*/ 15 w 166"/>
                <a:gd name="T23" fmla="*/ 136 h 175"/>
                <a:gd name="T24" fmla="*/ 10 w 166"/>
                <a:gd name="T25" fmla="*/ 130 h 175"/>
                <a:gd name="T26" fmla="*/ 7 w 166"/>
                <a:gd name="T27" fmla="*/ 122 h 175"/>
                <a:gd name="T28" fmla="*/ 4 w 166"/>
                <a:gd name="T29" fmla="*/ 114 h 175"/>
                <a:gd name="T30" fmla="*/ 1 w 166"/>
                <a:gd name="T31" fmla="*/ 106 h 175"/>
                <a:gd name="T32" fmla="*/ 0 w 166"/>
                <a:gd name="T33" fmla="*/ 95 h 175"/>
                <a:gd name="T34" fmla="*/ 0 w 166"/>
                <a:gd name="T35" fmla="*/ 88 h 175"/>
                <a:gd name="T36" fmla="*/ 2 w 166"/>
                <a:gd name="T37" fmla="*/ 71 h 175"/>
                <a:gd name="T38" fmla="*/ 5 w 166"/>
                <a:gd name="T39" fmla="*/ 55 h 175"/>
                <a:gd name="T40" fmla="*/ 13 w 166"/>
                <a:gd name="T41" fmla="*/ 39 h 175"/>
                <a:gd name="T42" fmla="*/ 23 w 166"/>
                <a:gd name="T43" fmla="*/ 27 h 175"/>
                <a:gd name="T44" fmla="*/ 35 w 166"/>
                <a:gd name="T45" fmla="*/ 16 h 175"/>
                <a:gd name="T46" fmla="*/ 50 w 166"/>
                <a:gd name="T47" fmla="*/ 7 h 175"/>
                <a:gd name="T48" fmla="*/ 65 w 166"/>
                <a:gd name="T49" fmla="*/ 2 h 175"/>
                <a:gd name="T50" fmla="*/ 81 w 166"/>
                <a:gd name="T51" fmla="*/ 0 h 175"/>
                <a:gd name="T52" fmla="*/ 91 w 166"/>
                <a:gd name="T53" fmla="*/ 1 h 175"/>
                <a:gd name="T54" fmla="*/ 98 w 166"/>
                <a:gd name="T55" fmla="*/ 1 h 175"/>
                <a:gd name="T56" fmla="*/ 107 w 166"/>
                <a:gd name="T57" fmla="*/ 3 h 175"/>
                <a:gd name="T58" fmla="*/ 114 w 166"/>
                <a:gd name="T59" fmla="*/ 6 h 175"/>
                <a:gd name="T60" fmla="*/ 121 w 166"/>
                <a:gd name="T61" fmla="*/ 11 h 175"/>
                <a:gd name="T62" fmla="*/ 128 w 166"/>
                <a:gd name="T63" fmla="*/ 15 h 175"/>
                <a:gd name="T64" fmla="*/ 134 w 166"/>
                <a:gd name="T65" fmla="*/ 19 h 175"/>
                <a:gd name="T66" fmla="*/ 140 w 166"/>
                <a:gd name="T67" fmla="*/ 24 h 175"/>
                <a:gd name="T68" fmla="*/ 146 w 166"/>
                <a:gd name="T69" fmla="*/ 31 h 175"/>
                <a:gd name="T70" fmla="*/ 150 w 166"/>
                <a:gd name="T71" fmla="*/ 39 h 175"/>
                <a:gd name="T72" fmla="*/ 155 w 166"/>
                <a:gd name="T73" fmla="*/ 46 h 175"/>
                <a:gd name="T74" fmla="*/ 159 w 166"/>
                <a:gd name="T75" fmla="*/ 52 h 175"/>
                <a:gd name="T76" fmla="*/ 160 w 166"/>
                <a:gd name="T77" fmla="*/ 61 h 175"/>
                <a:gd name="T78" fmla="*/ 163 w 166"/>
                <a:gd name="T79" fmla="*/ 68 h 175"/>
                <a:gd name="T80" fmla="*/ 164 w 166"/>
                <a:gd name="T81" fmla="*/ 77 h 175"/>
                <a:gd name="T82" fmla="*/ 165 w 166"/>
                <a:gd name="T83" fmla="*/ 86 h 175"/>
                <a:gd name="T84" fmla="*/ 164 w 166"/>
                <a:gd name="T85" fmla="*/ 104 h 175"/>
                <a:gd name="T86" fmla="*/ 158 w 166"/>
                <a:gd name="T87" fmla="*/ 120 h 175"/>
                <a:gd name="T88" fmla="*/ 151 w 166"/>
                <a:gd name="T89" fmla="*/ 135 h 175"/>
                <a:gd name="T90" fmla="*/ 142 w 166"/>
                <a:gd name="T91" fmla="*/ 148 h 175"/>
                <a:gd name="T92" fmla="*/ 130 w 166"/>
                <a:gd name="T93" fmla="*/ 158 h 175"/>
                <a:gd name="T94" fmla="*/ 115 w 166"/>
                <a:gd name="T95" fmla="*/ 167 h 175"/>
                <a:gd name="T96" fmla="*/ 101 w 166"/>
                <a:gd name="T97" fmla="*/ 171 h 175"/>
                <a:gd name="T98" fmla="*/ 84 w 166"/>
                <a:gd name="T99" fmla="*/ 17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75"/>
                <a:gd name="T152" fmla="*/ 166 w 166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75">
                  <a:moveTo>
                    <a:pt x="84" y="174"/>
                  </a:moveTo>
                  <a:lnTo>
                    <a:pt x="84" y="174"/>
                  </a:lnTo>
                  <a:lnTo>
                    <a:pt x="76" y="173"/>
                  </a:lnTo>
                  <a:lnTo>
                    <a:pt x="67" y="172"/>
                  </a:lnTo>
                  <a:lnTo>
                    <a:pt x="59" y="170"/>
                  </a:lnTo>
                  <a:lnTo>
                    <a:pt x="52" y="166"/>
                  </a:lnTo>
                  <a:lnTo>
                    <a:pt x="44" y="163"/>
                  </a:lnTo>
                  <a:lnTo>
                    <a:pt x="37" y="159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0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1" y="10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5" y="55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6"/>
                  </a:lnTo>
                  <a:lnTo>
                    <a:pt x="50" y="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1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4" y="6"/>
                  </a:lnTo>
                  <a:lnTo>
                    <a:pt x="121" y="11"/>
                  </a:lnTo>
                  <a:lnTo>
                    <a:pt x="128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6" y="31"/>
                  </a:lnTo>
                  <a:lnTo>
                    <a:pt x="150" y="39"/>
                  </a:lnTo>
                  <a:lnTo>
                    <a:pt x="155" y="46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3" y="68"/>
                  </a:lnTo>
                  <a:lnTo>
                    <a:pt x="164" y="77"/>
                  </a:lnTo>
                  <a:lnTo>
                    <a:pt x="165" y="86"/>
                  </a:lnTo>
                  <a:lnTo>
                    <a:pt x="164" y="104"/>
                  </a:lnTo>
                  <a:lnTo>
                    <a:pt x="158" y="120"/>
                  </a:lnTo>
                  <a:lnTo>
                    <a:pt x="151" y="135"/>
                  </a:lnTo>
                  <a:lnTo>
                    <a:pt x="142" y="148"/>
                  </a:lnTo>
                  <a:lnTo>
                    <a:pt x="130" y="158"/>
                  </a:lnTo>
                  <a:lnTo>
                    <a:pt x="115" y="167"/>
                  </a:lnTo>
                  <a:lnTo>
                    <a:pt x="101" y="171"/>
                  </a:lnTo>
                  <a:lnTo>
                    <a:pt x="84" y="1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6" name="Freeform 60"/>
            <p:cNvSpPr>
              <a:spLocks/>
            </p:cNvSpPr>
            <p:nvPr/>
          </p:nvSpPr>
          <p:spPr bwMode="auto">
            <a:xfrm>
              <a:off x="2371" y="2022"/>
              <a:ext cx="100" cy="98"/>
            </a:xfrm>
            <a:custGeom>
              <a:avLst/>
              <a:gdLst>
                <a:gd name="T0" fmla="*/ 50 w 100"/>
                <a:gd name="T1" fmla="*/ 97 h 98"/>
                <a:gd name="T2" fmla="*/ 40 w 100"/>
                <a:gd name="T3" fmla="*/ 97 h 98"/>
                <a:gd name="T4" fmla="*/ 32 w 100"/>
                <a:gd name="T5" fmla="*/ 94 h 98"/>
                <a:gd name="T6" fmla="*/ 24 w 100"/>
                <a:gd name="T7" fmla="*/ 89 h 98"/>
                <a:gd name="T8" fmla="*/ 15 w 100"/>
                <a:gd name="T9" fmla="*/ 83 h 98"/>
                <a:gd name="T10" fmla="*/ 10 w 100"/>
                <a:gd name="T11" fmla="*/ 76 h 98"/>
                <a:gd name="T12" fmla="*/ 4 w 100"/>
                <a:gd name="T13" fmla="*/ 67 h 98"/>
                <a:gd name="T14" fmla="*/ 2 w 100"/>
                <a:gd name="T15" fmla="*/ 58 h 98"/>
                <a:gd name="T16" fmla="*/ 0 w 100"/>
                <a:gd name="T17" fmla="*/ 50 h 98"/>
                <a:gd name="T18" fmla="*/ 1 w 100"/>
                <a:gd name="T19" fmla="*/ 38 h 98"/>
                <a:gd name="T20" fmla="*/ 4 w 100"/>
                <a:gd name="T21" fmla="*/ 29 h 98"/>
                <a:gd name="T22" fmla="*/ 8 w 100"/>
                <a:gd name="T23" fmla="*/ 22 h 98"/>
                <a:gd name="T24" fmla="*/ 14 w 100"/>
                <a:gd name="T25" fmla="*/ 14 h 98"/>
                <a:gd name="T26" fmla="*/ 22 w 100"/>
                <a:gd name="T27" fmla="*/ 8 h 98"/>
                <a:gd name="T28" fmla="*/ 30 w 100"/>
                <a:gd name="T29" fmla="*/ 3 h 98"/>
                <a:gd name="T30" fmla="*/ 40 w 100"/>
                <a:gd name="T31" fmla="*/ 0 h 98"/>
                <a:gd name="T32" fmla="*/ 48 w 100"/>
                <a:gd name="T33" fmla="*/ 0 h 98"/>
                <a:gd name="T34" fmla="*/ 59 w 100"/>
                <a:gd name="T35" fmla="*/ 1 h 98"/>
                <a:gd name="T36" fmla="*/ 69 w 100"/>
                <a:gd name="T37" fmla="*/ 2 h 98"/>
                <a:gd name="T38" fmla="*/ 76 w 100"/>
                <a:gd name="T39" fmla="*/ 7 h 98"/>
                <a:gd name="T40" fmla="*/ 83 w 100"/>
                <a:gd name="T41" fmla="*/ 14 h 98"/>
                <a:gd name="T42" fmla="*/ 90 w 100"/>
                <a:gd name="T43" fmla="*/ 19 h 98"/>
                <a:gd name="T44" fmla="*/ 95 w 100"/>
                <a:gd name="T45" fmla="*/ 29 h 98"/>
                <a:gd name="T46" fmla="*/ 98 w 100"/>
                <a:gd name="T47" fmla="*/ 37 h 98"/>
                <a:gd name="T48" fmla="*/ 99 w 100"/>
                <a:gd name="T49" fmla="*/ 46 h 98"/>
                <a:gd name="T50" fmla="*/ 98 w 100"/>
                <a:gd name="T51" fmla="*/ 58 h 98"/>
                <a:gd name="T52" fmla="*/ 96 w 100"/>
                <a:gd name="T53" fmla="*/ 66 h 98"/>
                <a:gd name="T54" fmla="*/ 91 w 100"/>
                <a:gd name="T55" fmla="*/ 74 h 98"/>
                <a:gd name="T56" fmla="*/ 85 w 100"/>
                <a:gd name="T57" fmla="*/ 83 h 98"/>
                <a:gd name="T58" fmla="*/ 79 w 100"/>
                <a:gd name="T59" fmla="*/ 87 h 98"/>
                <a:gd name="T60" fmla="*/ 70 w 100"/>
                <a:gd name="T61" fmla="*/ 93 h 98"/>
                <a:gd name="T62" fmla="*/ 60 w 100"/>
                <a:gd name="T63" fmla="*/ 97 h 98"/>
                <a:gd name="T64" fmla="*/ 50 w 100"/>
                <a:gd name="T65" fmla="*/ 9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8"/>
                <a:gd name="T101" fmla="*/ 100 w 10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8">
                  <a:moveTo>
                    <a:pt x="50" y="97"/>
                  </a:moveTo>
                  <a:lnTo>
                    <a:pt x="40" y="97"/>
                  </a:lnTo>
                  <a:lnTo>
                    <a:pt x="32" y="94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6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3" y="14"/>
                  </a:lnTo>
                  <a:lnTo>
                    <a:pt x="90" y="19"/>
                  </a:lnTo>
                  <a:lnTo>
                    <a:pt x="95" y="29"/>
                  </a:lnTo>
                  <a:lnTo>
                    <a:pt x="98" y="37"/>
                  </a:lnTo>
                  <a:lnTo>
                    <a:pt x="99" y="46"/>
                  </a:lnTo>
                  <a:lnTo>
                    <a:pt x="98" y="58"/>
                  </a:lnTo>
                  <a:lnTo>
                    <a:pt x="96" y="66"/>
                  </a:lnTo>
                  <a:lnTo>
                    <a:pt x="91" y="74"/>
                  </a:lnTo>
                  <a:lnTo>
                    <a:pt x="85" y="83"/>
                  </a:lnTo>
                  <a:lnTo>
                    <a:pt x="79" y="87"/>
                  </a:lnTo>
                  <a:lnTo>
                    <a:pt x="70" y="93"/>
                  </a:lnTo>
                  <a:lnTo>
                    <a:pt x="60" y="97"/>
                  </a:lnTo>
                  <a:lnTo>
                    <a:pt x="50" y="9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7" name="Freeform 61"/>
            <p:cNvSpPr>
              <a:spLocks/>
            </p:cNvSpPr>
            <p:nvPr/>
          </p:nvSpPr>
          <p:spPr bwMode="auto">
            <a:xfrm>
              <a:off x="2402" y="2051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17 w 42"/>
                <a:gd name="T3" fmla="*/ 1 h 42"/>
                <a:gd name="T4" fmla="*/ 12 w 42"/>
                <a:gd name="T5" fmla="*/ 3 h 42"/>
                <a:gd name="T6" fmla="*/ 8 w 42"/>
                <a:gd name="T7" fmla="*/ 4 h 42"/>
                <a:gd name="T8" fmla="*/ 6 w 42"/>
                <a:gd name="T9" fmla="*/ 7 h 42"/>
                <a:gd name="T10" fmla="*/ 3 w 42"/>
                <a:gd name="T11" fmla="*/ 10 h 42"/>
                <a:gd name="T12" fmla="*/ 0 w 42"/>
                <a:gd name="T13" fmla="*/ 14 h 42"/>
                <a:gd name="T14" fmla="*/ 0 w 42"/>
                <a:gd name="T15" fmla="*/ 17 h 42"/>
                <a:gd name="T16" fmla="*/ 0 w 42"/>
                <a:gd name="T17" fmla="*/ 22 h 42"/>
                <a:gd name="T18" fmla="*/ 0 w 42"/>
                <a:gd name="T19" fmla="*/ 25 h 42"/>
                <a:gd name="T20" fmla="*/ 2 w 42"/>
                <a:gd name="T21" fmla="*/ 29 h 42"/>
                <a:gd name="T22" fmla="*/ 5 w 42"/>
                <a:gd name="T23" fmla="*/ 33 h 42"/>
                <a:gd name="T24" fmla="*/ 7 w 42"/>
                <a:gd name="T25" fmla="*/ 35 h 42"/>
                <a:gd name="T26" fmla="*/ 9 w 42"/>
                <a:gd name="T27" fmla="*/ 38 h 42"/>
                <a:gd name="T28" fmla="*/ 14 w 42"/>
                <a:gd name="T29" fmla="*/ 40 h 42"/>
                <a:gd name="T30" fmla="*/ 17 w 42"/>
                <a:gd name="T31" fmla="*/ 40 h 42"/>
                <a:gd name="T32" fmla="*/ 22 w 42"/>
                <a:gd name="T33" fmla="*/ 41 h 42"/>
                <a:gd name="T34" fmla="*/ 29 w 42"/>
                <a:gd name="T35" fmla="*/ 40 h 42"/>
                <a:gd name="T36" fmla="*/ 36 w 42"/>
                <a:gd name="T37" fmla="*/ 35 h 42"/>
                <a:gd name="T38" fmla="*/ 39 w 42"/>
                <a:gd name="T39" fmla="*/ 29 h 42"/>
                <a:gd name="T40" fmla="*/ 41 w 42"/>
                <a:gd name="T41" fmla="*/ 21 h 42"/>
                <a:gd name="T42" fmla="*/ 40 w 42"/>
                <a:gd name="T43" fmla="*/ 17 h 42"/>
                <a:gd name="T44" fmla="*/ 39 w 42"/>
                <a:gd name="T45" fmla="*/ 13 h 42"/>
                <a:gd name="T46" fmla="*/ 37 w 42"/>
                <a:gd name="T47" fmla="*/ 10 h 42"/>
                <a:gd name="T48" fmla="*/ 36 w 42"/>
                <a:gd name="T49" fmla="*/ 7 h 42"/>
                <a:gd name="T50" fmla="*/ 31 w 42"/>
                <a:gd name="T51" fmla="*/ 4 h 42"/>
                <a:gd name="T52" fmla="*/ 28 w 42"/>
                <a:gd name="T53" fmla="*/ 3 h 42"/>
                <a:gd name="T54" fmla="*/ 24 w 42"/>
                <a:gd name="T55" fmla="*/ 1 h 42"/>
                <a:gd name="T56" fmla="*/ 21 w 42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42"/>
                <a:gd name="T89" fmla="*/ 42 w 4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42">
                  <a:moveTo>
                    <a:pt x="21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2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8" name="Freeform 62"/>
            <p:cNvSpPr>
              <a:spLocks/>
            </p:cNvSpPr>
            <p:nvPr/>
          </p:nvSpPr>
          <p:spPr bwMode="auto">
            <a:xfrm>
              <a:off x="1728" y="1808"/>
              <a:ext cx="43" cy="155"/>
            </a:xfrm>
            <a:custGeom>
              <a:avLst/>
              <a:gdLst>
                <a:gd name="T0" fmla="*/ 41 w 43"/>
                <a:gd name="T1" fmla="*/ 0 h 155"/>
                <a:gd name="T2" fmla="*/ 0 w 43"/>
                <a:gd name="T3" fmla="*/ 0 h 155"/>
                <a:gd name="T4" fmla="*/ 0 w 43"/>
                <a:gd name="T5" fmla="*/ 154 h 155"/>
                <a:gd name="T6" fmla="*/ 42 w 43"/>
                <a:gd name="T7" fmla="*/ 154 h 155"/>
                <a:gd name="T8" fmla="*/ 41 w 43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5"/>
                <a:gd name="T17" fmla="*/ 43 w 43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5">
                  <a:moveTo>
                    <a:pt x="41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9" name="Freeform 63"/>
            <p:cNvSpPr>
              <a:spLocks/>
            </p:cNvSpPr>
            <p:nvPr/>
          </p:nvSpPr>
          <p:spPr bwMode="auto">
            <a:xfrm>
              <a:off x="1683" y="1809"/>
              <a:ext cx="43" cy="154"/>
            </a:xfrm>
            <a:custGeom>
              <a:avLst/>
              <a:gdLst>
                <a:gd name="T0" fmla="*/ 41 w 43"/>
                <a:gd name="T1" fmla="*/ 0 h 154"/>
                <a:gd name="T2" fmla="*/ 0 w 43"/>
                <a:gd name="T3" fmla="*/ 0 h 154"/>
                <a:gd name="T4" fmla="*/ 1 w 43"/>
                <a:gd name="T5" fmla="*/ 152 h 154"/>
                <a:gd name="T6" fmla="*/ 42 w 43"/>
                <a:gd name="T7" fmla="*/ 153 h 154"/>
                <a:gd name="T8" fmla="*/ 41 w 4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4"/>
                <a:gd name="T17" fmla="*/ 43 w 4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4">
                  <a:moveTo>
                    <a:pt x="41" y="0"/>
                  </a:moveTo>
                  <a:lnTo>
                    <a:pt x="0" y="0"/>
                  </a:lnTo>
                  <a:lnTo>
                    <a:pt x="1" y="152"/>
                  </a:lnTo>
                  <a:lnTo>
                    <a:pt x="42" y="153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60" name="Freeform 64"/>
            <p:cNvSpPr>
              <a:spLocks/>
            </p:cNvSpPr>
            <p:nvPr/>
          </p:nvSpPr>
          <p:spPr bwMode="auto">
            <a:xfrm>
              <a:off x="1644" y="1805"/>
              <a:ext cx="42" cy="156"/>
            </a:xfrm>
            <a:custGeom>
              <a:avLst/>
              <a:gdLst>
                <a:gd name="T0" fmla="*/ 41 w 42"/>
                <a:gd name="T1" fmla="*/ 0 h 156"/>
                <a:gd name="T2" fmla="*/ 1 w 42"/>
                <a:gd name="T3" fmla="*/ 1 h 156"/>
                <a:gd name="T4" fmla="*/ 0 w 42"/>
                <a:gd name="T5" fmla="*/ 155 h 156"/>
                <a:gd name="T6" fmla="*/ 41 w 42"/>
                <a:gd name="T7" fmla="*/ 154 h 156"/>
                <a:gd name="T8" fmla="*/ 41 w 4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6"/>
                <a:gd name="T17" fmla="*/ 42 w 4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6">
                  <a:moveTo>
                    <a:pt x="41" y="0"/>
                  </a:moveTo>
                  <a:lnTo>
                    <a:pt x="1" y="1"/>
                  </a:lnTo>
                  <a:lnTo>
                    <a:pt x="0" y="155"/>
                  </a:lnTo>
                  <a:lnTo>
                    <a:pt x="41" y="154"/>
                  </a:lnTo>
                  <a:lnTo>
                    <a:pt x="41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29"/>
          <p:cNvGrpSpPr>
            <a:grpSpLocks/>
          </p:cNvGrpSpPr>
          <p:nvPr/>
        </p:nvGrpSpPr>
        <p:grpSpPr bwMode="auto">
          <a:xfrm rot="20196822" flipH="1">
            <a:off x="7181850" y="2670175"/>
            <a:ext cx="1276350" cy="365125"/>
            <a:chOff x="1428" y="1536"/>
            <a:chExt cx="2827" cy="820"/>
          </a:xfrm>
        </p:grpSpPr>
        <p:sp>
          <p:nvSpPr>
            <p:cNvPr id="4245" name="Freeform 130"/>
            <p:cNvSpPr>
              <a:spLocks/>
            </p:cNvSpPr>
            <p:nvPr/>
          </p:nvSpPr>
          <p:spPr bwMode="auto">
            <a:xfrm>
              <a:off x="1870" y="1783"/>
              <a:ext cx="501" cy="181"/>
            </a:xfrm>
            <a:custGeom>
              <a:avLst/>
              <a:gdLst>
                <a:gd name="T0" fmla="*/ 498 w 501"/>
                <a:gd name="T1" fmla="*/ 134 h 181"/>
                <a:gd name="T2" fmla="*/ 495 w 501"/>
                <a:gd name="T3" fmla="*/ 133 h 181"/>
                <a:gd name="T4" fmla="*/ 485 w 501"/>
                <a:gd name="T5" fmla="*/ 133 h 181"/>
                <a:gd name="T6" fmla="*/ 469 w 501"/>
                <a:gd name="T7" fmla="*/ 132 h 181"/>
                <a:gd name="T8" fmla="*/ 451 w 501"/>
                <a:gd name="T9" fmla="*/ 130 h 181"/>
                <a:gd name="T10" fmla="*/ 428 w 501"/>
                <a:gd name="T11" fmla="*/ 128 h 181"/>
                <a:gd name="T12" fmla="*/ 399 w 501"/>
                <a:gd name="T13" fmla="*/ 125 h 181"/>
                <a:gd name="T14" fmla="*/ 371 w 501"/>
                <a:gd name="T15" fmla="*/ 124 h 181"/>
                <a:gd name="T16" fmla="*/ 339 w 501"/>
                <a:gd name="T17" fmla="*/ 121 h 181"/>
                <a:gd name="T18" fmla="*/ 308 w 501"/>
                <a:gd name="T19" fmla="*/ 119 h 181"/>
                <a:gd name="T20" fmla="*/ 276 w 501"/>
                <a:gd name="T21" fmla="*/ 116 h 181"/>
                <a:gd name="T22" fmla="*/ 245 w 501"/>
                <a:gd name="T23" fmla="*/ 113 h 181"/>
                <a:gd name="T24" fmla="*/ 216 w 501"/>
                <a:gd name="T25" fmla="*/ 111 h 181"/>
                <a:gd name="T26" fmla="*/ 189 w 501"/>
                <a:gd name="T27" fmla="*/ 109 h 181"/>
                <a:gd name="T28" fmla="*/ 166 w 501"/>
                <a:gd name="T29" fmla="*/ 106 h 181"/>
                <a:gd name="T30" fmla="*/ 146 w 501"/>
                <a:gd name="T31" fmla="*/ 103 h 181"/>
                <a:gd name="T32" fmla="*/ 131 w 501"/>
                <a:gd name="T33" fmla="*/ 101 h 181"/>
                <a:gd name="T34" fmla="*/ 119 w 501"/>
                <a:gd name="T35" fmla="*/ 100 h 181"/>
                <a:gd name="T36" fmla="*/ 107 w 501"/>
                <a:gd name="T37" fmla="*/ 96 h 181"/>
                <a:gd name="T38" fmla="*/ 95 w 501"/>
                <a:gd name="T39" fmla="*/ 89 h 181"/>
                <a:gd name="T40" fmla="*/ 85 w 501"/>
                <a:gd name="T41" fmla="*/ 82 h 181"/>
                <a:gd name="T42" fmla="*/ 74 w 501"/>
                <a:gd name="T43" fmla="*/ 72 h 181"/>
                <a:gd name="T44" fmla="*/ 62 w 501"/>
                <a:gd name="T45" fmla="*/ 63 h 181"/>
                <a:gd name="T46" fmla="*/ 52 w 501"/>
                <a:gd name="T47" fmla="*/ 55 h 181"/>
                <a:gd name="T48" fmla="*/ 41 w 501"/>
                <a:gd name="T49" fmla="*/ 45 h 181"/>
                <a:gd name="T50" fmla="*/ 33 w 501"/>
                <a:gd name="T51" fmla="*/ 36 h 181"/>
                <a:gd name="T52" fmla="*/ 26 w 501"/>
                <a:gd name="T53" fmla="*/ 27 h 181"/>
                <a:gd name="T54" fmla="*/ 18 w 501"/>
                <a:gd name="T55" fmla="*/ 18 h 181"/>
                <a:gd name="T56" fmla="*/ 12 w 501"/>
                <a:gd name="T57" fmla="*/ 11 h 181"/>
                <a:gd name="T58" fmla="*/ 7 w 501"/>
                <a:gd name="T59" fmla="*/ 4 h 181"/>
                <a:gd name="T60" fmla="*/ 3 w 501"/>
                <a:gd name="T61" fmla="*/ 2 h 181"/>
                <a:gd name="T62" fmla="*/ 0 w 501"/>
                <a:gd name="T63" fmla="*/ 0 h 181"/>
                <a:gd name="T64" fmla="*/ 0 w 501"/>
                <a:gd name="T65" fmla="*/ 1 h 181"/>
                <a:gd name="T66" fmla="*/ 6 w 501"/>
                <a:gd name="T67" fmla="*/ 180 h 181"/>
                <a:gd name="T68" fmla="*/ 500 w 501"/>
                <a:gd name="T69" fmla="*/ 176 h 181"/>
                <a:gd name="T70" fmla="*/ 498 w 501"/>
                <a:gd name="T71" fmla="*/ 134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1"/>
                <a:gd name="T110" fmla="*/ 501 w 501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1">
                  <a:moveTo>
                    <a:pt x="498" y="134"/>
                  </a:moveTo>
                  <a:lnTo>
                    <a:pt x="495" y="133"/>
                  </a:lnTo>
                  <a:lnTo>
                    <a:pt x="485" y="133"/>
                  </a:lnTo>
                  <a:lnTo>
                    <a:pt x="469" y="132"/>
                  </a:lnTo>
                  <a:lnTo>
                    <a:pt x="451" y="130"/>
                  </a:lnTo>
                  <a:lnTo>
                    <a:pt x="428" y="128"/>
                  </a:lnTo>
                  <a:lnTo>
                    <a:pt x="399" y="125"/>
                  </a:lnTo>
                  <a:lnTo>
                    <a:pt x="371" y="124"/>
                  </a:lnTo>
                  <a:lnTo>
                    <a:pt x="339" y="121"/>
                  </a:lnTo>
                  <a:lnTo>
                    <a:pt x="308" y="119"/>
                  </a:lnTo>
                  <a:lnTo>
                    <a:pt x="276" y="116"/>
                  </a:lnTo>
                  <a:lnTo>
                    <a:pt x="245" y="113"/>
                  </a:lnTo>
                  <a:lnTo>
                    <a:pt x="216" y="111"/>
                  </a:lnTo>
                  <a:lnTo>
                    <a:pt x="189" y="109"/>
                  </a:lnTo>
                  <a:lnTo>
                    <a:pt x="166" y="106"/>
                  </a:lnTo>
                  <a:lnTo>
                    <a:pt x="146" y="103"/>
                  </a:lnTo>
                  <a:lnTo>
                    <a:pt x="131" y="101"/>
                  </a:lnTo>
                  <a:lnTo>
                    <a:pt x="119" y="100"/>
                  </a:lnTo>
                  <a:lnTo>
                    <a:pt x="107" y="96"/>
                  </a:lnTo>
                  <a:lnTo>
                    <a:pt x="95" y="89"/>
                  </a:lnTo>
                  <a:lnTo>
                    <a:pt x="85" y="82"/>
                  </a:lnTo>
                  <a:lnTo>
                    <a:pt x="74" y="72"/>
                  </a:lnTo>
                  <a:lnTo>
                    <a:pt x="62" y="63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33" y="36"/>
                  </a:lnTo>
                  <a:lnTo>
                    <a:pt x="26" y="27"/>
                  </a:lnTo>
                  <a:lnTo>
                    <a:pt x="18" y="18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80"/>
                  </a:lnTo>
                  <a:lnTo>
                    <a:pt x="500" y="176"/>
                  </a:lnTo>
                  <a:lnTo>
                    <a:pt x="498" y="13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6" name="Freeform 131"/>
            <p:cNvSpPr>
              <a:spLocks/>
            </p:cNvSpPr>
            <p:nvPr/>
          </p:nvSpPr>
          <p:spPr bwMode="auto">
            <a:xfrm>
              <a:off x="1869" y="1785"/>
              <a:ext cx="506" cy="184"/>
            </a:xfrm>
            <a:custGeom>
              <a:avLst/>
              <a:gdLst>
                <a:gd name="T0" fmla="*/ 504 w 506"/>
                <a:gd name="T1" fmla="*/ 134 h 184"/>
                <a:gd name="T2" fmla="*/ 504 w 506"/>
                <a:gd name="T3" fmla="*/ 134 h 184"/>
                <a:gd name="T4" fmla="*/ 501 w 506"/>
                <a:gd name="T5" fmla="*/ 133 h 184"/>
                <a:gd name="T6" fmla="*/ 492 w 506"/>
                <a:gd name="T7" fmla="*/ 133 h 184"/>
                <a:gd name="T8" fmla="*/ 476 w 506"/>
                <a:gd name="T9" fmla="*/ 132 h 184"/>
                <a:gd name="T10" fmla="*/ 456 w 506"/>
                <a:gd name="T11" fmla="*/ 130 h 184"/>
                <a:gd name="T12" fmla="*/ 431 w 506"/>
                <a:gd name="T13" fmla="*/ 128 h 184"/>
                <a:gd name="T14" fmla="*/ 404 w 506"/>
                <a:gd name="T15" fmla="*/ 126 h 184"/>
                <a:gd name="T16" fmla="*/ 375 w 506"/>
                <a:gd name="T17" fmla="*/ 124 h 184"/>
                <a:gd name="T18" fmla="*/ 344 w 506"/>
                <a:gd name="T19" fmla="*/ 121 h 184"/>
                <a:gd name="T20" fmla="*/ 312 w 506"/>
                <a:gd name="T21" fmla="*/ 119 h 184"/>
                <a:gd name="T22" fmla="*/ 279 w 506"/>
                <a:gd name="T23" fmla="*/ 117 h 184"/>
                <a:gd name="T24" fmla="*/ 248 w 506"/>
                <a:gd name="T25" fmla="*/ 115 h 184"/>
                <a:gd name="T26" fmla="*/ 219 w 506"/>
                <a:gd name="T27" fmla="*/ 112 h 184"/>
                <a:gd name="T28" fmla="*/ 190 w 506"/>
                <a:gd name="T29" fmla="*/ 108 h 184"/>
                <a:gd name="T30" fmla="*/ 168 w 506"/>
                <a:gd name="T31" fmla="*/ 108 h 184"/>
                <a:gd name="T32" fmla="*/ 148 w 506"/>
                <a:gd name="T33" fmla="*/ 105 h 184"/>
                <a:gd name="T34" fmla="*/ 133 w 506"/>
                <a:gd name="T35" fmla="*/ 103 h 184"/>
                <a:gd name="T36" fmla="*/ 121 w 506"/>
                <a:gd name="T37" fmla="*/ 101 h 184"/>
                <a:gd name="T38" fmla="*/ 109 w 506"/>
                <a:gd name="T39" fmla="*/ 97 h 184"/>
                <a:gd name="T40" fmla="*/ 96 w 506"/>
                <a:gd name="T41" fmla="*/ 90 h 184"/>
                <a:gd name="T42" fmla="*/ 86 w 506"/>
                <a:gd name="T43" fmla="*/ 83 h 184"/>
                <a:gd name="T44" fmla="*/ 75 w 506"/>
                <a:gd name="T45" fmla="*/ 74 h 184"/>
                <a:gd name="T46" fmla="*/ 63 w 506"/>
                <a:gd name="T47" fmla="*/ 65 h 184"/>
                <a:gd name="T48" fmla="*/ 53 w 506"/>
                <a:gd name="T49" fmla="*/ 54 h 184"/>
                <a:gd name="T50" fmla="*/ 43 w 506"/>
                <a:gd name="T51" fmla="*/ 45 h 184"/>
                <a:gd name="T52" fmla="*/ 33 w 506"/>
                <a:gd name="T53" fmla="*/ 36 h 184"/>
                <a:gd name="T54" fmla="*/ 27 w 506"/>
                <a:gd name="T55" fmla="*/ 26 h 184"/>
                <a:gd name="T56" fmla="*/ 18 w 506"/>
                <a:gd name="T57" fmla="*/ 18 h 184"/>
                <a:gd name="T58" fmla="*/ 13 w 506"/>
                <a:gd name="T59" fmla="*/ 11 h 184"/>
                <a:gd name="T60" fmla="*/ 7 w 506"/>
                <a:gd name="T61" fmla="*/ 4 h 184"/>
                <a:gd name="T62" fmla="*/ 3 w 506"/>
                <a:gd name="T63" fmla="*/ 2 h 184"/>
                <a:gd name="T64" fmla="*/ 1 w 506"/>
                <a:gd name="T65" fmla="*/ 0 h 184"/>
                <a:gd name="T66" fmla="*/ 0 w 506"/>
                <a:gd name="T67" fmla="*/ 1 h 184"/>
                <a:gd name="T68" fmla="*/ 6 w 506"/>
                <a:gd name="T69" fmla="*/ 183 h 184"/>
                <a:gd name="T70" fmla="*/ 505 w 506"/>
                <a:gd name="T71" fmla="*/ 178 h 184"/>
                <a:gd name="T72" fmla="*/ 504 w 506"/>
                <a:gd name="T73" fmla="*/ 134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6"/>
                <a:gd name="T112" fmla="*/ 0 h 184"/>
                <a:gd name="T113" fmla="*/ 506 w 506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6" h="184">
                  <a:moveTo>
                    <a:pt x="504" y="134"/>
                  </a:moveTo>
                  <a:lnTo>
                    <a:pt x="504" y="134"/>
                  </a:lnTo>
                  <a:lnTo>
                    <a:pt x="501" y="133"/>
                  </a:lnTo>
                  <a:lnTo>
                    <a:pt x="492" y="133"/>
                  </a:lnTo>
                  <a:lnTo>
                    <a:pt x="476" y="132"/>
                  </a:lnTo>
                  <a:lnTo>
                    <a:pt x="456" y="130"/>
                  </a:lnTo>
                  <a:lnTo>
                    <a:pt x="431" y="128"/>
                  </a:lnTo>
                  <a:lnTo>
                    <a:pt x="404" y="126"/>
                  </a:lnTo>
                  <a:lnTo>
                    <a:pt x="375" y="124"/>
                  </a:lnTo>
                  <a:lnTo>
                    <a:pt x="344" y="121"/>
                  </a:lnTo>
                  <a:lnTo>
                    <a:pt x="312" y="119"/>
                  </a:lnTo>
                  <a:lnTo>
                    <a:pt x="279" y="117"/>
                  </a:lnTo>
                  <a:lnTo>
                    <a:pt x="248" y="115"/>
                  </a:lnTo>
                  <a:lnTo>
                    <a:pt x="219" y="112"/>
                  </a:lnTo>
                  <a:lnTo>
                    <a:pt x="190" y="108"/>
                  </a:lnTo>
                  <a:lnTo>
                    <a:pt x="168" y="108"/>
                  </a:lnTo>
                  <a:lnTo>
                    <a:pt x="148" y="105"/>
                  </a:lnTo>
                  <a:lnTo>
                    <a:pt x="133" y="103"/>
                  </a:lnTo>
                  <a:lnTo>
                    <a:pt x="121" y="101"/>
                  </a:lnTo>
                  <a:lnTo>
                    <a:pt x="109" y="97"/>
                  </a:lnTo>
                  <a:lnTo>
                    <a:pt x="96" y="90"/>
                  </a:lnTo>
                  <a:lnTo>
                    <a:pt x="86" y="83"/>
                  </a:lnTo>
                  <a:lnTo>
                    <a:pt x="75" y="74"/>
                  </a:lnTo>
                  <a:lnTo>
                    <a:pt x="63" y="65"/>
                  </a:lnTo>
                  <a:lnTo>
                    <a:pt x="53" y="54"/>
                  </a:lnTo>
                  <a:lnTo>
                    <a:pt x="43" y="45"/>
                  </a:lnTo>
                  <a:lnTo>
                    <a:pt x="33" y="36"/>
                  </a:lnTo>
                  <a:lnTo>
                    <a:pt x="27" y="26"/>
                  </a:lnTo>
                  <a:lnTo>
                    <a:pt x="18" y="18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83"/>
                  </a:lnTo>
                  <a:lnTo>
                    <a:pt x="505" y="178"/>
                  </a:lnTo>
                  <a:lnTo>
                    <a:pt x="504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7" name="Freeform 132"/>
            <p:cNvSpPr>
              <a:spLocks/>
            </p:cNvSpPr>
            <p:nvPr/>
          </p:nvSpPr>
          <p:spPr bwMode="auto">
            <a:xfrm>
              <a:off x="1431" y="1536"/>
              <a:ext cx="2633" cy="700"/>
            </a:xfrm>
            <a:custGeom>
              <a:avLst/>
              <a:gdLst>
                <a:gd name="T0" fmla="*/ 2632 w 2633"/>
                <a:gd name="T1" fmla="*/ 523 h 700"/>
                <a:gd name="T2" fmla="*/ 2598 w 2633"/>
                <a:gd name="T3" fmla="*/ 402 h 700"/>
                <a:gd name="T4" fmla="*/ 2555 w 2633"/>
                <a:gd name="T5" fmla="*/ 396 h 700"/>
                <a:gd name="T6" fmla="*/ 2518 w 2633"/>
                <a:gd name="T7" fmla="*/ 390 h 700"/>
                <a:gd name="T8" fmla="*/ 2487 w 2633"/>
                <a:gd name="T9" fmla="*/ 386 h 700"/>
                <a:gd name="T10" fmla="*/ 2457 w 2633"/>
                <a:gd name="T11" fmla="*/ 382 h 700"/>
                <a:gd name="T12" fmla="*/ 2424 w 2633"/>
                <a:gd name="T13" fmla="*/ 379 h 700"/>
                <a:gd name="T14" fmla="*/ 2391 w 2633"/>
                <a:gd name="T15" fmla="*/ 376 h 700"/>
                <a:gd name="T16" fmla="*/ 2355 w 2633"/>
                <a:gd name="T17" fmla="*/ 375 h 700"/>
                <a:gd name="T18" fmla="*/ 2310 w 2633"/>
                <a:gd name="T19" fmla="*/ 370 h 700"/>
                <a:gd name="T20" fmla="*/ 2261 w 2633"/>
                <a:gd name="T21" fmla="*/ 367 h 700"/>
                <a:gd name="T22" fmla="*/ 2201 w 2633"/>
                <a:gd name="T23" fmla="*/ 361 h 700"/>
                <a:gd name="T24" fmla="*/ 2068 w 2633"/>
                <a:gd name="T25" fmla="*/ 304 h 700"/>
                <a:gd name="T26" fmla="*/ 1945 w 2633"/>
                <a:gd name="T27" fmla="*/ 262 h 700"/>
                <a:gd name="T28" fmla="*/ 1829 w 2633"/>
                <a:gd name="T29" fmla="*/ 235 h 700"/>
                <a:gd name="T30" fmla="*/ 1720 w 2633"/>
                <a:gd name="T31" fmla="*/ 220 h 700"/>
                <a:gd name="T32" fmla="*/ 1620 w 2633"/>
                <a:gd name="T33" fmla="*/ 216 h 700"/>
                <a:gd name="T34" fmla="*/ 1533 w 2633"/>
                <a:gd name="T35" fmla="*/ 220 h 700"/>
                <a:gd name="T36" fmla="*/ 1454 w 2633"/>
                <a:gd name="T37" fmla="*/ 229 h 700"/>
                <a:gd name="T38" fmla="*/ 1387 w 2633"/>
                <a:gd name="T39" fmla="*/ 243 h 700"/>
                <a:gd name="T40" fmla="*/ 1329 w 2633"/>
                <a:gd name="T41" fmla="*/ 258 h 700"/>
                <a:gd name="T42" fmla="*/ 1287 w 2633"/>
                <a:gd name="T43" fmla="*/ 273 h 700"/>
                <a:gd name="T44" fmla="*/ 1244 w 2633"/>
                <a:gd name="T45" fmla="*/ 290 h 700"/>
                <a:gd name="T46" fmla="*/ 1169 w 2633"/>
                <a:gd name="T47" fmla="*/ 316 h 700"/>
                <a:gd name="T48" fmla="*/ 1086 w 2633"/>
                <a:gd name="T49" fmla="*/ 339 h 700"/>
                <a:gd name="T50" fmla="*/ 1009 w 2633"/>
                <a:gd name="T51" fmla="*/ 359 h 700"/>
                <a:gd name="T52" fmla="*/ 951 w 2633"/>
                <a:gd name="T53" fmla="*/ 373 h 700"/>
                <a:gd name="T54" fmla="*/ 924 w 2633"/>
                <a:gd name="T55" fmla="*/ 379 h 700"/>
                <a:gd name="T56" fmla="*/ 912 w 2633"/>
                <a:gd name="T57" fmla="*/ 381 h 700"/>
                <a:gd name="T58" fmla="*/ 885 w 2633"/>
                <a:gd name="T59" fmla="*/ 388 h 700"/>
                <a:gd name="T60" fmla="*/ 845 w 2633"/>
                <a:gd name="T61" fmla="*/ 396 h 700"/>
                <a:gd name="T62" fmla="*/ 795 w 2633"/>
                <a:gd name="T63" fmla="*/ 405 h 700"/>
                <a:gd name="T64" fmla="*/ 740 w 2633"/>
                <a:gd name="T65" fmla="*/ 410 h 700"/>
                <a:gd name="T66" fmla="*/ 682 w 2633"/>
                <a:gd name="T67" fmla="*/ 411 h 700"/>
                <a:gd name="T68" fmla="*/ 625 w 2633"/>
                <a:gd name="T69" fmla="*/ 407 h 700"/>
                <a:gd name="T70" fmla="*/ 574 w 2633"/>
                <a:gd name="T71" fmla="*/ 394 h 700"/>
                <a:gd name="T72" fmla="*/ 526 w 2633"/>
                <a:gd name="T73" fmla="*/ 370 h 700"/>
                <a:gd name="T74" fmla="*/ 489 w 2633"/>
                <a:gd name="T75" fmla="*/ 335 h 700"/>
                <a:gd name="T76" fmla="*/ 316 w 2633"/>
                <a:gd name="T77" fmla="*/ 41 h 700"/>
                <a:gd name="T78" fmla="*/ 305 w 2633"/>
                <a:gd name="T79" fmla="*/ 27 h 700"/>
                <a:gd name="T80" fmla="*/ 276 w 2633"/>
                <a:gd name="T81" fmla="*/ 8 h 700"/>
                <a:gd name="T82" fmla="*/ 228 w 2633"/>
                <a:gd name="T83" fmla="*/ 1 h 700"/>
                <a:gd name="T84" fmla="*/ 188 w 2633"/>
                <a:gd name="T85" fmla="*/ 2 h 700"/>
                <a:gd name="T86" fmla="*/ 147 w 2633"/>
                <a:gd name="T87" fmla="*/ 2 h 700"/>
                <a:gd name="T88" fmla="*/ 111 w 2633"/>
                <a:gd name="T89" fmla="*/ 2 h 700"/>
                <a:gd name="T90" fmla="*/ 83 w 2633"/>
                <a:gd name="T91" fmla="*/ 3 h 700"/>
                <a:gd name="T92" fmla="*/ 72 w 2633"/>
                <a:gd name="T93" fmla="*/ 5 h 700"/>
                <a:gd name="T94" fmla="*/ 57 w 2633"/>
                <a:gd name="T95" fmla="*/ 126 h 700"/>
                <a:gd name="T96" fmla="*/ 46 w 2633"/>
                <a:gd name="T97" fmla="*/ 247 h 700"/>
                <a:gd name="T98" fmla="*/ 33 w 2633"/>
                <a:gd name="T99" fmla="*/ 368 h 700"/>
                <a:gd name="T100" fmla="*/ 21 w 2633"/>
                <a:gd name="T101" fmla="*/ 489 h 700"/>
                <a:gd name="T102" fmla="*/ 6 w 2633"/>
                <a:gd name="T103" fmla="*/ 610 h 700"/>
                <a:gd name="T104" fmla="*/ 0 w 2633"/>
                <a:gd name="T105" fmla="*/ 659 h 700"/>
                <a:gd name="T106" fmla="*/ 3 w 2633"/>
                <a:gd name="T107" fmla="*/ 671 h 700"/>
                <a:gd name="T108" fmla="*/ 28 w 2633"/>
                <a:gd name="T109" fmla="*/ 679 h 7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3"/>
                <a:gd name="T166" fmla="*/ 0 h 700"/>
                <a:gd name="T167" fmla="*/ 2633 w 2633"/>
                <a:gd name="T168" fmla="*/ 700 h 7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3" h="700">
                  <a:moveTo>
                    <a:pt x="201" y="695"/>
                  </a:moveTo>
                  <a:lnTo>
                    <a:pt x="198" y="621"/>
                  </a:lnTo>
                  <a:lnTo>
                    <a:pt x="2632" y="523"/>
                  </a:lnTo>
                  <a:lnTo>
                    <a:pt x="2630" y="407"/>
                  </a:lnTo>
                  <a:lnTo>
                    <a:pt x="2613" y="404"/>
                  </a:lnTo>
                  <a:lnTo>
                    <a:pt x="2598" y="402"/>
                  </a:lnTo>
                  <a:lnTo>
                    <a:pt x="2583" y="399"/>
                  </a:lnTo>
                  <a:lnTo>
                    <a:pt x="2569" y="398"/>
                  </a:lnTo>
                  <a:lnTo>
                    <a:pt x="2555" y="396"/>
                  </a:lnTo>
                  <a:lnTo>
                    <a:pt x="2543" y="394"/>
                  </a:lnTo>
                  <a:lnTo>
                    <a:pt x="2530" y="393"/>
                  </a:lnTo>
                  <a:lnTo>
                    <a:pt x="2518" y="390"/>
                  </a:lnTo>
                  <a:lnTo>
                    <a:pt x="2509" y="388"/>
                  </a:lnTo>
                  <a:lnTo>
                    <a:pt x="2497" y="387"/>
                  </a:lnTo>
                  <a:lnTo>
                    <a:pt x="2487" y="386"/>
                  </a:lnTo>
                  <a:lnTo>
                    <a:pt x="2476" y="385"/>
                  </a:lnTo>
                  <a:lnTo>
                    <a:pt x="2465" y="384"/>
                  </a:lnTo>
                  <a:lnTo>
                    <a:pt x="2457" y="382"/>
                  </a:lnTo>
                  <a:lnTo>
                    <a:pt x="2445" y="381"/>
                  </a:lnTo>
                  <a:lnTo>
                    <a:pt x="2435" y="381"/>
                  </a:lnTo>
                  <a:lnTo>
                    <a:pt x="2424" y="379"/>
                  </a:lnTo>
                  <a:lnTo>
                    <a:pt x="2414" y="379"/>
                  </a:lnTo>
                  <a:lnTo>
                    <a:pt x="2403" y="377"/>
                  </a:lnTo>
                  <a:lnTo>
                    <a:pt x="2391" y="376"/>
                  </a:lnTo>
                  <a:lnTo>
                    <a:pt x="2379" y="376"/>
                  </a:lnTo>
                  <a:lnTo>
                    <a:pt x="2367" y="374"/>
                  </a:lnTo>
                  <a:lnTo>
                    <a:pt x="2355" y="375"/>
                  </a:lnTo>
                  <a:lnTo>
                    <a:pt x="2340" y="372"/>
                  </a:lnTo>
                  <a:lnTo>
                    <a:pt x="2326" y="371"/>
                  </a:lnTo>
                  <a:lnTo>
                    <a:pt x="2310" y="370"/>
                  </a:lnTo>
                  <a:lnTo>
                    <a:pt x="2294" y="370"/>
                  </a:lnTo>
                  <a:lnTo>
                    <a:pt x="2279" y="368"/>
                  </a:lnTo>
                  <a:lnTo>
                    <a:pt x="2261" y="367"/>
                  </a:lnTo>
                  <a:lnTo>
                    <a:pt x="2241" y="365"/>
                  </a:lnTo>
                  <a:lnTo>
                    <a:pt x="2222" y="363"/>
                  </a:lnTo>
                  <a:lnTo>
                    <a:pt x="2201" y="361"/>
                  </a:lnTo>
                  <a:lnTo>
                    <a:pt x="2155" y="340"/>
                  </a:lnTo>
                  <a:lnTo>
                    <a:pt x="2111" y="320"/>
                  </a:lnTo>
                  <a:lnTo>
                    <a:pt x="2068" y="304"/>
                  </a:lnTo>
                  <a:lnTo>
                    <a:pt x="2027" y="289"/>
                  </a:lnTo>
                  <a:lnTo>
                    <a:pt x="1985" y="275"/>
                  </a:lnTo>
                  <a:lnTo>
                    <a:pt x="1945" y="262"/>
                  </a:lnTo>
                  <a:lnTo>
                    <a:pt x="1905" y="253"/>
                  </a:lnTo>
                  <a:lnTo>
                    <a:pt x="1866" y="243"/>
                  </a:lnTo>
                  <a:lnTo>
                    <a:pt x="1829" y="235"/>
                  </a:lnTo>
                  <a:lnTo>
                    <a:pt x="1792" y="230"/>
                  </a:lnTo>
                  <a:lnTo>
                    <a:pt x="1755" y="224"/>
                  </a:lnTo>
                  <a:lnTo>
                    <a:pt x="1720" y="220"/>
                  </a:lnTo>
                  <a:lnTo>
                    <a:pt x="1686" y="218"/>
                  </a:lnTo>
                  <a:lnTo>
                    <a:pt x="1653" y="217"/>
                  </a:lnTo>
                  <a:lnTo>
                    <a:pt x="1620" y="216"/>
                  </a:lnTo>
                  <a:lnTo>
                    <a:pt x="1592" y="216"/>
                  </a:lnTo>
                  <a:lnTo>
                    <a:pt x="1561" y="218"/>
                  </a:lnTo>
                  <a:lnTo>
                    <a:pt x="1533" y="220"/>
                  </a:lnTo>
                  <a:lnTo>
                    <a:pt x="1506" y="223"/>
                  </a:lnTo>
                  <a:lnTo>
                    <a:pt x="1480" y="225"/>
                  </a:lnTo>
                  <a:lnTo>
                    <a:pt x="1454" y="229"/>
                  </a:lnTo>
                  <a:lnTo>
                    <a:pt x="1430" y="233"/>
                  </a:lnTo>
                  <a:lnTo>
                    <a:pt x="1408" y="239"/>
                  </a:lnTo>
                  <a:lnTo>
                    <a:pt x="1387" y="243"/>
                  </a:lnTo>
                  <a:lnTo>
                    <a:pt x="1367" y="247"/>
                  </a:lnTo>
                  <a:lnTo>
                    <a:pt x="1347" y="252"/>
                  </a:lnTo>
                  <a:lnTo>
                    <a:pt x="1329" y="258"/>
                  </a:lnTo>
                  <a:lnTo>
                    <a:pt x="1313" y="262"/>
                  </a:lnTo>
                  <a:lnTo>
                    <a:pt x="1300" y="268"/>
                  </a:lnTo>
                  <a:lnTo>
                    <a:pt x="1287" y="273"/>
                  </a:lnTo>
                  <a:lnTo>
                    <a:pt x="1273" y="279"/>
                  </a:lnTo>
                  <a:lnTo>
                    <a:pt x="1264" y="283"/>
                  </a:lnTo>
                  <a:lnTo>
                    <a:pt x="1244" y="290"/>
                  </a:lnTo>
                  <a:lnTo>
                    <a:pt x="1221" y="298"/>
                  </a:lnTo>
                  <a:lnTo>
                    <a:pt x="1195" y="307"/>
                  </a:lnTo>
                  <a:lnTo>
                    <a:pt x="1169" y="316"/>
                  </a:lnTo>
                  <a:lnTo>
                    <a:pt x="1142" y="323"/>
                  </a:lnTo>
                  <a:lnTo>
                    <a:pt x="1113" y="331"/>
                  </a:lnTo>
                  <a:lnTo>
                    <a:pt x="1086" y="339"/>
                  </a:lnTo>
                  <a:lnTo>
                    <a:pt x="1060" y="347"/>
                  </a:lnTo>
                  <a:lnTo>
                    <a:pt x="1034" y="353"/>
                  </a:lnTo>
                  <a:lnTo>
                    <a:pt x="1009" y="359"/>
                  </a:lnTo>
                  <a:lnTo>
                    <a:pt x="987" y="364"/>
                  </a:lnTo>
                  <a:lnTo>
                    <a:pt x="967" y="369"/>
                  </a:lnTo>
                  <a:lnTo>
                    <a:pt x="951" y="373"/>
                  </a:lnTo>
                  <a:lnTo>
                    <a:pt x="938" y="375"/>
                  </a:lnTo>
                  <a:lnTo>
                    <a:pt x="929" y="377"/>
                  </a:lnTo>
                  <a:lnTo>
                    <a:pt x="924" y="379"/>
                  </a:lnTo>
                  <a:lnTo>
                    <a:pt x="923" y="379"/>
                  </a:lnTo>
                  <a:lnTo>
                    <a:pt x="919" y="380"/>
                  </a:lnTo>
                  <a:lnTo>
                    <a:pt x="912" y="381"/>
                  </a:lnTo>
                  <a:lnTo>
                    <a:pt x="904" y="383"/>
                  </a:lnTo>
                  <a:lnTo>
                    <a:pt x="896" y="386"/>
                  </a:lnTo>
                  <a:lnTo>
                    <a:pt x="885" y="388"/>
                  </a:lnTo>
                  <a:lnTo>
                    <a:pt x="873" y="390"/>
                  </a:lnTo>
                  <a:lnTo>
                    <a:pt x="861" y="394"/>
                  </a:lnTo>
                  <a:lnTo>
                    <a:pt x="845" y="396"/>
                  </a:lnTo>
                  <a:lnTo>
                    <a:pt x="830" y="400"/>
                  </a:lnTo>
                  <a:lnTo>
                    <a:pt x="813" y="402"/>
                  </a:lnTo>
                  <a:lnTo>
                    <a:pt x="795" y="405"/>
                  </a:lnTo>
                  <a:lnTo>
                    <a:pt x="778" y="408"/>
                  </a:lnTo>
                  <a:lnTo>
                    <a:pt x="760" y="410"/>
                  </a:lnTo>
                  <a:lnTo>
                    <a:pt x="740" y="410"/>
                  </a:lnTo>
                  <a:lnTo>
                    <a:pt x="722" y="412"/>
                  </a:lnTo>
                  <a:lnTo>
                    <a:pt x="702" y="411"/>
                  </a:lnTo>
                  <a:lnTo>
                    <a:pt x="682" y="411"/>
                  </a:lnTo>
                  <a:lnTo>
                    <a:pt x="663" y="411"/>
                  </a:lnTo>
                  <a:lnTo>
                    <a:pt x="644" y="410"/>
                  </a:lnTo>
                  <a:lnTo>
                    <a:pt x="625" y="407"/>
                  </a:lnTo>
                  <a:lnTo>
                    <a:pt x="607" y="403"/>
                  </a:lnTo>
                  <a:lnTo>
                    <a:pt x="590" y="399"/>
                  </a:lnTo>
                  <a:lnTo>
                    <a:pt x="574" y="394"/>
                  </a:lnTo>
                  <a:lnTo>
                    <a:pt x="557" y="387"/>
                  </a:lnTo>
                  <a:lnTo>
                    <a:pt x="541" y="379"/>
                  </a:lnTo>
                  <a:lnTo>
                    <a:pt x="526" y="370"/>
                  </a:lnTo>
                  <a:lnTo>
                    <a:pt x="513" y="359"/>
                  </a:lnTo>
                  <a:lnTo>
                    <a:pt x="500" y="348"/>
                  </a:lnTo>
                  <a:lnTo>
                    <a:pt x="489" y="335"/>
                  </a:lnTo>
                  <a:lnTo>
                    <a:pt x="480" y="318"/>
                  </a:lnTo>
                  <a:lnTo>
                    <a:pt x="472" y="302"/>
                  </a:lnTo>
                  <a:lnTo>
                    <a:pt x="316" y="41"/>
                  </a:lnTo>
                  <a:lnTo>
                    <a:pt x="313" y="38"/>
                  </a:lnTo>
                  <a:lnTo>
                    <a:pt x="310" y="33"/>
                  </a:lnTo>
                  <a:lnTo>
                    <a:pt x="305" y="27"/>
                  </a:lnTo>
                  <a:lnTo>
                    <a:pt x="298" y="21"/>
                  </a:lnTo>
                  <a:lnTo>
                    <a:pt x="288" y="13"/>
                  </a:lnTo>
                  <a:lnTo>
                    <a:pt x="276" y="8"/>
                  </a:lnTo>
                  <a:lnTo>
                    <a:pt x="259" y="4"/>
                  </a:lnTo>
                  <a:lnTo>
                    <a:pt x="239" y="2"/>
                  </a:lnTo>
                  <a:lnTo>
                    <a:pt x="228" y="1"/>
                  </a:lnTo>
                  <a:lnTo>
                    <a:pt x="217" y="1"/>
                  </a:lnTo>
                  <a:lnTo>
                    <a:pt x="202" y="1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62" y="1"/>
                  </a:lnTo>
                  <a:lnTo>
                    <a:pt x="147" y="2"/>
                  </a:lnTo>
                  <a:lnTo>
                    <a:pt x="134" y="1"/>
                  </a:lnTo>
                  <a:lnTo>
                    <a:pt x="121" y="1"/>
                  </a:lnTo>
                  <a:lnTo>
                    <a:pt x="111" y="2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66" y="45"/>
                  </a:lnTo>
                  <a:lnTo>
                    <a:pt x="62" y="86"/>
                  </a:lnTo>
                  <a:lnTo>
                    <a:pt x="57" y="126"/>
                  </a:lnTo>
                  <a:lnTo>
                    <a:pt x="53" y="166"/>
                  </a:lnTo>
                  <a:lnTo>
                    <a:pt x="48" y="207"/>
                  </a:lnTo>
                  <a:lnTo>
                    <a:pt x="46" y="247"/>
                  </a:lnTo>
                  <a:lnTo>
                    <a:pt x="41" y="288"/>
                  </a:lnTo>
                  <a:lnTo>
                    <a:pt x="36" y="329"/>
                  </a:lnTo>
                  <a:lnTo>
                    <a:pt x="33" y="368"/>
                  </a:lnTo>
                  <a:lnTo>
                    <a:pt x="28" y="409"/>
                  </a:lnTo>
                  <a:lnTo>
                    <a:pt x="24" y="450"/>
                  </a:lnTo>
                  <a:lnTo>
                    <a:pt x="21" y="489"/>
                  </a:lnTo>
                  <a:lnTo>
                    <a:pt x="15" y="530"/>
                  </a:lnTo>
                  <a:lnTo>
                    <a:pt x="11" y="570"/>
                  </a:lnTo>
                  <a:lnTo>
                    <a:pt x="6" y="610"/>
                  </a:lnTo>
                  <a:lnTo>
                    <a:pt x="1" y="651"/>
                  </a:lnTo>
                  <a:lnTo>
                    <a:pt x="1" y="656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2" y="668"/>
                  </a:lnTo>
                  <a:lnTo>
                    <a:pt x="3" y="671"/>
                  </a:lnTo>
                  <a:lnTo>
                    <a:pt x="9" y="674"/>
                  </a:lnTo>
                  <a:lnTo>
                    <a:pt x="16" y="677"/>
                  </a:lnTo>
                  <a:lnTo>
                    <a:pt x="28" y="679"/>
                  </a:lnTo>
                  <a:lnTo>
                    <a:pt x="163" y="699"/>
                  </a:lnTo>
                  <a:lnTo>
                    <a:pt x="201" y="69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8" name="Freeform 133"/>
            <p:cNvSpPr>
              <a:spLocks/>
            </p:cNvSpPr>
            <p:nvPr/>
          </p:nvSpPr>
          <p:spPr bwMode="auto">
            <a:xfrm>
              <a:off x="1428" y="1539"/>
              <a:ext cx="2640" cy="703"/>
            </a:xfrm>
            <a:custGeom>
              <a:avLst/>
              <a:gdLst>
                <a:gd name="T0" fmla="*/ 2639 w 2640"/>
                <a:gd name="T1" fmla="*/ 523 h 703"/>
                <a:gd name="T2" fmla="*/ 2607 w 2640"/>
                <a:gd name="T3" fmla="*/ 401 h 703"/>
                <a:gd name="T4" fmla="*/ 2563 w 2640"/>
                <a:gd name="T5" fmla="*/ 395 h 703"/>
                <a:gd name="T6" fmla="*/ 2527 w 2640"/>
                <a:gd name="T7" fmla="*/ 390 h 703"/>
                <a:gd name="T8" fmla="*/ 2495 w 2640"/>
                <a:gd name="T9" fmla="*/ 385 h 703"/>
                <a:gd name="T10" fmla="*/ 2464 w 2640"/>
                <a:gd name="T11" fmla="*/ 381 h 703"/>
                <a:gd name="T12" fmla="*/ 2432 w 2640"/>
                <a:gd name="T13" fmla="*/ 378 h 703"/>
                <a:gd name="T14" fmla="*/ 2399 w 2640"/>
                <a:gd name="T15" fmla="*/ 374 h 703"/>
                <a:gd name="T16" fmla="*/ 2362 w 2640"/>
                <a:gd name="T17" fmla="*/ 373 h 703"/>
                <a:gd name="T18" fmla="*/ 2318 w 2640"/>
                <a:gd name="T19" fmla="*/ 369 h 703"/>
                <a:gd name="T20" fmla="*/ 2268 w 2640"/>
                <a:gd name="T21" fmla="*/ 366 h 703"/>
                <a:gd name="T22" fmla="*/ 2208 w 2640"/>
                <a:gd name="T23" fmla="*/ 361 h 703"/>
                <a:gd name="T24" fmla="*/ 2076 w 2640"/>
                <a:gd name="T25" fmla="*/ 303 h 703"/>
                <a:gd name="T26" fmla="*/ 1952 w 2640"/>
                <a:gd name="T27" fmla="*/ 262 h 703"/>
                <a:gd name="T28" fmla="*/ 1836 w 2640"/>
                <a:gd name="T29" fmla="*/ 234 h 703"/>
                <a:gd name="T30" fmla="*/ 1727 w 2640"/>
                <a:gd name="T31" fmla="*/ 219 h 703"/>
                <a:gd name="T32" fmla="*/ 1627 w 2640"/>
                <a:gd name="T33" fmla="*/ 216 h 703"/>
                <a:gd name="T34" fmla="*/ 1539 w 2640"/>
                <a:gd name="T35" fmla="*/ 219 h 703"/>
                <a:gd name="T36" fmla="*/ 1460 w 2640"/>
                <a:gd name="T37" fmla="*/ 228 h 703"/>
                <a:gd name="T38" fmla="*/ 1391 w 2640"/>
                <a:gd name="T39" fmla="*/ 243 h 703"/>
                <a:gd name="T40" fmla="*/ 1334 w 2640"/>
                <a:gd name="T41" fmla="*/ 258 h 703"/>
                <a:gd name="T42" fmla="*/ 1290 w 2640"/>
                <a:gd name="T43" fmla="*/ 273 h 703"/>
                <a:gd name="T44" fmla="*/ 1248 w 2640"/>
                <a:gd name="T45" fmla="*/ 290 h 703"/>
                <a:gd name="T46" fmla="*/ 1174 w 2640"/>
                <a:gd name="T47" fmla="*/ 316 h 703"/>
                <a:gd name="T48" fmla="*/ 1090 w 2640"/>
                <a:gd name="T49" fmla="*/ 340 h 703"/>
                <a:gd name="T50" fmla="*/ 1013 w 2640"/>
                <a:gd name="T51" fmla="*/ 360 h 703"/>
                <a:gd name="T52" fmla="*/ 955 w 2640"/>
                <a:gd name="T53" fmla="*/ 374 h 703"/>
                <a:gd name="T54" fmla="*/ 928 w 2640"/>
                <a:gd name="T55" fmla="*/ 379 h 703"/>
                <a:gd name="T56" fmla="*/ 916 w 2640"/>
                <a:gd name="T57" fmla="*/ 381 h 703"/>
                <a:gd name="T58" fmla="*/ 889 w 2640"/>
                <a:gd name="T59" fmla="*/ 389 h 703"/>
                <a:gd name="T60" fmla="*/ 849 w 2640"/>
                <a:gd name="T61" fmla="*/ 397 h 703"/>
                <a:gd name="T62" fmla="*/ 799 w 2640"/>
                <a:gd name="T63" fmla="*/ 405 h 703"/>
                <a:gd name="T64" fmla="*/ 744 w 2640"/>
                <a:gd name="T65" fmla="*/ 411 h 703"/>
                <a:gd name="T66" fmla="*/ 686 w 2640"/>
                <a:gd name="T67" fmla="*/ 412 h 703"/>
                <a:gd name="T68" fmla="*/ 628 w 2640"/>
                <a:gd name="T69" fmla="*/ 408 h 703"/>
                <a:gd name="T70" fmla="*/ 576 w 2640"/>
                <a:gd name="T71" fmla="*/ 395 h 703"/>
                <a:gd name="T72" fmla="*/ 529 w 2640"/>
                <a:gd name="T73" fmla="*/ 372 h 703"/>
                <a:gd name="T74" fmla="*/ 492 w 2640"/>
                <a:gd name="T75" fmla="*/ 335 h 703"/>
                <a:gd name="T76" fmla="*/ 318 w 2640"/>
                <a:gd name="T77" fmla="*/ 41 h 703"/>
                <a:gd name="T78" fmla="*/ 308 w 2640"/>
                <a:gd name="T79" fmla="*/ 27 h 703"/>
                <a:gd name="T80" fmla="*/ 278 w 2640"/>
                <a:gd name="T81" fmla="*/ 8 h 703"/>
                <a:gd name="T82" fmla="*/ 230 w 2640"/>
                <a:gd name="T83" fmla="*/ 1 h 703"/>
                <a:gd name="T84" fmla="*/ 190 w 2640"/>
                <a:gd name="T85" fmla="*/ 1 h 703"/>
                <a:gd name="T86" fmla="*/ 149 w 2640"/>
                <a:gd name="T87" fmla="*/ 1 h 703"/>
                <a:gd name="T88" fmla="*/ 113 w 2640"/>
                <a:gd name="T89" fmla="*/ 2 h 703"/>
                <a:gd name="T90" fmla="*/ 84 w 2640"/>
                <a:gd name="T91" fmla="*/ 3 h 703"/>
                <a:gd name="T92" fmla="*/ 74 w 2640"/>
                <a:gd name="T93" fmla="*/ 4 h 703"/>
                <a:gd name="T94" fmla="*/ 59 w 2640"/>
                <a:gd name="T95" fmla="*/ 126 h 703"/>
                <a:gd name="T96" fmla="*/ 47 w 2640"/>
                <a:gd name="T97" fmla="*/ 248 h 703"/>
                <a:gd name="T98" fmla="*/ 34 w 2640"/>
                <a:gd name="T99" fmla="*/ 370 h 703"/>
                <a:gd name="T100" fmla="*/ 21 w 2640"/>
                <a:gd name="T101" fmla="*/ 491 h 703"/>
                <a:gd name="T102" fmla="*/ 7 w 2640"/>
                <a:gd name="T103" fmla="*/ 613 h 703"/>
                <a:gd name="T104" fmla="*/ 0 w 2640"/>
                <a:gd name="T105" fmla="*/ 662 h 703"/>
                <a:gd name="T106" fmla="*/ 4 w 2640"/>
                <a:gd name="T107" fmla="*/ 674 h 703"/>
                <a:gd name="T108" fmla="*/ 29 w 2640"/>
                <a:gd name="T109" fmla="*/ 682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0"/>
                <a:gd name="T166" fmla="*/ 0 h 703"/>
                <a:gd name="T167" fmla="*/ 2640 w 2640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0" h="703">
                  <a:moveTo>
                    <a:pt x="202" y="699"/>
                  </a:moveTo>
                  <a:lnTo>
                    <a:pt x="200" y="623"/>
                  </a:lnTo>
                  <a:lnTo>
                    <a:pt x="2639" y="523"/>
                  </a:lnTo>
                  <a:lnTo>
                    <a:pt x="2638" y="407"/>
                  </a:lnTo>
                  <a:lnTo>
                    <a:pt x="2622" y="403"/>
                  </a:lnTo>
                  <a:lnTo>
                    <a:pt x="2607" y="401"/>
                  </a:lnTo>
                  <a:lnTo>
                    <a:pt x="2592" y="398"/>
                  </a:lnTo>
                  <a:lnTo>
                    <a:pt x="2578" y="397"/>
                  </a:lnTo>
                  <a:lnTo>
                    <a:pt x="2563" y="395"/>
                  </a:lnTo>
                  <a:lnTo>
                    <a:pt x="2551" y="393"/>
                  </a:lnTo>
                  <a:lnTo>
                    <a:pt x="2539" y="392"/>
                  </a:lnTo>
                  <a:lnTo>
                    <a:pt x="2527" y="390"/>
                  </a:lnTo>
                  <a:lnTo>
                    <a:pt x="2517" y="387"/>
                  </a:lnTo>
                  <a:lnTo>
                    <a:pt x="2506" y="386"/>
                  </a:lnTo>
                  <a:lnTo>
                    <a:pt x="2495" y="385"/>
                  </a:lnTo>
                  <a:lnTo>
                    <a:pt x="2484" y="384"/>
                  </a:lnTo>
                  <a:lnTo>
                    <a:pt x="2474" y="383"/>
                  </a:lnTo>
                  <a:lnTo>
                    <a:pt x="2464" y="381"/>
                  </a:lnTo>
                  <a:lnTo>
                    <a:pt x="2453" y="380"/>
                  </a:lnTo>
                  <a:lnTo>
                    <a:pt x="2443" y="380"/>
                  </a:lnTo>
                  <a:lnTo>
                    <a:pt x="2432" y="378"/>
                  </a:lnTo>
                  <a:lnTo>
                    <a:pt x="2422" y="378"/>
                  </a:lnTo>
                  <a:lnTo>
                    <a:pt x="2410" y="377"/>
                  </a:lnTo>
                  <a:lnTo>
                    <a:pt x="2399" y="374"/>
                  </a:lnTo>
                  <a:lnTo>
                    <a:pt x="2387" y="374"/>
                  </a:lnTo>
                  <a:lnTo>
                    <a:pt x="2374" y="372"/>
                  </a:lnTo>
                  <a:lnTo>
                    <a:pt x="2362" y="373"/>
                  </a:lnTo>
                  <a:lnTo>
                    <a:pt x="2348" y="371"/>
                  </a:lnTo>
                  <a:lnTo>
                    <a:pt x="2334" y="370"/>
                  </a:lnTo>
                  <a:lnTo>
                    <a:pt x="2318" y="369"/>
                  </a:lnTo>
                  <a:lnTo>
                    <a:pt x="2302" y="369"/>
                  </a:lnTo>
                  <a:lnTo>
                    <a:pt x="2286" y="366"/>
                  </a:lnTo>
                  <a:lnTo>
                    <a:pt x="2268" y="366"/>
                  </a:lnTo>
                  <a:lnTo>
                    <a:pt x="2248" y="365"/>
                  </a:lnTo>
                  <a:lnTo>
                    <a:pt x="2230" y="362"/>
                  </a:lnTo>
                  <a:lnTo>
                    <a:pt x="2208" y="361"/>
                  </a:lnTo>
                  <a:lnTo>
                    <a:pt x="2162" y="340"/>
                  </a:lnTo>
                  <a:lnTo>
                    <a:pt x="2119" y="320"/>
                  </a:lnTo>
                  <a:lnTo>
                    <a:pt x="2076" y="303"/>
                  </a:lnTo>
                  <a:lnTo>
                    <a:pt x="2034" y="288"/>
                  </a:lnTo>
                  <a:lnTo>
                    <a:pt x="1991" y="274"/>
                  </a:lnTo>
                  <a:lnTo>
                    <a:pt x="1952" y="262"/>
                  </a:lnTo>
                  <a:lnTo>
                    <a:pt x="1912" y="252"/>
                  </a:lnTo>
                  <a:lnTo>
                    <a:pt x="1873" y="243"/>
                  </a:lnTo>
                  <a:lnTo>
                    <a:pt x="1836" y="234"/>
                  </a:lnTo>
                  <a:lnTo>
                    <a:pt x="1799" y="229"/>
                  </a:lnTo>
                  <a:lnTo>
                    <a:pt x="1762" y="224"/>
                  </a:lnTo>
                  <a:lnTo>
                    <a:pt x="1727" y="219"/>
                  </a:lnTo>
                  <a:lnTo>
                    <a:pt x="1693" y="217"/>
                  </a:lnTo>
                  <a:lnTo>
                    <a:pt x="1659" y="215"/>
                  </a:lnTo>
                  <a:lnTo>
                    <a:pt x="1627" y="216"/>
                  </a:lnTo>
                  <a:lnTo>
                    <a:pt x="1597" y="215"/>
                  </a:lnTo>
                  <a:lnTo>
                    <a:pt x="1567" y="217"/>
                  </a:lnTo>
                  <a:lnTo>
                    <a:pt x="1539" y="219"/>
                  </a:lnTo>
                  <a:lnTo>
                    <a:pt x="1511" y="222"/>
                  </a:lnTo>
                  <a:lnTo>
                    <a:pt x="1484" y="224"/>
                  </a:lnTo>
                  <a:lnTo>
                    <a:pt x="1460" y="228"/>
                  </a:lnTo>
                  <a:lnTo>
                    <a:pt x="1435" y="232"/>
                  </a:lnTo>
                  <a:lnTo>
                    <a:pt x="1413" y="238"/>
                  </a:lnTo>
                  <a:lnTo>
                    <a:pt x="1391" y="243"/>
                  </a:lnTo>
                  <a:lnTo>
                    <a:pt x="1371" y="247"/>
                  </a:lnTo>
                  <a:lnTo>
                    <a:pt x="1351" y="252"/>
                  </a:lnTo>
                  <a:lnTo>
                    <a:pt x="1334" y="258"/>
                  </a:lnTo>
                  <a:lnTo>
                    <a:pt x="1319" y="262"/>
                  </a:lnTo>
                  <a:lnTo>
                    <a:pt x="1305" y="268"/>
                  </a:lnTo>
                  <a:lnTo>
                    <a:pt x="1290" y="273"/>
                  </a:lnTo>
                  <a:lnTo>
                    <a:pt x="1279" y="278"/>
                  </a:lnTo>
                  <a:lnTo>
                    <a:pt x="1268" y="283"/>
                  </a:lnTo>
                  <a:lnTo>
                    <a:pt x="1248" y="290"/>
                  </a:lnTo>
                  <a:lnTo>
                    <a:pt x="1225" y="298"/>
                  </a:lnTo>
                  <a:lnTo>
                    <a:pt x="1200" y="307"/>
                  </a:lnTo>
                  <a:lnTo>
                    <a:pt x="1174" y="316"/>
                  </a:lnTo>
                  <a:lnTo>
                    <a:pt x="1146" y="323"/>
                  </a:lnTo>
                  <a:lnTo>
                    <a:pt x="1118" y="331"/>
                  </a:lnTo>
                  <a:lnTo>
                    <a:pt x="1090" y="340"/>
                  </a:lnTo>
                  <a:lnTo>
                    <a:pt x="1063" y="348"/>
                  </a:lnTo>
                  <a:lnTo>
                    <a:pt x="1037" y="354"/>
                  </a:lnTo>
                  <a:lnTo>
                    <a:pt x="1013" y="360"/>
                  </a:lnTo>
                  <a:lnTo>
                    <a:pt x="990" y="364"/>
                  </a:lnTo>
                  <a:lnTo>
                    <a:pt x="971" y="369"/>
                  </a:lnTo>
                  <a:lnTo>
                    <a:pt x="955" y="374"/>
                  </a:lnTo>
                  <a:lnTo>
                    <a:pt x="942" y="375"/>
                  </a:lnTo>
                  <a:lnTo>
                    <a:pt x="932" y="377"/>
                  </a:lnTo>
                  <a:lnTo>
                    <a:pt x="928" y="379"/>
                  </a:lnTo>
                  <a:lnTo>
                    <a:pt x="925" y="380"/>
                  </a:lnTo>
                  <a:lnTo>
                    <a:pt x="923" y="381"/>
                  </a:lnTo>
                  <a:lnTo>
                    <a:pt x="916" y="381"/>
                  </a:lnTo>
                  <a:lnTo>
                    <a:pt x="908" y="384"/>
                  </a:lnTo>
                  <a:lnTo>
                    <a:pt x="900" y="386"/>
                  </a:lnTo>
                  <a:lnTo>
                    <a:pt x="889" y="389"/>
                  </a:lnTo>
                  <a:lnTo>
                    <a:pt x="877" y="390"/>
                  </a:lnTo>
                  <a:lnTo>
                    <a:pt x="865" y="395"/>
                  </a:lnTo>
                  <a:lnTo>
                    <a:pt x="849" y="397"/>
                  </a:lnTo>
                  <a:lnTo>
                    <a:pt x="834" y="401"/>
                  </a:lnTo>
                  <a:lnTo>
                    <a:pt x="816" y="403"/>
                  </a:lnTo>
                  <a:lnTo>
                    <a:pt x="799" y="405"/>
                  </a:lnTo>
                  <a:lnTo>
                    <a:pt x="782" y="409"/>
                  </a:lnTo>
                  <a:lnTo>
                    <a:pt x="764" y="409"/>
                  </a:lnTo>
                  <a:lnTo>
                    <a:pt x="744" y="411"/>
                  </a:lnTo>
                  <a:lnTo>
                    <a:pt x="725" y="412"/>
                  </a:lnTo>
                  <a:lnTo>
                    <a:pt x="706" y="413"/>
                  </a:lnTo>
                  <a:lnTo>
                    <a:pt x="686" y="412"/>
                  </a:lnTo>
                  <a:lnTo>
                    <a:pt x="667" y="413"/>
                  </a:lnTo>
                  <a:lnTo>
                    <a:pt x="648" y="412"/>
                  </a:lnTo>
                  <a:lnTo>
                    <a:pt x="628" y="408"/>
                  </a:lnTo>
                  <a:lnTo>
                    <a:pt x="610" y="405"/>
                  </a:lnTo>
                  <a:lnTo>
                    <a:pt x="593" y="400"/>
                  </a:lnTo>
                  <a:lnTo>
                    <a:pt x="576" y="395"/>
                  </a:lnTo>
                  <a:lnTo>
                    <a:pt x="560" y="388"/>
                  </a:lnTo>
                  <a:lnTo>
                    <a:pt x="544" y="380"/>
                  </a:lnTo>
                  <a:lnTo>
                    <a:pt x="529" y="372"/>
                  </a:lnTo>
                  <a:lnTo>
                    <a:pt x="515" y="361"/>
                  </a:lnTo>
                  <a:lnTo>
                    <a:pt x="503" y="349"/>
                  </a:lnTo>
                  <a:lnTo>
                    <a:pt x="492" y="335"/>
                  </a:lnTo>
                  <a:lnTo>
                    <a:pt x="483" y="319"/>
                  </a:lnTo>
                  <a:lnTo>
                    <a:pt x="474" y="303"/>
                  </a:lnTo>
                  <a:lnTo>
                    <a:pt x="318" y="41"/>
                  </a:lnTo>
                  <a:lnTo>
                    <a:pt x="316" y="38"/>
                  </a:lnTo>
                  <a:lnTo>
                    <a:pt x="313" y="34"/>
                  </a:lnTo>
                  <a:lnTo>
                    <a:pt x="308" y="27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8"/>
                  </a:lnTo>
                  <a:lnTo>
                    <a:pt x="261" y="4"/>
                  </a:lnTo>
                  <a:lnTo>
                    <a:pt x="241" y="1"/>
                  </a:lnTo>
                  <a:lnTo>
                    <a:pt x="230" y="1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0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36" y="1"/>
                  </a:lnTo>
                  <a:lnTo>
                    <a:pt x="123" y="1"/>
                  </a:lnTo>
                  <a:lnTo>
                    <a:pt x="113" y="2"/>
                  </a:lnTo>
                  <a:lnTo>
                    <a:pt x="102" y="2"/>
                  </a:lnTo>
                  <a:lnTo>
                    <a:pt x="92" y="3"/>
                  </a:lnTo>
                  <a:lnTo>
                    <a:pt x="84" y="3"/>
                  </a:lnTo>
                  <a:lnTo>
                    <a:pt x="78" y="4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68" y="45"/>
                  </a:lnTo>
                  <a:lnTo>
                    <a:pt x="64" y="86"/>
                  </a:lnTo>
                  <a:lnTo>
                    <a:pt x="59" y="126"/>
                  </a:lnTo>
                  <a:lnTo>
                    <a:pt x="55" y="167"/>
                  </a:lnTo>
                  <a:lnTo>
                    <a:pt x="50" y="208"/>
                  </a:lnTo>
                  <a:lnTo>
                    <a:pt x="47" y="248"/>
                  </a:lnTo>
                  <a:lnTo>
                    <a:pt x="42" y="289"/>
                  </a:lnTo>
                  <a:lnTo>
                    <a:pt x="37" y="329"/>
                  </a:lnTo>
                  <a:lnTo>
                    <a:pt x="34" y="370"/>
                  </a:lnTo>
                  <a:lnTo>
                    <a:pt x="30" y="411"/>
                  </a:lnTo>
                  <a:lnTo>
                    <a:pt x="25" y="450"/>
                  </a:lnTo>
                  <a:lnTo>
                    <a:pt x="21" y="491"/>
                  </a:lnTo>
                  <a:lnTo>
                    <a:pt x="17" y="532"/>
                  </a:lnTo>
                  <a:lnTo>
                    <a:pt x="12" y="572"/>
                  </a:lnTo>
                  <a:lnTo>
                    <a:pt x="7" y="613"/>
                  </a:lnTo>
                  <a:lnTo>
                    <a:pt x="2" y="654"/>
                  </a:lnTo>
                  <a:lnTo>
                    <a:pt x="2" y="658"/>
                  </a:lnTo>
                  <a:lnTo>
                    <a:pt x="0" y="662"/>
                  </a:lnTo>
                  <a:lnTo>
                    <a:pt x="1" y="667"/>
                  </a:lnTo>
                  <a:lnTo>
                    <a:pt x="3" y="671"/>
                  </a:lnTo>
                  <a:lnTo>
                    <a:pt x="4" y="674"/>
                  </a:lnTo>
                  <a:lnTo>
                    <a:pt x="10" y="676"/>
                  </a:lnTo>
                  <a:lnTo>
                    <a:pt x="17" y="679"/>
                  </a:lnTo>
                  <a:lnTo>
                    <a:pt x="29" y="682"/>
                  </a:lnTo>
                  <a:lnTo>
                    <a:pt x="165" y="702"/>
                  </a:lnTo>
                  <a:lnTo>
                    <a:pt x="202" y="6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9" name="Freeform 134"/>
            <p:cNvSpPr>
              <a:spLocks/>
            </p:cNvSpPr>
            <p:nvPr/>
          </p:nvSpPr>
          <p:spPr bwMode="auto">
            <a:xfrm>
              <a:off x="2777" y="1750"/>
              <a:ext cx="854" cy="195"/>
            </a:xfrm>
            <a:custGeom>
              <a:avLst/>
              <a:gdLst>
                <a:gd name="T0" fmla="*/ 853 w 854"/>
                <a:gd name="T1" fmla="*/ 149 h 195"/>
                <a:gd name="T2" fmla="*/ 838 w 854"/>
                <a:gd name="T3" fmla="*/ 185 h 195"/>
                <a:gd name="T4" fmla="*/ 836 w 854"/>
                <a:gd name="T5" fmla="*/ 190 h 195"/>
                <a:gd name="T6" fmla="*/ 688 w 854"/>
                <a:gd name="T7" fmla="*/ 194 h 195"/>
                <a:gd name="T8" fmla="*/ 52 w 854"/>
                <a:gd name="T9" fmla="*/ 97 h 195"/>
                <a:gd name="T10" fmla="*/ 0 w 854"/>
                <a:gd name="T11" fmla="*/ 38 h 195"/>
                <a:gd name="T12" fmla="*/ 1 w 854"/>
                <a:gd name="T13" fmla="*/ 37 h 195"/>
                <a:gd name="T14" fmla="*/ 4 w 854"/>
                <a:gd name="T15" fmla="*/ 37 h 195"/>
                <a:gd name="T16" fmla="*/ 9 w 854"/>
                <a:gd name="T17" fmla="*/ 34 h 195"/>
                <a:gd name="T18" fmla="*/ 17 w 854"/>
                <a:gd name="T19" fmla="*/ 31 h 195"/>
                <a:gd name="T20" fmla="*/ 25 w 854"/>
                <a:gd name="T21" fmla="*/ 29 h 195"/>
                <a:gd name="T22" fmla="*/ 37 w 854"/>
                <a:gd name="T23" fmla="*/ 26 h 195"/>
                <a:gd name="T24" fmla="*/ 50 w 854"/>
                <a:gd name="T25" fmla="*/ 24 h 195"/>
                <a:gd name="T26" fmla="*/ 64 w 854"/>
                <a:gd name="T27" fmla="*/ 20 h 195"/>
                <a:gd name="T28" fmla="*/ 81 w 854"/>
                <a:gd name="T29" fmla="*/ 17 h 195"/>
                <a:gd name="T30" fmla="*/ 98 w 854"/>
                <a:gd name="T31" fmla="*/ 13 h 195"/>
                <a:gd name="T32" fmla="*/ 119 w 854"/>
                <a:gd name="T33" fmla="*/ 9 h 195"/>
                <a:gd name="T34" fmla="*/ 141 w 854"/>
                <a:gd name="T35" fmla="*/ 7 h 195"/>
                <a:gd name="T36" fmla="*/ 163 w 854"/>
                <a:gd name="T37" fmla="*/ 5 h 195"/>
                <a:gd name="T38" fmla="*/ 188 w 854"/>
                <a:gd name="T39" fmla="*/ 2 h 195"/>
                <a:gd name="T40" fmla="*/ 215 w 854"/>
                <a:gd name="T41" fmla="*/ 2 h 195"/>
                <a:gd name="T42" fmla="*/ 242 w 854"/>
                <a:gd name="T43" fmla="*/ 1 h 195"/>
                <a:gd name="T44" fmla="*/ 271 w 854"/>
                <a:gd name="T45" fmla="*/ 0 h 195"/>
                <a:gd name="T46" fmla="*/ 303 w 854"/>
                <a:gd name="T47" fmla="*/ 1 h 195"/>
                <a:gd name="T48" fmla="*/ 334 w 854"/>
                <a:gd name="T49" fmla="*/ 3 h 195"/>
                <a:gd name="T50" fmla="*/ 367 w 854"/>
                <a:gd name="T51" fmla="*/ 5 h 195"/>
                <a:gd name="T52" fmla="*/ 402 w 854"/>
                <a:gd name="T53" fmla="*/ 7 h 195"/>
                <a:gd name="T54" fmla="*/ 438 w 854"/>
                <a:gd name="T55" fmla="*/ 13 h 195"/>
                <a:gd name="T56" fmla="*/ 476 w 854"/>
                <a:gd name="T57" fmla="*/ 19 h 195"/>
                <a:gd name="T58" fmla="*/ 512 w 854"/>
                <a:gd name="T59" fmla="*/ 27 h 195"/>
                <a:gd name="T60" fmla="*/ 551 w 854"/>
                <a:gd name="T61" fmla="*/ 36 h 195"/>
                <a:gd name="T62" fmla="*/ 592 w 854"/>
                <a:gd name="T63" fmla="*/ 47 h 195"/>
                <a:gd name="T64" fmla="*/ 633 w 854"/>
                <a:gd name="T65" fmla="*/ 60 h 195"/>
                <a:gd name="T66" fmla="*/ 675 w 854"/>
                <a:gd name="T67" fmla="*/ 74 h 195"/>
                <a:gd name="T68" fmla="*/ 719 w 854"/>
                <a:gd name="T69" fmla="*/ 88 h 195"/>
                <a:gd name="T70" fmla="*/ 762 w 854"/>
                <a:gd name="T71" fmla="*/ 108 h 195"/>
                <a:gd name="T72" fmla="*/ 807 w 854"/>
                <a:gd name="T73" fmla="*/ 127 h 195"/>
                <a:gd name="T74" fmla="*/ 853 w 854"/>
                <a:gd name="T75" fmla="*/ 149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95"/>
                <a:gd name="T116" fmla="*/ 854 w 854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95">
                  <a:moveTo>
                    <a:pt x="853" y="149"/>
                  </a:moveTo>
                  <a:lnTo>
                    <a:pt x="838" y="185"/>
                  </a:lnTo>
                  <a:lnTo>
                    <a:pt x="836" y="190"/>
                  </a:lnTo>
                  <a:lnTo>
                    <a:pt x="688" y="194"/>
                  </a:lnTo>
                  <a:lnTo>
                    <a:pt x="52" y="97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5" y="29"/>
                  </a:lnTo>
                  <a:lnTo>
                    <a:pt x="37" y="26"/>
                  </a:lnTo>
                  <a:lnTo>
                    <a:pt x="50" y="24"/>
                  </a:lnTo>
                  <a:lnTo>
                    <a:pt x="64" y="20"/>
                  </a:lnTo>
                  <a:lnTo>
                    <a:pt x="81" y="17"/>
                  </a:lnTo>
                  <a:lnTo>
                    <a:pt x="98" y="13"/>
                  </a:lnTo>
                  <a:lnTo>
                    <a:pt x="119" y="9"/>
                  </a:lnTo>
                  <a:lnTo>
                    <a:pt x="141" y="7"/>
                  </a:lnTo>
                  <a:lnTo>
                    <a:pt x="163" y="5"/>
                  </a:lnTo>
                  <a:lnTo>
                    <a:pt x="188" y="2"/>
                  </a:lnTo>
                  <a:lnTo>
                    <a:pt x="215" y="2"/>
                  </a:lnTo>
                  <a:lnTo>
                    <a:pt x="242" y="1"/>
                  </a:lnTo>
                  <a:lnTo>
                    <a:pt x="271" y="0"/>
                  </a:lnTo>
                  <a:lnTo>
                    <a:pt x="303" y="1"/>
                  </a:lnTo>
                  <a:lnTo>
                    <a:pt x="334" y="3"/>
                  </a:lnTo>
                  <a:lnTo>
                    <a:pt x="367" y="5"/>
                  </a:lnTo>
                  <a:lnTo>
                    <a:pt x="402" y="7"/>
                  </a:lnTo>
                  <a:lnTo>
                    <a:pt x="438" y="13"/>
                  </a:lnTo>
                  <a:lnTo>
                    <a:pt x="476" y="19"/>
                  </a:lnTo>
                  <a:lnTo>
                    <a:pt x="512" y="27"/>
                  </a:lnTo>
                  <a:lnTo>
                    <a:pt x="551" y="36"/>
                  </a:lnTo>
                  <a:lnTo>
                    <a:pt x="592" y="47"/>
                  </a:lnTo>
                  <a:lnTo>
                    <a:pt x="633" y="60"/>
                  </a:lnTo>
                  <a:lnTo>
                    <a:pt x="675" y="74"/>
                  </a:lnTo>
                  <a:lnTo>
                    <a:pt x="719" y="88"/>
                  </a:lnTo>
                  <a:lnTo>
                    <a:pt x="762" y="108"/>
                  </a:lnTo>
                  <a:lnTo>
                    <a:pt x="807" y="127"/>
                  </a:lnTo>
                  <a:lnTo>
                    <a:pt x="853" y="149"/>
                  </a:lnTo>
                </a:path>
              </a:pathLst>
            </a:custGeom>
            <a:solidFill>
              <a:srgbClr val="99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0" name="Freeform 135"/>
            <p:cNvSpPr>
              <a:spLocks/>
            </p:cNvSpPr>
            <p:nvPr/>
          </p:nvSpPr>
          <p:spPr bwMode="auto">
            <a:xfrm>
              <a:off x="2775" y="1753"/>
              <a:ext cx="862" cy="196"/>
            </a:xfrm>
            <a:custGeom>
              <a:avLst/>
              <a:gdLst>
                <a:gd name="T0" fmla="*/ 861 w 862"/>
                <a:gd name="T1" fmla="*/ 148 h 196"/>
                <a:gd name="T2" fmla="*/ 845 w 862"/>
                <a:gd name="T3" fmla="*/ 185 h 196"/>
                <a:gd name="T4" fmla="*/ 844 w 862"/>
                <a:gd name="T5" fmla="*/ 190 h 196"/>
                <a:gd name="T6" fmla="*/ 693 w 862"/>
                <a:gd name="T7" fmla="*/ 195 h 196"/>
                <a:gd name="T8" fmla="*/ 53 w 862"/>
                <a:gd name="T9" fmla="*/ 101 h 196"/>
                <a:gd name="T10" fmla="*/ 0 w 862"/>
                <a:gd name="T11" fmla="*/ 39 h 196"/>
                <a:gd name="T12" fmla="*/ 2 w 862"/>
                <a:gd name="T13" fmla="*/ 38 h 196"/>
                <a:gd name="T14" fmla="*/ 4 w 862"/>
                <a:gd name="T15" fmla="*/ 38 h 196"/>
                <a:gd name="T16" fmla="*/ 9 w 862"/>
                <a:gd name="T17" fmla="*/ 36 h 196"/>
                <a:gd name="T18" fmla="*/ 17 w 862"/>
                <a:gd name="T19" fmla="*/ 33 h 196"/>
                <a:gd name="T20" fmla="*/ 25 w 862"/>
                <a:gd name="T21" fmla="*/ 30 h 196"/>
                <a:gd name="T22" fmla="*/ 38 w 862"/>
                <a:gd name="T23" fmla="*/ 28 h 196"/>
                <a:gd name="T24" fmla="*/ 50 w 862"/>
                <a:gd name="T25" fmla="*/ 24 h 196"/>
                <a:gd name="T26" fmla="*/ 65 w 862"/>
                <a:gd name="T27" fmla="*/ 21 h 196"/>
                <a:gd name="T28" fmla="*/ 82 w 862"/>
                <a:gd name="T29" fmla="*/ 17 h 196"/>
                <a:gd name="T30" fmla="*/ 100 w 862"/>
                <a:gd name="T31" fmla="*/ 14 h 196"/>
                <a:gd name="T32" fmla="*/ 120 w 862"/>
                <a:gd name="T33" fmla="*/ 10 h 196"/>
                <a:gd name="T34" fmla="*/ 143 w 862"/>
                <a:gd name="T35" fmla="*/ 7 h 196"/>
                <a:gd name="T36" fmla="*/ 165 w 862"/>
                <a:gd name="T37" fmla="*/ 5 h 196"/>
                <a:gd name="T38" fmla="*/ 190 w 862"/>
                <a:gd name="T39" fmla="*/ 2 h 196"/>
                <a:gd name="T40" fmla="*/ 216 w 862"/>
                <a:gd name="T41" fmla="*/ 1 h 196"/>
                <a:gd name="T42" fmla="*/ 245 w 862"/>
                <a:gd name="T43" fmla="*/ 1 h 196"/>
                <a:gd name="T44" fmla="*/ 274 w 862"/>
                <a:gd name="T45" fmla="*/ 0 h 196"/>
                <a:gd name="T46" fmla="*/ 306 w 862"/>
                <a:gd name="T47" fmla="*/ 0 h 196"/>
                <a:gd name="T48" fmla="*/ 337 w 862"/>
                <a:gd name="T49" fmla="*/ 2 h 196"/>
                <a:gd name="T50" fmla="*/ 371 w 862"/>
                <a:gd name="T51" fmla="*/ 4 h 196"/>
                <a:gd name="T52" fmla="*/ 406 w 862"/>
                <a:gd name="T53" fmla="*/ 7 h 196"/>
                <a:gd name="T54" fmla="*/ 443 w 862"/>
                <a:gd name="T55" fmla="*/ 12 h 196"/>
                <a:gd name="T56" fmla="*/ 479 w 862"/>
                <a:gd name="T57" fmla="*/ 18 h 196"/>
                <a:gd name="T58" fmla="*/ 517 w 862"/>
                <a:gd name="T59" fmla="*/ 25 h 196"/>
                <a:gd name="T60" fmla="*/ 557 w 862"/>
                <a:gd name="T61" fmla="*/ 35 h 196"/>
                <a:gd name="T62" fmla="*/ 598 w 862"/>
                <a:gd name="T63" fmla="*/ 45 h 196"/>
                <a:gd name="T64" fmla="*/ 639 w 862"/>
                <a:gd name="T65" fmla="*/ 59 h 196"/>
                <a:gd name="T66" fmla="*/ 682 w 862"/>
                <a:gd name="T67" fmla="*/ 72 h 196"/>
                <a:gd name="T68" fmla="*/ 725 w 862"/>
                <a:gd name="T69" fmla="*/ 88 h 196"/>
                <a:gd name="T70" fmla="*/ 769 w 862"/>
                <a:gd name="T71" fmla="*/ 106 h 196"/>
                <a:gd name="T72" fmla="*/ 814 w 862"/>
                <a:gd name="T73" fmla="*/ 126 h 196"/>
                <a:gd name="T74" fmla="*/ 861 w 862"/>
                <a:gd name="T75" fmla="*/ 14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2"/>
                <a:gd name="T115" fmla="*/ 0 h 196"/>
                <a:gd name="T116" fmla="*/ 862 w 862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2" h="196">
                  <a:moveTo>
                    <a:pt x="861" y="148"/>
                  </a:moveTo>
                  <a:lnTo>
                    <a:pt x="845" y="185"/>
                  </a:lnTo>
                  <a:lnTo>
                    <a:pt x="844" y="190"/>
                  </a:lnTo>
                  <a:lnTo>
                    <a:pt x="693" y="195"/>
                  </a:lnTo>
                  <a:lnTo>
                    <a:pt x="53" y="101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28"/>
                  </a:lnTo>
                  <a:lnTo>
                    <a:pt x="50" y="24"/>
                  </a:lnTo>
                  <a:lnTo>
                    <a:pt x="65" y="21"/>
                  </a:lnTo>
                  <a:lnTo>
                    <a:pt x="82" y="17"/>
                  </a:lnTo>
                  <a:lnTo>
                    <a:pt x="100" y="14"/>
                  </a:lnTo>
                  <a:lnTo>
                    <a:pt x="120" y="10"/>
                  </a:lnTo>
                  <a:lnTo>
                    <a:pt x="143" y="7"/>
                  </a:lnTo>
                  <a:lnTo>
                    <a:pt x="165" y="5"/>
                  </a:lnTo>
                  <a:lnTo>
                    <a:pt x="190" y="2"/>
                  </a:lnTo>
                  <a:lnTo>
                    <a:pt x="216" y="1"/>
                  </a:lnTo>
                  <a:lnTo>
                    <a:pt x="245" y="1"/>
                  </a:lnTo>
                  <a:lnTo>
                    <a:pt x="274" y="0"/>
                  </a:lnTo>
                  <a:lnTo>
                    <a:pt x="306" y="0"/>
                  </a:lnTo>
                  <a:lnTo>
                    <a:pt x="337" y="2"/>
                  </a:lnTo>
                  <a:lnTo>
                    <a:pt x="371" y="4"/>
                  </a:lnTo>
                  <a:lnTo>
                    <a:pt x="406" y="7"/>
                  </a:lnTo>
                  <a:lnTo>
                    <a:pt x="443" y="12"/>
                  </a:lnTo>
                  <a:lnTo>
                    <a:pt x="479" y="18"/>
                  </a:lnTo>
                  <a:lnTo>
                    <a:pt x="517" y="25"/>
                  </a:lnTo>
                  <a:lnTo>
                    <a:pt x="557" y="35"/>
                  </a:lnTo>
                  <a:lnTo>
                    <a:pt x="598" y="45"/>
                  </a:lnTo>
                  <a:lnTo>
                    <a:pt x="639" y="59"/>
                  </a:lnTo>
                  <a:lnTo>
                    <a:pt x="682" y="72"/>
                  </a:lnTo>
                  <a:lnTo>
                    <a:pt x="725" y="88"/>
                  </a:lnTo>
                  <a:lnTo>
                    <a:pt x="769" y="106"/>
                  </a:lnTo>
                  <a:lnTo>
                    <a:pt x="814" y="126"/>
                  </a:lnTo>
                  <a:lnTo>
                    <a:pt x="861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1" name="Freeform 136"/>
            <p:cNvSpPr>
              <a:spLocks/>
            </p:cNvSpPr>
            <p:nvPr/>
          </p:nvSpPr>
          <p:spPr bwMode="auto">
            <a:xfrm>
              <a:off x="1596" y="2054"/>
              <a:ext cx="2482" cy="188"/>
            </a:xfrm>
            <a:custGeom>
              <a:avLst/>
              <a:gdLst>
                <a:gd name="T0" fmla="*/ 50 w 2482"/>
                <a:gd name="T1" fmla="*/ 183 h 188"/>
                <a:gd name="T2" fmla="*/ 150 w 2482"/>
                <a:gd name="T3" fmla="*/ 185 h 188"/>
                <a:gd name="T4" fmla="*/ 251 w 2482"/>
                <a:gd name="T5" fmla="*/ 184 h 188"/>
                <a:gd name="T6" fmla="*/ 350 w 2482"/>
                <a:gd name="T7" fmla="*/ 187 h 188"/>
                <a:gd name="T8" fmla="*/ 450 w 2482"/>
                <a:gd name="T9" fmla="*/ 185 h 188"/>
                <a:gd name="T10" fmla="*/ 551 w 2482"/>
                <a:gd name="T11" fmla="*/ 185 h 188"/>
                <a:gd name="T12" fmla="*/ 651 w 2482"/>
                <a:gd name="T13" fmla="*/ 184 h 188"/>
                <a:gd name="T14" fmla="*/ 752 w 2482"/>
                <a:gd name="T15" fmla="*/ 183 h 188"/>
                <a:gd name="T16" fmla="*/ 851 w 2482"/>
                <a:gd name="T17" fmla="*/ 180 h 188"/>
                <a:gd name="T18" fmla="*/ 953 w 2482"/>
                <a:gd name="T19" fmla="*/ 180 h 188"/>
                <a:gd name="T20" fmla="*/ 1052 w 2482"/>
                <a:gd name="T21" fmla="*/ 177 h 188"/>
                <a:gd name="T22" fmla="*/ 1152 w 2482"/>
                <a:gd name="T23" fmla="*/ 176 h 188"/>
                <a:gd name="T24" fmla="*/ 1252 w 2482"/>
                <a:gd name="T25" fmla="*/ 176 h 188"/>
                <a:gd name="T26" fmla="*/ 1351 w 2482"/>
                <a:gd name="T27" fmla="*/ 176 h 188"/>
                <a:gd name="T28" fmla="*/ 1449 w 2482"/>
                <a:gd name="T29" fmla="*/ 174 h 188"/>
                <a:gd name="T30" fmla="*/ 1547 w 2482"/>
                <a:gd name="T31" fmla="*/ 176 h 188"/>
                <a:gd name="T32" fmla="*/ 1644 w 2482"/>
                <a:gd name="T33" fmla="*/ 176 h 188"/>
                <a:gd name="T34" fmla="*/ 1728 w 2482"/>
                <a:gd name="T35" fmla="*/ 178 h 188"/>
                <a:gd name="T36" fmla="*/ 1801 w 2482"/>
                <a:gd name="T37" fmla="*/ 178 h 188"/>
                <a:gd name="T38" fmla="*/ 1862 w 2482"/>
                <a:gd name="T39" fmla="*/ 179 h 188"/>
                <a:gd name="T40" fmla="*/ 1914 w 2482"/>
                <a:gd name="T41" fmla="*/ 178 h 188"/>
                <a:gd name="T42" fmla="*/ 1955 w 2482"/>
                <a:gd name="T43" fmla="*/ 178 h 188"/>
                <a:gd name="T44" fmla="*/ 1989 w 2482"/>
                <a:gd name="T45" fmla="*/ 178 h 188"/>
                <a:gd name="T46" fmla="*/ 2014 w 2482"/>
                <a:gd name="T47" fmla="*/ 178 h 188"/>
                <a:gd name="T48" fmla="*/ 2034 w 2482"/>
                <a:gd name="T49" fmla="*/ 177 h 188"/>
                <a:gd name="T50" fmla="*/ 2047 w 2482"/>
                <a:gd name="T51" fmla="*/ 175 h 188"/>
                <a:gd name="T52" fmla="*/ 2057 w 2482"/>
                <a:gd name="T53" fmla="*/ 175 h 188"/>
                <a:gd name="T54" fmla="*/ 2061 w 2482"/>
                <a:gd name="T55" fmla="*/ 176 h 188"/>
                <a:gd name="T56" fmla="*/ 2063 w 2482"/>
                <a:gd name="T57" fmla="*/ 174 h 188"/>
                <a:gd name="T58" fmla="*/ 2062 w 2482"/>
                <a:gd name="T59" fmla="*/ 176 h 188"/>
                <a:gd name="T60" fmla="*/ 2069 w 2482"/>
                <a:gd name="T61" fmla="*/ 175 h 188"/>
                <a:gd name="T62" fmla="*/ 2085 w 2482"/>
                <a:gd name="T63" fmla="*/ 175 h 188"/>
                <a:gd name="T64" fmla="*/ 2109 w 2482"/>
                <a:gd name="T65" fmla="*/ 176 h 188"/>
                <a:gd name="T66" fmla="*/ 2134 w 2482"/>
                <a:gd name="T67" fmla="*/ 175 h 188"/>
                <a:gd name="T68" fmla="*/ 2164 w 2482"/>
                <a:gd name="T69" fmla="*/ 175 h 188"/>
                <a:gd name="T70" fmla="*/ 2191 w 2482"/>
                <a:gd name="T71" fmla="*/ 176 h 188"/>
                <a:gd name="T72" fmla="*/ 2216 w 2482"/>
                <a:gd name="T73" fmla="*/ 175 h 188"/>
                <a:gd name="T74" fmla="*/ 2233 w 2482"/>
                <a:gd name="T75" fmla="*/ 174 h 188"/>
                <a:gd name="T76" fmla="*/ 2245 w 2482"/>
                <a:gd name="T77" fmla="*/ 172 h 188"/>
                <a:gd name="T78" fmla="*/ 2270 w 2482"/>
                <a:gd name="T79" fmla="*/ 169 h 188"/>
                <a:gd name="T80" fmla="*/ 2302 w 2482"/>
                <a:gd name="T81" fmla="*/ 162 h 188"/>
                <a:gd name="T82" fmla="*/ 2340 w 2482"/>
                <a:gd name="T83" fmla="*/ 152 h 188"/>
                <a:gd name="T84" fmla="*/ 2380 w 2482"/>
                <a:gd name="T85" fmla="*/ 140 h 188"/>
                <a:gd name="T86" fmla="*/ 2418 w 2482"/>
                <a:gd name="T87" fmla="*/ 123 h 188"/>
                <a:gd name="T88" fmla="*/ 2451 w 2482"/>
                <a:gd name="T89" fmla="*/ 101 h 188"/>
                <a:gd name="T90" fmla="*/ 2465 w 2482"/>
                <a:gd name="T91" fmla="*/ 52 h 188"/>
                <a:gd name="T92" fmla="*/ 2479 w 2482"/>
                <a:gd name="T93" fmla="*/ 0 h 188"/>
                <a:gd name="T94" fmla="*/ 33 w 2482"/>
                <a:gd name="T95" fmla="*/ 110 h 188"/>
                <a:gd name="T96" fmla="*/ 32 w 2482"/>
                <a:gd name="T97" fmla="*/ 134 h 188"/>
                <a:gd name="T98" fmla="*/ 29 w 2482"/>
                <a:gd name="T99" fmla="*/ 157 h 188"/>
                <a:gd name="T100" fmla="*/ 16 w 2482"/>
                <a:gd name="T101" fmla="*/ 176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2"/>
                <a:gd name="T154" fmla="*/ 0 h 188"/>
                <a:gd name="T155" fmla="*/ 2482 w 2482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2" h="188">
                  <a:moveTo>
                    <a:pt x="0" y="182"/>
                  </a:moveTo>
                  <a:lnTo>
                    <a:pt x="50" y="183"/>
                  </a:lnTo>
                  <a:lnTo>
                    <a:pt x="100" y="184"/>
                  </a:lnTo>
                  <a:lnTo>
                    <a:pt x="150" y="185"/>
                  </a:lnTo>
                  <a:lnTo>
                    <a:pt x="200" y="186"/>
                  </a:lnTo>
                  <a:lnTo>
                    <a:pt x="251" y="184"/>
                  </a:lnTo>
                  <a:lnTo>
                    <a:pt x="301" y="185"/>
                  </a:lnTo>
                  <a:lnTo>
                    <a:pt x="350" y="187"/>
                  </a:lnTo>
                  <a:lnTo>
                    <a:pt x="401" y="186"/>
                  </a:lnTo>
                  <a:lnTo>
                    <a:pt x="450" y="185"/>
                  </a:lnTo>
                  <a:lnTo>
                    <a:pt x="501" y="185"/>
                  </a:lnTo>
                  <a:lnTo>
                    <a:pt x="551" y="185"/>
                  </a:lnTo>
                  <a:lnTo>
                    <a:pt x="601" y="184"/>
                  </a:lnTo>
                  <a:lnTo>
                    <a:pt x="651" y="184"/>
                  </a:lnTo>
                  <a:lnTo>
                    <a:pt x="700" y="182"/>
                  </a:lnTo>
                  <a:lnTo>
                    <a:pt x="752" y="183"/>
                  </a:lnTo>
                  <a:lnTo>
                    <a:pt x="801" y="182"/>
                  </a:lnTo>
                  <a:lnTo>
                    <a:pt x="851" y="180"/>
                  </a:lnTo>
                  <a:lnTo>
                    <a:pt x="903" y="180"/>
                  </a:lnTo>
                  <a:lnTo>
                    <a:pt x="953" y="180"/>
                  </a:lnTo>
                  <a:lnTo>
                    <a:pt x="1003" y="179"/>
                  </a:lnTo>
                  <a:lnTo>
                    <a:pt x="1052" y="177"/>
                  </a:lnTo>
                  <a:lnTo>
                    <a:pt x="1102" y="176"/>
                  </a:lnTo>
                  <a:lnTo>
                    <a:pt x="1152" y="176"/>
                  </a:lnTo>
                  <a:lnTo>
                    <a:pt x="1203" y="175"/>
                  </a:lnTo>
                  <a:lnTo>
                    <a:pt x="1252" y="176"/>
                  </a:lnTo>
                  <a:lnTo>
                    <a:pt x="1301" y="176"/>
                  </a:lnTo>
                  <a:lnTo>
                    <a:pt x="1351" y="176"/>
                  </a:lnTo>
                  <a:lnTo>
                    <a:pt x="1399" y="175"/>
                  </a:lnTo>
                  <a:lnTo>
                    <a:pt x="1449" y="174"/>
                  </a:lnTo>
                  <a:lnTo>
                    <a:pt x="1498" y="175"/>
                  </a:lnTo>
                  <a:lnTo>
                    <a:pt x="1547" y="176"/>
                  </a:lnTo>
                  <a:lnTo>
                    <a:pt x="1597" y="175"/>
                  </a:lnTo>
                  <a:lnTo>
                    <a:pt x="1644" y="176"/>
                  </a:lnTo>
                  <a:lnTo>
                    <a:pt x="1689" y="177"/>
                  </a:lnTo>
                  <a:lnTo>
                    <a:pt x="1728" y="178"/>
                  </a:lnTo>
                  <a:lnTo>
                    <a:pt x="1767" y="179"/>
                  </a:lnTo>
                  <a:lnTo>
                    <a:pt x="1801" y="178"/>
                  </a:lnTo>
                  <a:lnTo>
                    <a:pt x="1832" y="179"/>
                  </a:lnTo>
                  <a:lnTo>
                    <a:pt x="1862" y="179"/>
                  </a:lnTo>
                  <a:lnTo>
                    <a:pt x="1888" y="180"/>
                  </a:lnTo>
                  <a:lnTo>
                    <a:pt x="1914" y="178"/>
                  </a:lnTo>
                  <a:lnTo>
                    <a:pt x="1936" y="178"/>
                  </a:lnTo>
                  <a:lnTo>
                    <a:pt x="1955" y="178"/>
                  </a:lnTo>
                  <a:lnTo>
                    <a:pt x="1973" y="178"/>
                  </a:lnTo>
                  <a:lnTo>
                    <a:pt x="1989" y="178"/>
                  </a:lnTo>
                  <a:lnTo>
                    <a:pt x="2002" y="178"/>
                  </a:lnTo>
                  <a:lnTo>
                    <a:pt x="2014" y="178"/>
                  </a:lnTo>
                  <a:lnTo>
                    <a:pt x="2024" y="177"/>
                  </a:lnTo>
                  <a:lnTo>
                    <a:pt x="2034" y="177"/>
                  </a:lnTo>
                  <a:lnTo>
                    <a:pt x="2042" y="176"/>
                  </a:lnTo>
                  <a:lnTo>
                    <a:pt x="2047" y="175"/>
                  </a:lnTo>
                  <a:lnTo>
                    <a:pt x="2053" y="176"/>
                  </a:lnTo>
                  <a:lnTo>
                    <a:pt x="2057" y="175"/>
                  </a:lnTo>
                  <a:lnTo>
                    <a:pt x="2060" y="176"/>
                  </a:lnTo>
                  <a:lnTo>
                    <a:pt x="2061" y="176"/>
                  </a:lnTo>
                  <a:lnTo>
                    <a:pt x="2062" y="175"/>
                  </a:lnTo>
                  <a:lnTo>
                    <a:pt x="2063" y="174"/>
                  </a:lnTo>
                  <a:lnTo>
                    <a:pt x="2062" y="175"/>
                  </a:lnTo>
                  <a:lnTo>
                    <a:pt x="2062" y="176"/>
                  </a:lnTo>
                  <a:lnTo>
                    <a:pt x="2064" y="176"/>
                  </a:lnTo>
                  <a:lnTo>
                    <a:pt x="2069" y="175"/>
                  </a:lnTo>
                  <a:lnTo>
                    <a:pt x="2077" y="176"/>
                  </a:lnTo>
                  <a:lnTo>
                    <a:pt x="2085" y="175"/>
                  </a:lnTo>
                  <a:lnTo>
                    <a:pt x="2096" y="176"/>
                  </a:lnTo>
                  <a:lnTo>
                    <a:pt x="2109" y="176"/>
                  </a:lnTo>
                  <a:lnTo>
                    <a:pt x="2121" y="176"/>
                  </a:lnTo>
                  <a:lnTo>
                    <a:pt x="2134" y="175"/>
                  </a:lnTo>
                  <a:lnTo>
                    <a:pt x="2150" y="177"/>
                  </a:lnTo>
                  <a:lnTo>
                    <a:pt x="2164" y="175"/>
                  </a:lnTo>
                  <a:lnTo>
                    <a:pt x="2178" y="176"/>
                  </a:lnTo>
                  <a:lnTo>
                    <a:pt x="2191" y="176"/>
                  </a:lnTo>
                  <a:lnTo>
                    <a:pt x="2203" y="176"/>
                  </a:lnTo>
                  <a:lnTo>
                    <a:pt x="2216" y="175"/>
                  </a:lnTo>
                  <a:lnTo>
                    <a:pt x="2225" y="175"/>
                  </a:lnTo>
                  <a:lnTo>
                    <a:pt x="2233" y="174"/>
                  </a:lnTo>
                  <a:lnTo>
                    <a:pt x="2237" y="172"/>
                  </a:lnTo>
                  <a:lnTo>
                    <a:pt x="2245" y="172"/>
                  </a:lnTo>
                  <a:lnTo>
                    <a:pt x="2257" y="170"/>
                  </a:lnTo>
                  <a:lnTo>
                    <a:pt x="2270" y="169"/>
                  </a:lnTo>
                  <a:lnTo>
                    <a:pt x="2286" y="165"/>
                  </a:lnTo>
                  <a:lnTo>
                    <a:pt x="2302" y="162"/>
                  </a:lnTo>
                  <a:lnTo>
                    <a:pt x="2321" y="159"/>
                  </a:lnTo>
                  <a:lnTo>
                    <a:pt x="2340" y="152"/>
                  </a:lnTo>
                  <a:lnTo>
                    <a:pt x="2359" y="147"/>
                  </a:lnTo>
                  <a:lnTo>
                    <a:pt x="2380" y="140"/>
                  </a:lnTo>
                  <a:lnTo>
                    <a:pt x="2400" y="131"/>
                  </a:lnTo>
                  <a:lnTo>
                    <a:pt x="2418" y="123"/>
                  </a:lnTo>
                  <a:lnTo>
                    <a:pt x="2437" y="113"/>
                  </a:lnTo>
                  <a:lnTo>
                    <a:pt x="2451" y="101"/>
                  </a:lnTo>
                  <a:lnTo>
                    <a:pt x="2466" y="89"/>
                  </a:lnTo>
                  <a:lnTo>
                    <a:pt x="2465" y="52"/>
                  </a:lnTo>
                  <a:lnTo>
                    <a:pt x="2481" y="47"/>
                  </a:lnTo>
                  <a:lnTo>
                    <a:pt x="2479" y="0"/>
                  </a:lnTo>
                  <a:lnTo>
                    <a:pt x="34" y="97"/>
                  </a:lnTo>
                  <a:lnTo>
                    <a:pt x="33" y="110"/>
                  </a:lnTo>
                  <a:lnTo>
                    <a:pt x="32" y="121"/>
                  </a:lnTo>
                  <a:lnTo>
                    <a:pt x="32" y="134"/>
                  </a:lnTo>
                  <a:lnTo>
                    <a:pt x="32" y="146"/>
                  </a:lnTo>
                  <a:lnTo>
                    <a:pt x="29" y="157"/>
                  </a:lnTo>
                  <a:lnTo>
                    <a:pt x="24" y="167"/>
                  </a:lnTo>
                  <a:lnTo>
                    <a:pt x="16" y="176"/>
                  </a:lnTo>
                  <a:lnTo>
                    <a:pt x="0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2" name="Freeform 137"/>
            <p:cNvSpPr>
              <a:spLocks/>
            </p:cNvSpPr>
            <p:nvPr/>
          </p:nvSpPr>
          <p:spPr bwMode="auto">
            <a:xfrm>
              <a:off x="1594" y="2056"/>
              <a:ext cx="2490" cy="191"/>
            </a:xfrm>
            <a:custGeom>
              <a:avLst/>
              <a:gdLst>
                <a:gd name="T0" fmla="*/ 0 w 2490"/>
                <a:gd name="T1" fmla="*/ 186 h 191"/>
                <a:gd name="T2" fmla="*/ 100 w 2490"/>
                <a:gd name="T3" fmla="*/ 188 h 191"/>
                <a:gd name="T4" fmla="*/ 200 w 2490"/>
                <a:gd name="T5" fmla="*/ 190 h 191"/>
                <a:gd name="T6" fmla="*/ 301 w 2490"/>
                <a:gd name="T7" fmla="*/ 189 h 191"/>
                <a:gd name="T8" fmla="*/ 402 w 2490"/>
                <a:gd name="T9" fmla="*/ 189 h 191"/>
                <a:gd name="T10" fmla="*/ 502 w 2490"/>
                <a:gd name="T11" fmla="*/ 188 h 191"/>
                <a:gd name="T12" fmla="*/ 602 w 2490"/>
                <a:gd name="T13" fmla="*/ 187 h 191"/>
                <a:gd name="T14" fmla="*/ 703 w 2490"/>
                <a:gd name="T15" fmla="*/ 185 h 191"/>
                <a:gd name="T16" fmla="*/ 804 w 2490"/>
                <a:gd name="T17" fmla="*/ 185 h 191"/>
                <a:gd name="T18" fmla="*/ 904 w 2490"/>
                <a:gd name="T19" fmla="*/ 183 h 191"/>
                <a:gd name="T20" fmla="*/ 1006 w 2490"/>
                <a:gd name="T21" fmla="*/ 181 h 191"/>
                <a:gd name="T22" fmla="*/ 1105 w 2490"/>
                <a:gd name="T23" fmla="*/ 179 h 191"/>
                <a:gd name="T24" fmla="*/ 1205 w 2490"/>
                <a:gd name="T25" fmla="*/ 178 h 191"/>
                <a:gd name="T26" fmla="*/ 1305 w 2490"/>
                <a:gd name="T27" fmla="*/ 177 h 191"/>
                <a:gd name="T28" fmla="*/ 1403 w 2490"/>
                <a:gd name="T29" fmla="*/ 177 h 191"/>
                <a:gd name="T30" fmla="*/ 1503 w 2490"/>
                <a:gd name="T31" fmla="*/ 177 h 191"/>
                <a:gd name="T32" fmla="*/ 1600 w 2490"/>
                <a:gd name="T33" fmla="*/ 178 h 191"/>
                <a:gd name="T34" fmla="*/ 1693 w 2490"/>
                <a:gd name="T35" fmla="*/ 179 h 191"/>
                <a:gd name="T36" fmla="*/ 1772 w 2490"/>
                <a:gd name="T37" fmla="*/ 180 h 191"/>
                <a:gd name="T38" fmla="*/ 1838 w 2490"/>
                <a:gd name="T39" fmla="*/ 181 h 191"/>
                <a:gd name="T40" fmla="*/ 1895 w 2490"/>
                <a:gd name="T41" fmla="*/ 182 h 191"/>
                <a:gd name="T42" fmla="*/ 1941 w 2490"/>
                <a:gd name="T43" fmla="*/ 180 h 191"/>
                <a:gd name="T44" fmla="*/ 1979 w 2490"/>
                <a:gd name="T45" fmla="*/ 181 h 191"/>
                <a:gd name="T46" fmla="*/ 2008 w 2490"/>
                <a:gd name="T47" fmla="*/ 180 h 191"/>
                <a:gd name="T48" fmla="*/ 2031 w 2490"/>
                <a:gd name="T49" fmla="*/ 179 h 191"/>
                <a:gd name="T50" fmla="*/ 2047 w 2490"/>
                <a:gd name="T51" fmla="*/ 178 h 191"/>
                <a:gd name="T52" fmla="*/ 2059 w 2490"/>
                <a:gd name="T53" fmla="*/ 177 h 191"/>
                <a:gd name="T54" fmla="*/ 2064 w 2490"/>
                <a:gd name="T55" fmla="*/ 178 h 191"/>
                <a:gd name="T56" fmla="*/ 2069 w 2490"/>
                <a:gd name="T57" fmla="*/ 177 h 191"/>
                <a:gd name="T58" fmla="*/ 2069 w 2490"/>
                <a:gd name="T59" fmla="*/ 177 h 191"/>
                <a:gd name="T60" fmla="*/ 2071 w 2490"/>
                <a:gd name="T61" fmla="*/ 178 h 191"/>
                <a:gd name="T62" fmla="*/ 2082 w 2490"/>
                <a:gd name="T63" fmla="*/ 177 h 191"/>
                <a:gd name="T64" fmla="*/ 2102 w 2490"/>
                <a:gd name="T65" fmla="*/ 178 h 191"/>
                <a:gd name="T66" fmla="*/ 2128 w 2490"/>
                <a:gd name="T67" fmla="*/ 178 h 191"/>
                <a:gd name="T68" fmla="*/ 2155 w 2490"/>
                <a:gd name="T69" fmla="*/ 179 h 191"/>
                <a:gd name="T70" fmla="*/ 2184 w 2490"/>
                <a:gd name="T71" fmla="*/ 178 h 191"/>
                <a:gd name="T72" fmla="*/ 2210 w 2490"/>
                <a:gd name="T73" fmla="*/ 177 h 191"/>
                <a:gd name="T74" fmla="*/ 2232 w 2490"/>
                <a:gd name="T75" fmla="*/ 176 h 191"/>
                <a:gd name="T76" fmla="*/ 2244 w 2490"/>
                <a:gd name="T77" fmla="*/ 173 h 191"/>
                <a:gd name="T78" fmla="*/ 2262 w 2490"/>
                <a:gd name="T79" fmla="*/ 172 h 191"/>
                <a:gd name="T80" fmla="*/ 2293 w 2490"/>
                <a:gd name="T81" fmla="*/ 167 h 191"/>
                <a:gd name="T82" fmla="*/ 2328 w 2490"/>
                <a:gd name="T83" fmla="*/ 160 h 191"/>
                <a:gd name="T84" fmla="*/ 2367 w 2490"/>
                <a:gd name="T85" fmla="*/ 148 h 191"/>
                <a:gd name="T86" fmla="*/ 2407 w 2490"/>
                <a:gd name="T87" fmla="*/ 133 h 191"/>
                <a:gd name="T88" fmla="*/ 2445 w 2490"/>
                <a:gd name="T89" fmla="*/ 114 h 191"/>
                <a:gd name="T90" fmla="*/ 2473 w 2490"/>
                <a:gd name="T91" fmla="*/ 89 h 191"/>
                <a:gd name="T92" fmla="*/ 2489 w 2490"/>
                <a:gd name="T93" fmla="*/ 48 h 191"/>
                <a:gd name="T94" fmla="*/ 34 w 2490"/>
                <a:gd name="T95" fmla="*/ 101 h 191"/>
                <a:gd name="T96" fmla="*/ 31 w 2490"/>
                <a:gd name="T97" fmla="*/ 125 h 191"/>
                <a:gd name="T98" fmla="*/ 32 w 2490"/>
                <a:gd name="T99" fmla="*/ 149 h 191"/>
                <a:gd name="T100" fmla="*/ 24 w 2490"/>
                <a:gd name="T101" fmla="*/ 170 h 191"/>
                <a:gd name="T102" fmla="*/ 0 w 2490"/>
                <a:gd name="T103" fmla="*/ 186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0"/>
                <a:gd name="T157" fmla="*/ 0 h 191"/>
                <a:gd name="T158" fmla="*/ 2490 w 2490"/>
                <a:gd name="T159" fmla="*/ 191 h 1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0" h="191">
                  <a:moveTo>
                    <a:pt x="0" y="186"/>
                  </a:moveTo>
                  <a:lnTo>
                    <a:pt x="0" y="186"/>
                  </a:lnTo>
                  <a:lnTo>
                    <a:pt x="50" y="187"/>
                  </a:lnTo>
                  <a:lnTo>
                    <a:pt x="100" y="188"/>
                  </a:lnTo>
                  <a:lnTo>
                    <a:pt x="150" y="189"/>
                  </a:lnTo>
                  <a:lnTo>
                    <a:pt x="200" y="190"/>
                  </a:lnTo>
                  <a:lnTo>
                    <a:pt x="251" y="189"/>
                  </a:lnTo>
                  <a:lnTo>
                    <a:pt x="301" y="189"/>
                  </a:lnTo>
                  <a:lnTo>
                    <a:pt x="350" y="190"/>
                  </a:lnTo>
                  <a:lnTo>
                    <a:pt x="402" y="189"/>
                  </a:lnTo>
                  <a:lnTo>
                    <a:pt x="452" y="189"/>
                  </a:lnTo>
                  <a:lnTo>
                    <a:pt x="502" y="188"/>
                  </a:lnTo>
                  <a:lnTo>
                    <a:pt x="553" y="188"/>
                  </a:lnTo>
                  <a:lnTo>
                    <a:pt x="602" y="187"/>
                  </a:lnTo>
                  <a:lnTo>
                    <a:pt x="653" y="186"/>
                  </a:lnTo>
                  <a:lnTo>
                    <a:pt x="703" y="185"/>
                  </a:lnTo>
                  <a:lnTo>
                    <a:pt x="753" y="186"/>
                  </a:lnTo>
                  <a:lnTo>
                    <a:pt x="804" y="185"/>
                  </a:lnTo>
                  <a:lnTo>
                    <a:pt x="854" y="183"/>
                  </a:lnTo>
                  <a:lnTo>
                    <a:pt x="904" y="183"/>
                  </a:lnTo>
                  <a:lnTo>
                    <a:pt x="955" y="181"/>
                  </a:lnTo>
                  <a:lnTo>
                    <a:pt x="1006" y="181"/>
                  </a:lnTo>
                  <a:lnTo>
                    <a:pt x="1056" y="180"/>
                  </a:lnTo>
                  <a:lnTo>
                    <a:pt x="1105" y="179"/>
                  </a:lnTo>
                  <a:lnTo>
                    <a:pt x="1156" y="179"/>
                  </a:lnTo>
                  <a:lnTo>
                    <a:pt x="1205" y="178"/>
                  </a:lnTo>
                  <a:lnTo>
                    <a:pt x="1256" y="177"/>
                  </a:lnTo>
                  <a:lnTo>
                    <a:pt x="1305" y="177"/>
                  </a:lnTo>
                  <a:lnTo>
                    <a:pt x="1355" y="178"/>
                  </a:lnTo>
                  <a:lnTo>
                    <a:pt x="1403" y="177"/>
                  </a:lnTo>
                  <a:lnTo>
                    <a:pt x="1454" y="177"/>
                  </a:lnTo>
                  <a:lnTo>
                    <a:pt x="1503" y="177"/>
                  </a:lnTo>
                  <a:lnTo>
                    <a:pt x="1552" y="178"/>
                  </a:lnTo>
                  <a:lnTo>
                    <a:pt x="1600" y="178"/>
                  </a:lnTo>
                  <a:lnTo>
                    <a:pt x="1648" y="179"/>
                  </a:lnTo>
                  <a:lnTo>
                    <a:pt x="1693" y="179"/>
                  </a:lnTo>
                  <a:lnTo>
                    <a:pt x="1732" y="180"/>
                  </a:lnTo>
                  <a:lnTo>
                    <a:pt x="1772" y="180"/>
                  </a:lnTo>
                  <a:lnTo>
                    <a:pt x="1807" y="181"/>
                  </a:lnTo>
                  <a:lnTo>
                    <a:pt x="1838" y="181"/>
                  </a:lnTo>
                  <a:lnTo>
                    <a:pt x="1868" y="180"/>
                  </a:lnTo>
                  <a:lnTo>
                    <a:pt x="1895" y="182"/>
                  </a:lnTo>
                  <a:lnTo>
                    <a:pt x="1919" y="181"/>
                  </a:lnTo>
                  <a:lnTo>
                    <a:pt x="1941" y="180"/>
                  </a:lnTo>
                  <a:lnTo>
                    <a:pt x="1961" y="180"/>
                  </a:lnTo>
                  <a:lnTo>
                    <a:pt x="1979" y="181"/>
                  </a:lnTo>
                  <a:lnTo>
                    <a:pt x="1994" y="179"/>
                  </a:lnTo>
                  <a:lnTo>
                    <a:pt x="2008" y="180"/>
                  </a:lnTo>
                  <a:lnTo>
                    <a:pt x="2020" y="180"/>
                  </a:lnTo>
                  <a:lnTo>
                    <a:pt x="2031" y="179"/>
                  </a:lnTo>
                  <a:lnTo>
                    <a:pt x="2040" y="179"/>
                  </a:lnTo>
                  <a:lnTo>
                    <a:pt x="2047" y="178"/>
                  </a:lnTo>
                  <a:lnTo>
                    <a:pt x="2053" y="177"/>
                  </a:lnTo>
                  <a:lnTo>
                    <a:pt x="2059" y="177"/>
                  </a:lnTo>
                  <a:lnTo>
                    <a:pt x="2063" y="178"/>
                  </a:lnTo>
                  <a:lnTo>
                    <a:pt x="2064" y="178"/>
                  </a:lnTo>
                  <a:lnTo>
                    <a:pt x="2066" y="177"/>
                  </a:lnTo>
                  <a:lnTo>
                    <a:pt x="2069" y="177"/>
                  </a:lnTo>
                  <a:lnTo>
                    <a:pt x="2069" y="176"/>
                  </a:lnTo>
                  <a:lnTo>
                    <a:pt x="2069" y="177"/>
                  </a:lnTo>
                  <a:lnTo>
                    <a:pt x="2068" y="178"/>
                  </a:lnTo>
                  <a:lnTo>
                    <a:pt x="2071" y="178"/>
                  </a:lnTo>
                  <a:lnTo>
                    <a:pt x="2075" y="177"/>
                  </a:lnTo>
                  <a:lnTo>
                    <a:pt x="2082" y="177"/>
                  </a:lnTo>
                  <a:lnTo>
                    <a:pt x="2091" y="178"/>
                  </a:lnTo>
                  <a:lnTo>
                    <a:pt x="2102" y="178"/>
                  </a:lnTo>
                  <a:lnTo>
                    <a:pt x="2114" y="178"/>
                  </a:lnTo>
                  <a:lnTo>
                    <a:pt x="2128" y="178"/>
                  </a:lnTo>
                  <a:lnTo>
                    <a:pt x="2140" y="177"/>
                  </a:lnTo>
                  <a:lnTo>
                    <a:pt x="2155" y="179"/>
                  </a:lnTo>
                  <a:lnTo>
                    <a:pt x="2169" y="177"/>
                  </a:lnTo>
                  <a:lnTo>
                    <a:pt x="2184" y="178"/>
                  </a:lnTo>
                  <a:lnTo>
                    <a:pt x="2198" y="177"/>
                  </a:lnTo>
                  <a:lnTo>
                    <a:pt x="2210" y="177"/>
                  </a:lnTo>
                  <a:lnTo>
                    <a:pt x="2222" y="175"/>
                  </a:lnTo>
                  <a:lnTo>
                    <a:pt x="2232" y="176"/>
                  </a:lnTo>
                  <a:lnTo>
                    <a:pt x="2240" y="175"/>
                  </a:lnTo>
                  <a:lnTo>
                    <a:pt x="2244" y="173"/>
                  </a:lnTo>
                  <a:lnTo>
                    <a:pt x="2252" y="173"/>
                  </a:lnTo>
                  <a:lnTo>
                    <a:pt x="2262" y="172"/>
                  </a:lnTo>
                  <a:lnTo>
                    <a:pt x="2276" y="170"/>
                  </a:lnTo>
                  <a:lnTo>
                    <a:pt x="2293" y="167"/>
                  </a:lnTo>
                  <a:lnTo>
                    <a:pt x="2309" y="163"/>
                  </a:lnTo>
                  <a:lnTo>
                    <a:pt x="2328" y="160"/>
                  </a:lnTo>
                  <a:lnTo>
                    <a:pt x="2347" y="153"/>
                  </a:lnTo>
                  <a:lnTo>
                    <a:pt x="2367" y="148"/>
                  </a:lnTo>
                  <a:lnTo>
                    <a:pt x="2388" y="141"/>
                  </a:lnTo>
                  <a:lnTo>
                    <a:pt x="2407" y="133"/>
                  </a:lnTo>
                  <a:lnTo>
                    <a:pt x="2425" y="124"/>
                  </a:lnTo>
                  <a:lnTo>
                    <a:pt x="2445" y="114"/>
                  </a:lnTo>
                  <a:lnTo>
                    <a:pt x="2459" y="102"/>
                  </a:lnTo>
                  <a:lnTo>
                    <a:pt x="2473" y="89"/>
                  </a:lnTo>
                  <a:lnTo>
                    <a:pt x="2472" y="52"/>
                  </a:lnTo>
                  <a:lnTo>
                    <a:pt x="2489" y="48"/>
                  </a:lnTo>
                  <a:lnTo>
                    <a:pt x="2487" y="0"/>
                  </a:lnTo>
                  <a:lnTo>
                    <a:pt x="34" y="101"/>
                  </a:lnTo>
                  <a:lnTo>
                    <a:pt x="33" y="113"/>
                  </a:lnTo>
                  <a:lnTo>
                    <a:pt x="31" y="125"/>
                  </a:lnTo>
                  <a:lnTo>
                    <a:pt x="32" y="138"/>
                  </a:lnTo>
                  <a:lnTo>
                    <a:pt x="32" y="149"/>
                  </a:lnTo>
                  <a:lnTo>
                    <a:pt x="29" y="161"/>
                  </a:lnTo>
                  <a:lnTo>
                    <a:pt x="24" y="170"/>
                  </a:lnTo>
                  <a:lnTo>
                    <a:pt x="15" y="179"/>
                  </a:lnTo>
                  <a:lnTo>
                    <a:pt x="0" y="1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3" name="Freeform 138"/>
            <p:cNvSpPr>
              <a:spLocks/>
            </p:cNvSpPr>
            <p:nvPr/>
          </p:nvSpPr>
          <p:spPr bwMode="auto">
            <a:xfrm>
              <a:off x="3528" y="2187"/>
              <a:ext cx="140" cy="114"/>
            </a:xfrm>
            <a:custGeom>
              <a:avLst/>
              <a:gdLst>
                <a:gd name="T0" fmla="*/ 79 w 140"/>
                <a:gd name="T1" fmla="*/ 26 h 114"/>
                <a:gd name="T2" fmla="*/ 72 w 140"/>
                <a:gd name="T3" fmla="*/ 38 h 114"/>
                <a:gd name="T4" fmla="*/ 61 w 140"/>
                <a:gd name="T5" fmla="*/ 44 h 114"/>
                <a:gd name="T6" fmla="*/ 51 w 140"/>
                <a:gd name="T7" fmla="*/ 53 h 114"/>
                <a:gd name="T8" fmla="*/ 35 w 140"/>
                <a:gd name="T9" fmla="*/ 56 h 114"/>
                <a:gd name="T10" fmla="*/ 22 w 140"/>
                <a:gd name="T11" fmla="*/ 59 h 114"/>
                <a:gd name="T12" fmla="*/ 12 w 140"/>
                <a:gd name="T13" fmla="*/ 60 h 114"/>
                <a:gd name="T14" fmla="*/ 3 w 140"/>
                <a:gd name="T15" fmla="*/ 60 h 114"/>
                <a:gd name="T16" fmla="*/ 1 w 140"/>
                <a:gd name="T17" fmla="*/ 59 h 114"/>
                <a:gd name="T18" fmla="*/ 0 w 140"/>
                <a:gd name="T19" fmla="*/ 113 h 114"/>
                <a:gd name="T20" fmla="*/ 2 w 140"/>
                <a:gd name="T21" fmla="*/ 112 h 114"/>
                <a:gd name="T22" fmla="*/ 7 w 140"/>
                <a:gd name="T23" fmla="*/ 112 h 114"/>
                <a:gd name="T24" fmla="*/ 12 w 140"/>
                <a:gd name="T25" fmla="*/ 113 h 114"/>
                <a:gd name="T26" fmla="*/ 20 w 140"/>
                <a:gd name="T27" fmla="*/ 112 h 114"/>
                <a:gd name="T28" fmla="*/ 29 w 140"/>
                <a:gd name="T29" fmla="*/ 111 h 114"/>
                <a:gd name="T30" fmla="*/ 39 w 140"/>
                <a:gd name="T31" fmla="*/ 109 h 114"/>
                <a:gd name="T32" fmla="*/ 50 w 140"/>
                <a:gd name="T33" fmla="*/ 106 h 114"/>
                <a:gd name="T34" fmla="*/ 61 w 140"/>
                <a:gd name="T35" fmla="*/ 103 h 114"/>
                <a:gd name="T36" fmla="*/ 74 w 140"/>
                <a:gd name="T37" fmla="*/ 99 h 114"/>
                <a:gd name="T38" fmla="*/ 85 w 140"/>
                <a:gd name="T39" fmla="*/ 94 h 114"/>
                <a:gd name="T40" fmla="*/ 97 w 140"/>
                <a:gd name="T41" fmla="*/ 87 h 114"/>
                <a:gd name="T42" fmla="*/ 109 w 140"/>
                <a:gd name="T43" fmla="*/ 78 h 114"/>
                <a:gd name="T44" fmla="*/ 118 w 140"/>
                <a:gd name="T45" fmla="*/ 68 h 114"/>
                <a:gd name="T46" fmla="*/ 127 w 140"/>
                <a:gd name="T47" fmla="*/ 58 h 114"/>
                <a:gd name="T48" fmla="*/ 132 w 140"/>
                <a:gd name="T49" fmla="*/ 46 h 114"/>
                <a:gd name="T50" fmla="*/ 139 w 140"/>
                <a:gd name="T51" fmla="*/ 30 h 114"/>
                <a:gd name="T52" fmla="*/ 139 w 140"/>
                <a:gd name="T53" fmla="*/ 26 h 114"/>
                <a:gd name="T54" fmla="*/ 138 w 140"/>
                <a:gd name="T55" fmla="*/ 21 h 114"/>
                <a:gd name="T56" fmla="*/ 135 w 140"/>
                <a:gd name="T57" fmla="*/ 16 h 114"/>
                <a:gd name="T58" fmla="*/ 132 w 140"/>
                <a:gd name="T59" fmla="*/ 12 h 114"/>
                <a:gd name="T60" fmla="*/ 128 w 140"/>
                <a:gd name="T61" fmla="*/ 6 h 114"/>
                <a:gd name="T62" fmla="*/ 125 w 140"/>
                <a:gd name="T63" fmla="*/ 2 h 114"/>
                <a:gd name="T64" fmla="*/ 120 w 140"/>
                <a:gd name="T65" fmla="*/ 0 h 114"/>
                <a:gd name="T66" fmla="*/ 113 w 140"/>
                <a:gd name="T67" fmla="*/ 0 h 114"/>
                <a:gd name="T68" fmla="*/ 108 w 140"/>
                <a:gd name="T69" fmla="*/ 1 h 114"/>
                <a:gd name="T70" fmla="*/ 101 w 140"/>
                <a:gd name="T71" fmla="*/ 3 h 114"/>
                <a:gd name="T72" fmla="*/ 97 w 140"/>
                <a:gd name="T73" fmla="*/ 3 h 114"/>
                <a:gd name="T74" fmla="*/ 91 w 140"/>
                <a:gd name="T75" fmla="*/ 6 h 114"/>
                <a:gd name="T76" fmla="*/ 88 w 140"/>
                <a:gd name="T77" fmla="*/ 10 h 114"/>
                <a:gd name="T78" fmla="*/ 84 w 140"/>
                <a:gd name="T79" fmla="*/ 13 h 114"/>
                <a:gd name="T80" fmla="*/ 81 w 140"/>
                <a:gd name="T81" fmla="*/ 19 h 114"/>
                <a:gd name="T82" fmla="*/ 79 w 140"/>
                <a:gd name="T83" fmla="*/ 26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114"/>
                <a:gd name="T128" fmla="*/ 140 w 140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114">
                  <a:moveTo>
                    <a:pt x="79" y="26"/>
                  </a:moveTo>
                  <a:lnTo>
                    <a:pt x="72" y="38"/>
                  </a:lnTo>
                  <a:lnTo>
                    <a:pt x="61" y="44"/>
                  </a:lnTo>
                  <a:lnTo>
                    <a:pt x="51" y="53"/>
                  </a:lnTo>
                  <a:lnTo>
                    <a:pt x="35" y="56"/>
                  </a:lnTo>
                  <a:lnTo>
                    <a:pt x="22" y="59"/>
                  </a:lnTo>
                  <a:lnTo>
                    <a:pt x="12" y="60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113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12" y="113"/>
                  </a:lnTo>
                  <a:lnTo>
                    <a:pt x="20" y="112"/>
                  </a:lnTo>
                  <a:lnTo>
                    <a:pt x="29" y="111"/>
                  </a:lnTo>
                  <a:lnTo>
                    <a:pt x="39" y="109"/>
                  </a:lnTo>
                  <a:lnTo>
                    <a:pt x="50" y="106"/>
                  </a:lnTo>
                  <a:lnTo>
                    <a:pt x="61" y="103"/>
                  </a:lnTo>
                  <a:lnTo>
                    <a:pt x="74" y="99"/>
                  </a:lnTo>
                  <a:lnTo>
                    <a:pt x="85" y="94"/>
                  </a:lnTo>
                  <a:lnTo>
                    <a:pt x="97" y="87"/>
                  </a:lnTo>
                  <a:lnTo>
                    <a:pt x="109" y="78"/>
                  </a:lnTo>
                  <a:lnTo>
                    <a:pt x="118" y="68"/>
                  </a:lnTo>
                  <a:lnTo>
                    <a:pt x="127" y="58"/>
                  </a:lnTo>
                  <a:lnTo>
                    <a:pt x="132" y="46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28" y="6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8" y="1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8" y="10"/>
                  </a:lnTo>
                  <a:lnTo>
                    <a:pt x="84" y="13"/>
                  </a:lnTo>
                  <a:lnTo>
                    <a:pt x="81" y="19"/>
                  </a:lnTo>
                  <a:lnTo>
                    <a:pt x="79" y="26"/>
                  </a:lnTo>
                </a:path>
              </a:pathLst>
            </a:custGeom>
            <a:solidFill>
              <a:srgbClr val="669999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4" name="Freeform 139"/>
            <p:cNvSpPr>
              <a:spLocks/>
            </p:cNvSpPr>
            <p:nvPr/>
          </p:nvSpPr>
          <p:spPr bwMode="auto">
            <a:xfrm>
              <a:off x="3527" y="2188"/>
              <a:ext cx="147" cy="119"/>
            </a:xfrm>
            <a:custGeom>
              <a:avLst/>
              <a:gdLst>
                <a:gd name="T0" fmla="*/ 82 w 147"/>
                <a:gd name="T1" fmla="*/ 27 h 119"/>
                <a:gd name="T2" fmla="*/ 82 w 147"/>
                <a:gd name="T3" fmla="*/ 27 h 119"/>
                <a:gd name="T4" fmla="*/ 75 w 147"/>
                <a:gd name="T5" fmla="*/ 40 h 119"/>
                <a:gd name="T6" fmla="*/ 64 w 147"/>
                <a:gd name="T7" fmla="*/ 47 h 119"/>
                <a:gd name="T8" fmla="*/ 53 w 147"/>
                <a:gd name="T9" fmla="*/ 54 h 119"/>
                <a:gd name="T10" fmla="*/ 36 w 147"/>
                <a:gd name="T11" fmla="*/ 59 h 119"/>
                <a:gd name="T12" fmla="*/ 23 w 147"/>
                <a:gd name="T13" fmla="*/ 61 h 119"/>
                <a:gd name="T14" fmla="*/ 12 w 147"/>
                <a:gd name="T15" fmla="*/ 62 h 119"/>
                <a:gd name="T16" fmla="*/ 3 w 147"/>
                <a:gd name="T17" fmla="*/ 63 h 119"/>
                <a:gd name="T18" fmla="*/ 1 w 147"/>
                <a:gd name="T19" fmla="*/ 62 h 119"/>
                <a:gd name="T20" fmla="*/ 0 w 147"/>
                <a:gd name="T21" fmla="*/ 118 h 119"/>
                <a:gd name="T22" fmla="*/ 1 w 147"/>
                <a:gd name="T23" fmla="*/ 117 h 119"/>
                <a:gd name="T24" fmla="*/ 6 w 147"/>
                <a:gd name="T25" fmla="*/ 118 h 119"/>
                <a:gd name="T26" fmla="*/ 10 w 147"/>
                <a:gd name="T27" fmla="*/ 117 h 119"/>
                <a:gd name="T28" fmla="*/ 20 w 147"/>
                <a:gd name="T29" fmla="*/ 117 h 119"/>
                <a:gd name="T30" fmla="*/ 28 w 147"/>
                <a:gd name="T31" fmla="*/ 115 h 119"/>
                <a:gd name="T32" fmla="*/ 40 w 147"/>
                <a:gd name="T33" fmla="*/ 115 h 119"/>
                <a:gd name="T34" fmla="*/ 51 w 147"/>
                <a:gd name="T35" fmla="*/ 111 h 119"/>
                <a:gd name="T36" fmla="*/ 64 w 147"/>
                <a:gd name="T37" fmla="*/ 108 h 119"/>
                <a:gd name="T38" fmla="*/ 77 w 147"/>
                <a:gd name="T39" fmla="*/ 104 h 119"/>
                <a:gd name="T40" fmla="*/ 89 w 147"/>
                <a:gd name="T41" fmla="*/ 99 h 119"/>
                <a:gd name="T42" fmla="*/ 101 w 147"/>
                <a:gd name="T43" fmla="*/ 92 h 119"/>
                <a:gd name="T44" fmla="*/ 113 w 147"/>
                <a:gd name="T45" fmla="*/ 82 h 119"/>
                <a:gd name="T46" fmla="*/ 123 w 147"/>
                <a:gd name="T47" fmla="*/ 72 h 119"/>
                <a:gd name="T48" fmla="*/ 132 w 147"/>
                <a:gd name="T49" fmla="*/ 62 h 119"/>
                <a:gd name="T50" fmla="*/ 139 w 147"/>
                <a:gd name="T51" fmla="*/ 48 h 119"/>
                <a:gd name="T52" fmla="*/ 145 w 147"/>
                <a:gd name="T53" fmla="*/ 32 h 119"/>
                <a:gd name="T54" fmla="*/ 146 w 147"/>
                <a:gd name="T55" fmla="*/ 28 h 119"/>
                <a:gd name="T56" fmla="*/ 145 w 147"/>
                <a:gd name="T57" fmla="*/ 22 h 119"/>
                <a:gd name="T58" fmla="*/ 141 w 147"/>
                <a:gd name="T59" fmla="*/ 17 h 119"/>
                <a:gd name="T60" fmla="*/ 138 w 147"/>
                <a:gd name="T61" fmla="*/ 13 h 119"/>
                <a:gd name="T62" fmla="*/ 133 w 147"/>
                <a:gd name="T63" fmla="*/ 7 h 119"/>
                <a:gd name="T64" fmla="*/ 129 w 147"/>
                <a:gd name="T65" fmla="*/ 2 h 119"/>
                <a:gd name="T66" fmla="*/ 125 w 147"/>
                <a:gd name="T67" fmla="*/ 0 h 119"/>
                <a:gd name="T68" fmla="*/ 118 w 147"/>
                <a:gd name="T69" fmla="*/ 0 h 119"/>
                <a:gd name="T70" fmla="*/ 111 w 147"/>
                <a:gd name="T71" fmla="*/ 2 h 119"/>
                <a:gd name="T72" fmla="*/ 106 w 147"/>
                <a:gd name="T73" fmla="*/ 3 h 119"/>
                <a:gd name="T74" fmla="*/ 101 w 147"/>
                <a:gd name="T75" fmla="*/ 5 h 119"/>
                <a:gd name="T76" fmla="*/ 95 w 147"/>
                <a:gd name="T77" fmla="*/ 7 h 119"/>
                <a:gd name="T78" fmla="*/ 90 w 147"/>
                <a:gd name="T79" fmla="*/ 11 h 119"/>
                <a:gd name="T80" fmla="*/ 88 w 147"/>
                <a:gd name="T81" fmla="*/ 14 h 119"/>
                <a:gd name="T82" fmla="*/ 85 w 147"/>
                <a:gd name="T83" fmla="*/ 20 h 119"/>
                <a:gd name="T84" fmla="*/ 82 w 147"/>
                <a:gd name="T85" fmla="*/ 27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19"/>
                <a:gd name="T131" fmla="*/ 147 w 147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19">
                  <a:moveTo>
                    <a:pt x="82" y="27"/>
                  </a:moveTo>
                  <a:lnTo>
                    <a:pt x="82" y="27"/>
                  </a:lnTo>
                  <a:lnTo>
                    <a:pt x="75" y="40"/>
                  </a:lnTo>
                  <a:lnTo>
                    <a:pt x="64" y="47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23" y="61"/>
                  </a:lnTo>
                  <a:lnTo>
                    <a:pt x="12" y="62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6" y="118"/>
                  </a:lnTo>
                  <a:lnTo>
                    <a:pt x="10" y="117"/>
                  </a:lnTo>
                  <a:lnTo>
                    <a:pt x="20" y="117"/>
                  </a:lnTo>
                  <a:lnTo>
                    <a:pt x="28" y="115"/>
                  </a:lnTo>
                  <a:lnTo>
                    <a:pt x="40" y="115"/>
                  </a:lnTo>
                  <a:lnTo>
                    <a:pt x="51" y="111"/>
                  </a:lnTo>
                  <a:lnTo>
                    <a:pt x="64" y="108"/>
                  </a:lnTo>
                  <a:lnTo>
                    <a:pt x="77" y="104"/>
                  </a:lnTo>
                  <a:lnTo>
                    <a:pt x="89" y="99"/>
                  </a:lnTo>
                  <a:lnTo>
                    <a:pt x="101" y="92"/>
                  </a:lnTo>
                  <a:lnTo>
                    <a:pt x="113" y="82"/>
                  </a:lnTo>
                  <a:lnTo>
                    <a:pt x="123" y="72"/>
                  </a:lnTo>
                  <a:lnTo>
                    <a:pt x="132" y="62"/>
                  </a:lnTo>
                  <a:lnTo>
                    <a:pt x="139" y="48"/>
                  </a:lnTo>
                  <a:lnTo>
                    <a:pt x="145" y="32"/>
                  </a:lnTo>
                  <a:lnTo>
                    <a:pt x="146" y="28"/>
                  </a:lnTo>
                  <a:lnTo>
                    <a:pt x="145" y="22"/>
                  </a:lnTo>
                  <a:lnTo>
                    <a:pt x="141" y="17"/>
                  </a:lnTo>
                  <a:lnTo>
                    <a:pt x="138" y="13"/>
                  </a:lnTo>
                  <a:lnTo>
                    <a:pt x="133" y="7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3"/>
                  </a:lnTo>
                  <a:lnTo>
                    <a:pt x="101" y="5"/>
                  </a:lnTo>
                  <a:lnTo>
                    <a:pt x="95" y="7"/>
                  </a:lnTo>
                  <a:lnTo>
                    <a:pt x="90" y="11"/>
                  </a:lnTo>
                  <a:lnTo>
                    <a:pt x="88" y="14"/>
                  </a:lnTo>
                  <a:lnTo>
                    <a:pt x="85" y="20"/>
                  </a:lnTo>
                  <a:lnTo>
                    <a:pt x="82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5" name="Freeform 140"/>
            <p:cNvSpPr>
              <a:spLocks/>
            </p:cNvSpPr>
            <p:nvPr/>
          </p:nvSpPr>
          <p:spPr bwMode="auto">
            <a:xfrm>
              <a:off x="4079" y="1951"/>
              <a:ext cx="170" cy="148"/>
            </a:xfrm>
            <a:custGeom>
              <a:avLst/>
              <a:gdLst>
                <a:gd name="T0" fmla="*/ 3 w 170"/>
                <a:gd name="T1" fmla="*/ 147 h 148"/>
                <a:gd name="T2" fmla="*/ 9 w 170"/>
                <a:gd name="T3" fmla="*/ 145 h 148"/>
                <a:gd name="T4" fmla="*/ 19 w 170"/>
                <a:gd name="T5" fmla="*/ 143 h 148"/>
                <a:gd name="T6" fmla="*/ 29 w 170"/>
                <a:gd name="T7" fmla="*/ 141 h 148"/>
                <a:gd name="T8" fmla="*/ 44 w 170"/>
                <a:gd name="T9" fmla="*/ 138 h 148"/>
                <a:gd name="T10" fmla="*/ 56 w 170"/>
                <a:gd name="T11" fmla="*/ 135 h 148"/>
                <a:gd name="T12" fmla="*/ 68 w 170"/>
                <a:gd name="T13" fmla="*/ 130 h 148"/>
                <a:gd name="T14" fmla="*/ 84 w 170"/>
                <a:gd name="T15" fmla="*/ 126 h 148"/>
                <a:gd name="T16" fmla="*/ 98 w 170"/>
                <a:gd name="T17" fmla="*/ 122 h 148"/>
                <a:gd name="T18" fmla="*/ 110 w 170"/>
                <a:gd name="T19" fmla="*/ 117 h 148"/>
                <a:gd name="T20" fmla="*/ 126 w 170"/>
                <a:gd name="T21" fmla="*/ 112 h 148"/>
                <a:gd name="T22" fmla="*/ 137 w 170"/>
                <a:gd name="T23" fmla="*/ 107 h 148"/>
                <a:gd name="T24" fmla="*/ 147 w 170"/>
                <a:gd name="T25" fmla="*/ 100 h 148"/>
                <a:gd name="T26" fmla="*/ 155 w 170"/>
                <a:gd name="T27" fmla="*/ 93 h 148"/>
                <a:gd name="T28" fmla="*/ 162 w 170"/>
                <a:gd name="T29" fmla="*/ 89 h 148"/>
                <a:gd name="T30" fmla="*/ 167 w 170"/>
                <a:gd name="T31" fmla="*/ 82 h 148"/>
                <a:gd name="T32" fmla="*/ 169 w 170"/>
                <a:gd name="T33" fmla="*/ 75 h 148"/>
                <a:gd name="T34" fmla="*/ 166 w 170"/>
                <a:gd name="T35" fmla="*/ 67 h 148"/>
                <a:gd name="T36" fmla="*/ 161 w 170"/>
                <a:gd name="T37" fmla="*/ 61 h 148"/>
                <a:gd name="T38" fmla="*/ 153 w 170"/>
                <a:gd name="T39" fmla="*/ 52 h 148"/>
                <a:gd name="T40" fmla="*/ 143 w 170"/>
                <a:gd name="T41" fmla="*/ 47 h 148"/>
                <a:gd name="T42" fmla="*/ 130 w 170"/>
                <a:gd name="T43" fmla="*/ 41 h 148"/>
                <a:gd name="T44" fmla="*/ 115 w 170"/>
                <a:gd name="T45" fmla="*/ 34 h 148"/>
                <a:gd name="T46" fmla="*/ 100 w 170"/>
                <a:gd name="T47" fmla="*/ 27 h 148"/>
                <a:gd name="T48" fmla="*/ 85 w 170"/>
                <a:gd name="T49" fmla="*/ 22 h 148"/>
                <a:gd name="T50" fmla="*/ 70 w 170"/>
                <a:gd name="T51" fmla="*/ 17 h 148"/>
                <a:gd name="T52" fmla="*/ 54 w 170"/>
                <a:gd name="T53" fmla="*/ 12 h 148"/>
                <a:gd name="T54" fmla="*/ 40 w 170"/>
                <a:gd name="T55" fmla="*/ 7 h 148"/>
                <a:gd name="T56" fmla="*/ 27 w 170"/>
                <a:gd name="T57" fmla="*/ 5 h 148"/>
                <a:gd name="T58" fmla="*/ 15 w 170"/>
                <a:gd name="T59" fmla="*/ 2 h 148"/>
                <a:gd name="T60" fmla="*/ 8 w 170"/>
                <a:gd name="T61" fmla="*/ 0 h 148"/>
                <a:gd name="T62" fmla="*/ 2 w 170"/>
                <a:gd name="T63" fmla="*/ 1 h 148"/>
                <a:gd name="T64" fmla="*/ 0 w 170"/>
                <a:gd name="T65" fmla="*/ 0 h 148"/>
                <a:gd name="T66" fmla="*/ 3 w 170"/>
                <a:gd name="T67" fmla="*/ 1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0"/>
                <a:gd name="T103" fmla="*/ 0 h 148"/>
                <a:gd name="T104" fmla="*/ 170 w 170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0" h="148">
                  <a:moveTo>
                    <a:pt x="3" y="147"/>
                  </a:moveTo>
                  <a:lnTo>
                    <a:pt x="9" y="145"/>
                  </a:lnTo>
                  <a:lnTo>
                    <a:pt x="19" y="143"/>
                  </a:lnTo>
                  <a:lnTo>
                    <a:pt x="29" y="141"/>
                  </a:lnTo>
                  <a:lnTo>
                    <a:pt x="44" y="138"/>
                  </a:lnTo>
                  <a:lnTo>
                    <a:pt x="56" y="135"/>
                  </a:lnTo>
                  <a:lnTo>
                    <a:pt x="68" y="130"/>
                  </a:lnTo>
                  <a:lnTo>
                    <a:pt x="84" y="126"/>
                  </a:lnTo>
                  <a:lnTo>
                    <a:pt x="98" y="122"/>
                  </a:lnTo>
                  <a:lnTo>
                    <a:pt x="110" y="117"/>
                  </a:lnTo>
                  <a:lnTo>
                    <a:pt x="126" y="112"/>
                  </a:lnTo>
                  <a:lnTo>
                    <a:pt x="137" y="107"/>
                  </a:lnTo>
                  <a:lnTo>
                    <a:pt x="147" y="100"/>
                  </a:lnTo>
                  <a:lnTo>
                    <a:pt x="155" y="93"/>
                  </a:lnTo>
                  <a:lnTo>
                    <a:pt x="162" y="89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6" y="67"/>
                  </a:lnTo>
                  <a:lnTo>
                    <a:pt x="161" y="61"/>
                  </a:lnTo>
                  <a:lnTo>
                    <a:pt x="153" y="52"/>
                  </a:lnTo>
                  <a:lnTo>
                    <a:pt x="143" y="47"/>
                  </a:lnTo>
                  <a:lnTo>
                    <a:pt x="130" y="41"/>
                  </a:lnTo>
                  <a:lnTo>
                    <a:pt x="115" y="34"/>
                  </a:lnTo>
                  <a:lnTo>
                    <a:pt x="100" y="27"/>
                  </a:lnTo>
                  <a:lnTo>
                    <a:pt x="85" y="22"/>
                  </a:lnTo>
                  <a:lnTo>
                    <a:pt x="70" y="17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7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4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6" name="Freeform 141"/>
            <p:cNvSpPr>
              <a:spLocks/>
            </p:cNvSpPr>
            <p:nvPr/>
          </p:nvSpPr>
          <p:spPr bwMode="auto">
            <a:xfrm>
              <a:off x="4079" y="1951"/>
              <a:ext cx="176" cy="153"/>
            </a:xfrm>
            <a:custGeom>
              <a:avLst/>
              <a:gdLst>
                <a:gd name="T0" fmla="*/ 3 w 176"/>
                <a:gd name="T1" fmla="*/ 152 h 153"/>
                <a:gd name="T2" fmla="*/ 3 w 176"/>
                <a:gd name="T3" fmla="*/ 152 h 153"/>
                <a:gd name="T4" fmla="*/ 9 w 176"/>
                <a:gd name="T5" fmla="*/ 151 h 153"/>
                <a:gd name="T6" fmla="*/ 19 w 176"/>
                <a:gd name="T7" fmla="*/ 150 h 153"/>
                <a:gd name="T8" fmla="*/ 30 w 176"/>
                <a:gd name="T9" fmla="*/ 146 h 153"/>
                <a:gd name="T10" fmla="*/ 43 w 176"/>
                <a:gd name="T11" fmla="*/ 144 h 153"/>
                <a:gd name="T12" fmla="*/ 57 w 176"/>
                <a:gd name="T13" fmla="*/ 140 h 153"/>
                <a:gd name="T14" fmla="*/ 71 w 176"/>
                <a:gd name="T15" fmla="*/ 137 h 153"/>
                <a:gd name="T16" fmla="*/ 85 w 176"/>
                <a:gd name="T17" fmla="*/ 132 h 153"/>
                <a:gd name="T18" fmla="*/ 101 w 176"/>
                <a:gd name="T19" fmla="*/ 127 h 153"/>
                <a:gd name="T20" fmla="*/ 114 w 176"/>
                <a:gd name="T21" fmla="*/ 122 h 153"/>
                <a:gd name="T22" fmla="*/ 128 w 176"/>
                <a:gd name="T23" fmla="*/ 116 h 153"/>
                <a:gd name="T24" fmla="*/ 141 w 176"/>
                <a:gd name="T25" fmla="*/ 111 h 153"/>
                <a:gd name="T26" fmla="*/ 151 w 176"/>
                <a:gd name="T27" fmla="*/ 104 h 153"/>
                <a:gd name="T28" fmla="*/ 161 w 176"/>
                <a:gd name="T29" fmla="*/ 98 h 153"/>
                <a:gd name="T30" fmla="*/ 168 w 176"/>
                <a:gd name="T31" fmla="*/ 92 h 153"/>
                <a:gd name="T32" fmla="*/ 173 w 176"/>
                <a:gd name="T33" fmla="*/ 85 h 153"/>
                <a:gd name="T34" fmla="*/ 175 w 176"/>
                <a:gd name="T35" fmla="*/ 78 h 153"/>
                <a:gd name="T36" fmla="*/ 172 w 176"/>
                <a:gd name="T37" fmla="*/ 70 h 153"/>
                <a:gd name="T38" fmla="*/ 166 w 176"/>
                <a:gd name="T39" fmla="*/ 63 h 153"/>
                <a:gd name="T40" fmla="*/ 158 w 176"/>
                <a:gd name="T41" fmla="*/ 55 h 153"/>
                <a:gd name="T42" fmla="*/ 148 w 176"/>
                <a:gd name="T43" fmla="*/ 49 h 153"/>
                <a:gd name="T44" fmla="*/ 134 w 176"/>
                <a:gd name="T45" fmla="*/ 43 h 153"/>
                <a:gd name="T46" fmla="*/ 119 w 176"/>
                <a:gd name="T47" fmla="*/ 35 h 153"/>
                <a:gd name="T48" fmla="*/ 103 w 176"/>
                <a:gd name="T49" fmla="*/ 29 h 153"/>
                <a:gd name="T50" fmla="*/ 88 w 176"/>
                <a:gd name="T51" fmla="*/ 23 h 153"/>
                <a:gd name="T52" fmla="*/ 72 w 176"/>
                <a:gd name="T53" fmla="*/ 18 h 153"/>
                <a:gd name="T54" fmla="*/ 56 w 176"/>
                <a:gd name="T55" fmla="*/ 13 h 153"/>
                <a:gd name="T56" fmla="*/ 41 w 176"/>
                <a:gd name="T57" fmla="*/ 8 h 153"/>
                <a:gd name="T58" fmla="*/ 28 w 176"/>
                <a:gd name="T59" fmla="*/ 5 h 153"/>
                <a:gd name="T60" fmla="*/ 16 w 176"/>
                <a:gd name="T61" fmla="*/ 3 h 153"/>
                <a:gd name="T62" fmla="*/ 8 w 176"/>
                <a:gd name="T63" fmla="*/ 0 h 153"/>
                <a:gd name="T64" fmla="*/ 2 w 176"/>
                <a:gd name="T65" fmla="*/ 1 h 153"/>
                <a:gd name="T66" fmla="*/ 0 w 176"/>
                <a:gd name="T67" fmla="*/ 0 h 153"/>
                <a:gd name="T68" fmla="*/ 3 w 176"/>
                <a:gd name="T69" fmla="*/ 152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53"/>
                <a:gd name="T107" fmla="*/ 176 w 176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53">
                  <a:moveTo>
                    <a:pt x="3" y="152"/>
                  </a:moveTo>
                  <a:lnTo>
                    <a:pt x="3" y="152"/>
                  </a:lnTo>
                  <a:lnTo>
                    <a:pt x="9" y="151"/>
                  </a:lnTo>
                  <a:lnTo>
                    <a:pt x="19" y="150"/>
                  </a:lnTo>
                  <a:lnTo>
                    <a:pt x="30" y="146"/>
                  </a:lnTo>
                  <a:lnTo>
                    <a:pt x="43" y="144"/>
                  </a:lnTo>
                  <a:lnTo>
                    <a:pt x="57" y="140"/>
                  </a:lnTo>
                  <a:lnTo>
                    <a:pt x="71" y="137"/>
                  </a:lnTo>
                  <a:lnTo>
                    <a:pt x="85" y="132"/>
                  </a:lnTo>
                  <a:lnTo>
                    <a:pt x="101" y="127"/>
                  </a:lnTo>
                  <a:lnTo>
                    <a:pt x="114" y="122"/>
                  </a:lnTo>
                  <a:lnTo>
                    <a:pt x="128" y="116"/>
                  </a:lnTo>
                  <a:lnTo>
                    <a:pt x="141" y="111"/>
                  </a:lnTo>
                  <a:lnTo>
                    <a:pt x="151" y="104"/>
                  </a:lnTo>
                  <a:lnTo>
                    <a:pt x="161" y="98"/>
                  </a:lnTo>
                  <a:lnTo>
                    <a:pt x="168" y="92"/>
                  </a:lnTo>
                  <a:lnTo>
                    <a:pt x="173" y="85"/>
                  </a:lnTo>
                  <a:lnTo>
                    <a:pt x="175" y="78"/>
                  </a:lnTo>
                  <a:lnTo>
                    <a:pt x="172" y="70"/>
                  </a:lnTo>
                  <a:lnTo>
                    <a:pt x="166" y="63"/>
                  </a:lnTo>
                  <a:lnTo>
                    <a:pt x="158" y="55"/>
                  </a:lnTo>
                  <a:lnTo>
                    <a:pt x="148" y="49"/>
                  </a:lnTo>
                  <a:lnTo>
                    <a:pt x="134" y="43"/>
                  </a:lnTo>
                  <a:lnTo>
                    <a:pt x="119" y="35"/>
                  </a:lnTo>
                  <a:lnTo>
                    <a:pt x="103" y="29"/>
                  </a:lnTo>
                  <a:lnTo>
                    <a:pt x="88" y="23"/>
                  </a:lnTo>
                  <a:lnTo>
                    <a:pt x="72" y="18"/>
                  </a:lnTo>
                  <a:lnTo>
                    <a:pt x="56" y="13"/>
                  </a:lnTo>
                  <a:lnTo>
                    <a:pt x="41" y="8"/>
                  </a:lnTo>
                  <a:lnTo>
                    <a:pt x="28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7" name="Freeform 142"/>
            <p:cNvSpPr>
              <a:spLocks/>
            </p:cNvSpPr>
            <p:nvPr/>
          </p:nvSpPr>
          <p:spPr bwMode="auto">
            <a:xfrm>
              <a:off x="4086" y="1952"/>
              <a:ext cx="162" cy="76"/>
            </a:xfrm>
            <a:custGeom>
              <a:avLst/>
              <a:gdLst>
                <a:gd name="T0" fmla="*/ 161 w 162"/>
                <a:gd name="T1" fmla="*/ 75 h 76"/>
                <a:gd name="T2" fmla="*/ 159 w 162"/>
                <a:gd name="T3" fmla="*/ 69 h 76"/>
                <a:gd name="T4" fmla="*/ 154 w 162"/>
                <a:gd name="T5" fmla="*/ 61 h 76"/>
                <a:gd name="T6" fmla="*/ 147 w 162"/>
                <a:gd name="T7" fmla="*/ 54 h 76"/>
                <a:gd name="T8" fmla="*/ 136 w 162"/>
                <a:gd name="T9" fmla="*/ 47 h 76"/>
                <a:gd name="T10" fmla="*/ 126 w 162"/>
                <a:gd name="T11" fmla="*/ 42 h 76"/>
                <a:gd name="T12" fmla="*/ 111 w 162"/>
                <a:gd name="T13" fmla="*/ 35 h 76"/>
                <a:gd name="T14" fmla="*/ 97 w 162"/>
                <a:gd name="T15" fmla="*/ 30 h 76"/>
                <a:gd name="T16" fmla="*/ 82 w 162"/>
                <a:gd name="T17" fmla="*/ 24 h 76"/>
                <a:gd name="T18" fmla="*/ 67 w 162"/>
                <a:gd name="T19" fmla="*/ 20 h 76"/>
                <a:gd name="T20" fmla="*/ 52 w 162"/>
                <a:gd name="T21" fmla="*/ 14 h 76"/>
                <a:gd name="T22" fmla="*/ 37 w 162"/>
                <a:gd name="T23" fmla="*/ 10 h 76"/>
                <a:gd name="T24" fmla="*/ 26 w 162"/>
                <a:gd name="T25" fmla="*/ 7 h 76"/>
                <a:gd name="T26" fmla="*/ 15 w 162"/>
                <a:gd name="T27" fmla="*/ 5 h 76"/>
                <a:gd name="T28" fmla="*/ 7 w 162"/>
                <a:gd name="T29" fmla="*/ 2 h 76"/>
                <a:gd name="T30" fmla="*/ 1 w 162"/>
                <a:gd name="T31" fmla="*/ 1 h 76"/>
                <a:gd name="T32" fmla="*/ 0 w 162"/>
                <a:gd name="T33" fmla="*/ 0 h 76"/>
                <a:gd name="T34" fmla="*/ 3 w 162"/>
                <a:gd name="T35" fmla="*/ 75 h 76"/>
                <a:gd name="T36" fmla="*/ 161 w 162"/>
                <a:gd name="T37" fmla="*/ 75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76"/>
                <a:gd name="T59" fmla="*/ 162 w 16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76">
                  <a:moveTo>
                    <a:pt x="161" y="75"/>
                  </a:moveTo>
                  <a:lnTo>
                    <a:pt x="159" y="69"/>
                  </a:lnTo>
                  <a:lnTo>
                    <a:pt x="154" y="61"/>
                  </a:lnTo>
                  <a:lnTo>
                    <a:pt x="147" y="54"/>
                  </a:lnTo>
                  <a:lnTo>
                    <a:pt x="136" y="47"/>
                  </a:lnTo>
                  <a:lnTo>
                    <a:pt x="126" y="42"/>
                  </a:lnTo>
                  <a:lnTo>
                    <a:pt x="111" y="35"/>
                  </a:lnTo>
                  <a:lnTo>
                    <a:pt x="97" y="30"/>
                  </a:lnTo>
                  <a:lnTo>
                    <a:pt x="82" y="24"/>
                  </a:lnTo>
                  <a:lnTo>
                    <a:pt x="67" y="20"/>
                  </a:lnTo>
                  <a:lnTo>
                    <a:pt x="52" y="14"/>
                  </a:lnTo>
                  <a:lnTo>
                    <a:pt x="37" y="10"/>
                  </a:lnTo>
                  <a:lnTo>
                    <a:pt x="26" y="7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75"/>
                  </a:lnTo>
                  <a:lnTo>
                    <a:pt x="161" y="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8" name="Freeform 143"/>
            <p:cNvSpPr>
              <a:spLocks/>
            </p:cNvSpPr>
            <p:nvPr/>
          </p:nvSpPr>
          <p:spPr bwMode="auto">
            <a:xfrm>
              <a:off x="4086" y="1953"/>
              <a:ext cx="168" cy="81"/>
            </a:xfrm>
            <a:custGeom>
              <a:avLst/>
              <a:gdLst>
                <a:gd name="T0" fmla="*/ 167 w 168"/>
                <a:gd name="T1" fmla="*/ 77 h 81"/>
                <a:gd name="T2" fmla="*/ 167 w 168"/>
                <a:gd name="T3" fmla="*/ 77 h 81"/>
                <a:gd name="T4" fmla="*/ 165 w 168"/>
                <a:gd name="T5" fmla="*/ 71 h 81"/>
                <a:gd name="T6" fmla="*/ 159 w 168"/>
                <a:gd name="T7" fmla="*/ 63 h 81"/>
                <a:gd name="T8" fmla="*/ 152 w 168"/>
                <a:gd name="T9" fmla="*/ 55 h 81"/>
                <a:gd name="T10" fmla="*/ 141 w 168"/>
                <a:gd name="T11" fmla="*/ 48 h 81"/>
                <a:gd name="T12" fmla="*/ 130 w 168"/>
                <a:gd name="T13" fmla="*/ 43 h 81"/>
                <a:gd name="T14" fmla="*/ 115 w 168"/>
                <a:gd name="T15" fmla="*/ 35 h 81"/>
                <a:gd name="T16" fmla="*/ 99 w 168"/>
                <a:gd name="T17" fmla="*/ 30 h 81"/>
                <a:gd name="T18" fmla="*/ 85 w 168"/>
                <a:gd name="T19" fmla="*/ 24 h 81"/>
                <a:gd name="T20" fmla="*/ 68 w 168"/>
                <a:gd name="T21" fmla="*/ 19 h 81"/>
                <a:gd name="T22" fmla="*/ 53 w 168"/>
                <a:gd name="T23" fmla="*/ 14 h 81"/>
                <a:gd name="T24" fmla="*/ 38 w 168"/>
                <a:gd name="T25" fmla="*/ 10 h 81"/>
                <a:gd name="T26" fmla="*/ 27 w 168"/>
                <a:gd name="T27" fmla="*/ 7 h 81"/>
                <a:gd name="T28" fmla="*/ 15 w 168"/>
                <a:gd name="T29" fmla="*/ 5 h 81"/>
                <a:gd name="T30" fmla="*/ 6 w 168"/>
                <a:gd name="T31" fmla="*/ 2 h 81"/>
                <a:gd name="T32" fmla="*/ 1 w 168"/>
                <a:gd name="T33" fmla="*/ 1 h 81"/>
                <a:gd name="T34" fmla="*/ 0 w 168"/>
                <a:gd name="T35" fmla="*/ 0 h 81"/>
                <a:gd name="T36" fmla="*/ 1 w 168"/>
                <a:gd name="T37" fmla="*/ 80 h 81"/>
                <a:gd name="T38" fmla="*/ 167 w 168"/>
                <a:gd name="T39" fmla="*/ 7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81"/>
                <a:gd name="T62" fmla="*/ 168 w 168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81">
                  <a:moveTo>
                    <a:pt x="167" y="77"/>
                  </a:moveTo>
                  <a:lnTo>
                    <a:pt x="167" y="77"/>
                  </a:lnTo>
                  <a:lnTo>
                    <a:pt x="165" y="71"/>
                  </a:lnTo>
                  <a:lnTo>
                    <a:pt x="159" y="63"/>
                  </a:lnTo>
                  <a:lnTo>
                    <a:pt x="152" y="55"/>
                  </a:lnTo>
                  <a:lnTo>
                    <a:pt x="141" y="48"/>
                  </a:lnTo>
                  <a:lnTo>
                    <a:pt x="130" y="43"/>
                  </a:lnTo>
                  <a:lnTo>
                    <a:pt x="115" y="35"/>
                  </a:lnTo>
                  <a:lnTo>
                    <a:pt x="99" y="30"/>
                  </a:lnTo>
                  <a:lnTo>
                    <a:pt x="85" y="24"/>
                  </a:lnTo>
                  <a:lnTo>
                    <a:pt x="68" y="19"/>
                  </a:lnTo>
                  <a:lnTo>
                    <a:pt x="53" y="14"/>
                  </a:lnTo>
                  <a:lnTo>
                    <a:pt x="38" y="10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80"/>
                  </a:lnTo>
                  <a:lnTo>
                    <a:pt x="167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9" name="Freeform 144"/>
            <p:cNvSpPr>
              <a:spLocks/>
            </p:cNvSpPr>
            <p:nvPr/>
          </p:nvSpPr>
          <p:spPr bwMode="auto">
            <a:xfrm>
              <a:off x="4057" y="1946"/>
              <a:ext cx="198" cy="165"/>
            </a:xfrm>
            <a:custGeom>
              <a:avLst/>
              <a:gdLst>
                <a:gd name="T0" fmla="*/ 8 w 198"/>
                <a:gd name="T1" fmla="*/ 164 h 165"/>
                <a:gd name="T2" fmla="*/ 8 w 198"/>
                <a:gd name="T3" fmla="*/ 164 h 165"/>
                <a:gd name="T4" fmla="*/ 17 w 198"/>
                <a:gd name="T5" fmla="*/ 162 h 165"/>
                <a:gd name="T6" fmla="*/ 26 w 198"/>
                <a:gd name="T7" fmla="*/ 159 h 165"/>
                <a:gd name="T8" fmla="*/ 38 w 198"/>
                <a:gd name="T9" fmla="*/ 157 h 165"/>
                <a:gd name="T10" fmla="*/ 51 w 198"/>
                <a:gd name="T11" fmla="*/ 152 h 165"/>
                <a:gd name="T12" fmla="*/ 66 w 198"/>
                <a:gd name="T13" fmla="*/ 150 h 165"/>
                <a:gd name="T14" fmla="*/ 84 w 198"/>
                <a:gd name="T15" fmla="*/ 145 h 165"/>
                <a:gd name="T16" fmla="*/ 99 w 198"/>
                <a:gd name="T17" fmla="*/ 140 h 165"/>
                <a:gd name="T18" fmla="*/ 115 w 198"/>
                <a:gd name="T19" fmla="*/ 135 h 165"/>
                <a:gd name="T20" fmla="*/ 130 w 198"/>
                <a:gd name="T21" fmla="*/ 129 h 165"/>
                <a:gd name="T22" fmla="*/ 146 w 198"/>
                <a:gd name="T23" fmla="*/ 122 h 165"/>
                <a:gd name="T24" fmla="*/ 160 w 198"/>
                <a:gd name="T25" fmla="*/ 117 h 165"/>
                <a:gd name="T26" fmla="*/ 172 w 198"/>
                <a:gd name="T27" fmla="*/ 110 h 165"/>
                <a:gd name="T28" fmla="*/ 182 w 198"/>
                <a:gd name="T29" fmla="*/ 104 h 165"/>
                <a:gd name="T30" fmla="*/ 190 w 198"/>
                <a:gd name="T31" fmla="*/ 97 h 165"/>
                <a:gd name="T32" fmla="*/ 195 w 198"/>
                <a:gd name="T33" fmla="*/ 89 h 165"/>
                <a:gd name="T34" fmla="*/ 197 w 198"/>
                <a:gd name="T35" fmla="*/ 83 h 165"/>
                <a:gd name="T36" fmla="*/ 194 w 198"/>
                <a:gd name="T37" fmla="*/ 74 h 165"/>
                <a:gd name="T38" fmla="*/ 188 w 198"/>
                <a:gd name="T39" fmla="*/ 66 h 165"/>
                <a:gd name="T40" fmla="*/ 178 w 198"/>
                <a:gd name="T41" fmla="*/ 58 h 165"/>
                <a:gd name="T42" fmla="*/ 165 w 198"/>
                <a:gd name="T43" fmla="*/ 52 h 165"/>
                <a:gd name="T44" fmla="*/ 150 w 198"/>
                <a:gd name="T45" fmla="*/ 45 h 165"/>
                <a:gd name="T46" fmla="*/ 133 w 198"/>
                <a:gd name="T47" fmla="*/ 37 h 165"/>
                <a:gd name="T48" fmla="*/ 116 w 198"/>
                <a:gd name="T49" fmla="*/ 31 h 165"/>
                <a:gd name="T50" fmla="*/ 98 w 198"/>
                <a:gd name="T51" fmla="*/ 25 h 165"/>
                <a:gd name="T52" fmla="*/ 80 w 198"/>
                <a:gd name="T53" fmla="*/ 19 h 165"/>
                <a:gd name="T54" fmla="*/ 62 w 198"/>
                <a:gd name="T55" fmla="*/ 14 h 165"/>
                <a:gd name="T56" fmla="*/ 46 w 198"/>
                <a:gd name="T57" fmla="*/ 10 h 165"/>
                <a:gd name="T58" fmla="*/ 31 w 198"/>
                <a:gd name="T59" fmla="*/ 6 h 165"/>
                <a:gd name="T60" fmla="*/ 17 w 198"/>
                <a:gd name="T61" fmla="*/ 3 h 165"/>
                <a:gd name="T62" fmla="*/ 7 w 198"/>
                <a:gd name="T63" fmla="*/ 1 h 165"/>
                <a:gd name="T64" fmla="*/ 1 w 198"/>
                <a:gd name="T65" fmla="*/ 1 h 165"/>
                <a:gd name="T66" fmla="*/ 0 w 198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65"/>
                <a:gd name="T104" fmla="*/ 198 w 198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65">
                  <a:moveTo>
                    <a:pt x="8" y="164"/>
                  </a:moveTo>
                  <a:lnTo>
                    <a:pt x="8" y="164"/>
                  </a:lnTo>
                  <a:lnTo>
                    <a:pt x="17" y="162"/>
                  </a:lnTo>
                  <a:lnTo>
                    <a:pt x="26" y="159"/>
                  </a:lnTo>
                  <a:lnTo>
                    <a:pt x="38" y="157"/>
                  </a:lnTo>
                  <a:lnTo>
                    <a:pt x="51" y="152"/>
                  </a:lnTo>
                  <a:lnTo>
                    <a:pt x="66" y="150"/>
                  </a:lnTo>
                  <a:lnTo>
                    <a:pt x="84" y="145"/>
                  </a:lnTo>
                  <a:lnTo>
                    <a:pt x="99" y="140"/>
                  </a:lnTo>
                  <a:lnTo>
                    <a:pt x="115" y="135"/>
                  </a:lnTo>
                  <a:lnTo>
                    <a:pt x="130" y="129"/>
                  </a:lnTo>
                  <a:lnTo>
                    <a:pt x="146" y="122"/>
                  </a:lnTo>
                  <a:lnTo>
                    <a:pt x="160" y="117"/>
                  </a:lnTo>
                  <a:lnTo>
                    <a:pt x="172" y="110"/>
                  </a:lnTo>
                  <a:lnTo>
                    <a:pt x="182" y="104"/>
                  </a:lnTo>
                  <a:lnTo>
                    <a:pt x="190" y="97"/>
                  </a:lnTo>
                  <a:lnTo>
                    <a:pt x="195" y="89"/>
                  </a:lnTo>
                  <a:lnTo>
                    <a:pt x="197" y="83"/>
                  </a:lnTo>
                  <a:lnTo>
                    <a:pt x="194" y="74"/>
                  </a:lnTo>
                  <a:lnTo>
                    <a:pt x="188" y="66"/>
                  </a:lnTo>
                  <a:lnTo>
                    <a:pt x="178" y="58"/>
                  </a:lnTo>
                  <a:lnTo>
                    <a:pt x="165" y="52"/>
                  </a:lnTo>
                  <a:lnTo>
                    <a:pt x="150" y="45"/>
                  </a:lnTo>
                  <a:lnTo>
                    <a:pt x="133" y="37"/>
                  </a:lnTo>
                  <a:lnTo>
                    <a:pt x="116" y="31"/>
                  </a:lnTo>
                  <a:lnTo>
                    <a:pt x="98" y="25"/>
                  </a:lnTo>
                  <a:lnTo>
                    <a:pt x="80" y="19"/>
                  </a:lnTo>
                  <a:lnTo>
                    <a:pt x="62" y="14"/>
                  </a:lnTo>
                  <a:lnTo>
                    <a:pt x="46" y="10"/>
                  </a:lnTo>
                  <a:lnTo>
                    <a:pt x="31" y="6"/>
                  </a:lnTo>
                  <a:lnTo>
                    <a:pt x="17" y="3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60" name="Line 145"/>
            <p:cNvSpPr>
              <a:spLocks noChangeShapeType="1"/>
            </p:cNvSpPr>
            <p:nvPr/>
          </p:nvSpPr>
          <p:spPr bwMode="auto">
            <a:xfrm>
              <a:off x="4085" y="1957"/>
              <a:ext cx="3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61" name="Line 146"/>
            <p:cNvSpPr>
              <a:spLocks noChangeShapeType="1"/>
            </p:cNvSpPr>
            <p:nvPr/>
          </p:nvSpPr>
          <p:spPr bwMode="auto">
            <a:xfrm flipH="1">
              <a:off x="1676" y="1544"/>
              <a:ext cx="10" cy="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62" name="Freeform 147"/>
            <p:cNvSpPr>
              <a:spLocks/>
            </p:cNvSpPr>
            <p:nvPr/>
          </p:nvSpPr>
          <p:spPr bwMode="auto">
            <a:xfrm>
              <a:off x="1621" y="1541"/>
              <a:ext cx="60" cy="629"/>
            </a:xfrm>
            <a:custGeom>
              <a:avLst/>
              <a:gdLst>
                <a:gd name="T0" fmla="*/ 59 w 60"/>
                <a:gd name="T1" fmla="*/ 0 h 629"/>
                <a:gd name="T2" fmla="*/ 59 w 60"/>
                <a:gd name="T3" fmla="*/ 0 h 629"/>
                <a:gd name="T4" fmla="*/ 58 w 60"/>
                <a:gd name="T5" fmla="*/ 3 h 629"/>
                <a:gd name="T6" fmla="*/ 57 w 60"/>
                <a:gd name="T7" fmla="*/ 14 h 629"/>
                <a:gd name="T8" fmla="*/ 59 w 60"/>
                <a:gd name="T9" fmla="*/ 27 h 629"/>
                <a:gd name="T10" fmla="*/ 59 w 60"/>
                <a:gd name="T11" fmla="*/ 43 h 629"/>
                <a:gd name="T12" fmla="*/ 59 w 60"/>
                <a:gd name="T13" fmla="*/ 59 h 629"/>
                <a:gd name="T14" fmla="*/ 59 w 60"/>
                <a:gd name="T15" fmla="*/ 74 h 629"/>
                <a:gd name="T16" fmla="*/ 59 w 60"/>
                <a:gd name="T17" fmla="*/ 84 h 629"/>
                <a:gd name="T18" fmla="*/ 59 w 60"/>
                <a:gd name="T19" fmla="*/ 87 h 629"/>
                <a:gd name="T20" fmla="*/ 0 w 60"/>
                <a:gd name="T21" fmla="*/ 87 h 629"/>
                <a:gd name="T22" fmla="*/ 6 w 60"/>
                <a:gd name="T23" fmla="*/ 628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9"/>
                <a:gd name="T38" fmla="*/ 60 w 60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9">
                  <a:moveTo>
                    <a:pt x="59" y="0"/>
                  </a:moveTo>
                  <a:lnTo>
                    <a:pt x="59" y="0"/>
                  </a:lnTo>
                  <a:lnTo>
                    <a:pt x="58" y="3"/>
                  </a:lnTo>
                  <a:lnTo>
                    <a:pt x="57" y="14"/>
                  </a:lnTo>
                  <a:lnTo>
                    <a:pt x="59" y="27"/>
                  </a:lnTo>
                  <a:lnTo>
                    <a:pt x="59" y="43"/>
                  </a:lnTo>
                  <a:lnTo>
                    <a:pt x="59" y="59"/>
                  </a:lnTo>
                  <a:lnTo>
                    <a:pt x="59" y="74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0" y="87"/>
                  </a:lnTo>
                  <a:lnTo>
                    <a:pt x="6" y="6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63" name="Freeform 148"/>
            <p:cNvSpPr>
              <a:spLocks/>
            </p:cNvSpPr>
            <p:nvPr/>
          </p:nvSpPr>
          <p:spPr bwMode="auto">
            <a:xfrm>
              <a:off x="2775" y="1791"/>
              <a:ext cx="862" cy="158"/>
            </a:xfrm>
            <a:custGeom>
              <a:avLst/>
              <a:gdLst>
                <a:gd name="T0" fmla="*/ 861 w 862"/>
                <a:gd name="T1" fmla="*/ 109 h 158"/>
                <a:gd name="T2" fmla="*/ 845 w 862"/>
                <a:gd name="T3" fmla="*/ 151 h 158"/>
                <a:gd name="T4" fmla="*/ 693 w 862"/>
                <a:gd name="T5" fmla="*/ 157 h 158"/>
                <a:gd name="T6" fmla="*/ 51 w 862"/>
                <a:gd name="T7" fmla="*/ 62 h 158"/>
                <a:gd name="T8" fmla="*/ 49 w 862"/>
                <a:gd name="T9" fmla="*/ 59 h 158"/>
                <a:gd name="T10" fmla="*/ 44 w 862"/>
                <a:gd name="T11" fmla="*/ 52 h 158"/>
                <a:gd name="T12" fmla="*/ 35 w 862"/>
                <a:gd name="T13" fmla="*/ 43 h 158"/>
                <a:gd name="T14" fmla="*/ 25 w 862"/>
                <a:gd name="T15" fmla="*/ 31 h 158"/>
                <a:gd name="T16" fmla="*/ 15 w 862"/>
                <a:gd name="T17" fmla="*/ 20 h 158"/>
                <a:gd name="T18" fmla="*/ 7 w 862"/>
                <a:gd name="T19" fmla="*/ 10 h 158"/>
                <a:gd name="T20" fmla="*/ 2 w 862"/>
                <a:gd name="T21" fmla="*/ 3 h 158"/>
                <a:gd name="T22" fmla="*/ 0 w 862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2"/>
                <a:gd name="T37" fmla="*/ 0 h 158"/>
                <a:gd name="T38" fmla="*/ 862 w 862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2" h="158">
                  <a:moveTo>
                    <a:pt x="861" y="109"/>
                  </a:moveTo>
                  <a:lnTo>
                    <a:pt x="845" y="151"/>
                  </a:lnTo>
                  <a:lnTo>
                    <a:pt x="693" y="157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4" y="52"/>
                  </a:lnTo>
                  <a:lnTo>
                    <a:pt x="35" y="43"/>
                  </a:lnTo>
                  <a:lnTo>
                    <a:pt x="25" y="31"/>
                  </a:lnTo>
                  <a:lnTo>
                    <a:pt x="15" y="20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64" name="Freeform 149"/>
            <p:cNvSpPr>
              <a:spLocks/>
            </p:cNvSpPr>
            <p:nvPr/>
          </p:nvSpPr>
          <p:spPr bwMode="auto">
            <a:xfrm>
              <a:off x="2753" y="1799"/>
              <a:ext cx="896" cy="171"/>
            </a:xfrm>
            <a:custGeom>
              <a:avLst/>
              <a:gdLst>
                <a:gd name="T0" fmla="*/ 895 w 896"/>
                <a:gd name="T1" fmla="*/ 101 h 171"/>
                <a:gd name="T2" fmla="*/ 868 w 896"/>
                <a:gd name="T3" fmla="*/ 165 h 171"/>
                <a:gd name="T4" fmla="*/ 710 w 896"/>
                <a:gd name="T5" fmla="*/ 170 h 171"/>
                <a:gd name="T6" fmla="*/ 60 w 896"/>
                <a:gd name="T7" fmla="*/ 74 h 171"/>
                <a:gd name="T8" fmla="*/ 0 w 896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171"/>
                <a:gd name="T17" fmla="*/ 896 w 89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171">
                  <a:moveTo>
                    <a:pt x="895" y="101"/>
                  </a:moveTo>
                  <a:lnTo>
                    <a:pt x="868" y="165"/>
                  </a:lnTo>
                  <a:lnTo>
                    <a:pt x="710" y="170"/>
                  </a:lnTo>
                  <a:lnTo>
                    <a:pt x="60" y="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65" name="Freeform 150"/>
            <p:cNvSpPr>
              <a:spLocks/>
            </p:cNvSpPr>
            <p:nvPr/>
          </p:nvSpPr>
          <p:spPr bwMode="auto">
            <a:xfrm>
              <a:off x="1457" y="1682"/>
              <a:ext cx="58" cy="263"/>
            </a:xfrm>
            <a:custGeom>
              <a:avLst/>
              <a:gdLst>
                <a:gd name="T0" fmla="*/ 28 w 58"/>
                <a:gd name="T1" fmla="*/ 0 h 263"/>
                <a:gd name="T2" fmla="*/ 57 w 58"/>
                <a:gd name="T3" fmla="*/ 0 h 263"/>
                <a:gd name="T4" fmla="*/ 55 w 58"/>
                <a:gd name="T5" fmla="*/ 11 h 263"/>
                <a:gd name="T6" fmla="*/ 52 w 58"/>
                <a:gd name="T7" fmla="*/ 39 h 263"/>
                <a:gd name="T8" fmla="*/ 48 w 58"/>
                <a:gd name="T9" fmla="*/ 80 h 263"/>
                <a:gd name="T10" fmla="*/ 44 w 58"/>
                <a:gd name="T11" fmla="*/ 128 h 263"/>
                <a:gd name="T12" fmla="*/ 38 w 58"/>
                <a:gd name="T13" fmla="*/ 175 h 263"/>
                <a:gd name="T14" fmla="*/ 34 w 58"/>
                <a:gd name="T15" fmla="*/ 215 h 263"/>
                <a:gd name="T16" fmla="*/ 31 w 58"/>
                <a:gd name="T17" fmla="*/ 245 h 263"/>
                <a:gd name="T18" fmla="*/ 29 w 58"/>
                <a:gd name="T19" fmla="*/ 255 h 263"/>
                <a:gd name="T20" fmla="*/ 32 w 58"/>
                <a:gd name="T21" fmla="*/ 256 h 263"/>
                <a:gd name="T22" fmla="*/ 35 w 58"/>
                <a:gd name="T23" fmla="*/ 257 h 263"/>
                <a:gd name="T24" fmla="*/ 39 w 58"/>
                <a:gd name="T25" fmla="*/ 257 h 263"/>
                <a:gd name="T26" fmla="*/ 45 w 58"/>
                <a:gd name="T27" fmla="*/ 257 h 263"/>
                <a:gd name="T28" fmla="*/ 48 w 58"/>
                <a:gd name="T29" fmla="*/ 257 h 263"/>
                <a:gd name="T30" fmla="*/ 50 w 58"/>
                <a:gd name="T31" fmla="*/ 258 h 263"/>
                <a:gd name="T32" fmla="*/ 51 w 58"/>
                <a:gd name="T33" fmla="*/ 257 h 263"/>
                <a:gd name="T34" fmla="*/ 51 w 58"/>
                <a:gd name="T35" fmla="*/ 262 h 263"/>
                <a:gd name="T36" fmla="*/ 0 w 58"/>
                <a:gd name="T37" fmla="*/ 261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63"/>
                <a:gd name="T59" fmla="*/ 58 w 58"/>
                <a:gd name="T60" fmla="*/ 263 h 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63">
                  <a:moveTo>
                    <a:pt x="28" y="0"/>
                  </a:moveTo>
                  <a:lnTo>
                    <a:pt x="57" y="0"/>
                  </a:lnTo>
                  <a:lnTo>
                    <a:pt x="55" y="11"/>
                  </a:lnTo>
                  <a:lnTo>
                    <a:pt x="52" y="39"/>
                  </a:lnTo>
                  <a:lnTo>
                    <a:pt x="48" y="80"/>
                  </a:lnTo>
                  <a:lnTo>
                    <a:pt x="44" y="128"/>
                  </a:lnTo>
                  <a:lnTo>
                    <a:pt x="38" y="175"/>
                  </a:lnTo>
                  <a:lnTo>
                    <a:pt x="34" y="215"/>
                  </a:lnTo>
                  <a:lnTo>
                    <a:pt x="31" y="245"/>
                  </a:lnTo>
                  <a:lnTo>
                    <a:pt x="29" y="255"/>
                  </a:lnTo>
                  <a:lnTo>
                    <a:pt x="32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5" y="257"/>
                  </a:lnTo>
                  <a:lnTo>
                    <a:pt x="48" y="257"/>
                  </a:lnTo>
                  <a:lnTo>
                    <a:pt x="50" y="258"/>
                  </a:lnTo>
                  <a:lnTo>
                    <a:pt x="51" y="257"/>
                  </a:lnTo>
                  <a:lnTo>
                    <a:pt x="51" y="262"/>
                  </a:lnTo>
                  <a:lnTo>
                    <a:pt x="0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66" name="Freeform 151"/>
            <p:cNvSpPr>
              <a:spLocks/>
            </p:cNvSpPr>
            <p:nvPr/>
          </p:nvSpPr>
          <p:spPr bwMode="auto">
            <a:xfrm>
              <a:off x="3957" y="2038"/>
              <a:ext cx="67" cy="34"/>
            </a:xfrm>
            <a:custGeom>
              <a:avLst/>
              <a:gdLst>
                <a:gd name="T0" fmla="*/ 66 w 67"/>
                <a:gd name="T1" fmla="*/ 19 h 34"/>
                <a:gd name="T2" fmla="*/ 64 w 67"/>
                <a:gd name="T3" fmla="*/ 17 h 34"/>
                <a:gd name="T4" fmla="*/ 61 w 67"/>
                <a:gd name="T5" fmla="*/ 16 h 34"/>
                <a:gd name="T6" fmla="*/ 53 w 67"/>
                <a:gd name="T7" fmla="*/ 14 h 34"/>
                <a:gd name="T8" fmla="*/ 46 w 67"/>
                <a:gd name="T9" fmla="*/ 11 h 34"/>
                <a:gd name="T10" fmla="*/ 38 w 67"/>
                <a:gd name="T11" fmla="*/ 9 h 34"/>
                <a:gd name="T12" fmla="*/ 28 w 67"/>
                <a:gd name="T13" fmla="*/ 8 h 34"/>
                <a:gd name="T14" fmla="*/ 18 w 67"/>
                <a:gd name="T15" fmla="*/ 3 h 34"/>
                <a:gd name="T16" fmla="*/ 9 w 67"/>
                <a:gd name="T17" fmla="*/ 0 h 34"/>
                <a:gd name="T18" fmla="*/ 4 w 67"/>
                <a:gd name="T19" fmla="*/ 0 h 34"/>
                <a:gd name="T20" fmla="*/ 1 w 67"/>
                <a:gd name="T21" fmla="*/ 2 h 34"/>
                <a:gd name="T22" fmla="*/ 0 w 67"/>
                <a:gd name="T23" fmla="*/ 7 h 34"/>
                <a:gd name="T24" fmla="*/ 1 w 67"/>
                <a:gd name="T25" fmla="*/ 14 h 34"/>
                <a:gd name="T26" fmla="*/ 1 w 67"/>
                <a:gd name="T27" fmla="*/ 20 h 34"/>
                <a:gd name="T28" fmla="*/ 2 w 67"/>
                <a:gd name="T29" fmla="*/ 26 h 34"/>
                <a:gd name="T30" fmla="*/ 5 w 67"/>
                <a:gd name="T31" fmla="*/ 31 h 34"/>
                <a:gd name="T32" fmla="*/ 8 w 67"/>
                <a:gd name="T33" fmla="*/ 33 h 34"/>
                <a:gd name="T34" fmla="*/ 16 w 67"/>
                <a:gd name="T35" fmla="*/ 29 h 34"/>
                <a:gd name="T36" fmla="*/ 24 w 67"/>
                <a:gd name="T37" fmla="*/ 28 h 34"/>
                <a:gd name="T38" fmla="*/ 34 w 67"/>
                <a:gd name="T39" fmla="*/ 26 h 34"/>
                <a:gd name="T40" fmla="*/ 43 w 67"/>
                <a:gd name="T41" fmla="*/ 24 h 34"/>
                <a:gd name="T42" fmla="*/ 52 w 67"/>
                <a:gd name="T43" fmla="*/ 23 h 34"/>
                <a:gd name="T44" fmla="*/ 59 w 67"/>
                <a:gd name="T45" fmla="*/ 21 h 34"/>
                <a:gd name="T46" fmla="*/ 65 w 67"/>
                <a:gd name="T47" fmla="*/ 20 h 34"/>
                <a:gd name="T48" fmla="*/ 66 w 67"/>
                <a:gd name="T49" fmla="*/ 19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34"/>
                <a:gd name="T77" fmla="*/ 67 w 6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34">
                  <a:moveTo>
                    <a:pt x="66" y="19"/>
                  </a:moveTo>
                  <a:lnTo>
                    <a:pt x="64" y="17"/>
                  </a:lnTo>
                  <a:lnTo>
                    <a:pt x="61" y="16"/>
                  </a:lnTo>
                  <a:lnTo>
                    <a:pt x="53" y="14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18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24" y="28"/>
                  </a:lnTo>
                  <a:lnTo>
                    <a:pt x="34" y="26"/>
                  </a:lnTo>
                  <a:lnTo>
                    <a:pt x="43" y="24"/>
                  </a:lnTo>
                  <a:lnTo>
                    <a:pt x="52" y="23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66" y="1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67" name="Freeform 152"/>
            <p:cNvSpPr>
              <a:spLocks/>
            </p:cNvSpPr>
            <p:nvPr/>
          </p:nvSpPr>
          <p:spPr bwMode="auto">
            <a:xfrm>
              <a:off x="3956" y="2039"/>
              <a:ext cx="73" cy="39"/>
            </a:xfrm>
            <a:custGeom>
              <a:avLst/>
              <a:gdLst>
                <a:gd name="T0" fmla="*/ 72 w 73"/>
                <a:gd name="T1" fmla="*/ 20 h 39"/>
                <a:gd name="T2" fmla="*/ 72 w 73"/>
                <a:gd name="T3" fmla="*/ 20 h 39"/>
                <a:gd name="T4" fmla="*/ 71 w 73"/>
                <a:gd name="T5" fmla="*/ 18 h 39"/>
                <a:gd name="T6" fmla="*/ 67 w 73"/>
                <a:gd name="T7" fmla="*/ 16 h 39"/>
                <a:gd name="T8" fmla="*/ 58 w 73"/>
                <a:gd name="T9" fmla="*/ 15 h 39"/>
                <a:gd name="T10" fmla="*/ 51 w 73"/>
                <a:gd name="T11" fmla="*/ 13 h 39"/>
                <a:gd name="T12" fmla="*/ 41 w 73"/>
                <a:gd name="T13" fmla="*/ 10 h 39"/>
                <a:gd name="T14" fmla="*/ 31 w 73"/>
                <a:gd name="T15" fmla="*/ 8 h 39"/>
                <a:gd name="T16" fmla="*/ 19 w 73"/>
                <a:gd name="T17" fmla="*/ 4 h 39"/>
                <a:gd name="T18" fmla="*/ 9 w 73"/>
                <a:gd name="T19" fmla="*/ 0 h 39"/>
                <a:gd name="T20" fmla="*/ 5 w 73"/>
                <a:gd name="T21" fmla="*/ 0 h 39"/>
                <a:gd name="T22" fmla="*/ 2 w 73"/>
                <a:gd name="T23" fmla="*/ 3 h 39"/>
                <a:gd name="T24" fmla="*/ 0 w 73"/>
                <a:gd name="T25" fmla="*/ 9 h 39"/>
                <a:gd name="T26" fmla="*/ 0 w 73"/>
                <a:gd name="T27" fmla="*/ 16 h 39"/>
                <a:gd name="T28" fmla="*/ 0 w 73"/>
                <a:gd name="T29" fmla="*/ 24 h 39"/>
                <a:gd name="T30" fmla="*/ 2 w 73"/>
                <a:gd name="T31" fmla="*/ 31 h 39"/>
                <a:gd name="T32" fmla="*/ 5 w 73"/>
                <a:gd name="T33" fmla="*/ 35 h 39"/>
                <a:gd name="T34" fmla="*/ 9 w 73"/>
                <a:gd name="T35" fmla="*/ 38 h 39"/>
                <a:gd name="T36" fmla="*/ 17 w 73"/>
                <a:gd name="T37" fmla="*/ 34 h 39"/>
                <a:gd name="T38" fmla="*/ 27 w 73"/>
                <a:gd name="T39" fmla="*/ 32 h 39"/>
                <a:gd name="T40" fmla="*/ 36 w 73"/>
                <a:gd name="T41" fmla="*/ 28 h 39"/>
                <a:gd name="T42" fmla="*/ 47 w 73"/>
                <a:gd name="T43" fmla="*/ 26 h 39"/>
                <a:gd name="T44" fmla="*/ 57 w 73"/>
                <a:gd name="T45" fmla="*/ 26 h 39"/>
                <a:gd name="T46" fmla="*/ 64 w 73"/>
                <a:gd name="T47" fmla="*/ 23 h 39"/>
                <a:gd name="T48" fmla="*/ 70 w 73"/>
                <a:gd name="T49" fmla="*/ 22 h 39"/>
                <a:gd name="T50" fmla="*/ 72 w 73"/>
                <a:gd name="T51" fmla="*/ 2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9"/>
                <a:gd name="T80" fmla="*/ 73 w 73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9">
                  <a:moveTo>
                    <a:pt x="72" y="20"/>
                  </a:moveTo>
                  <a:lnTo>
                    <a:pt x="72" y="20"/>
                  </a:lnTo>
                  <a:lnTo>
                    <a:pt x="71" y="18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51" y="13"/>
                  </a:lnTo>
                  <a:lnTo>
                    <a:pt x="41" y="10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6" y="28"/>
                  </a:lnTo>
                  <a:lnTo>
                    <a:pt x="47" y="26"/>
                  </a:lnTo>
                  <a:lnTo>
                    <a:pt x="57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2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68" name="Freeform 153"/>
            <p:cNvSpPr>
              <a:spLocks/>
            </p:cNvSpPr>
            <p:nvPr/>
          </p:nvSpPr>
          <p:spPr bwMode="auto">
            <a:xfrm>
              <a:off x="2385" y="1798"/>
              <a:ext cx="116" cy="86"/>
            </a:xfrm>
            <a:custGeom>
              <a:avLst/>
              <a:gdLst>
                <a:gd name="T0" fmla="*/ 5 w 116"/>
                <a:gd name="T1" fmla="*/ 14 h 86"/>
                <a:gd name="T2" fmla="*/ 1 w 116"/>
                <a:gd name="T3" fmla="*/ 15 h 86"/>
                <a:gd name="T4" fmla="*/ 0 w 116"/>
                <a:gd name="T5" fmla="*/ 18 h 86"/>
                <a:gd name="T6" fmla="*/ 2 w 116"/>
                <a:gd name="T7" fmla="*/ 20 h 86"/>
                <a:gd name="T8" fmla="*/ 6 w 116"/>
                <a:gd name="T9" fmla="*/ 22 h 86"/>
                <a:gd name="T10" fmla="*/ 58 w 116"/>
                <a:gd name="T11" fmla="*/ 12 h 86"/>
                <a:gd name="T12" fmla="*/ 83 w 116"/>
                <a:gd name="T13" fmla="*/ 85 h 86"/>
                <a:gd name="T14" fmla="*/ 115 w 116"/>
                <a:gd name="T15" fmla="*/ 77 h 86"/>
                <a:gd name="T16" fmla="*/ 75 w 116"/>
                <a:gd name="T17" fmla="*/ 8 h 86"/>
                <a:gd name="T18" fmla="*/ 84 w 116"/>
                <a:gd name="T19" fmla="*/ 8 h 86"/>
                <a:gd name="T20" fmla="*/ 86 w 116"/>
                <a:gd name="T21" fmla="*/ 5 h 86"/>
                <a:gd name="T22" fmla="*/ 87 w 116"/>
                <a:gd name="T23" fmla="*/ 2 h 86"/>
                <a:gd name="T24" fmla="*/ 86 w 116"/>
                <a:gd name="T25" fmla="*/ 0 h 86"/>
                <a:gd name="T26" fmla="*/ 81 w 116"/>
                <a:gd name="T27" fmla="*/ 0 h 86"/>
                <a:gd name="T28" fmla="*/ 5 w 116"/>
                <a:gd name="T29" fmla="*/ 14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86"/>
                <a:gd name="T47" fmla="*/ 116 w 11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86">
                  <a:moveTo>
                    <a:pt x="5" y="14"/>
                  </a:move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8" y="12"/>
                  </a:lnTo>
                  <a:lnTo>
                    <a:pt x="83" y="85"/>
                  </a:lnTo>
                  <a:lnTo>
                    <a:pt x="115" y="77"/>
                  </a:lnTo>
                  <a:lnTo>
                    <a:pt x="75" y="8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5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69" name="Freeform 154"/>
            <p:cNvSpPr>
              <a:spLocks/>
            </p:cNvSpPr>
            <p:nvPr/>
          </p:nvSpPr>
          <p:spPr bwMode="auto">
            <a:xfrm>
              <a:off x="2383" y="1799"/>
              <a:ext cx="122" cy="93"/>
            </a:xfrm>
            <a:custGeom>
              <a:avLst/>
              <a:gdLst>
                <a:gd name="T0" fmla="*/ 6 w 122"/>
                <a:gd name="T1" fmla="*/ 15 h 93"/>
                <a:gd name="T2" fmla="*/ 6 w 122"/>
                <a:gd name="T3" fmla="*/ 15 h 93"/>
                <a:gd name="T4" fmla="*/ 2 w 122"/>
                <a:gd name="T5" fmla="*/ 17 h 93"/>
                <a:gd name="T6" fmla="*/ 0 w 122"/>
                <a:gd name="T7" fmla="*/ 21 h 93"/>
                <a:gd name="T8" fmla="*/ 3 w 122"/>
                <a:gd name="T9" fmla="*/ 23 h 93"/>
                <a:gd name="T10" fmla="*/ 7 w 122"/>
                <a:gd name="T11" fmla="*/ 25 h 93"/>
                <a:gd name="T12" fmla="*/ 62 w 122"/>
                <a:gd name="T13" fmla="*/ 14 h 93"/>
                <a:gd name="T14" fmla="*/ 87 w 122"/>
                <a:gd name="T15" fmla="*/ 92 h 93"/>
                <a:gd name="T16" fmla="*/ 121 w 122"/>
                <a:gd name="T17" fmla="*/ 83 h 93"/>
                <a:gd name="T18" fmla="*/ 80 w 122"/>
                <a:gd name="T19" fmla="*/ 9 h 93"/>
                <a:gd name="T20" fmla="*/ 89 w 122"/>
                <a:gd name="T21" fmla="*/ 8 h 93"/>
                <a:gd name="T22" fmla="*/ 90 w 122"/>
                <a:gd name="T23" fmla="*/ 5 h 93"/>
                <a:gd name="T24" fmla="*/ 92 w 122"/>
                <a:gd name="T25" fmla="*/ 2 h 93"/>
                <a:gd name="T26" fmla="*/ 90 w 122"/>
                <a:gd name="T27" fmla="*/ 0 h 93"/>
                <a:gd name="T28" fmla="*/ 86 w 122"/>
                <a:gd name="T29" fmla="*/ 0 h 93"/>
                <a:gd name="T30" fmla="*/ 6 w 122"/>
                <a:gd name="T31" fmla="*/ 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93"/>
                <a:gd name="T50" fmla="*/ 122 w 122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93">
                  <a:moveTo>
                    <a:pt x="6" y="15"/>
                  </a:moveTo>
                  <a:lnTo>
                    <a:pt x="6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62" y="14"/>
                  </a:lnTo>
                  <a:lnTo>
                    <a:pt x="87" y="92"/>
                  </a:lnTo>
                  <a:lnTo>
                    <a:pt x="121" y="83"/>
                  </a:lnTo>
                  <a:lnTo>
                    <a:pt x="80" y="9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6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0" name="Freeform 155"/>
            <p:cNvSpPr>
              <a:spLocks/>
            </p:cNvSpPr>
            <p:nvPr/>
          </p:nvSpPr>
          <p:spPr bwMode="auto">
            <a:xfrm>
              <a:off x="2631" y="1940"/>
              <a:ext cx="137" cy="164"/>
            </a:xfrm>
            <a:custGeom>
              <a:avLst/>
              <a:gdLst>
                <a:gd name="T0" fmla="*/ 111 w 137"/>
                <a:gd name="T1" fmla="*/ 0 h 164"/>
                <a:gd name="T2" fmla="*/ 23 w 137"/>
                <a:gd name="T3" fmla="*/ 10 h 164"/>
                <a:gd name="T4" fmla="*/ 13 w 137"/>
                <a:gd name="T5" fmla="*/ 12 h 164"/>
                <a:gd name="T6" fmla="*/ 6 w 137"/>
                <a:gd name="T7" fmla="*/ 18 h 164"/>
                <a:gd name="T8" fmla="*/ 2 w 137"/>
                <a:gd name="T9" fmla="*/ 27 h 164"/>
                <a:gd name="T10" fmla="*/ 0 w 137"/>
                <a:gd name="T11" fmla="*/ 38 h 164"/>
                <a:gd name="T12" fmla="*/ 1 w 137"/>
                <a:gd name="T13" fmla="*/ 138 h 164"/>
                <a:gd name="T14" fmla="*/ 3 w 137"/>
                <a:gd name="T15" fmla="*/ 145 h 164"/>
                <a:gd name="T16" fmla="*/ 4 w 137"/>
                <a:gd name="T17" fmla="*/ 150 h 164"/>
                <a:gd name="T18" fmla="*/ 7 w 137"/>
                <a:gd name="T19" fmla="*/ 153 h 164"/>
                <a:gd name="T20" fmla="*/ 9 w 137"/>
                <a:gd name="T21" fmla="*/ 158 h 164"/>
                <a:gd name="T22" fmla="*/ 13 w 137"/>
                <a:gd name="T23" fmla="*/ 160 h 164"/>
                <a:gd name="T24" fmla="*/ 17 w 137"/>
                <a:gd name="T25" fmla="*/ 161 h 164"/>
                <a:gd name="T26" fmla="*/ 21 w 137"/>
                <a:gd name="T27" fmla="*/ 163 h 164"/>
                <a:gd name="T28" fmla="*/ 25 w 137"/>
                <a:gd name="T29" fmla="*/ 163 h 164"/>
                <a:gd name="T30" fmla="*/ 115 w 137"/>
                <a:gd name="T31" fmla="*/ 154 h 164"/>
                <a:gd name="T32" fmla="*/ 123 w 137"/>
                <a:gd name="T33" fmla="*/ 152 h 164"/>
                <a:gd name="T34" fmla="*/ 131 w 137"/>
                <a:gd name="T35" fmla="*/ 145 h 164"/>
                <a:gd name="T36" fmla="*/ 134 w 137"/>
                <a:gd name="T37" fmla="*/ 135 h 164"/>
                <a:gd name="T38" fmla="*/ 136 w 137"/>
                <a:gd name="T39" fmla="*/ 125 h 164"/>
                <a:gd name="T40" fmla="*/ 133 w 137"/>
                <a:gd name="T41" fmla="*/ 24 h 164"/>
                <a:gd name="T42" fmla="*/ 133 w 137"/>
                <a:gd name="T43" fmla="*/ 19 h 164"/>
                <a:gd name="T44" fmla="*/ 133 w 137"/>
                <a:gd name="T45" fmla="*/ 14 h 164"/>
                <a:gd name="T46" fmla="*/ 130 w 137"/>
                <a:gd name="T47" fmla="*/ 9 h 164"/>
                <a:gd name="T48" fmla="*/ 127 w 137"/>
                <a:gd name="T49" fmla="*/ 5 h 164"/>
                <a:gd name="T50" fmla="*/ 123 w 137"/>
                <a:gd name="T51" fmla="*/ 3 h 164"/>
                <a:gd name="T52" fmla="*/ 120 w 137"/>
                <a:gd name="T53" fmla="*/ 1 h 164"/>
                <a:gd name="T54" fmla="*/ 116 w 137"/>
                <a:gd name="T55" fmla="*/ 1 h 164"/>
                <a:gd name="T56" fmla="*/ 111 w 137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164"/>
                <a:gd name="T89" fmla="*/ 137 w 137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164">
                  <a:moveTo>
                    <a:pt x="111" y="0"/>
                  </a:moveTo>
                  <a:lnTo>
                    <a:pt x="23" y="1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2" y="27"/>
                  </a:lnTo>
                  <a:lnTo>
                    <a:pt x="0" y="38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8"/>
                  </a:lnTo>
                  <a:lnTo>
                    <a:pt x="13" y="160"/>
                  </a:lnTo>
                  <a:lnTo>
                    <a:pt x="17" y="161"/>
                  </a:lnTo>
                  <a:lnTo>
                    <a:pt x="21" y="163"/>
                  </a:lnTo>
                  <a:lnTo>
                    <a:pt x="25" y="163"/>
                  </a:lnTo>
                  <a:lnTo>
                    <a:pt x="115" y="154"/>
                  </a:lnTo>
                  <a:lnTo>
                    <a:pt x="123" y="152"/>
                  </a:lnTo>
                  <a:lnTo>
                    <a:pt x="131" y="145"/>
                  </a:lnTo>
                  <a:lnTo>
                    <a:pt x="134" y="135"/>
                  </a:lnTo>
                  <a:lnTo>
                    <a:pt x="136" y="125"/>
                  </a:lnTo>
                  <a:lnTo>
                    <a:pt x="133" y="24"/>
                  </a:lnTo>
                  <a:lnTo>
                    <a:pt x="133" y="19"/>
                  </a:lnTo>
                  <a:lnTo>
                    <a:pt x="133" y="14"/>
                  </a:lnTo>
                  <a:lnTo>
                    <a:pt x="130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1" name="Freeform 156"/>
            <p:cNvSpPr>
              <a:spLocks/>
            </p:cNvSpPr>
            <p:nvPr/>
          </p:nvSpPr>
          <p:spPr bwMode="auto">
            <a:xfrm>
              <a:off x="2630" y="1941"/>
              <a:ext cx="143" cy="170"/>
            </a:xfrm>
            <a:custGeom>
              <a:avLst/>
              <a:gdLst>
                <a:gd name="T0" fmla="*/ 115 w 143"/>
                <a:gd name="T1" fmla="*/ 0 h 170"/>
                <a:gd name="T2" fmla="*/ 24 w 143"/>
                <a:gd name="T3" fmla="*/ 10 h 170"/>
                <a:gd name="T4" fmla="*/ 13 w 143"/>
                <a:gd name="T5" fmla="*/ 12 h 170"/>
                <a:gd name="T6" fmla="*/ 6 w 143"/>
                <a:gd name="T7" fmla="*/ 19 h 170"/>
                <a:gd name="T8" fmla="*/ 2 w 143"/>
                <a:gd name="T9" fmla="*/ 28 h 170"/>
                <a:gd name="T10" fmla="*/ 0 w 143"/>
                <a:gd name="T11" fmla="*/ 39 h 170"/>
                <a:gd name="T12" fmla="*/ 2 w 143"/>
                <a:gd name="T13" fmla="*/ 144 h 170"/>
                <a:gd name="T14" fmla="*/ 4 w 143"/>
                <a:gd name="T15" fmla="*/ 149 h 170"/>
                <a:gd name="T16" fmla="*/ 5 w 143"/>
                <a:gd name="T17" fmla="*/ 154 h 170"/>
                <a:gd name="T18" fmla="*/ 6 w 143"/>
                <a:gd name="T19" fmla="*/ 159 h 170"/>
                <a:gd name="T20" fmla="*/ 10 w 143"/>
                <a:gd name="T21" fmla="*/ 163 h 170"/>
                <a:gd name="T22" fmla="*/ 14 w 143"/>
                <a:gd name="T23" fmla="*/ 166 h 170"/>
                <a:gd name="T24" fmla="*/ 18 w 143"/>
                <a:gd name="T25" fmla="*/ 167 h 170"/>
                <a:gd name="T26" fmla="*/ 22 w 143"/>
                <a:gd name="T27" fmla="*/ 169 h 170"/>
                <a:gd name="T28" fmla="*/ 27 w 143"/>
                <a:gd name="T29" fmla="*/ 169 h 170"/>
                <a:gd name="T30" fmla="*/ 118 w 143"/>
                <a:gd name="T31" fmla="*/ 160 h 170"/>
                <a:gd name="T32" fmla="*/ 128 w 143"/>
                <a:gd name="T33" fmla="*/ 157 h 170"/>
                <a:gd name="T34" fmla="*/ 135 w 143"/>
                <a:gd name="T35" fmla="*/ 149 h 170"/>
                <a:gd name="T36" fmla="*/ 139 w 143"/>
                <a:gd name="T37" fmla="*/ 140 h 170"/>
                <a:gd name="T38" fmla="*/ 142 w 143"/>
                <a:gd name="T39" fmla="*/ 130 h 170"/>
                <a:gd name="T40" fmla="*/ 138 w 143"/>
                <a:gd name="T41" fmla="*/ 24 h 170"/>
                <a:gd name="T42" fmla="*/ 137 w 143"/>
                <a:gd name="T43" fmla="*/ 19 h 170"/>
                <a:gd name="T44" fmla="*/ 137 w 143"/>
                <a:gd name="T45" fmla="*/ 14 h 170"/>
                <a:gd name="T46" fmla="*/ 135 w 143"/>
                <a:gd name="T47" fmla="*/ 10 h 170"/>
                <a:gd name="T48" fmla="*/ 132 w 143"/>
                <a:gd name="T49" fmla="*/ 5 h 170"/>
                <a:gd name="T50" fmla="*/ 128 w 143"/>
                <a:gd name="T51" fmla="*/ 3 h 170"/>
                <a:gd name="T52" fmla="*/ 124 w 143"/>
                <a:gd name="T53" fmla="*/ 2 h 170"/>
                <a:gd name="T54" fmla="*/ 120 w 143"/>
                <a:gd name="T55" fmla="*/ 1 h 170"/>
                <a:gd name="T56" fmla="*/ 115 w 143"/>
                <a:gd name="T57" fmla="*/ 0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70"/>
                <a:gd name="T89" fmla="*/ 143 w 143"/>
                <a:gd name="T90" fmla="*/ 170 h 1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70">
                  <a:moveTo>
                    <a:pt x="115" y="0"/>
                  </a:moveTo>
                  <a:lnTo>
                    <a:pt x="24" y="1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2" y="144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4" y="166"/>
                  </a:lnTo>
                  <a:lnTo>
                    <a:pt x="18" y="167"/>
                  </a:lnTo>
                  <a:lnTo>
                    <a:pt x="22" y="169"/>
                  </a:lnTo>
                  <a:lnTo>
                    <a:pt x="27" y="169"/>
                  </a:lnTo>
                  <a:lnTo>
                    <a:pt x="118" y="160"/>
                  </a:lnTo>
                  <a:lnTo>
                    <a:pt x="128" y="157"/>
                  </a:lnTo>
                  <a:lnTo>
                    <a:pt x="135" y="149"/>
                  </a:lnTo>
                  <a:lnTo>
                    <a:pt x="139" y="140"/>
                  </a:lnTo>
                  <a:lnTo>
                    <a:pt x="142" y="130"/>
                  </a:lnTo>
                  <a:lnTo>
                    <a:pt x="138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5" y="10"/>
                  </a:lnTo>
                  <a:lnTo>
                    <a:pt x="132" y="5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2" name="Line 157"/>
            <p:cNvSpPr>
              <a:spLocks noChangeShapeType="1"/>
            </p:cNvSpPr>
            <p:nvPr/>
          </p:nvSpPr>
          <p:spPr bwMode="auto">
            <a:xfrm flipH="1" flipV="1">
              <a:off x="4149" y="1680"/>
              <a:ext cx="11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73" name="Line 158"/>
            <p:cNvSpPr>
              <a:spLocks noChangeShapeType="1"/>
            </p:cNvSpPr>
            <p:nvPr/>
          </p:nvSpPr>
          <p:spPr bwMode="auto">
            <a:xfrm>
              <a:off x="4158" y="2088"/>
              <a:ext cx="2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74" name="Freeform 159"/>
            <p:cNvSpPr>
              <a:spLocks/>
            </p:cNvSpPr>
            <p:nvPr/>
          </p:nvSpPr>
          <p:spPr bwMode="auto">
            <a:xfrm>
              <a:off x="1656" y="1988"/>
              <a:ext cx="600" cy="16"/>
            </a:xfrm>
            <a:custGeom>
              <a:avLst/>
              <a:gdLst>
                <a:gd name="T0" fmla="*/ 267 w 600"/>
                <a:gd name="T1" fmla="*/ 15 h 16"/>
                <a:gd name="T2" fmla="*/ 210 w 600"/>
                <a:gd name="T3" fmla="*/ 14 h 16"/>
                <a:gd name="T4" fmla="*/ 155 w 600"/>
                <a:gd name="T5" fmla="*/ 14 h 16"/>
                <a:gd name="T6" fmla="*/ 108 w 600"/>
                <a:gd name="T7" fmla="*/ 14 h 16"/>
                <a:gd name="T8" fmla="*/ 67 w 600"/>
                <a:gd name="T9" fmla="*/ 14 h 16"/>
                <a:gd name="T10" fmla="*/ 35 w 600"/>
                <a:gd name="T11" fmla="*/ 13 h 16"/>
                <a:gd name="T12" fmla="*/ 13 w 600"/>
                <a:gd name="T13" fmla="*/ 11 h 16"/>
                <a:gd name="T14" fmla="*/ 1 w 600"/>
                <a:gd name="T15" fmla="*/ 11 h 16"/>
                <a:gd name="T16" fmla="*/ 1 w 600"/>
                <a:gd name="T17" fmla="*/ 10 h 16"/>
                <a:gd name="T18" fmla="*/ 12 w 600"/>
                <a:gd name="T19" fmla="*/ 8 h 16"/>
                <a:gd name="T20" fmla="*/ 36 w 600"/>
                <a:gd name="T21" fmla="*/ 6 h 16"/>
                <a:gd name="T22" fmla="*/ 67 w 600"/>
                <a:gd name="T23" fmla="*/ 5 h 16"/>
                <a:gd name="T24" fmla="*/ 108 w 600"/>
                <a:gd name="T25" fmla="*/ 3 h 16"/>
                <a:gd name="T26" fmla="*/ 155 w 600"/>
                <a:gd name="T27" fmla="*/ 3 h 16"/>
                <a:gd name="T28" fmla="*/ 209 w 600"/>
                <a:gd name="T29" fmla="*/ 2 h 16"/>
                <a:gd name="T30" fmla="*/ 267 w 600"/>
                <a:gd name="T31" fmla="*/ 0 h 16"/>
                <a:gd name="T32" fmla="*/ 329 w 600"/>
                <a:gd name="T33" fmla="*/ 0 h 16"/>
                <a:gd name="T34" fmla="*/ 387 w 600"/>
                <a:gd name="T35" fmla="*/ 0 h 16"/>
                <a:gd name="T36" fmla="*/ 441 w 600"/>
                <a:gd name="T37" fmla="*/ 1 h 16"/>
                <a:gd name="T38" fmla="*/ 489 w 600"/>
                <a:gd name="T39" fmla="*/ 1 h 16"/>
                <a:gd name="T40" fmla="*/ 530 w 600"/>
                <a:gd name="T41" fmla="*/ 2 h 16"/>
                <a:gd name="T42" fmla="*/ 561 w 600"/>
                <a:gd name="T43" fmla="*/ 3 h 16"/>
                <a:gd name="T44" fmla="*/ 585 w 600"/>
                <a:gd name="T45" fmla="*/ 3 h 16"/>
                <a:gd name="T46" fmla="*/ 597 w 600"/>
                <a:gd name="T47" fmla="*/ 4 h 16"/>
                <a:gd name="T48" fmla="*/ 597 w 600"/>
                <a:gd name="T49" fmla="*/ 5 h 16"/>
                <a:gd name="T50" fmla="*/ 586 w 600"/>
                <a:gd name="T51" fmla="*/ 8 h 16"/>
                <a:gd name="T52" fmla="*/ 561 w 600"/>
                <a:gd name="T53" fmla="*/ 9 h 16"/>
                <a:gd name="T54" fmla="*/ 530 w 600"/>
                <a:gd name="T55" fmla="*/ 11 h 16"/>
                <a:gd name="T56" fmla="*/ 488 w 600"/>
                <a:gd name="T57" fmla="*/ 13 h 16"/>
                <a:gd name="T58" fmla="*/ 441 w 600"/>
                <a:gd name="T59" fmla="*/ 12 h 16"/>
                <a:gd name="T60" fmla="*/ 387 w 600"/>
                <a:gd name="T61" fmla="*/ 14 h 16"/>
                <a:gd name="T62" fmla="*/ 330 w 600"/>
                <a:gd name="T63" fmla="*/ 14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16"/>
                <a:gd name="T98" fmla="*/ 600 w 60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16">
                  <a:moveTo>
                    <a:pt x="299" y="14"/>
                  </a:moveTo>
                  <a:lnTo>
                    <a:pt x="267" y="15"/>
                  </a:lnTo>
                  <a:lnTo>
                    <a:pt x="239" y="15"/>
                  </a:lnTo>
                  <a:lnTo>
                    <a:pt x="210" y="14"/>
                  </a:lnTo>
                  <a:lnTo>
                    <a:pt x="181" y="15"/>
                  </a:lnTo>
                  <a:lnTo>
                    <a:pt x="155" y="14"/>
                  </a:lnTo>
                  <a:lnTo>
                    <a:pt x="132" y="15"/>
                  </a:lnTo>
                  <a:lnTo>
                    <a:pt x="108" y="14"/>
                  </a:lnTo>
                  <a:lnTo>
                    <a:pt x="87" y="14"/>
                  </a:lnTo>
                  <a:lnTo>
                    <a:pt x="67" y="14"/>
                  </a:lnTo>
                  <a:lnTo>
                    <a:pt x="50" y="12"/>
                  </a:lnTo>
                  <a:lnTo>
                    <a:pt x="35" y="13"/>
                  </a:lnTo>
                  <a:lnTo>
                    <a:pt x="22" y="12"/>
                  </a:lnTo>
                  <a:lnTo>
                    <a:pt x="13" y="11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8"/>
                  </a:lnTo>
                  <a:lnTo>
                    <a:pt x="12" y="8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50" y="6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08" y="3"/>
                  </a:lnTo>
                  <a:lnTo>
                    <a:pt x="131" y="2"/>
                  </a:lnTo>
                  <a:lnTo>
                    <a:pt x="155" y="3"/>
                  </a:lnTo>
                  <a:lnTo>
                    <a:pt x="182" y="2"/>
                  </a:lnTo>
                  <a:lnTo>
                    <a:pt x="209" y="2"/>
                  </a:lnTo>
                  <a:lnTo>
                    <a:pt x="238" y="1"/>
                  </a:lnTo>
                  <a:lnTo>
                    <a:pt x="267" y="0"/>
                  </a:lnTo>
                  <a:lnTo>
                    <a:pt x="298" y="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415" y="0"/>
                  </a:lnTo>
                  <a:lnTo>
                    <a:pt x="441" y="1"/>
                  </a:lnTo>
                  <a:lnTo>
                    <a:pt x="466" y="1"/>
                  </a:lnTo>
                  <a:lnTo>
                    <a:pt x="489" y="1"/>
                  </a:lnTo>
                  <a:lnTo>
                    <a:pt x="510" y="1"/>
                  </a:lnTo>
                  <a:lnTo>
                    <a:pt x="530" y="2"/>
                  </a:lnTo>
                  <a:lnTo>
                    <a:pt x="547" y="2"/>
                  </a:lnTo>
                  <a:lnTo>
                    <a:pt x="561" y="3"/>
                  </a:lnTo>
                  <a:lnTo>
                    <a:pt x="575" y="3"/>
                  </a:lnTo>
                  <a:lnTo>
                    <a:pt x="585" y="3"/>
                  </a:lnTo>
                  <a:lnTo>
                    <a:pt x="593" y="3"/>
                  </a:lnTo>
                  <a:lnTo>
                    <a:pt x="597" y="4"/>
                  </a:lnTo>
                  <a:lnTo>
                    <a:pt x="599" y="5"/>
                  </a:lnTo>
                  <a:lnTo>
                    <a:pt x="597" y="5"/>
                  </a:lnTo>
                  <a:lnTo>
                    <a:pt x="593" y="6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1" y="9"/>
                  </a:lnTo>
                  <a:lnTo>
                    <a:pt x="547" y="10"/>
                  </a:lnTo>
                  <a:lnTo>
                    <a:pt x="530" y="11"/>
                  </a:lnTo>
                  <a:lnTo>
                    <a:pt x="510" y="10"/>
                  </a:lnTo>
                  <a:lnTo>
                    <a:pt x="488" y="13"/>
                  </a:lnTo>
                  <a:lnTo>
                    <a:pt x="466" y="12"/>
                  </a:lnTo>
                  <a:lnTo>
                    <a:pt x="441" y="12"/>
                  </a:lnTo>
                  <a:lnTo>
                    <a:pt x="414" y="13"/>
                  </a:lnTo>
                  <a:lnTo>
                    <a:pt x="387" y="14"/>
                  </a:lnTo>
                  <a:lnTo>
                    <a:pt x="360" y="13"/>
                  </a:lnTo>
                  <a:lnTo>
                    <a:pt x="330" y="14"/>
                  </a:lnTo>
                  <a:lnTo>
                    <a:pt x="299" y="1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5" name="Freeform 160"/>
            <p:cNvSpPr>
              <a:spLocks/>
            </p:cNvSpPr>
            <p:nvPr/>
          </p:nvSpPr>
          <p:spPr bwMode="auto">
            <a:xfrm>
              <a:off x="1654" y="1990"/>
              <a:ext cx="608" cy="19"/>
            </a:xfrm>
            <a:custGeom>
              <a:avLst/>
              <a:gdLst>
                <a:gd name="T0" fmla="*/ 302 w 608"/>
                <a:gd name="T1" fmla="*/ 16 h 19"/>
                <a:gd name="T2" fmla="*/ 242 w 608"/>
                <a:gd name="T3" fmla="*/ 16 h 19"/>
                <a:gd name="T4" fmla="*/ 184 w 608"/>
                <a:gd name="T5" fmla="*/ 17 h 19"/>
                <a:gd name="T6" fmla="*/ 133 w 608"/>
                <a:gd name="T7" fmla="*/ 18 h 19"/>
                <a:gd name="T8" fmla="*/ 89 w 608"/>
                <a:gd name="T9" fmla="*/ 18 h 19"/>
                <a:gd name="T10" fmla="*/ 50 w 608"/>
                <a:gd name="T11" fmla="*/ 17 h 19"/>
                <a:gd name="T12" fmla="*/ 21 w 608"/>
                <a:gd name="T13" fmla="*/ 16 h 19"/>
                <a:gd name="T14" fmla="*/ 5 w 608"/>
                <a:gd name="T15" fmla="*/ 15 h 19"/>
                <a:gd name="T16" fmla="*/ 0 w 608"/>
                <a:gd name="T17" fmla="*/ 13 h 19"/>
                <a:gd name="T18" fmla="*/ 4 w 608"/>
                <a:gd name="T19" fmla="*/ 11 h 19"/>
                <a:gd name="T20" fmla="*/ 23 w 608"/>
                <a:gd name="T21" fmla="*/ 10 h 19"/>
                <a:gd name="T22" fmla="*/ 51 w 608"/>
                <a:gd name="T23" fmla="*/ 9 h 19"/>
                <a:gd name="T24" fmla="*/ 88 w 608"/>
                <a:gd name="T25" fmla="*/ 8 h 19"/>
                <a:gd name="T26" fmla="*/ 132 w 608"/>
                <a:gd name="T27" fmla="*/ 5 h 19"/>
                <a:gd name="T28" fmla="*/ 184 w 608"/>
                <a:gd name="T29" fmla="*/ 4 h 19"/>
                <a:gd name="T30" fmla="*/ 240 w 608"/>
                <a:gd name="T31" fmla="*/ 2 h 19"/>
                <a:gd name="T32" fmla="*/ 302 w 608"/>
                <a:gd name="T33" fmla="*/ 2 h 19"/>
                <a:gd name="T34" fmla="*/ 363 w 608"/>
                <a:gd name="T35" fmla="*/ 1 h 19"/>
                <a:gd name="T36" fmla="*/ 420 w 608"/>
                <a:gd name="T37" fmla="*/ 0 h 19"/>
                <a:gd name="T38" fmla="*/ 472 w 608"/>
                <a:gd name="T39" fmla="*/ 1 h 19"/>
                <a:gd name="T40" fmla="*/ 517 w 608"/>
                <a:gd name="T41" fmla="*/ 2 h 19"/>
                <a:gd name="T42" fmla="*/ 554 w 608"/>
                <a:gd name="T43" fmla="*/ 2 h 19"/>
                <a:gd name="T44" fmla="*/ 582 w 608"/>
                <a:gd name="T45" fmla="*/ 3 h 19"/>
                <a:gd name="T46" fmla="*/ 600 w 608"/>
                <a:gd name="T47" fmla="*/ 4 h 19"/>
                <a:gd name="T48" fmla="*/ 607 w 608"/>
                <a:gd name="T49" fmla="*/ 6 h 19"/>
                <a:gd name="T50" fmla="*/ 600 w 608"/>
                <a:gd name="T51" fmla="*/ 6 h 19"/>
                <a:gd name="T52" fmla="*/ 582 w 608"/>
                <a:gd name="T53" fmla="*/ 10 h 19"/>
                <a:gd name="T54" fmla="*/ 554 w 608"/>
                <a:gd name="T55" fmla="*/ 11 h 19"/>
                <a:gd name="T56" fmla="*/ 517 w 608"/>
                <a:gd name="T57" fmla="*/ 12 h 19"/>
                <a:gd name="T58" fmla="*/ 471 w 608"/>
                <a:gd name="T59" fmla="*/ 13 h 19"/>
                <a:gd name="T60" fmla="*/ 419 w 608"/>
                <a:gd name="T61" fmla="*/ 15 h 19"/>
                <a:gd name="T62" fmla="*/ 364 w 608"/>
                <a:gd name="T63" fmla="*/ 15 h 19"/>
                <a:gd name="T64" fmla="*/ 302 w 608"/>
                <a:gd name="T65" fmla="*/ 16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19"/>
                <a:gd name="T101" fmla="*/ 608 w 608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19">
                  <a:moveTo>
                    <a:pt x="302" y="16"/>
                  </a:moveTo>
                  <a:lnTo>
                    <a:pt x="302" y="16"/>
                  </a:lnTo>
                  <a:lnTo>
                    <a:pt x="270" y="17"/>
                  </a:lnTo>
                  <a:lnTo>
                    <a:pt x="242" y="16"/>
                  </a:lnTo>
                  <a:lnTo>
                    <a:pt x="213" y="17"/>
                  </a:lnTo>
                  <a:lnTo>
                    <a:pt x="184" y="17"/>
                  </a:lnTo>
                  <a:lnTo>
                    <a:pt x="158" y="18"/>
                  </a:lnTo>
                  <a:lnTo>
                    <a:pt x="133" y="18"/>
                  </a:lnTo>
                  <a:lnTo>
                    <a:pt x="110" y="16"/>
                  </a:lnTo>
                  <a:lnTo>
                    <a:pt x="89" y="18"/>
                  </a:lnTo>
                  <a:lnTo>
                    <a:pt x="68" y="17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2" y="12"/>
                  </a:lnTo>
                  <a:lnTo>
                    <a:pt x="23" y="10"/>
                  </a:lnTo>
                  <a:lnTo>
                    <a:pt x="36" y="9"/>
                  </a:lnTo>
                  <a:lnTo>
                    <a:pt x="51" y="9"/>
                  </a:lnTo>
                  <a:lnTo>
                    <a:pt x="68" y="8"/>
                  </a:lnTo>
                  <a:lnTo>
                    <a:pt x="88" y="8"/>
                  </a:lnTo>
                  <a:lnTo>
                    <a:pt x="109" y="6"/>
                  </a:lnTo>
                  <a:lnTo>
                    <a:pt x="132" y="5"/>
                  </a:lnTo>
                  <a:lnTo>
                    <a:pt x="157" y="5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0" y="2"/>
                  </a:lnTo>
                  <a:lnTo>
                    <a:pt x="271" y="2"/>
                  </a:lnTo>
                  <a:lnTo>
                    <a:pt x="302" y="2"/>
                  </a:lnTo>
                  <a:lnTo>
                    <a:pt x="333" y="1"/>
                  </a:lnTo>
                  <a:lnTo>
                    <a:pt x="363" y="1"/>
                  </a:lnTo>
                  <a:lnTo>
                    <a:pt x="391" y="1"/>
                  </a:lnTo>
                  <a:lnTo>
                    <a:pt x="420" y="0"/>
                  </a:lnTo>
                  <a:lnTo>
                    <a:pt x="446" y="2"/>
                  </a:lnTo>
                  <a:lnTo>
                    <a:pt x="472" y="1"/>
                  </a:lnTo>
                  <a:lnTo>
                    <a:pt x="495" y="2"/>
                  </a:lnTo>
                  <a:lnTo>
                    <a:pt x="517" y="2"/>
                  </a:lnTo>
                  <a:lnTo>
                    <a:pt x="537" y="2"/>
                  </a:lnTo>
                  <a:lnTo>
                    <a:pt x="554" y="2"/>
                  </a:lnTo>
                  <a:lnTo>
                    <a:pt x="569" y="3"/>
                  </a:lnTo>
                  <a:lnTo>
                    <a:pt x="582" y="3"/>
                  </a:lnTo>
                  <a:lnTo>
                    <a:pt x="593" y="3"/>
                  </a:lnTo>
                  <a:lnTo>
                    <a:pt x="600" y="4"/>
                  </a:lnTo>
                  <a:lnTo>
                    <a:pt x="605" y="5"/>
                  </a:lnTo>
                  <a:lnTo>
                    <a:pt x="607" y="6"/>
                  </a:lnTo>
                  <a:lnTo>
                    <a:pt x="605" y="6"/>
                  </a:lnTo>
                  <a:lnTo>
                    <a:pt x="600" y="6"/>
                  </a:lnTo>
                  <a:lnTo>
                    <a:pt x="593" y="8"/>
                  </a:lnTo>
                  <a:lnTo>
                    <a:pt x="582" y="10"/>
                  </a:lnTo>
                  <a:lnTo>
                    <a:pt x="569" y="9"/>
                  </a:lnTo>
                  <a:lnTo>
                    <a:pt x="554" y="11"/>
                  </a:lnTo>
                  <a:lnTo>
                    <a:pt x="536" y="10"/>
                  </a:lnTo>
                  <a:lnTo>
                    <a:pt x="517" y="12"/>
                  </a:lnTo>
                  <a:lnTo>
                    <a:pt x="494" y="12"/>
                  </a:lnTo>
                  <a:lnTo>
                    <a:pt x="471" y="13"/>
                  </a:lnTo>
                  <a:lnTo>
                    <a:pt x="446" y="13"/>
                  </a:lnTo>
                  <a:lnTo>
                    <a:pt x="419" y="15"/>
                  </a:lnTo>
                  <a:lnTo>
                    <a:pt x="392" y="15"/>
                  </a:lnTo>
                  <a:lnTo>
                    <a:pt x="364" y="15"/>
                  </a:lnTo>
                  <a:lnTo>
                    <a:pt x="334" y="16"/>
                  </a:lnTo>
                  <a:lnTo>
                    <a:pt x="30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6" name="Freeform 161"/>
            <p:cNvSpPr>
              <a:spLocks/>
            </p:cNvSpPr>
            <p:nvPr/>
          </p:nvSpPr>
          <p:spPr bwMode="auto">
            <a:xfrm>
              <a:off x="1725" y="1774"/>
              <a:ext cx="71" cy="12"/>
            </a:xfrm>
            <a:custGeom>
              <a:avLst/>
              <a:gdLst>
                <a:gd name="T0" fmla="*/ 36 w 71"/>
                <a:gd name="T1" fmla="*/ 10 h 12"/>
                <a:gd name="T2" fmla="*/ 28 w 71"/>
                <a:gd name="T3" fmla="*/ 11 h 12"/>
                <a:gd name="T4" fmla="*/ 21 w 71"/>
                <a:gd name="T5" fmla="*/ 8 h 12"/>
                <a:gd name="T6" fmla="*/ 16 w 71"/>
                <a:gd name="T7" fmla="*/ 9 h 12"/>
                <a:gd name="T8" fmla="*/ 11 w 71"/>
                <a:gd name="T9" fmla="*/ 7 h 12"/>
                <a:gd name="T10" fmla="*/ 5 w 71"/>
                <a:gd name="T11" fmla="*/ 6 h 12"/>
                <a:gd name="T12" fmla="*/ 3 w 71"/>
                <a:gd name="T13" fmla="*/ 6 h 12"/>
                <a:gd name="T14" fmla="*/ 1 w 71"/>
                <a:gd name="T15" fmla="*/ 6 h 12"/>
                <a:gd name="T16" fmla="*/ 0 w 71"/>
                <a:gd name="T17" fmla="*/ 4 h 12"/>
                <a:gd name="T18" fmla="*/ 2 w 71"/>
                <a:gd name="T19" fmla="*/ 3 h 12"/>
                <a:gd name="T20" fmla="*/ 3 w 71"/>
                <a:gd name="T21" fmla="*/ 4 h 12"/>
                <a:gd name="T22" fmla="*/ 7 w 71"/>
                <a:gd name="T23" fmla="*/ 3 h 12"/>
                <a:gd name="T24" fmla="*/ 10 w 71"/>
                <a:gd name="T25" fmla="*/ 2 h 12"/>
                <a:gd name="T26" fmla="*/ 16 w 71"/>
                <a:gd name="T27" fmla="*/ 2 h 12"/>
                <a:gd name="T28" fmla="*/ 22 w 71"/>
                <a:gd name="T29" fmla="*/ 0 h 12"/>
                <a:gd name="T30" fmla="*/ 28 w 71"/>
                <a:gd name="T31" fmla="*/ 0 h 12"/>
                <a:gd name="T32" fmla="*/ 35 w 71"/>
                <a:gd name="T33" fmla="*/ 0 h 12"/>
                <a:gd name="T34" fmla="*/ 42 w 71"/>
                <a:gd name="T35" fmla="*/ 1 h 12"/>
                <a:gd name="T36" fmla="*/ 49 w 71"/>
                <a:gd name="T37" fmla="*/ 2 h 12"/>
                <a:gd name="T38" fmla="*/ 56 w 71"/>
                <a:gd name="T39" fmla="*/ 3 h 12"/>
                <a:gd name="T40" fmla="*/ 60 w 71"/>
                <a:gd name="T41" fmla="*/ 4 h 12"/>
                <a:gd name="T42" fmla="*/ 65 w 71"/>
                <a:gd name="T43" fmla="*/ 5 h 12"/>
                <a:gd name="T44" fmla="*/ 67 w 71"/>
                <a:gd name="T45" fmla="*/ 5 h 12"/>
                <a:gd name="T46" fmla="*/ 69 w 71"/>
                <a:gd name="T47" fmla="*/ 6 h 12"/>
                <a:gd name="T48" fmla="*/ 70 w 71"/>
                <a:gd name="T49" fmla="*/ 7 h 12"/>
                <a:gd name="T50" fmla="*/ 69 w 71"/>
                <a:gd name="T51" fmla="*/ 7 h 12"/>
                <a:gd name="T52" fmla="*/ 67 w 71"/>
                <a:gd name="T53" fmla="*/ 8 h 12"/>
                <a:gd name="T54" fmla="*/ 64 w 71"/>
                <a:gd name="T55" fmla="*/ 10 h 12"/>
                <a:gd name="T56" fmla="*/ 59 w 71"/>
                <a:gd name="T57" fmla="*/ 9 h 12"/>
                <a:gd name="T58" fmla="*/ 55 w 71"/>
                <a:gd name="T59" fmla="*/ 9 h 12"/>
                <a:gd name="T60" fmla="*/ 49 w 71"/>
                <a:gd name="T61" fmla="*/ 8 h 12"/>
                <a:gd name="T62" fmla="*/ 42 w 71"/>
                <a:gd name="T63" fmla="*/ 10 h 12"/>
                <a:gd name="T64" fmla="*/ 36 w 71"/>
                <a:gd name="T65" fmla="*/ 1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2"/>
                <a:gd name="T101" fmla="*/ 71 w 7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2">
                  <a:moveTo>
                    <a:pt x="36" y="10"/>
                  </a:moveTo>
                  <a:lnTo>
                    <a:pt x="28" y="11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8"/>
                  </a:lnTo>
                  <a:lnTo>
                    <a:pt x="64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6" y="1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7" name="Freeform 162"/>
            <p:cNvSpPr>
              <a:spLocks/>
            </p:cNvSpPr>
            <p:nvPr/>
          </p:nvSpPr>
          <p:spPr bwMode="auto">
            <a:xfrm>
              <a:off x="1723" y="1777"/>
              <a:ext cx="78" cy="13"/>
            </a:xfrm>
            <a:custGeom>
              <a:avLst/>
              <a:gdLst>
                <a:gd name="T0" fmla="*/ 39 w 78"/>
                <a:gd name="T1" fmla="*/ 12 h 13"/>
                <a:gd name="T2" fmla="*/ 39 w 78"/>
                <a:gd name="T3" fmla="*/ 12 h 13"/>
                <a:gd name="T4" fmla="*/ 31 w 78"/>
                <a:gd name="T5" fmla="*/ 11 h 13"/>
                <a:gd name="T6" fmla="*/ 23 w 78"/>
                <a:gd name="T7" fmla="*/ 10 h 13"/>
                <a:gd name="T8" fmla="*/ 17 w 78"/>
                <a:gd name="T9" fmla="*/ 11 h 13"/>
                <a:gd name="T10" fmla="*/ 12 w 78"/>
                <a:gd name="T11" fmla="*/ 10 h 13"/>
                <a:gd name="T12" fmla="*/ 6 w 78"/>
                <a:gd name="T13" fmla="*/ 10 h 13"/>
                <a:gd name="T14" fmla="*/ 3 w 78"/>
                <a:gd name="T15" fmla="*/ 9 h 13"/>
                <a:gd name="T16" fmla="*/ 1 w 78"/>
                <a:gd name="T17" fmla="*/ 9 h 13"/>
                <a:gd name="T18" fmla="*/ 0 w 78"/>
                <a:gd name="T19" fmla="*/ 7 h 13"/>
                <a:gd name="T20" fmla="*/ 1 w 78"/>
                <a:gd name="T21" fmla="*/ 6 h 13"/>
                <a:gd name="T22" fmla="*/ 3 w 78"/>
                <a:gd name="T23" fmla="*/ 5 h 13"/>
                <a:gd name="T24" fmla="*/ 6 w 78"/>
                <a:gd name="T25" fmla="*/ 4 h 13"/>
                <a:gd name="T26" fmla="*/ 11 w 78"/>
                <a:gd name="T27" fmla="*/ 3 h 13"/>
                <a:gd name="T28" fmla="*/ 17 w 78"/>
                <a:gd name="T29" fmla="*/ 3 h 13"/>
                <a:gd name="T30" fmla="*/ 24 w 78"/>
                <a:gd name="T31" fmla="*/ 1 h 13"/>
                <a:gd name="T32" fmla="*/ 31 w 78"/>
                <a:gd name="T33" fmla="*/ 1 h 13"/>
                <a:gd name="T34" fmla="*/ 39 w 78"/>
                <a:gd name="T35" fmla="*/ 1 h 13"/>
                <a:gd name="T36" fmla="*/ 47 w 78"/>
                <a:gd name="T37" fmla="*/ 0 h 13"/>
                <a:gd name="T38" fmla="*/ 54 w 78"/>
                <a:gd name="T39" fmla="*/ 3 h 13"/>
                <a:gd name="T40" fmla="*/ 60 w 78"/>
                <a:gd name="T41" fmla="*/ 3 h 13"/>
                <a:gd name="T42" fmla="*/ 66 w 78"/>
                <a:gd name="T43" fmla="*/ 3 h 13"/>
                <a:gd name="T44" fmla="*/ 71 w 78"/>
                <a:gd name="T45" fmla="*/ 3 h 13"/>
                <a:gd name="T46" fmla="*/ 74 w 78"/>
                <a:gd name="T47" fmla="*/ 4 h 13"/>
                <a:gd name="T48" fmla="*/ 76 w 78"/>
                <a:gd name="T49" fmla="*/ 6 h 13"/>
                <a:gd name="T50" fmla="*/ 77 w 78"/>
                <a:gd name="T51" fmla="*/ 6 h 13"/>
                <a:gd name="T52" fmla="*/ 76 w 78"/>
                <a:gd name="T53" fmla="*/ 7 h 13"/>
                <a:gd name="T54" fmla="*/ 74 w 78"/>
                <a:gd name="T55" fmla="*/ 8 h 13"/>
                <a:gd name="T56" fmla="*/ 70 w 78"/>
                <a:gd name="T57" fmla="*/ 9 h 13"/>
                <a:gd name="T58" fmla="*/ 66 w 78"/>
                <a:gd name="T59" fmla="*/ 9 h 13"/>
                <a:gd name="T60" fmla="*/ 60 w 78"/>
                <a:gd name="T61" fmla="*/ 10 h 13"/>
                <a:gd name="T62" fmla="*/ 54 w 78"/>
                <a:gd name="T63" fmla="*/ 11 h 13"/>
                <a:gd name="T64" fmla="*/ 47 w 78"/>
                <a:gd name="T65" fmla="*/ 12 h 13"/>
                <a:gd name="T66" fmla="*/ 39 w 78"/>
                <a:gd name="T67" fmla="*/ 12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13"/>
                <a:gd name="T104" fmla="*/ 78 w 78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13">
                  <a:moveTo>
                    <a:pt x="39" y="12"/>
                  </a:moveTo>
                  <a:lnTo>
                    <a:pt x="39" y="12"/>
                  </a:lnTo>
                  <a:lnTo>
                    <a:pt x="31" y="11"/>
                  </a:lnTo>
                  <a:lnTo>
                    <a:pt x="23" y="10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0" y="9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4" y="11"/>
                  </a:lnTo>
                  <a:lnTo>
                    <a:pt x="47" y="12"/>
                  </a:lnTo>
                  <a:lnTo>
                    <a:pt x="39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8" name="Freeform 163"/>
            <p:cNvSpPr>
              <a:spLocks/>
            </p:cNvSpPr>
            <p:nvPr/>
          </p:nvSpPr>
          <p:spPr bwMode="auto">
            <a:xfrm>
              <a:off x="2680" y="2137"/>
              <a:ext cx="862" cy="102"/>
            </a:xfrm>
            <a:custGeom>
              <a:avLst/>
              <a:gdLst>
                <a:gd name="T0" fmla="*/ 729 w 862"/>
                <a:gd name="T1" fmla="*/ 1 h 102"/>
                <a:gd name="T2" fmla="*/ 723 w 862"/>
                <a:gd name="T3" fmla="*/ 2 h 102"/>
                <a:gd name="T4" fmla="*/ 710 w 862"/>
                <a:gd name="T5" fmla="*/ 1 h 102"/>
                <a:gd name="T6" fmla="*/ 692 w 862"/>
                <a:gd name="T7" fmla="*/ 2 h 102"/>
                <a:gd name="T8" fmla="*/ 670 w 862"/>
                <a:gd name="T9" fmla="*/ 0 h 102"/>
                <a:gd name="T10" fmla="*/ 640 w 862"/>
                <a:gd name="T11" fmla="*/ 1 h 102"/>
                <a:gd name="T12" fmla="*/ 603 w 862"/>
                <a:gd name="T13" fmla="*/ 2 h 102"/>
                <a:gd name="T14" fmla="*/ 563 w 862"/>
                <a:gd name="T15" fmla="*/ 5 h 102"/>
                <a:gd name="T16" fmla="*/ 516 w 862"/>
                <a:gd name="T17" fmla="*/ 9 h 102"/>
                <a:gd name="T18" fmla="*/ 464 w 862"/>
                <a:gd name="T19" fmla="*/ 15 h 102"/>
                <a:gd name="T20" fmla="*/ 406 w 862"/>
                <a:gd name="T21" fmla="*/ 21 h 102"/>
                <a:gd name="T22" fmla="*/ 345 w 862"/>
                <a:gd name="T23" fmla="*/ 29 h 102"/>
                <a:gd name="T24" fmla="*/ 277 w 862"/>
                <a:gd name="T25" fmla="*/ 40 h 102"/>
                <a:gd name="T26" fmla="*/ 204 w 862"/>
                <a:gd name="T27" fmla="*/ 55 h 102"/>
                <a:gd name="T28" fmla="*/ 126 w 862"/>
                <a:gd name="T29" fmla="*/ 69 h 102"/>
                <a:gd name="T30" fmla="*/ 44 w 862"/>
                <a:gd name="T31" fmla="*/ 87 h 102"/>
                <a:gd name="T32" fmla="*/ 2 w 862"/>
                <a:gd name="T33" fmla="*/ 98 h 102"/>
                <a:gd name="T34" fmla="*/ 9 w 862"/>
                <a:gd name="T35" fmla="*/ 99 h 102"/>
                <a:gd name="T36" fmla="*/ 24 w 862"/>
                <a:gd name="T37" fmla="*/ 98 h 102"/>
                <a:gd name="T38" fmla="*/ 44 w 862"/>
                <a:gd name="T39" fmla="*/ 97 h 102"/>
                <a:gd name="T40" fmla="*/ 70 w 862"/>
                <a:gd name="T41" fmla="*/ 97 h 102"/>
                <a:gd name="T42" fmla="*/ 104 w 862"/>
                <a:gd name="T43" fmla="*/ 98 h 102"/>
                <a:gd name="T44" fmla="*/ 144 w 862"/>
                <a:gd name="T45" fmla="*/ 97 h 102"/>
                <a:gd name="T46" fmla="*/ 188 w 862"/>
                <a:gd name="T47" fmla="*/ 96 h 102"/>
                <a:gd name="T48" fmla="*/ 237 w 862"/>
                <a:gd name="T49" fmla="*/ 94 h 102"/>
                <a:gd name="T50" fmla="*/ 290 w 862"/>
                <a:gd name="T51" fmla="*/ 94 h 102"/>
                <a:gd name="T52" fmla="*/ 350 w 862"/>
                <a:gd name="T53" fmla="*/ 95 h 102"/>
                <a:gd name="T54" fmla="*/ 411 w 862"/>
                <a:gd name="T55" fmla="*/ 93 h 102"/>
                <a:gd name="T56" fmla="*/ 476 w 862"/>
                <a:gd name="T57" fmla="*/ 94 h 102"/>
                <a:gd name="T58" fmla="*/ 547 w 862"/>
                <a:gd name="T59" fmla="*/ 95 h 102"/>
                <a:gd name="T60" fmla="*/ 618 w 862"/>
                <a:gd name="T61" fmla="*/ 96 h 102"/>
                <a:gd name="T62" fmla="*/ 693 w 862"/>
                <a:gd name="T63" fmla="*/ 99 h 102"/>
                <a:gd name="T64" fmla="*/ 737 w 862"/>
                <a:gd name="T65" fmla="*/ 100 h 102"/>
                <a:gd name="T66" fmla="*/ 754 w 862"/>
                <a:gd name="T67" fmla="*/ 99 h 102"/>
                <a:gd name="T68" fmla="*/ 775 w 862"/>
                <a:gd name="T69" fmla="*/ 100 h 102"/>
                <a:gd name="T70" fmla="*/ 796 w 862"/>
                <a:gd name="T71" fmla="*/ 96 h 102"/>
                <a:gd name="T72" fmla="*/ 817 w 862"/>
                <a:gd name="T73" fmla="*/ 92 h 102"/>
                <a:gd name="T74" fmla="*/ 837 w 862"/>
                <a:gd name="T75" fmla="*/ 85 h 102"/>
                <a:gd name="T76" fmla="*/ 852 w 862"/>
                <a:gd name="T77" fmla="*/ 77 h 102"/>
                <a:gd name="T78" fmla="*/ 858 w 862"/>
                <a:gd name="T79" fmla="*/ 66 h 102"/>
                <a:gd name="T80" fmla="*/ 860 w 862"/>
                <a:gd name="T81" fmla="*/ 56 h 102"/>
                <a:gd name="T82" fmla="*/ 861 w 862"/>
                <a:gd name="T83" fmla="*/ 49 h 102"/>
                <a:gd name="T84" fmla="*/ 856 w 862"/>
                <a:gd name="T85" fmla="*/ 42 h 102"/>
                <a:gd name="T86" fmla="*/ 844 w 862"/>
                <a:gd name="T87" fmla="*/ 33 h 102"/>
                <a:gd name="T88" fmla="*/ 826 w 862"/>
                <a:gd name="T89" fmla="*/ 23 h 102"/>
                <a:gd name="T90" fmla="*/ 805 w 862"/>
                <a:gd name="T91" fmla="*/ 14 h 102"/>
                <a:gd name="T92" fmla="*/ 778 w 862"/>
                <a:gd name="T93" fmla="*/ 8 h 102"/>
                <a:gd name="T94" fmla="*/ 747 w 862"/>
                <a:gd name="T95" fmla="*/ 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2"/>
                <a:gd name="T145" fmla="*/ 0 h 102"/>
                <a:gd name="T146" fmla="*/ 862 w 8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2" h="102">
                  <a:moveTo>
                    <a:pt x="729" y="1"/>
                  </a:moveTo>
                  <a:lnTo>
                    <a:pt x="729" y="1"/>
                  </a:lnTo>
                  <a:lnTo>
                    <a:pt x="726" y="1"/>
                  </a:lnTo>
                  <a:lnTo>
                    <a:pt x="723" y="2"/>
                  </a:lnTo>
                  <a:lnTo>
                    <a:pt x="717" y="0"/>
                  </a:lnTo>
                  <a:lnTo>
                    <a:pt x="710" y="1"/>
                  </a:lnTo>
                  <a:lnTo>
                    <a:pt x="702" y="2"/>
                  </a:lnTo>
                  <a:lnTo>
                    <a:pt x="692" y="2"/>
                  </a:lnTo>
                  <a:lnTo>
                    <a:pt x="681" y="0"/>
                  </a:lnTo>
                  <a:lnTo>
                    <a:pt x="670" y="0"/>
                  </a:lnTo>
                  <a:lnTo>
                    <a:pt x="656" y="1"/>
                  </a:lnTo>
                  <a:lnTo>
                    <a:pt x="640" y="1"/>
                  </a:lnTo>
                  <a:lnTo>
                    <a:pt x="622" y="2"/>
                  </a:lnTo>
                  <a:lnTo>
                    <a:pt x="603" y="2"/>
                  </a:lnTo>
                  <a:lnTo>
                    <a:pt x="584" y="4"/>
                  </a:lnTo>
                  <a:lnTo>
                    <a:pt x="563" y="5"/>
                  </a:lnTo>
                  <a:lnTo>
                    <a:pt x="540" y="7"/>
                  </a:lnTo>
                  <a:lnTo>
                    <a:pt x="516" y="9"/>
                  </a:lnTo>
                  <a:lnTo>
                    <a:pt x="491" y="11"/>
                  </a:lnTo>
                  <a:lnTo>
                    <a:pt x="464" y="15"/>
                  </a:lnTo>
                  <a:lnTo>
                    <a:pt x="435" y="17"/>
                  </a:lnTo>
                  <a:lnTo>
                    <a:pt x="406" y="21"/>
                  </a:lnTo>
                  <a:lnTo>
                    <a:pt x="377" y="24"/>
                  </a:lnTo>
                  <a:lnTo>
                    <a:pt x="345" y="29"/>
                  </a:lnTo>
                  <a:lnTo>
                    <a:pt x="311" y="34"/>
                  </a:lnTo>
                  <a:lnTo>
                    <a:pt x="277" y="40"/>
                  </a:lnTo>
                  <a:lnTo>
                    <a:pt x="241" y="47"/>
                  </a:lnTo>
                  <a:lnTo>
                    <a:pt x="204" y="55"/>
                  </a:lnTo>
                  <a:lnTo>
                    <a:pt x="165" y="61"/>
                  </a:lnTo>
                  <a:lnTo>
                    <a:pt x="126" y="69"/>
                  </a:lnTo>
                  <a:lnTo>
                    <a:pt x="85" y="77"/>
                  </a:lnTo>
                  <a:lnTo>
                    <a:pt x="44" y="87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8"/>
                  </a:lnTo>
                  <a:lnTo>
                    <a:pt x="24" y="98"/>
                  </a:lnTo>
                  <a:lnTo>
                    <a:pt x="33" y="99"/>
                  </a:lnTo>
                  <a:lnTo>
                    <a:pt x="44" y="97"/>
                  </a:lnTo>
                  <a:lnTo>
                    <a:pt x="57" y="98"/>
                  </a:lnTo>
                  <a:lnTo>
                    <a:pt x="70" y="97"/>
                  </a:lnTo>
                  <a:lnTo>
                    <a:pt x="86" y="97"/>
                  </a:lnTo>
                  <a:lnTo>
                    <a:pt x="104" y="98"/>
                  </a:lnTo>
                  <a:lnTo>
                    <a:pt x="123" y="96"/>
                  </a:lnTo>
                  <a:lnTo>
                    <a:pt x="144" y="97"/>
                  </a:lnTo>
                  <a:lnTo>
                    <a:pt x="165" y="95"/>
                  </a:lnTo>
                  <a:lnTo>
                    <a:pt x="188" y="96"/>
                  </a:lnTo>
                  <a:lnTo>
                    <a:pt x="212" y="94"/>
                  </a:lnTo>
                  <a:lnTo>
                    <a:pt x="237" y="94"/>
                  </a:lnTo>
                  <a:lnTo>
                    <a:pt x="263" y="95"/>
                  </a:lnTo>
                  <a:lnTo>
                    <a:pt x="290" y="94"/>
                  </a:lnTo>
                  <a:lnTo>
                    <a:pt x="319" y="94"/>
                  </a:lnTo>
                  <a:lnTo>
                    <a:pt x="350" y="95"/>
                  </a:lnTo>
                  <a:lnTo>
                    <a:pt x="379" y="93"/>
                  </a:lnTo>
                  <a:lnTo>
                    <a:pt x="411" y="93"/>
                  </a:lnTo>
                  <a:lnTo>
                    <a:pt x="443" y="95"/>
                  </a:lnTo>
                  <a:lnTo>
                    <a:pt x="476" y="94"/>
                  </a:lnTo>
                  <a:lnTo>
                    <a:pt x="511" y="94"/>
                  </a:lnTo>
                  <a:lnTo>
                    <a:pt x="547" y="95"/>
                  </a:lnTo>
                  <a:lnTo>
                    <a:pt x="583" y="96"/>
                  </a:lnTo>
                  <a:lnTo>
                    <a:pt x="618" y="96"/>
                  </a:lnTo>
                  <a:lnTo>
                    <a:pt x="655" y="97"/>
                  </a:lnTo>
                  <a:lnTo>
                    <a:pt x="693" y="99"/>
                  </a:lnTo>
                  <a:lnTo>
                    <a:pt x="732" y="101"/>
                  </a:lnTo>
                  <a:lnTo>
                    <a:pt x="737" y="100"/>
                  </a:lnTo>
                  <a:lnTo>
                    <a:pt x="744" y="100"/>
                  </a:lnTo>
                  <a:lnTo>
                    <a:pt x="754" y="99"/>
                  </a:lnTo>
                  <a:lnTo>
                    <a:pt x="763" y="100"/>
                  </a:lnTo>
                  <a:lnTo>
                    <a:pt x="775" y="100"/>
                  </a:lnTo>
                  <a:lnTo>
                    <a:pt x="784" y="98"/>
                  </a:lnTo>
                  <a:lnTo>
                    <a:pt x="796" y="96"/>
                  </a:lnTo>
                  <a:lnTo>
                    <a:pt x="807" y="95"/>
                  </a:lnTo>
                  <a:lnTo>
                    <a:pt x="817" y="92"/>
                  </a:lnTo>
                  <a:lnTo>
                    <a:pt x="828" y="89"/>
                  </a:lnTo>
                  <a:lnTo>
                    <a:pt x="837" y="85"/>
                  </a:lnTo>
                  <a:lnTo>
                    <a:pt x="845" y="81"/>
                  </a:lnTo>
                  <a:lnTo>
                    <a:pt x="852" y="77"/>
                  </a:lnTo>
                  <a:lnTo>
                    <a:pt x="856" y="70"/>
                  </a:lnTo>
                  <a:lnTo>
                    <a:pt x="858" y="66"/>
                  </a:lnTo>
                  <a:lnTo>
                    <a:pt x="857" y="58"/>
                  </a:lnTo>
                  <a:lnTo>
                    <a:pt x="860" y="56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59" y="46"/>
                  </a:lnTo>
                  <a:lnTo>
                    <a:pt x="856" y="42"/>
                  </a:lnTo>
                  <a:lnTo>
                    <a:pt x="851" y="37"/>
                  </a:lnTo>
                  <a:lnTo>
                    <a:pt x="844" y="33"/>
                  </a:lnTo>
                  <a:lnTo>
                    <a:pt x="836" y="29"/>
                  </a:lnTo>
                  <a:lnTo>
                    <a:pt x="826" y="23"/>
                  </a:lnTo>
                  <a:lnTo>
                    <a:pt x="817" y="18"/>
                  </a:lnTo>
                  <a:lnTo>
                    <a:pt x="805" y="14"/>
                  </a:lnTo>
                  <a:lnTo>
                    <a:pt x="793" y="10"/>
                  </a:lnTo>
                  <a:lnTo>
                    <a:pt x="778" y="8"/>
                  </a:lnTo>
                  <a:lnTo>
                    <a:pt x="763" y="5"/>
                  </a:lnTo>
                  <a:lnTo>
                    <a:pt x="747" y="3"/>
                  </a:lnTo>
                  <a:lnTo>
                    <a:pt x="729" y="1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9" name="Freeform 164"/>
            <p:cNvSpPr>
              <a:spLocks/>
            </p:cNvSpPr>
            <p:nvPr/>
          </p:nvSpPr>
          <p:spPr bwMode="auto">
            <a:xfrm>
              <a:off x="2678" y="2139"/>
              <a:ext cx="870" cy="104"/>
            </a:xfrm>
            <a:custGeom>
              <a:avLst/>
              <a:gdLst>
                <a:gd name="T0" fmla="*/ 736 w 870"/>
                <a:gd name="T1" fmla="*/ 1 h 104"/>
                <a:gd name="T2" fmla="*/ 729 w 870"/>
                <a:gd name="T3" fmla="*/ 2 h 104"/>
                <a:gd name="T4" fmla="*/ 716 w 870"/>
                <a:gd name="T5" fmla="*/ 1 h 104"/>
                <a:gd name="T6" fmla="*/ 699 w 870"/>
                <a:gd name="T7" fmla="*/ 1 h 104"/>
                <a:gd name="T8" fmla="*/ 675 w 870"/>
                <a:gd name="T9" fmla="*/ 0 h 104"/>
                <a:gd name="T10" fmla="*/ 645 w 870"/>
                <a:gd name="T11" fmla="*/ 1 h 104"/>
                <a:gd name="T12" fmla="*/ 609 w 870"/>
                <a:gd name="T13" fmla="*/ 3 h 104"/>
                <a:gd name="T14" fmla="*/ 568 w 870"/>
                <a:gd name="T15" fmla="*/ 5 h 104"/>
                <a:gd name="T16" fmla="*/ 520 w 870"/>
                <a:gd name="T17" fmla="*/ 10 h 104"/>
                <a:gd name="T18" fmla="*/ 468 w 870"/>
                <a:gd name="T19" fmla="*/ 16 h 104"/>
                <a:gd name="T20" fmla="*/ 411 w 870"/>
                <a:gd name="T21" fmla="*/ 22 h 104"/>
                <a:gd name="T22" fmla="*/ 347 w 870"/>
                <a:gd name="T23" fmla="*/ 31 h 104"/>
                <a:gd name="T24" fmla="*/ 279 w 870"/>
                <a:gd name="T25" fmla="*/ 42 h 104"/>
                <a:gd name="T26" fmla="*/ 206 w 870"/>
                <a:gd name="T27" fmla="*/ 56 h 104"/>
                <a:gd name="T28" fmla="*/ 128 w 870"/>
                <a:gd name="T29" fmla="*/ 72 h 104"/>
                <a:gd name="T30" fmla="*/ 44 w 870"/>
                <a:gd name="T31" fmla="*/ 91 h 104"/>
                <a:gd name="T32" fmla="*/ 2 w 870"/>
                <a:gd name="T33" fmla="*/ 102 h 104"/>
                <a:gd name="T34" fmla="*/ 9 w 870"/>
                <a:gd name="T35" fmla="*/ 102 h 104"/>
                <a:gd name="T36" fmla="*/ 24 w 870"/>
                <a:gd name="T37" fmla="*/ 102 h 104"/>
                <a:gd name="T38" fmla="*/ 44 w 870"/>
                <a:gd name="T39" fmla="*/ 101 h 104"/>
                <a:gd name="T40" fmla="*/ 71 w 870"/>
                <a:gd name="T41" fmla="*/ 101 h 104"/>
                <a:gd name="T42" fmla="*/ 106 w 870"/>
                <a:gd name="T43" fmla="*/ 101 h 104"/>
                <a:gd name="T44" fmla="*/ 145 w 870"/>
                <a:gd name="T45" fmla="*/ 99 h 104"/>
                <a:gd name="T46" fmla="*/ 189 w 870"/>
                <a:gd name="T47" fmla="*/ 99 h 104"/>
                <a:gd name="T48" fmla="*/ 240 w 870"/>
                <a:gd name="T49" fmla="*/ 98 h 104"/>
                <a:gd name="T50" fmla="*/ 293 w 870"/>
                <a:gd name="T51" fmla="*/ 97 h 104"/>
                <a:gd name="T52" fmla="*/ 351 w 870"/>
                <a:gd name="T53" fmla="*/ 97 h 104"/>
                <a:gd name="T54" fmla="*/ 415 w 870"/>
                <a:gd name="T55" fmla="*/ 96 h 104"/>
                <a:gd name="T56" fmla="*/ 480 w 870"/>
                <a:gd name="T57" fmla="*/ 96 h 104"/>
                <a:gd name="T58" fmla="*/ 550 w 870"/>
                <a:gd name="T59" fmla="*/ 97 h 104"/>
                <a:gd name="T60" fmla="*/ 623 w 870"/>
                <a:gd name="T61" fmla="*/ 98 h 104"/>
                <a:gd name="T62" fmla="*/ 699 w 870"/>
                <a:gd name="T63" fmla="*/ 101 h 104"/>
                <a:gd name="T64" fmla="*/ 742 w 870"/>
                <a:gd name="T65" fmla="*/ 102 h 104"/>
                <a:gd name="T66" fmla="*/ 759 w 870"/>
                <a:gd name="T67" fmla="*/ 101 h 104"/>
                <a:gd name="T68" fmla="*/ 780 w 870"/>
                <a:gd name="T69" fmla="*/ 101 h 104"/>
                <a:gd name="T70" fmla="*/ 803 w 870"/>
                <a:gd name="T71" fmla="*/ 97 h 104"/>
                <a:gd name="T72" fmla="*/ 825 w 870"/>
                <a:gd name="T73" fmla="*/ 93 h 104"/>
                <a:gd name="T74" fmla="*/ 844 w 870"/>
                <a:gd name="T75" fmla="*/ 86 h 104"/>
                <a:gd name="T76" fmla="*/ 859 w 870"/>
                <a:gd name="T77" fmla="*/ 78 h 104"/>
                <a:gd name="T78" fmla="*/ 865 w 870"/>
                <a:gd name="T79" fmla="*/ 67 h 104"/>
                <a:gd name="T80" fmla="*/ 868 w 870"/>
                <a:gd name="T81" fmla="*/ 57 h 104"/>
                <a:gd name="T82" fmla="*/ 869 w 870"/>
                <a:gd name="T83" fmla="*/ 50 h 104"/>
                <a:gd name="T84" fmla="*/ 864 w 870"/>
                <a:gd name="T85" fmla="*/ 42 h 104"/>
                <a:gd name="T86" fmla="*/ 852 w 870"/>
                <a:gd name="T87" fmla="*/ 33 h 104"/>
                <a:gd name="T88" fmla="*/ 833 w 870"/>
                <a:gd name="T89" fmla="*/ 23 h 104"/>
                <a:gd name="T90" fmla="*/ 812 w 870"/>
                <a:gd name="T91" fmla="*/ 15 h 104"/>
                <a:gd name="T92" fmla="*/ 784 w 870"/>
                <a:gd name="T93" fmla="*/ 8 h 104"/>
                <a:gd name="T94" fmla="*/ 754 w 870"/>
                <a:gd name="T95" fmla="*/ 4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0"/>
                <a:gd name="T145" fmla="*/ 0 h 104"/>
                <a:gd name="T146" fmla="*/ 870 w 870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0" h="104">
                  <a:moveTo>
                    <a:pt x="736" y="1"/>
                  </a:moveTo>
                  <a:lnTo>
                    <a:pt x="736" y="1"/>
                  </a:lnTo>
                  <a:lnTo>
                    <a:pt x="732" y="1"/>
                  </a:lnTo>
                  <a:lnTo>
                    <a:pt x="729" y="2"/>
                  </a:lnTo>
                  <a:lnTo>
                    <a:pt x="724" y="1"/>
                  </a:lnTo>
                  <a:lnTo>
                    <a:pt x="716" y="1"/>
                  </a:lnTo>
                  <a:lnTo>
                    <a:pt x="709" y="1"/>
                  </a:lnTo>
                  <a:lnTo>
                    <a:pt x="699" y="1"/>
                  </a:lnTo>
                  <a:lnTo>
                    <a:pt x="688" y="1"/>
                  </a:lnTo>
                  <a:lnTo>
                    <a:pt x="675" y="0"/>
                  </a:lnTo>
                  <a:lnTo>
                    <a:pt x="660" y="1"/>
                  </a:lnTo>
                  <a:lnTo>
                    <a:pt x="645" y="1"/>
                  </a:lnTo>
                  <a:lnTo>
                    <a:pt x="627" y="3"/>
                  </a:lnTo>
                  <a:lnTo>
                    <a:pt x="609" y="3"/>
                  </a:lnTo>
                  <a:lnTo>
                    <a:pt x="589" y="5"/>
                  </a:lnTo>
                  <a:lnTo>
                    <a:pt x="568" y="5"/>
                  </a:lnTo>
                  <a:lnTo>
                    <a:pt x="544" y="7"/>
                  </a:lnTo>
                  <a:lnTo>
                    <a:pt x="520" y="10"/>
                  </a:lnTo>
                  <a:lnTo>
                    <a:pt x="495" y="12"/>
                  </a:lnTo>
                  <a:lnTo>
                    <a:pt x="468" y="16"/>
                  </a:lnTo>
                  <a:lnTo>
                    <a:pt x="440" y="18"/>
                  </a:lnTo>
                  <a:lnTo>
                    <a:pt x="411" y="22"/>
                  </a:lnTo>
                  <a:lnTo>
                    <a:pt x="380" y="26"/>
                  </a:lnTo>
                  <a:lnTo>
                    <a:pt x="347" y="31"/>
                  </a:lnTo>
                  <a:lnTo>
                    <a:pt x="314" y="36"/>
                  </a:lnTo>
                  <a:lnTo>
                    <a:pt x="279" y="42"/>
                  </a:lnTo>
                  <a:lnTo>
                    <a:pt x="243" y="50"/>
                  </a:lnTo>
                  <a:lnTo>
                    <a:pt x="206" y="56"/>
                  </a:lnTo>
                  <a:lnTo>
                    <a:pt x="167" y="64"/>
                  </a:lnTo>
                  <a:lnTo>
                    <a:pt x="128" y="72"/>
                  </a:lnTo>
                  <a:lnTo>
                    <a:pt x="85" y="80"/>
                  </a:lnTo>
                  <a:lnTo>
                    <a:pt x="44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9" y="102"/>
                  </a:lnTo>
                  <a:lnTo>
                    <a:pt x="15" y="101"/>
                  </a:lnTo>
                  <a:lnTo>
                    <a:pt x="24" y="102"/>
                  </a:lnTo>
                  <a:lnTo>
                    <a:pt x="33" y="103"/>
                  </a:lnTo>
                  <a:lnTo>
                    <a:pt x="44" y="101"/>
                  </a:lnTo>
                  <a:lnTo>
                    <a:pt x="57" y="100"/>
                  </a:lnTo>
                  <a:lnTo>
                    <a:pt x="71" y="101"/>
                  </a:lnTo>
                  <a:lnTo>
                    <a:pt x="88" y="100"/>
                  </a:lnTo>
                  <a:lnTo>
                    <a:pt x="106" y="101"/>
                  </a:lnTo>
                  <a:lnTo>
                    <a:pt x="124" y="100"/>
                  </a:lnTo>
                  <a:lnTo>
                    <a:pt x="145" y="99"/>
                  </a:lnTo>
                  <a:lnTo>
                    <a:pt x="166" y="99"/>
                  </a:lnTo>
                  <a:lnTo>
                    <a:pt x="189" y="99"/>
                  </a:lnTo>
                  <a:lnTo>
                    <a:pt x="213" y="98"/>
                  </a:lnTo>
                  <a:lnTo>
                    <a:pt x="240" y="98"/>
                  </a:lnTo>
                  <a:lnTo>
                    <a:pt x="265" y="97"/>
                  </a:lnTo>
                  <a:lnTo>
                    <a:pt x="293" y="97"/>
                  </a:lnTo>
                  <a:lnTo>
                    <a:pt x="322" y="97"/>
                  </a:lnTo>
                  <a:lnTo>
                    <a:pt x="351" y="97"/>
                  </a:lnTo>
                  <a:lnTo>
                    <a:pt x="383" y="96"/>
                  </a:lnTo>
                  <a:lnTo>
                    <a:pt x="415" y="96"/>
                  </a:lnTo>
                  <a:lnTo>
                    <a:pt x="447" y="96"/>
                  </a:lnTo>
                  <a:lnTo>
                    <a:pt x="480" y="96"/>
                  </a:lnTo>
                  <a:lnTo>
                    <a:pt x="515" y="97"/>
                  </a:lnTo>
                  <a:lnTo>
                    <a:pt x="550" y="97"/>
                  </a:lnTo>
                  <a:lnTo>
                    <a:pt x="586" y="98"/>
                  </a:lnTo>
                  <a:lnTo>
                    <a:pt x="623" y="98"/>
                  </a:lnTo>
                  <a:lnTo>
                    <a:pt x="660" y="99"/>
                  </a:lnTo>
                  <a:lnTo>
                    <a:pt x="699" y="101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50" y="102"/>
                  </a:lnTo>
                  <a:lnTo>
                    <a:pt x="759" y="101"/>
                  </a:lnTo>
                  <a:lnTo>
                    <a:pt x="769" y="100"/>
                  </a:lnTo>
                  <a:lnTo>
                    <a:pt x="780" y="101"/>
                  </a:lnTo>
                  <a:lnTo>
                    <a:pt x="792" y="99"/>
                  </a:lnTo>
                  <a:lnTo>
                    <a:pt x="803" y="97"/>
                  </a:lnTo>
                  <a:lnTo>
                    <a:pt x="815" y="96"/>
                  </a:lnTo>
                  <a:lnTo>
                    <a:pt x="825" y="93"/>
                  </a:lnTo>
                  <a:lnTo>
                    <a:pt x="835" y="91"/>
                  </a:lnTo>
                  <a:lnTo>
                    <a:pt x="844" y="86"/>
                  </a:lnTo>
                  <a:lnTo>
                    <a:pt x="852" y="81"/>
                  </a:lnTo>
                  <a:lnTo>
                    <a:pt x="859" y="78"/>
                  </a:lnTo>
                  <a:lnTo>
                    <a:pt x="863" y="71"/>
                  </a:lnTo>
                  <a:lnTo>
                    <a:pt x="865" y="67"/>
                  </a:lnTo>
                  <a:lnTo>
                    <a:pt x="865" y="59"/>
                  </a:lnTo>
                  <a:lnTo>
                    <a:pt x="868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7" y="47"/>
                  </a:lnTo>
                  <a:lnTo>
                    <a:pt x="864" y="42"/>
                  </a:lnTo>
                  <a:lnTo>
                    <a:pt x="858" y="37"/>
                  </a:lnTo>
                  <a:lnTo>
                    <a:pt x="852" y="33"/>
                  </a:lnTo>
                  <a:lnTo>
                    <a:pt x="843" y="29"/>
                  </a:lnTo>
                  <a:lnTo>
                    <a:pt x="833" y="23"/>
                  </a:lnTo>
                  <a:lnTo>
                    <a:pt x="824" y="18"/>
                  </a:lnTo>
                  <a:lnTo>
                    <a:pt x="812" y="15"/>
                  </a:lnTo>
                  <a:lnTo>
                    <a:pt x="799" y="10"/>
                  </a:lnTo>
                  <a:lnTo>
                    <a:pt x="784" y="8"/>
                  </a:lnTo>
                  <a:lnTo>
                    <a:pt x="769" y="5"/>
                  </a:lnTo>
                  <a:lnTo>
                    <a:pt x="754" y="4"/>
                  </a:lnTo>
                  <a:lnTo>
                    <a:pt x="736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0" name="Freeform 165"/>
            <p:cNvSpPr>
              <a:spLocks/>
            </p:cNvSpPr>
            <p:nvPr/>
          </p:nvSpPr>
          <p:spPr bwMode="auto">
            <a:xfrm>
              <a:off x="2940" y="2144"/>
              <a:ext cx="524" cy="62"/>
            </a:xfrm>
            <a:custGeom>
              <a:avLst/>
              <a:gdLst>
                <a:gd name="T0" fmla="*/ 443 w 524"/>
                <a:gd name="T1" fmla="*/ 1 h 62"/>
                <a:gd name="T2" fmla="*/ 440 w 524"/>
                <a:gd name="T3" fmla="*/ 2 h 62"/>
                <a:gd name="T4" fmla="*/ 432 w 524"/>
                <a:gd name="T5" fmla="*/ 2 h 62"/>
                <a:gd name="T6" fmla="*/ 421 w 524"/>
                <a:gd name="T7" fmla="*/ 1 h 62"/>
                <a:gd name="T8" fmla="*/ 408 w 524"/>
                <a:gd name="T9" fmla="*/ 1 h 62"/>
                <a:gd name="T10" fmla="*/ 389 w 524"/>
                <a:gd name="T11" fmla="*/ 1 h 62"/>
                <a:gd name="T12" fmla="*/ 367 w 524"/>
                <a:gd name="T13" fmla="*/ 2 h 62"/>
                <a:gd name="T14" fmla="*/ 343 w 524"/>
                <a:gd name="T15" fmla="*/ 3 h 62"/>
                <a:gd name="T16" fmla="*/ 315 w 524"/>
                <a:gd name="T17" fmla="*/ 5 h 62"/>
                <a:gd name="T18" fmla="*/ 283 w 524"/>
                <a:gd name="T19" fmla="*/ 8 h 62"/>
                <a:gd name="T20" fmla="*/ 247 w 524"/>
                <a:gd name="T21" fmla="*/ 12 h 62"/>
                <a:gd name="T22" fmla="*/ 210 w 524"/>
                <a:gd name="T23" fmla="*/ 18 h 62"/>
                <a:gd name="T24" fmla="*/ 170 w 524"/>
                <a:gd name="T25" fmla="*/ 24 h 62"/>
                <a:gd name="T26" fmla="*/ 125 w 524"/>
                <a:gd name="T27" fmla="*/ 32 h 62"/>
                <a:gd name="T28" fmla="*/ 78 w 524"/>
                <a:gd name="T29" fmla="*/ 41 h 62"/>
                <a:gd name="T30" fmla="*/ 27 w 524"/>
                <a:gd name="T31" fmla="*/ 52 h 62"/>
                <a:gd name="T32" fmla="*/ 1 w 524"/>
                <a:gd name="T33" fmla="*/ 59 h 62"/>
                <a:gd name="T34" fmla="*/ 6 w 524"/>
                <a:gd name="T35" fmla="*/ 59 h 62"/>
                <a:gd name="T36" fmla="*/ 14 w 524"/>
                <a:gd name="T37" fmla="*/ 58 h 62"/>
                <a:gd name="T38" fmla="*/ 28 w 524"/>
                <a:gd name="T39" fmla="*/ 60 h 62"/>
                <a:gd name="T40" fmla="*/ 44 w 524"/>
                <a:gd name="T41" fmla="*/ 58 h 62"/>
                <a:gd name="T42" fmla="*/ 65 w 524"/>
                <a:gd name="T43" fmla="*/ 59 h 62"/>
                <a:gd name="T44" fmla="*/ 88 w 524"/>
                <a:gd name="T45" fmla="*/ 58 h 62"/>
                <a:gd name="T46" fmla="*/ 114 w 524"/>
                <a:gd name="T47" fmla="*/ 58 h 62"/>
                <a:gd name="T48" fmla="*/ 145 w 524"/>
                <a:gd name="T49" fmla="*/ 58 h 62"/>
                <a:gd name="T50" fmla="*/ 177 w 524"/>
                <a:gd name="T51" fmla="*/ 57 h 62"/>
                <a:gd name="T52" fmla="*/ 213 w 524"/>
                <a:gd name="T53" fmla="*/ 56 h 62"/>
                <a:gd name="T54" fmla="*/ 251 w 524"/>
                <a:gd name="T55" fmla="*/ 57 h 62"/>
                <a:gd name="T56" fmla="*/ 291 w 524"/>
                <a:gd name="T57" fmla="*/ 58 h 62"/>
                <a:gd name="T58" fmla="*/ 333 w 524"/>
                <a:gd name="T59" fmla="*/ 58 h 62"/>
                <a:gd name="T60" fmla="*/ 376 w 524"/>
                <a:gd name="T61" fmla="*/ 60 h 62"/>
                <a:gd name="T62" fmla="*/ 422 w 524"/>
                <a:gd name="T63" fmla="*/ 60 h 62"/>
                <a:gd name="T64" fmla="*/ 453 w 524"/>
                <a:gd name="T65" fmla="*/ 60 h 62"/>
                <a:gd name="T66" fmla="*/ 477 w 524"/>
                <a:gd name="T67" fmla="*/ 60 h 62"/>
                <a:gd name="T68" fmla="*/ 503 w 524"/>
                <a:gd name="T69" fmla="*/ 54 h 62"/>
                <a:gd name="T70" fmla="*/ 520 w 524"/>
                <a:gd name="T71" fmla="*/ 43 h 62"/>
                <a:gd name="T72" fmla="*/ 523 w 524"/>
                <a:gd name="T73" fmla="*/ 33 h 62"/>
                <a:gd name="T74" fmla="*/ 517 w 524"/>
                <a:gd name="T75" fmla="*/ 24 h 62"/>
                <a:gd name="T76" fmla="*/ 496 w 524"/>
                <a:gd name="T77" fmla="*/ 12 h 62"/>
                <a:gd name="T78" fmla="*/ 464 w 524"/>
                <a:gd name="T79" fmla="*/ 4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4"/>
                <a:gd name="T121" fmla="*/ 0 h 62"/>
                <a:gd name="T122" fmla="*/ 524 w 52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4" h="62">
                  <a:moveTo>
                    <a:pt x="444" y="1"/>
                  </a:moveTo>
                  <a:lnTo>
                    <a:pt x="443" y="1"/>
                  </a:lnTo>
                  <a:lnTo>
                    <a:pt x="442" y="1"/>
                  </a:lnTo>
                  <a:lnTo>
                    <a:pt x="440" y="2"/>
                  </a:lnTo>
                  <a:lnTo>
                    <a:pt x="436" y="2"/>
                  </a:lnTo>
                  <a:lnTo>
                    <a:pt x="432" y="2"/>
                  </a:lnTo>
                  <a:lnTo>
                    <a:pt x="427" y="1"/>
                  </a:lnTo>
                  <a:lnTo>
                    <a:pt x="421" y="1"/>
                  </a:lnTo>
                  <a:lnTo>
                    <a:pt x="414" y="0"/>
                  </a:lnTo>
                  <a:lnTo>
                    <a:pt x="408" y="1"/>
                  </a:lnTo>
                  <a:lnTo>
                    <a:pt x="399" y="0"/>
                  </a:lnTo>
                  <a:lnTo>
                    <a:pt x="389" y="1"/>
                  </a:lnTo>
                  <a:lnTo>
                    <a:pt x="379" y="3"/>
                  </a:lnTo>
                  <a:lnTo>
                    <a:pt x="367" y="2"/>
                  </a:lnTo>
                  <a:lnTo>
                    <a:pt x="356" y="2"/>
                  </a:lnTo>
                  <a:lnTo>
                    <a:pt x="343" y="3"/>
                  </a:lnTo>
                  <a:lnTo>
                    <a:pt x="328" y="5"/>
                  </a:lnTo>
                  <a:lnTo>
                    <a:pt x="315" y="5"/>
                  </a:lnTo>
                  <a:lnTo>
                    <a:pt x="299" y="7"/>
                  </a:lnTo>
                  <a:lnTo>
                    <a:pt x="283" y="8"/>
                  </a:lnTo>
                  <a:lnTo>
                    <a:pt x="265" y="11"/>
                  </a:lnTo>
                  <a:lnTo>
                    <a:pt x="247" y="12"/>
                  </a:lnTo>
                  <a:lnTo>
                    <a:pt x="230" y="15"/>
                  </a:lnTo>
                  <a:lnTo>
                    <a:pt x="210" y="18"/>
                  </a:lnTo>
                  <a:lnTo>
                    <a:pt x="190" y="21"/>
                  </a:lnTo>
                  <a:lnTo>
                    <a:pt x="170" y="24"/>
                  </a:lnTo>
                  <a:lnTo>
                    <a:pt x="147" y="27"/>
                  </a:lnTo>
                  <a:lnTo>
                    <a:pt x="125" y="32"/>
                  </a:lnTo>
                  <a:lnTo>
                    <a:pt x="101" y="37"/>
                  </a:lnTo>
                  <a:lnTo>
                    <a:pt x="78" y="41"/>
                  </a:lnTo>
                  <a:lnTo>
                    <a:pt x="53" y="46"/>
                  </a:lnTo>
                  <a:lnTo>
                    <a:pt x="27" y="52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8" y="60"/>
                  </a:lnTo>
                  <a:lnTo>
                    <a:pt x="36" y="58"/>
                  </a:lnTo>
                  <a:lnTo>
                    <a:pt x="44" y="58"/>
                  </a:lnTo>
                  <a:lnTo>
                    <a:pt x="53" y="58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8" y="58"/>
                  </a:lnTo>
                  <a:lnTo>
                    <a:pt x="102" y="57"/>
                  </a:lnTo>
                  <a:lnTo>
                    <a:pt x="114" y="58"/>
                  </a:lnTo>
                  <a:lnTo>
                    <a:pt x="130" y="57"/>
                  </a:lnTo>
                  <a:lnTo>
                    <a:pt x="145" y="58"/>
                  </a:lnTo>
                  <a:lnTo>
                    <a:pt x="160" y="58"/>
                  </a:lnTo>
                  <a:lnTo>
                    <a:pt x="177" y="57"/>
                  </a:lnTo>
                  <a:lnTo>
                    <a:pt x="194" y="56"/>
                  </a:lnTo>
                  <a:lnTo>
                    <a:pt x="213" y="56"/>
                  </a:lnTo>
                  <a:lnTo>
                    <a:pt x="232" y="57"/>
                  </a:lnTo>
                  <a:lnTo>
                    <a:pt x="251" y="57"/>
                  </a:lnTo>
                  <a:lnTo>
                    <a:pt x="271" y="56"/>
                  </a:lnTo>
                  <a:lnTo>
                    <a:pt x="291" y="58"/>
                  </a:lnTo>
                  <a:lnTo>
                    <a:pt x="312" y="56"/>
                  </a:lnTo>
                  <a:lnTo>
                    <a:pt x="333" y="58"/>
                  </a:lnTo>
                  <a:lnTo>
                    <a:pt x="354" y="58"/>
                  </a:lnTo>
                  <a:lnTo>
                    <a:pt x="376" y="60"/>
                  </a:lnTo>
                  <a:lnTo>
                    <a:pt x="398" y="59"/>
                  </a:lnTo>
                  <a:lnTo>
                    <a:pt x="422" y="60"/>
                  </a:lnTo>
                  <a:lnTo>
                    <a:pt x="445" y="61"/>
                  </a:lnTo>
                  <a:lnTo>
                    <a:pt x="453" y="60"/>
                  </a:lnTo>
                  <a:lnTo>
                    <a:pt x="464" y="61"/>
                  </a:lnTo>
                  <a:lnTo>
                    <a:pt x="477" y="60"/>
                  </a:lnTo>
                  <a:lnTo>
                    <a:pt x="491" y="57"/>
                  </a:lnTo>
                  <a:lnTo>
                    <a:pt x="503" y="54"/>
                  </a:lnTo>
                  <a:lnTo>
                    <a:pt x="514" y="48"/>
                  </a:lnTo>
                  <a:lnTo>
                    <a:pt x="520" y="43"/>
                  </a:lnTo>
                  <a:lnTo>
                    <a:pt x="521" y="36"/>
                  </a:lnTo>
                  <a:lnTo>
                    <a:pt x="523" y="33"/>
                  </a:lnTo>
                  <a:lnTo>
                    <a:pt x="522" y="29"/>
                  </a:lnTo>
                  <a:lnTo>
                    <a:pt x="517" y="24"/>
                  </a:lnTo>
                  <a:lnTo>
                    <a:pt x="507" y="17"/>
                  </a:lnTo>
                  <a:lnTo>
                    <a:pt x="496" y="12"/>
                  </a:lnTo>
                  <a:lnTo>
                    <a:pt x="481" y="7"/>
                  </a:lnTo>
                  <a:lnTo>
                    <a:pt x="464" y="4"/>
                  </a:lnTo>
                  <a:lnTo>
                    <a:pt x="444" y="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1" name="Freeform 166"/>
            <p:cNvSpPr>
              <a:spLocks/>
            </p:cNvSpPr>
            <p:nvPr/>
          </p:nvSpPr>
          <p:spPr bwMode="auto">
            <a:xfrm>
              <a:off x="2938" y="2146"/>
              <a:ext cx="531" cy="64"/>
            </a:xfrm>
            <a:custGeom>
              <a:avLst/>
              <a:gdLst>
                <a:gd name="T0" fmla="*/ 450 w 531"/>
                <a:gd name="T1" fmla="*/ 1 h 64"/>
                <a:gd name="T2" fmla="*/ 449 w 531"/>
                <a:gd name="T3" fmla="*/ 1 h 64"/>
                <a:gd name="T4" fmla="*/ 443 w 531"/>
                <a:gd name="T5" fmla="*/ 1 h 64"/>
                <a:gd name="T6" fmla="*/ 433 w 531"/>
                <a:gd name="T7" fmla="*/ 0 h 64"/>
                <a:gd name="T8" fmla="*/ 421 w 531"/>
                <a:gd name="T9" fmla="*/ 1 h 64"/>
                <a:gd name="T10" fmla="*/ 405 w 531"/>
                <a:gd name="T11" fmla="*/ 1 h 64"/>
                <a:gd name="T12" fmla="*/ 384 w 531"/>
                <a:gd name="T13" fmla="*/ 3 h 64"/>
                <a:gd name="T14" fmla="*/ 360 w 531"/>
                <a:gd name="T15" fmla="*/ 2 h 64"/>
                <a:gd name="T16" fmla="*/ 333 w 531"/>
                <a:gd name="T17" fmla="*/ 5 h 64"/>
                <a:gd name="T18" fmla="*/ 302 w 531"/>
                <a:gd name="T19" fmla="*/ 8 h 64"/>
                <a:gd name="T20" fmla="*/ 269 w 531"/>
                <a:gd name="T21" fmla="*/ 12 h 64"/>
                <a:gd name="T22" fmla="*/ 233 w 531"/>
                <a:gd name="T23" fmla="*/ 17 h 64"/>
                <a:gd name="T24" fmla="*/ 193 w 531"/>
                <a:gd name="T25" fmla="*/ 22 h 64"/>
                <a:gd name="T26" fmla="*/ 150 w 531"/>
                <a:gd name="T27" fmla="*/ 30 h 64"/>
                <a:gd name="T28" fmla="*/ 103 w 531"/>
                <a:gd name="T29" fmla="*/ 38 h 64"/>
                <a:gd name="T30" fmla="*/ 53 w 531"/>
                <a:gd name="T31" fmla="*/ 49 h 64"/>
                <a:gd name="T32" fmla="*/ 0 w 531"/>
                <a:gd name="T33" fmla="*/ 62 h 64"/>
                <a:gd name="T34" fmla="*/ 4 w 531"/>
                <a:gd name="T35" fmla="*/ 63 h 64"/>
                <a:gd name="T36" fmla="*/ 10 w 531"/>
                <a:gd name="T37" fmla="*/ 63 h 64"/>
                <a:gd name="T38" fmla="*/ 21 w 531"/>
                <a:gd name="T39" fmla="*/ 62 h 64"/>
                <a:gd name="T40" fmla="*/ 36 w 531"/>
                <a:gd name="T41" fmla="*/ 62 h 64"/>
                <a:gd name="T42" fmla="*/ 55 w 531"/>
                <a:gd name="T43" fmla="*/ 61 h 64"/>
                <a:gd name="T44" fmla="*/ 77 w 531"/>
                <a:gd name="T45" fmla="*/ 61 h 64"/>
                <a:gd name="T46" fmla="*/ 103 w 531"/>
                <a:gd name="T47" fmla="*/ 60 h 64"/>
                <a:gd name="T48" fmla="*/ 131 w 531"/>
                <a:gd name="T49" fmla="*/ 60 h 64"/>
                <a:gd name="T50" fmla="*/ 163 w 531"/>
                <a:gd name="T51" fmla="*/ 60 h 64"/>
                <a:gd name="T52" fmla="*/ 197 w 531"/>
                <a:gd name="T53" fmla="*/ 58 h 64"/>
                <a:gd name="T54" fmla="*/ 235 w 531"/>
                <a:gd name="T55" fmla="*/ 59 h 64"/>
                <a:gd name="T56" fmla="*/ 274 w 531"/>
                <a:gd name="T57" fmla="*/ 58 h 64"/>
                <a:gd name="T58" fmla="*/ 316 w 531"/>
                <a:gd name="T59" fmla="*/ 60 h 64"/>
                <a:gd name="T60" fmla="*/ 358 w 531"/>
                <a:gd name="T61" fmla="*/ 60 h 64"/>
                <a:gd name="T62" fmla="*/ 403 w 531"/>
                <a:gd name="T63" fmla="*/ 62 h 64"/>
                <a:gd name="T64" fmla="*/ 450 w 531"/>
                <a:gd name="T65" fmla="*/ 63 h 64"/>
                <a:gd name="T66" fmla="*/ 471 w 531"/>
                <a:gd name="T67" fmla="*/ 62 h 64"/>
                <a:gd name="T68" fmla="*/ 497 w 531"/>
                <a:gd name="T69" fmla="*/ 58 h 64"/>
                <a:gd name="T70" fmla="*/ 521 w 531"/>
                <a:gd name="T71" fmla="*/ 51 h 64"/>
                <a:gd name="T72" fmla="*/ 528 w 531"/>
                <a:gd name="T73" fmla="*/ 36 h 64"/>
                <a:gd name="T74" fmla="*/ 529 w 531"/>
                <a:gd name="T75" fmla="*/ 29 h 64"/>
                <a:gd name="T76" fmla="*/ 514 w 531"/>
                <a:gd name="T77" fmla="*/ 17 h 64"/>
                <a:gd name="T78" fmla="*/ 488 w 531"/>
                <a:gd name="T79" fmla="*/ 6 h 64"/>
                <a:gd name="T80" fmla="*/ 450 w 531"/>
                <a:gd name="T81" fmla="*/ 1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1"/>
                <a:gd name="T124" fmla="*/ 0 h 64"/>
                <a:gd name="T125" fmla="*/ 531 w 531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1" h="64">
                  <a:moveTo>
                    <a:pt x="450" y="1"/>
                  </a:moveTo>
                  <a:lnTo>
                    <a:pt x="450" y="1"/>
                  </a:lnTo>
                  <a:lnTo>
                    <a:pt x="449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1"/>
                  </a:lnTo>
                  <a:lnTo>
                    <a:pt x="439" y="2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1" y="1"/>
                  </a:lnTo>
                  <a:lnTo>
                    <a:pt x="414" y="2"/>
                  </a:lnTo>
                  <a:lnTo>
                    <a:pt x="405" y="1"/>
                  </a:lnTo>
                  <a:lnTo>
                    <a:pt x="395" y="1"/>
                  </a:lnTo>
                  <a:lnTo>
                    <a:pt x="384" y="3"/>
                  </a:lnTo>
                  <a:lnTo>
                    <a:pt x="373" y="2"/>
                  </a:lnTo>
                  <a:lnTo>
                    <a:pt x="360" y="2"/>
                  </a:lnTo>
                  <a:lnTo>
                    <a:pt x="347" y="5"/>
                  </a:lnTo>
                  <a:lnTo>
                    <a:pt x="333" y="5"/>
                  </a:lnTo>
                  <a:lnTo>
                    <a:pt x="319" y="7"/>
                  </a:lnTo>
                  <a:lnTo>
                    <a:pt x="302" y="8"/>
                  </a:lnTo>
                  <a:lnTo>
                    <a:pt x="287" y="9"/>
                  </a:lnTo>
                  <a:lnTo>
                    <a:pt x="269" y="12"/>
                  </a:lnTo>
                  <a:lnTo>
                    <a:pt x="251" y="13"/>
                  </a:lnTo>
                  <a:lnTo>
                    <a:pt x="233" y="17"/>
                  </a:lnTo>
                  <a:lnTo>
                    <a:pt x="213" y="20"/>
                  </a:lnTo>
                  <a:lnTo>
                    <a:pt x="193" y="22"/>
                  </a:lnTo>
                  <a:lnTo>
                    <a:pt x="171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103" y="38"/>
                  </a:lnTo>
                  <a:lnTo>
                    <a:pt x="79" y="45"/>
                  </a:lnTo>
                  <a:lnTo>
                    <a:pt x="53" y="49"/>
                  </a:lnTo>
                  <a:lnTo>
                    <a:pt x="27" y="56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55" y="61"/>
                  </a:lnTo>
                  <a:lnTo>
                    <a:pt x="66" y="62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3" y="60"/>
                  </a:lnTo>
                  <a:lnTo>
                    <a:pt x="116" y="60"/>
                  </a:lnTo>
                  <a:lnTo>
                    <a:pt x="131" y="60"/>
                  </a:lnTo>
                  <a:lnTo>
                    <a:pt x="147" y="60"/>
                  </a:lnTo>
                  <a:lnTo>
                    <a:pt x="163" y="60"/>
                  </a:lnTo>
                  <a:lnTo>
                    <a:pt x="179" y="59"/>
                  </a:lnTo>
                  <a:lnTo>
                    <a:pt x="197" y="58"/>
                  </a:lnTo>
                  <a:lnTo>
                    <a:pt x="215" y="59"/>
                  </a:lnTo>
                  <a:lnTo>
                    <a:pt x="235" y="59"/>
                  </a:lnTo>
                  <a:lnTo>
                    <a:pt x="254" y="59"/>
                  </a:lnTo>
                  <a:lnTo>
                    <a:pt x="274" y="58"/>
                  </a:lnTo>
                  <a:lnTo>
                    <a:pt x="294" y="60"/>
                  </a:lnTo>
                  <a:lnTo>
                    <a:pt x="316" y="60"/>
                  </a:lnTo>
                  <a:lnTo>
                    <a:pt x="336" y="60"/>
                  </a:lnTo>
                  <a:lnTo>
                    <a:pt x="358" y="60"/>
                  </a:lnTo>
                  <a:lnTo>
                    <a:pt x="382" y="60"/>
                  </a:lnTo>
                  <a:lnTo>
                    <a:pt x="403" y="62"/>
                  </a:lnTo>
                  <a:lnTo>
                    <a:pt x="427" y="61"/>
                  </a:lnTo>
                  <a:lnTo>
                    <a:pt x="450" y="63"/>
                  </a:lnTo>
                  <a:lnTo>
                    <a:pt x="459" y="62"/>
                  </a:lnTo>
                  <a:lnTo>
                    <a:pt x="471" y="62"/>
                  </a:lnTo>
                  <a:lnTo>
                    <a:pt x="484" y="61"/>
                  </a:lnTo>
                  <a:lnTo>
                    <a:pt x="497" y="58"/>
                  </a:lnTo>
                  <a:lnTo>
                    <a:pt x="511" y="55"/>
                  </a:lnTo>
                  <a:lnTo>
                    <a:pt x="521" y="51"/>
                  </a:lnTo>
                  <a:lnTo>
                    <a:pt x="527" y="45"/>
                  </a:lnTo>
                  <a:lnTo>
                    <a:pt x="528" y="36"/>
                  </a:lnTo>
                  <a:lnTo>
                    <a:pt x="530" y="33"/>
                  </a:lnTo>
                  <a:lnTo>
                    <a:pt x="529" y="29"/>
                  </a:lnTo>
                  <a:lnTo>
                    <a:pt x="525" y="24"/>
                  </a:lnTo>
                  <a:lnTo>
                    <a:pt x="514" y="17"/>
                  </a:lnTo>
                  <a:lnTo>
                    <a:pt x="503" y="12"/>
                  </a:lnTo>
                  <a:lnTo>
                    <a:pt x="488" y="6"/>
                  </a:lnTo>
                  <a:lnTo>
                    <a:pt x="470" y="3"/>
                  </a:lnTo>
                  <a:lnTo>
                    <a:pt x="45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2" name="Freeform 167"/>
            <p:cNvSpPr>
              <a:spLocks/>
            </p:cNvSpPr>
            <p:nvPr/>
          </p:nvSpPr>
          <p:spPr bwMode="auto">
            <a:xfrm>
              <a:off x="1621" y="1980"/>
              <a:ext cx="317" cy="34"/>
            </a:xfrm>
            <a:custGeom>
              <a:avLst/>
              <a:gdLst>
                <a:gd name="T0" fmla="*/ 268 w 317"/>
                <a:gd name="T1" fmla="*/ 4 h 34"/>
                <a:gd name="T2" fmla="*/ 265 w 317"/>
                <a:gd name="T3" fmla="*/ 5 h 34"/>
                <a:gd name="T4" fmla="*/ 262 w 317"/>
                <a:gd name="T5" fmla="*/ 2 h 34"/>
                <a:gd name="T6" fmla="*/ 257 w 317"/>
                <a:gd name="T7" fmla="*/ 0 h 34"/>
                <a:gd name="T8" fmla="*/ 249 w 317"/>
                <a:gd name="T9" fmla="*/ 1 h 34"/>
                <a:gd name="T10" fmla="*/ 240 w 317"/>
                <a:gd name="T11" fmla="*/ 1 h 34"/>
                <a:gd name="T12" fmla="*/ 228 w 317"/>
                <a:gd name="T13" fmla="*/ 1 h 34"/>
                <a:gd name="T14" fmla="*/ 213 w 317"/>
                <a:gd name="T15" fmla="*/ 1 h 34"/>
                <a:gd name="T16" fmla="*/ 197 w 317"/>
                <a:gd name="T17" fmla="*/ 0 h 34"/>
                <a:gd name="T18" fmla="*/ 179 w 317"/>
                <a:gd name="T19" fmla="*/ 2 h 34"/>
                <a:gd name="T20" fmla="*/ 157 w 317"/>
                <a:gd name="T21" fmla="*/ 2 h 34"/>
                <a:gd name="T22" fmla="*/ 136 w 317"/>
                <a:gd name="T23" fmla="*/ 4 h 34"/>
                <a:gd name="T24" fmla="*/ 112 w 317"/>
                <a:gd name="T25" fmla="*/ 6 h 34"/>
                <a:gd name="T26" fmla="*/ 86 w 317"/>
                <a:gd name="T27" fmla="*/ 7 h 34"/>
                <a:gd name="T28" fmla="*/ 59 w 317"/>
                <a:gd name="T29" fmla="*/ 11 h 34"/>
                <a:gd name="T30" fmla="*/ 30 w 317"/>
                <a:gd name="T31" fmla="*/ 16 h 34"/>
                <a:gd name="T32" fmla="*/ 0 w 317"/>
                <a:gd name="T33" fmla="*/ 21 h 34"/>
                <a:gd name="T34" fmla="*/ 1 w 317"/>
                <a:gd name="T35" fmla="*/ 22 h 34"/>
                <a:gd name="T36" fmla="*/ 4 w 317"/>
                <a:gd name="T37" fmla="*/ 22 h 34"/>
                <a:gd name="T38" fmla="*/ 11 w 317"/>
                <a:gd name="T39" fmla="*/ 25 h 34"/>
                <a:gd name="T40" fmla="*/ 20 w 317"/>
                <a:gd name="T41" fmla="*/ 25 h 34"/>
                <a:gd name="T42" fmla="*/ 31 w 317"/>
                <a:gd name="T43" fmla="*/ 25 h 34"/>
                <a:gd name="T44" fmla="*/ 43 w 317"/>
                <a:gd name="T45" fmla="*/ 27 h 34"/>
                <a:gd name="T46" fmla="*/ 59 w 317"/>
                <a:gd name="T47" fmla="*/ 28 h 34"/>
                <a:gd name="T48" fmla="*/ 76 w 317"/>
                <a:gd name="T49" fmla="*/ 29 h 34"/>
                <a:gd name="T50" fmla="*/ 95 w 317"/>
                <a:gd name="T51" fmla="*/ 30 h 34"/>
                <a:gd name="T52" fmla="*/ 116 w 317"/>
                <a:gd name="T53" fmla="*/ 31 h 34"/>
                <a:gd name="T54" fmla="*/ 137 w 317"/>
                <a:gd name="T55" fmla="*/ 32 h 34"/>
                <a:gd name="T56" fmla="*/ 161 w 317"/>
                <a:gd name="T57" fmla="*/ 32 h 34"/>
                <a:gd name="T58" fmla="*/ 185 w 317"/>
                <a:gd name="T59" fmla="*/ 33 h 34"/>
                <a:gd name="T60" fmla="*/ 212 w 317"/>
                <a:gd name="T61" fmla="*/ 33 h 34"/>
                <a:gd name="T62" fmla="*/ 239 w 317"/>
                <a:gd name="T63" fmla="*/ 32 h 34"/>
                <a:gd name="T64" fmla="*/ 268 w 317"/>
                <a:gd name="T65" fmla="*/ 31 h 34"/>
                <a:gd name="T66" fmla="*/ 273 w 317"/>
                <a:gd name="T67" fmla="*/ 31 h 34"/>
                <a:gd name="T68" fmla="*/ 280 w 317"/>
                <a:gd name="T69" fmla="*/ 31 h 34"/>
                <a:gd name="T70" fmla="*/ 287 w 317"/>
                <a:gd name="T71" fmla="*/ 31 h 34"/>
                <a:gd name="T72" fmla="*/ 296 w 317"/>
                <a:gd name="T73" fmla="*/ 29 h 34"/>
                <a:gd name="T74" fmla="*/ 303 w 317"/>
                <a:gd name="T75" fmla="*/ 27 h 34"/>
                <a:gd name="T76" fmla="*/ 310 w 317"/>
                <a:gd name="T77" fmla="*/ 24 h 34"/>
                <a:gd name="T78" fmla="*/ 313 w 317"/>
                <a:gd name="T79" fmla="*/ 22 h 34"/>
                <a:gd name="T80" fmla="*/ 314 w 317"/>
                <a:gd name="T81" fmla="*/ 17 h 34"/>
                <a:gd name="T82" fmla="*/ 316 w 317"/>
                <a:gd name="T83" fmla="*/ 15 h 34"/>
                <a:gd name="T84" fmla="*/ 314 w 317"/>
                <a:gd name="T85" fmla="*/ 12 h 34"/>
                <a:gd name="T86" fmla="*/ 311 w 317"/>
                <a:gd name="T87" fmla="*/ 11 h 34"/>
                <a:gd name="T88" fmla="*/ 306 w 317"/>
                <a:gd name="T89" fmla="*/ 9 h 34"/>
                <a:gd name="T90" fmla="*/ 298 w 317"/>
                <a:gd name="T91" fmla="*/ 7 h 34"/>
                <a:gd name="T92" fmla="*/ 290 w 317"/>
                <a:gd name="T93" fmla="*/ 6 h 34"/>
                <a:gd name="T94" fmla="*/ 279 w 317"/>
                <a:gd name="T95" fmla="*/ 5 h 34"/>
                <a:gd name="T96" fmla="*/ 268 w 317"/>
                <a:gd name="T97" fmla="*/ 4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4"/>
                <a:gd name="T149" fmla="*/ 317 w 317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4">
                  <a:moveTo>
                    <a:pt x="268" y="4"/>
                  </a:moveTo>
                  <a:lnTo>
                    <a:pt x="265" y="5"/>
                  </a:lnTo>
                  <a:lnTo>
                    <a:pt x="262" y="2"/>
                  </a:lnTo>
                  <a:lnTo>
                    <a:pt x="257" y="0"/>
                  </a:lnTo>
                  <a:lnTo>
                    <a:pt x="249" y="1"/>
                  </a:lnTo>
                  <a:lnTo>
                    <a:pt x="240" y="1"/>
                  </a:lnTo>
                  <a:lnTo>
                    <a:pt x="228" y="1"/>
                  </a:lnTo>
                  <a:lnTo>
                    <a:pt x="213" y="1"/>
                  </a:lnTo>
                  <a:lnTo>
                    <a:pt x="197" y="0"/>
                  </a:lnTo>
                  <a:lnTo>
                    <a:pt x="179" y="2"/>
                  </a:lnTo>
                  <a:lnTo>
                    <a:pt x="157" y="2"/>
                  </a:lnTo>
                  <a:lnTo>
                    <a:pt x="136" y="4"/>
                  </a:lnTo>
                  <a:lnTo>
                    <a:pt x="112" y="6"/>
                  </a:lnTo>
                  <a:lnTo>
                    <a:pt x="86" y="7"/>
                  </a:lnTo>
                  <a:lnTo>
                    <a:pt x="59" y="11"/>
                  </a:lnTo>
                  <a:lnTo>
                    <a:pt x="30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11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3" y="27"/>
                  </a:lnTo>
                  <a:lnTo>
                    <a:pt x="59" y="28"/>
                  </a:lnTo>
                  <a:lnTo>
                    <a:pt x="76" y="29"/>
                  </a:lnTo>
                  <a:lnTo>
                    <a:pt x="95" y="30"/>
                  </a:lnTo>
                  <a:lnTo>
                    <a:pt x="116" y="31"/>
                  </a:lnTo>
                  <a:lnTo>
                    <a:pt x="137" y="32"/>
                  </a:lnTo>
                  <a:lnTo>
                    <a:pt x="161" y="32"/>
                  </a:lnTo>
                  <a:lnTo>
                    <a:pt x="185" y="33"/>
                  </a:lnTo>
                  <a:lnTo>
                    <a:pt x="212" y="33"/>
                  </a:lnTo>
                  <a:lnTo>
                    <a:pt x="239" y="32"/>
                  </a:lnTo>
                  <a:lnTo>
                    <a:pt x="268" y="31"/>
                  </a:lnTo>
                  <a:lnTo>
                    <a:pt x="273" y="31"/>
                  </a:lnTo>
                  <a:lnTo>
                    <a:pt x="280" y="31"/>
                  </a:lnTo>
                  <a:lnTo>
                    <a:pt x="287" y="31"/>
                  </a:lnTo>
                  <a:lnTo>
                    <a:pt x="296" y="29"/>
                  </a:lnTo>
                  <a:lnTo>
                    <a:pt x="303" y="27"/>
                  </a:lnTo>
                  <a:lnTo>
                    <a:pt x="310" y="24"/>
                  </a:lnTo>
                  <a:lnTo>
                    <a:pt x="313" y="22"/>
                  </a:lnTo>
                  <a:lnTo>
                    <a:pt x="314" y="17"/>
                  </a:lnTo>
                  <a:lnTo>
                    <a:pt x="316" y="15"/>
                  </a:lnTo>
                  <a:lnTo>
                    <a:pt x="314" y="12"/>
                  </a:lnTo>
                  <a:lnTo>
                    <a:pt x="311" y="11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0" y="6"/>
                  </a:lnTo>
                  <a:lnTo>
                    <a:pt x="279" y="5"/>
                  </a:lnTo>
                  <a:lnTo>
                    <a:pt x="268" y="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3" name="Freeform 168"/>
            <p:cNvSpPr>
              <a:spLocks/>
            </p:cNvSpPr>
            <p:nvPr/>
          </p:nvSpPr>
          <p:spPr bwMode="auto">
            <a:xfrm>
              <a:off x="1618" y="1983"/>
              <a:ext cx="326" cy="35"/>
            </a:xfrm>
            <a:custGeom>
              <a:avLst/>
              <a:gdLst>
                <a:gd name="T0" fmla="*/ 275 w 326"/>
                <a:gd name="T1" fmla="*/ 3 h 35"/>
                <a:gd name="T2" fmla="*/ 275 w 326"/>
                <a:gd name="T3" fmla="*/ 3 h 35"/>
                <a:gd name="T4" fmla="*/ 273 w 326"/>
                <a:gd name="T5" fmla="*/ 3 h 35"/>
                <a:gd name="T6" fmla="*/ 269 w 326"/>
                <a:gd name="T7" fmla="*/ 2 h 35"/>
                <a:gd name="T8" fmla="*/ 264 w 326"/>
                <a:gd name="T9" fmla="*/ 0 h 35"/>
                <a:gd name="T10" fmla="*/ 256 w 326"/>
                <a:gd name="T11" fmla="*/ 1 h 35"/>
                <a:gd name="T12" fmla="*/ 246 w 326"/>
                <a:gd name="T13" fmla="*/ 0 h 35"/>
                <a:gd name="T14" fmla="*/ 233 w 326"/>
                <a:gd name="T15" fmla="*/ 1 h 35"/>
                <a:gd name="T16" fmla="*/ 219 w 326"/>
                <a:gd name="T17" fmla="*/ 0 h 35"/>
                <a:gd name="T18" fmla="*/ 202 w 326"/>
                <a:gd name="T19" fmla="*/ 1 h 35"/>
                <a:gd name="T20" fmla="*/ 184 w 326"/>
                <a:gd name="T21" fmla="*/ 2 h 35"/>
                <a:gd name="T22" fmla="*/ 163 w 326"/>
                <a:gd name="T23" fmla="*/ 2 h 35"/>
                <a:gd name="T24" fmla="*/ 140 w 326"/>
                <a:gd name="T25" fmla="*/ 4 h 35"/>
                <a:gd name="T26" fmla="*/ 116 w 326"/>
                <a:gd name="T27" fmla="*/ 7 h 35"/>
                <a:gd name="T28" fmla="*/ 90 w 326"/>
                <a:gd name="T29" fmla="*/ 9 h 35"/>
                <a:gd name="T30" fmla="*/ 61 w 326"/>
                <a:gd name="T31" fmla="*/ 14 h 35"/>
                <a:gd name="T32" fmla="*/ 32 w 326"/>
                <a:gd name="T33" fmla="*/ 18 h 35"/>
                <a:gd name="T34" fmla="*/ 0 w 326"/>
                <a:gd name="T35" fmla="*/ 24 h 35"/>
                <a:gd name="T36" fmla="*/ 1 w 326"/>
                <a:gd name="T37" fmla="*/ 25 h 35"/>
                <a:gd name="T38" fmla="*/ 4 w 326"/>
                <a:gd name="T39" fmla="*/ 24 h 35"/>
                <a:gd name="T40" fmla="*/ 12 w 326"/>
                <a:gd name="T41" fmla="*/ 27 h 35"/>
                <a:gd name="T42" fmla="*/ 21 w 326"/>
                <a:gd name="T43" fmla="*/ 27 h 35"/>
                <a:gd name="T44" fmla="*/ 33 w 326"/>
                <a:gd name="T45" fmla="*/ 28 h 35"/>
                <a:gd name="T46" fmla="*/ 45 w 326"/>
                <a:gd name="T47" fmla="*/ 29 h 35"/>
                <a:gd name="T48" fmla="*/ 61 w 326"/>
                <a:gd name="T49" fmla="*/ 30 h 35"/>
                <a:gd name="T50" fmla="*/ 79 w 326"/>
                <a:gd name="T51" fmla="*/ 31 h 35"/>
                <a:gd name="T52" fmla="*/ 98 w 326"/>
                <a:gd name="T53" fmla="*/ 33 h 35"/>
                <a:gd name="T54" fmla="*/ 120 w 326"/>
                <a:gd name="T55" fmla="*/ 31 h 35"/>
                <a:gd name="T56" fmla="*/ 141 w 326"/>
                <a:gd name="T57" fmla="*/ 34 h 35"/>
                <a:gd name="T58" fmla="*/ 165 w 326"/>
                <a:gd name="T59" fmla="*/ 33 h 35"/>
                <a:gd name="T60" fmla="*/ 191 w 326"/>
                <a:gd name="T61" fmla="*/ 34 h 35"/>
                <a:gd name="T62" fmla="*/ 218 w 326"/>
                <a:gd name="T63" fmla="*/ 34 h 35"/>
                <a:gd name="T64" fmla="*/ 246 w 326"/>
                <a:gd name="T65" fmla="*/ 32 h 35"/>
                <a:gd name="T66" fmla="*/ 274 w 326"/>
                <a:gd name="T67" fmla="*/ 31 h 35"/>
                <a:gd name="T68" fmla="*/ 279 w 326"/>
                <a:gd name="T69" fmla="*/ 32 h 35"/>
                <a:gd name="T70" fmla="*/ 285 w 326"/>
                <a:gd name="T71" fmla="*/ 31 h 35"/>
                <a:gd name="T72" fmla="*/ 296 w 326"/>
                <a:gd name="T73" fmla="*/ 31 h 35"/>
                <a:gd name="T74" fmla="*/ 304 w 326"/>
                <a:gd name="T75" fmla="*/ 29 h 35"/>
                <a:gd name="T76" fmla="*/ 312 w 326"/>
                <a:gd name="T77" fmla="*/ 27 h 35"/>
                <a:gd name="T78" fmla="*/ 318 w 326"/>
                <a:gd name="T79" fmla="*/ 24 h 35"/>
                <a:gd name="T80" fmla="*/ 322 w 326"/>
                <a:gd name="T81" fmla="*/ 21 h 35"/>
                <a:gd name="T82" fmla="*/ 323 w 326"/>
                <a:gd name="T83" fmla="*/ 16 h 35"/>
                <a:gd name="T84" fmla="*/ 325 w 326"/>
                <a:gd name="T85" fmla="*/ 15 h 35"/>
                <a:gd name="T86" fmla="*/ 323 w 326"/>
                <a:gd name="T87" fmla="*/ 11 h 35"/>
                <a:gd name="T88" fmla="*/ 320 w 326"/>
                <a:gd name="T89" fmla="*/ 10 h 35"/>
                <a:gd name="T90" fmla="*/ 314 w 326"/>
                <a:gd name="T91" fmla="*/ 8 h 35"/>
                <a:gd name="T92" fmla="*/ 307 w 326"/>
                <a:gd name="T93" fmla="*/ 7 h 35"/>
                <a:gd name="T94" fmla="*/ 297 w 326"/>
                <a:gd name="T95" fmla="*/ 5 h 35"/>
                <a:gd name="T96" fmla="*/ 287 w 326"/>
                <a:gd name="T97" fmla="*/ 4 h 35"/>
                <a:gd name="T98" fmla="*/ 275 w 326"/>
                <a:gd name="T99" fmla="*/ 3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35"/>
                <a:gd name="T152" fmla="*/ 326 w 326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35">
                  <a:moveTo>
                    <a:pt x="275" y="3"/>
                  </a:moveTo>
                  <a:lnTo>
                    <a:pt x="275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4" y="0"/>
                  </a:lnTo>
                  <a:lnTo>
                    <a:pt x="256" y="1"/>
                  </a:lnTo>
                  <a:lnTo>
                    <a:pt x="246" y="0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02" y="1"/>
                  </a:lnTo>
                  <a:lnTo>
                    <a:pt x="184" y="2"/>
                  </a:lnTo>
                  <a:lnTo>
                    <a:pt x="163" y="2"/>
                  </a:lnTo>
                  <a:lnTo>
                    <a:pt x="140" y="4"/>
                  </a:lnTo>
                  <a:lnTo>
                    <a:pt x="116" y="7"/>
                  </a:lnTo>
                  <a:lnTo>
                    <a:pt x="90" y="9"/>
                  </a:lnTo>
                  <a:lnTo>
                    <a:pt x="61" y="14"/>
                  </a:lnTo>
                  <a:lnTo>
                    <a:pt x="32" y="18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33" y="28"/>
                  </a:lnTo>
                  <a:lnTo>
                    <a:pt x="45" y="29"/>
                  </a:lnTo>
                  <a:lnTo>
                    <a:pt x="61" y="30"/>
                  </a:lnTo>
                  <a:lnTo>
                    <a:pt x="79" y="31"/>
                  </a:lnTo>
                  <a:lnTo>
                    <a:pt x="98" y="33"/>
                  </a:lnTo>
                  <a:lnTo>
                    <a:pt x="120" y="31"/>
                  </a:lnTo>
                  <a:lnTo>
                    <a:pt x="141" y="34"/>
                  </a:lnTo>
                  <a:lnTo>
                    <a:pt x="165" y="33"/>
                  </a:lnTo>
                  <a:lnTo>
                    <a:pt x="191" y="34"/>
                  </a:lnTo>
                  <a:lnTo>
                    <a:pt x="218" y="34"/>
                  </a:lnTo>
                  <a:lnTo>
                    <a:pt x="246" y="32"/>
                  </a:lnTo>
                  <a:lnTo>
                    <a:pt x="274" y="31"/>
                  </a:lnTo>
                  <a:lnTo>
                    <a:pt x="279" y="32"/>
                  </a:lnTo>
                  <a:lnTo>
                    <a:pt x="285" y="31"/>
                  </a:lnTo>
                  <a:lnTo>
                    <a:pt x="296" y="31"/>
                  </a:lnTo>
                  <a:lnTo>
                    <a:pt x="304" y="29"/>
                  </a:lnTo>
                  <a:lnTo>
                    <a:pt x="312" y="27"/>
                  </a:lnTo>
                  <a:lnTo>
                    <a:pt x="318" y="24"/>
                  </a:lnTo>
                  <a:lnTo>
                    <a:pt x="322" y="21"/>
                  </a:lnTo>
                  <a:lnTo>
                    <a:pt x="323" y="16"/>
                  </a:lnTo>
                  <a:lnTo>
                    <a:pt x="325" y="15"/>
                  </a:lnTo>
                  <a:lnTo>
                    <a:pt x="323" y="11"/>
                  </a:lnTo>
                  <a:lnTo>
                    <a:pt x="320" y="10"/>
                  </a:lnTo>
                  <a:lnTo>
                    <a:pt x="314" y="8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7" y="4"/>
                  </a:lnTo>
                  <a:lnTo>
                    <a:pt x="27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4" name="Freeform 169"/>
            <p:cNvSpPr>
              <a:spLocks/>
            </p:cNvSpPr>
            <p:nvPr/>
          </p:nvSpPr>
          <p:spPr bwMode="auto">
            <a:xfrm>
              <a:off x="3176" y="1760"/>
              <a:ext cx="93" cy="152"/>
            </a:xfrm>
            <a:custGeom>
              <a:avLst/>
              <a:gdLst>
                <a:gd name="T0" fmla="*/ 92 w 93"/>
                <a:gd name="T1" fmla="*/ 151 h 152"/>
                <a:gd name="T2" fmla="*/ 71 w 93"/>
                <a:gd name="T3" fmla="*/ 148 h 152"/>
                <a:gd name="T4" fmla="*/ 0 w 93"/>
                <a:gd name="T5" fmla="*/ 0 h 152"/>
                <a:gd name="T6" fmla="*/ 22 w 93"/>
                <a:gd name="T7" fmla="*/ 3 h 152"/>
                <a:gd name="T8" fmla="*/ 92 w 93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2"/>
                <a:gd name="T17" fmla="*/ 93 w 9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2">
                  <a:moveTo>
                    <a:pt x="92" y="151"/>
                  </a:moveTo>
                  <a:lnTo>
                    <a:pt x="71" y="148"/>
                  </a:lnTo>
                  <a:lnTo>
                    <a:pt x="0" y="0"/>
                  </a:lnTo>
                  <a:lnTo>
                    <a:pt x="22" y="3"/>
                  </a:lnTo>
                  <a:lnTo>
                    <a:pt x="92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5" name="Freeform 170"/>
            <p:cNvSpPr>
              <a:spLocks/>
            </p:cNvSpPr>
            <p:nvPr/>
          </p:nvSpPr>
          <p:spPr bwMode="auto">
            <a:xfrm>
              <a:off x="3176" y="1760"/>
              <a:ext cx="95" cy="159"/>
            </a:xfrm>
            <a:custGeom>
              <a:avLst/>
              <a:gdLst>
                <a:gd name="T0" fmla="*/ 94 w 95"/>
                <a:gd name="T1" fmla="*/ 158 h 159"/>
                <a:gd name="T2" fmla="*/ 73 w 95"/>
                <a:gd name="T3" fmla="*/ 155 h 159"/>
                <a:gd name="T4" fmla="*/ 0 w 95"/>
                <a:gd name="T5" fmla="*/ 0 h 159"/>
                <a:gd name="T6" fmla="*/ 23 w 95"/>
                <a:gd name="T7" fmla="*/ 3 h 159"/>
                <a:gd name="T8" fmla="*/ 94 w 95"/>
                <a:gd name="T9" fmla="*/ 15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4" y="158"/>
                  </a:moveTo>
                  <a:lnTo>
                    <a:pt x="73" y="155"/>
                  </a:lnTo>
                  <a:lnTo>
                    <a:pt x="0" y="0"/>
                  </a:lnTo>
                  <a:lnTo>
                    <a:pt x="23" y="3"/>
                  </a:lnTo>
                  <a:lnTo>
                    <a:pt x="94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6" name="Freeform 171"/>
            <p:cNvSpPr>
              <a:spLocks/>
            </p:cNvSpPr>
            <p:nvPr/>
          </p:nvSpPr>
          <p:spPr bwMode="auto">
            <a:xfrm>
              <a:off x="3179" y="1759"/>
              <a:ext cx="86" cy="152"/>
            </a:xfrm>
            <a:custGeom>
              <a:avLst/>
              <a:gdLst>
                <a:gd name="T0" fmla="*/ 85 w 86"/>
                <a:gd name="T1" fmla="*/ 151 h 152"/>
                <a:gd name="T2" fmla="*/ 71 w 86"/>
                <a:gd name="T3" fmla="*/ 149 h 152"/>
                <a:gd name="T4" fmla="*/ 0 w 86"/>
                <a:gd name="T5" fmla="*/ 0 h 152"/>
                <a:gd name="T6" fmla="*/ 15 w 86"/>
                <a:gd name="T7" fmla="*/ 3 h 152"/>
                <a:gd name="T8" fmla="*/ 85 w 86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2"/>
                <a:gd name="T17" fmla="*/ 86 w 86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2">
                  <a:moveTo>
                    <a:pt x="85" y="151"/>
                  </a:moveTo>
                  <a:lnTo>
                    <a:pt x="71" y="149"/>
                  </a:lnTo>
                  <a:lnTo>
                    <a:pt x="0" y="0"/>
                  </a:lnTo>
                  <a:lnTo>
                    <a:pt x="15" y="3"/>
                  </a:lnTo>
                  <a:lnTo>
                    <a:pt x="85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7" name="Freeform 172"/>
            <p:cNvSpPr>
              <a:spLocks/>
            </p:cNvSpPr>
            <p:nvPr/>
          </p:nvSpPr>
          <p:spPr bwMode="auto">
            <a:xfrm>
              <a:off x="3179" y="1759"/>
              <a:ext cx="87" cy="160"/>
            </a:xfrm>
            <a:custGeom>
              <a:avLst/>
              <a:gdLst>
                <a:gd name="T0" fmla="*/ 86 w 87"/>
                <a:gd name="T1" fmla="*/ 159 h 160"/>
                <a:gd name="T2" fmla="*/ 73 w 87"/>
                <a:gd name="T3" fmla="*/ 156 h 160"/>
                <a:gd name="T4" fmla="*/ 0 w 87"/>
                <a:gd name="T5" fmla="*/ 0 h 160"/>
                <a:gd name="T6" fmla="*/ 16 w 87"/>
                <a:gd name="T7" fmla="*/ 3 h 160"/>
                <a:gd name="T8" fmla="*/ 86 w 87"/>
                <a:gd name="T9" fmla="*/ 15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60"/>
                <a:gd name="T17" fmla="*/ 87 w 8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60">
                  <a:moveTo>
                    <a:pt x="86" y="159"/>
                  </a:moveTo>
                  <a:lnTo>
                    <a:pt x="73" y="15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86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8" name="Freeform 173"/>
            <p:cNvSpPr>
              <a:spLocks/>
            </p:cNvSpPr>
            <p:nvPr/>
          </p:nvSpPr>
          <p:spPr bwMode="auto">
            <a:xfrm>
              <a:off x="2691" y="2184"/>
              <a:ext cx="850" cy="55"/>
            </a:xfrm>
            <a:custGeom>
              <a:avLst/>
              <a:gdLst>
                <a:gd name="T0" fmla="*/ 849 w 850"/>
                <a:gd name="T1" fmla="*/ 13 h 55"/>
                <a:gd name="T2" fmla="*/ 849 w 850"/>
                <a:gd name="T3" fmla="*/ 13 h 55"/>
                <a:gd name="T4" fmla="*/ 844 w 850"/>
                <a:gd name="T5" fmla="*/ 13 h 55"/>
                <a:gd name="T6" fmla="*/ 836 w 850"/>
                <a:gd name="T7" fmla="*/ 12 h 55"/>
                <a:gd name="T8" fmla="*/ 823 w 850"/>
                <a:gd name="T9" fmla="*/ 11 h 55"/>
                <a:gd name="T10" fmla="*/ 809 w 850"/>
                <a:gd name="T11" fmla="*/ 7 h 55"/>
                <a:gd name="T12" fmla="*/ 795 w 850"/>
                <a:gd name="T13" fmla="*/ 4 h 55"/>
                <a:gd name="T14" fmla="*/ 784 w 850"/>
                <a:gd name="T15" fmla="*/ 1 h 55"/>
                <a:gd name="T16" fmla="*/ 776 w 850"/>
                <a:gd name="T17" fmla="*/ 1 h 55"/>
                <a:gd name="T18" fmla="*/ 773 w 850"/>
                <a:gd name="T19" fmla="*/ 0 h 55"/>
                <a:gd name="T20" fmla="*/ 771 w 850"/>
                <a:gd name="T21" fmla="*/ 0 h 55"/>
                <a:gd name="T22" fmla="*/ 769 w 850"/>
                <a:gd name="T23" fmla="*/ 1 h 55"/>
                <a:gd name="T24" fmla="*/ 761 w 850"/>
                <a:gd name="T25" fmla="*/ 0 h 55"/>
                <a:gd name="T26" fmla="*/ 752 w 850"/>
                <a:gd name="T27" fmla="*/ 1 h 55"/>
                <a:gd name="T28" fmla="*/ 740 w 850"/>
                <a:gd name="T29" fmla="*/ 1 h 55"/>
                <a:gd name="T30" fmla="*/ 726 w 850"/>
                <a:gd name="T31" fmla="*/ 2 h 55"/>
                <a:gd name="T32" fmla="*/ 710 w 850"/>
                <a:gd name="T33" fmla="*/ 3 h 55"/>
                <a:gd name="T34" fmla="*/ 693 w 850"/>
                <a:gd name="T35" fmla="*/ 4 h 55"/>
                <a:gd name="T36" fmla="*/ 673 w 850"/>
                <a:gd name="T37" fmla="*/ 4 h 55"/>
                <a:gd name="T38" fmla="*/ 653 w 850"/>
                <a:gd name="T39" fmla="*/ 5 h 55"/>
                <a:gd name="T40" fmla="*/ 630 w 850"/>
                <a:gd name="T41" fmla="*/ 5 h 55"/>
                <a:gd name="T42" fmla="*/ 608 w 850"/>
                <a:gd name="T43" fmla="*/ 7 h 55"/>
                <a:gd name="T44" fmla="*/ 585 w 850"/>
                <a:gd name="T45" fmla="*/ 7 h 55"/>
                <a:gd name="T46" fmla="*/ 560 w 850"/>
                <a:gd name="T47" fmla="*/ 9 h 55"/>
                <a:gd name="T48" fmla="*/ 536 w 850"/>
                <a:gd name="T49" fmla="*/ 11 h 55"/>
                <a:gd name="T50" fmla="*/ 512 w 850"/>
                <a:gd name="T51" fmla="*/ 11 h 55"/>
                <a:gd name="T52" fmla="*/ 487 w 850"/>
                <a:gd name="T53" fmla="*/ 12 h 55"/>
                <a:gd name="T54" fmla="*/ 463 w 850"/>
                <a:gd name="T55" fmla="*/ 13 h 55"/>
                <a:gd name="T56" fmla="*/ 438 w 850"/>
                <a:gd name="T57" fmla="*/ 15 h 55"/>
                <a:gd name="T58" fmla="*/ 414 w 850"/>
                <a:gd name="T59" fmla="*/ 15 h 55"/>
                <a:gd name="T60" fmla="*/ 390 w 850"/>
                <a:gd name="T61" fmla="*/ 15 h 55"/>
                <a:gd name="T62" fmla="*/ 369 w 850"/>
                <a:gd name="T63" fmla="*/ 19 h 55"/>
                <a:gd name="T64" fmla="*/ 348 w 850"/>
                <a:gd name="T65" fmla="*/ 18 h 55"/>
                <a:gd name="T66" fmla="*/ 329 w 850"/>
                <a:gd name="T67" fmla="*/ 19 h 55"/>
                <a:gd name="T68" fmla="*/ 312 w 850"/>
                <a:gd name="T69" fmla="*/ 21 h 55"/>
                <a:gd name="T70" fmla="*/ 295 w 850"/>
                <a:gd name="T71" fmla="*/ 22 h 55"/>
                <a:gd name="T72" fmla="*/ 280 w 850"/>
                <a:gd name="T73" fmla="*/ 23 h 55"/>
                <a:gd name="T74" fmla="*/ 268 w 850"/>
                <a:gd name="T75" fmla="*/ 23 h 55"/>
                <a:gd name="T76" fmla="*/ 259 w 850"/>
                <a:gd name="T77" fmla="*/ 23 h 55"/>
                <a:gd name="T78" fmla="*/ 252 w 850"/>
                <a:gd name="T79" fmla="*/ 24 h 55"/>
                <a:gd name="T80" fmla="*/ 247 w 850"/>
                <a:gd name="T81" fmla="*/ 24 h 55"/>
                <a:gd name="T82" fmla="*/ 246 w 850"/>
                <a:gd name="T83" fmla="*/ 25 h 55"/>
                <a:gd name="T84" fmla="*/ 243 w 850"/>
                <a:gd name="T85" fmla="*/ 26 h 55"/>
                <a:gd name="T86" fmla="*/ 236 w 850"/>
                <a:gd name="T87" fmla="*/ 27 h 55"/>
                <a:gd name="T88" fmla="*/ 223 w 850"/>
                <a:gd name="T89" fmla="*/ 29 h 55"/>
                <a:gd name="T90" fmla="*/ 207 w 850"/>
                <a:gd name="T91" fmla="*/ 31 h 55"/>
                <a:gd name="T92" fmla="*/ 189 w 850"/>
                <a:gd name="T93" fmla="*/ 33 h 55"/>
                <a:gd name="T94" fmla="*/ 167 w 850"/>
                <a:gd name="T95" fmla="*/ 36 h 55"/>
                <a:gd name="T96" fmla="*/ 146 w 850"/>
                <a:gd name="T97" fmla="*/ 39 h 55"/>
                <a:gd name="T98" fmla="*/ 123 w 850"/>
                <a:gd name="T99" fmla="*/ 41 h 55"/>
                <a:gd name="T100" fmla="*/ 101 w 850"/>
                <a:gd name="T101" fmla="*/ 42 h 55"/>
                <a:gd name="T102" fmla="*/ 78 w 850"/>
                <a:gd name="T103" fmla="*/ 46 h 55"/>
                <a:gd name="T104" fmla="*/ 57 w 850"/>
                <a:gd name="T105" fmla="*/ 48 h 55"/>
                <a:gd name="T106" fmla="*/ 39 w 850"/>
                <a:gd name="T107" fmla="*/ 50 h 55"/>
                <a:gd name="T108" fmla="*/ 23 w 850"/>
                <a:gd name="T109" fmla="*/ 51 h 55"/>
                <a:gd name="T110" fmla="*/ 11 w 850"/>
                <a:gd name="T111" fmla="*/ 53 h 55"/>
                <a:gd name="T112" fmla="*/ 3 w 850"/>
                <a:gd name="T113" fmla="*/ 54 h 55"/>
                <a:gd name="T114" fmla="*/ 0 w 850"/>
                <a:gd name="T115" fmla="*/ 5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5"/>
                <a:gd name="T176" fmla="*/ 850 w 850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5">
                  <a:moveTo>
                    <a:pt x="849" y="13"/>
                  </a:moveTo>
                  <a:lnTo>
                    <a:pt x="849" y="13"/>
                  </a:lnTo>
                  <a:lnTo>
                    <a:pt x="844" y="13"/>
                  </a:lnTo>
                  <a:lnTo>
                    <a:pt x="836" y="12"/>
                  </a:lnTo>
                  <a:lnTo>
                    <a:pt x="823" y="11"/>
                  </a:lnTo>
                  <a:lnTo>
                    <a:pt x="809" y="7"/>
                  </a:lnTo>
                  <a:lnTo>
                    <a:pt x="795" y="4"/>
                  </a:lnTo>
                  <a:lnTo>
                    <a:pt x="784" y="1"/>
                  </a:lnTo>
                  <a:lnTo>
                    <a:pt x="776" y="1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69" y="1"/>
                  </a:lnTo>
                  <a:lnTo>
                    <a:pt x="761" y="0"/>
                  </a:lnTo>
                  <a:lnTo>
                    <a:pt x="752" y="1"/>
                  </a:lnTo>
                  <a:lnTo>
                    <a:pt x="740" y="1"/>
                  </a:lnTo>
                  <a:lnTo>
                    <a:pt x="726" y="2"/>
                  </a:lnTo>
                  <a:lnTo>
                    <a:pt x="710" y="3"/>
                  </a:lnTo>
                  <a:lnTo>
                    <a:pt x="693" y="4"/>
                  </a:lnTo>
                  <a:lnTo>
                    <a:pt x="673" y="4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8" y="7"/>
                  </a:lnTo>
                  <a:lnTo>
                    <a:pt x="585" y="7"/>
                  </a:lnTo>
                  <a:lnTo>
                    <a:pt x="560" y="9"/>
                  </a:lnTo>
                  <a:lnTo>
                    <a:pt x="536" y="11"/>
                  </a:lnTo>
                  <a:lnTo>
                    <a:pt x="512" y="11"/>
                  </a:lnTo>
                  <a:lnTo>
                    <a:pt x="487" y="12"/>
                  </a:lnTo>
                  <a:lnTo>
                    <a:pt x="463" y="13"/>
                  </a:lnTo>
                  <a:lnTo>
                    <a:pt x="438" y="15"/>
                  </a:lnTo>
                  <a:lnTo>
                    <a:pt x="414" y="15"/>
                  </a:lnTo>
                  <a:lnTo>
                    <a:pt x="390" y="15"/>
                  </a:lnTo>
                  <a:lnTo>
                    <a:pt x="369" y="19"/>
                  </a:lnTo>
                  <a:lnTo>
                    <a:pt x="348" y="18"/>
                  </a:lnTo>
                  <a:lnTo>
                    <a:pt x="329" y="19"/>
                  </a:lnTo>
                  <a:lnTo>
                    <a:pt x="312" y="21"/>
                  </a:lnTo>
                  <a:lnTo>
                    <a:pt x="295" y="22"/>
                  </a:lnTo>
                  <a:lnTo>
                    <a:pt x="280" y="23"/>
                  </a:lnTo>
                  <a:lnTo>
                    <a:pt x="268" y="23"/>
                  </a:lnTo>
                  <a:lnTo>
                    <a:pt x="259" y="23"/>
                  </a:lnTo>
                  <a:lnTo>
                    <a:pt x="252" y="24"/>
                  </a:lnTo>
                  <a:lnTo>
                    <a:pt x="247" y="24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6" y="27"/>
                  </a:lnTo>
                  <a:lnTo>
                    <a:pt x="223" y="29"/>
                  </a:lnTo>
                  <a:lnTo>
                    <a:pt x="207" y="31"/>
                  </a:lnTo>
                  <a:lnTo>
                    <a:pt x="189" y="33"/>
                  </a:lnTo>
                  <a:lnTo>
                    <a:pt x="167" y="36"/>
                  </a:lnTo>
                  <a:lnTo>
                    <a:pt x="146" y="39"/>
                  </a:lnTo>
                  <a:lnTo>
                    <a:pt x="123" y="41"/>
                  </a:lnTo>
                  <a:lnTo>
                    <a:pt x="101" y="42"/>
                  </a:lnTo>
                  <a:lnTo>
                    <a:pt x="78" y="46"/>
                  </a:lnTo>
                  <a:lnTo>
                    <a:pt x="57" y="48"/>
                  </a:lnTo>
                  <a:lnTo>
                    <a:pt x="39" y="50"/>
                  </a:lnTo>
                  <a:lnTo>
                    <a:pt x="23" y="51"/>
                  </a:lnTo>
                  <a:lnTo>
                    <a:pt x="11" y="53"/>
                  </a:lnTo>
                  <a:lnTo>
                    <a:pt x="3" y="54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9" name="Line 174"/>
            <p:cNvSpPr>
              <a:spLocks noChangeShapeType="1"/>
            </p:cNvSpPr>
            <p:nvPr/>
          </p:nvSpPr>
          <p:spPr bwMode="auto">
            <a:xfrm>
              <a:off x="2484" y="1887"/>
              <a:ext cx="0" cy="0"/>
            </a:xfrm>
            <a:prstGeom prst="line">
              <a:avLst/>
            </a:prstGeom>
            <a:noFill/>
            <a:ln w="12700">
              <a:solidFill>
                <a:srgbClr val="99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90" name="Freeform 175"/>
            <p:cNvSpPr>
              <a:spLocks/>
            </p:cNvSpPr>
            <p:nvPr/>
          </p:nvSpPr>
          <p:spPr bwMode="auto">
            <a:xfrm>
              <a:off x="2354" y="1885"/>
              <a:ext cx="131" cy="348"/>
            </a:xfrm>
            <a:custGeom>
              <a:avLst/>
              <a:gdLst>
                <a:gd name="T0" fmla="*/ 126 w 131"/>
                <a:gd name="T1" fmla="*/ 0 h 348"/>
                <a:gd name="T2" fmla="*/ 0 w 131"/>
                <a:gd name="T3" fmla="*/ 33 h 348"/>
                <a:gd name="T4" fmla="*/ 4 w 131"/>
                <a:gd name="T5" fmla="*/ 347 h 348"/>
                <a:gd name="T6" fmla="*/ 130 w 131"/>
                <a:gd name="T7" fmla="*/ 347 h 348"/>
                <a:gd name="T8" fmla="*/ 127 w 131"/>
                <a:gd name="T9" fmla="*/ 1 h 348"/>
                <a:gd name="T10" fmla="*/ 126 w 131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348"/>
                <a:gd name="T20" fmla="*/ 131 w 131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348">
                  <a:moveTo>
                    <a:pt x="126" y="0"/>
                  </a:moveTo>
                  <a:lnTo>
                    <a:pt x="0" y="33"/>
                  </a:lnTo>
                  <a:lnTo>
                    <a:pt x="4" y="347"/>
                  </a:lnTo>
                  <a:lnTo>
                    <a:pt x="130" y="347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1" name="Freeform 176"/>
            <p:cNvSpPr>
              <a:spLocks/>
            </p:cNvSpPr>
            <p:nvPr/>
          </p:nvSpPr>
          <p:spPr bwMode="auto">
            <a:xfrm>
              <a:off x="2353" y="1886"/>
              <a:ext cx="135" cy="354"/>
            </a:xfrm>
            <a:custGeom>
              <a:avLst/>
              <a:gdLst>
                <a:gd name="T0" fmla="*/ 130 w 135"/>
                <a:gd name="T1" fmla="*/ 0 h 354"/>
                <a:gd name="T2" fmla="*/ 0 w 135"/>
                <a:gd name="T3" fmla="*/ 33 h 354"/>
                <a:gd name="T4" fmla="*/ 6 w 135"/>
                <a:gd name="T5" fmla="*/ 353 h 354"/>
                <a:gd name="T6" fmla="*/ 134 w 135"/>
                <a:gd name="T7" fmla="*/ 353 h 354"/>
                <a:gd name="T8" fmla="*/ 131 w 135"/>
                <a:gd name="T9" fmla="*/ 1 h 354"/>
                <a:gd name="T10" fmla="*/ 130 w 135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354"/>
                <a:gd name="T20" fmla="*/ 135 w 135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354">
                  <a:moveTo>
                    <a:pt x="130" y="0"/>
                  </a:moveTo>
                  <a:lnTo>
                    <a:pt x="0" y="33"/>
                  </a:lnTo>
                  <a:lnTo>
                    <a:pt x="6" y="353"/>
                  </a:lnTo>
                  <a:lnTo>
                    <a:pt x="134" y="353"/>
                  </a:lnTo>
                  <a:lnTo>
                    <a:pt x="131" y="1"/>
                  </a:lnTo>
                  <a:lnTo>
                    <a:pt x="1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2" name="Freeform 177"/>
            <p:cNvSpPr>
              <a:spLocks/>
            </p:cNvSpPr>
            <p:nvPr/>
          </p:nvSpPr>
          <p:spPr bwMode="auto">
            <a:xfrm>
              <a:off x="2469" y="1887"/>
              <a:ext cx="18" cy="345"/>
            </a:xfrm>
            <a:custGeom>
              <a:avLst/>
              <a:gdLst>
                <a:gd name="T0" fmla="*/ 15 w 18"/>
                <a:gd name="T1" fmla="*/ 0 h 345"/>
                <a:gd name="T2" fmla="*/ 0 w 18"/>
                <a:gd name="T3" fmla="*/ 4 h 345"/>
                <a:gd name="T4" fmla="*/ 3 w 18"/>
                <a:gd name="T5" fmla="*/ 344 h 345"/>
                <a:gd name="T6" fmla="*/ 17 w 18"/>
                <a:gd name="T7" fmla="*/ 343 h 345"/>
                <a:gd name="T8" fmla="*/ 15 w 18"/>
                <a:gd name="T9" fmla="*/ 0 h 345"/>
                <a:gd name="T10" fmla="*/ 15 w 18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45"/>
                <a:gd name="T20" fmla="*/ 18 w 18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45">
                  <a:moveTo>
                    <a:pt x="15" y="0"/>
                  </a:moveTo>
                  <a:lnTo>
                    <a:pt x="0" y="4"/>
                  </a:lnTo>
                  <a:lnTo>
                    <a:pt x="3" y="344"/>
                  </a:lnTo>
                  <a:lnTo>
                    <a:pt x="17" y="343"/>
                  </a:lnTo>
                  <a:lnTo>
                    <a:pt x="15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3" name="Freeform 178"/>
            <p:cNvSpPr>
              <a:spLocks/>
            </p:cNvSpPr>
            <p:nvPr/>
          </p:nvSpPr>
          <p:spPr bwMode="auto">
            <a:xfrm>
              <a:off x="2469" y="1887"/>
              <a:ext cx="21" cy="353"/>
            </a:xfrm>
            <a:custGeom>
              <a:avLst/>
              <a:gdLst>
                <a:gd name="T0" fmla="*/ 16 w 21"/>
                <a:gd name="T1" fmla="*/ 0 h 353"/>
                <a:gd name="T2" fmla="*/ 0 w 21"/>
                <a:gd name="T3" fmla="*/ 4 h 353"/>
                <a:gd name="T4" fmla="*/ 4 w 21"/>
                <a:gd name="T5" fmla="*/ 352 h 353"/>
                <a:gd name="T6" fmla="*/ 20 w 21"/>
                <a:gd name="T7" fmla="*/ 352 h 353"/>
                <a:gd name="T8" fmla="*/ 15 w 21"/>
                <a:gd name="T9" fmla="*/ 0 h 353"/>
                <a:gd name="T10" fmla="*/ 16 w 21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53"/>
                <a:gd name="T20" fmla="*/ 21 w 21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53">
                  <a:moveTo>
                    <a:pt x="16" y="0"/>
                  </a:moveTo>
                  <a:lnTo>
                    <a:pt x="0" y="4"/>
                  </a:lnTo>
                  <a:lnTo>
                    <a:pt x="4" y="352"/>
                  </a:lnTo>
                  <a:lnTo>
                    <a:pt x="20" y="35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4" name="Freeform 179"/>
            <p:cNvSpPr>
              <a:spLocks/>
            </p:cNvSpPr>
            <p:nvPr/>
          </p:nvSpPr>
          <p:spPr bwMode="auto">
            <a:xfrm>
              <a:off x="2354" y="1914"/>
              <a:ext cx="17" cy="320"/>
            </a:xfrm>
            <a:custGeom>
              <a:avLst/>
              <a:gdLst>
                <a:gd name="T0" fmla="*/ 16 w 17"/>
                <a:gd name="T1" fmla="*/ 0 h 320"/>
                <a:gd name="T2" fmla="*/ 0 w 17"/>
                <a:gd name="T3" fmla="*/ 5 h 320"/>
                <a:gd name="T4" fmla="*/ 2 w 17"/>
                <a:gd name="T5" fmla="*/ 319 h 320"/>
                <a:gd name="T6" fmla="*/ 15 w 17"/>
                <a:gd name="T7" fmla="*/ 319 h 320"/>
                <a:gd name="T8" fmla="*/ 16 w 1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0"/>
                <a:gd name="T17" fmla="*/ 17 w 1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0">
                  <a:moveTo>
                    <a:pt x="16" y="0"/>
                  </a:moveTo>
                  <a:lnTo>
                    <a:pt x="0" y="5"/>
                  </a:lnTo>
                  <a:lnTo>
                    <a:pt x="2" y="319"/>
                  </a:lnTo>
                  <a:lnTo>
                    <a:pt x="15" y="319"/>
                  </a:lnTo>
                  <a:lnTo>
                    <a:pt x="16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5" name="Freeform 180"/>
            <p:cNvSpPr>
              <a:spLocks/>
            </p:cNvSpPr>
            <p:nvPr/>
          </p:nvSpPr>
          <p:spPr bwMode="auto">
            <a:xfrm>
              <a:off x="2354" y="1914"/>
              <a:ext cx="20" cy="327"/>
            </a:xfrm>
            <a:custGeom>
              <a:avLst/>
              <a:gdLst>
                <a:gd name="T0" fmla="*/ 16 w 20"/>
                <a:gd name="T1" fmla="*/ 0 h 327"/>
                <a:gd name="T2" fmla="*/ 0 w 20"/>
                <a:gd name="T3" fmla="*/ 5 h 327"/>
                <a:gd name="T4" fmla="*/ 5 w 20"/>
                <a:gd name="T5" fmla="*/ 326 h 327"/>
                <a:gd name="T6" fmla="*/ 19 w 20"/>
                <a:gd name="T7" fmla="*/ 326 h 327"/>
                <a:gd name="T8" fmla="*/ 16 w 20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7"/>
                <a:gd name="T17" fmla="*/ 20 w 20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7">
                  <a:moveTo>
                    <a:pt x="16" y="0"/>
                  </a:moveTo>
                  <a:lnTo>
                    <a:pt x="0" y="5"/>
                  </a:lnTo>
                  <a:lnTo>
                    <a:pt x="5" y="326"/>
                  </a:lnTo>
                  <a:lnTo>
                    <a:pt x="19" y="32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6" name="Freeform 181"/>
            <p:cNvSpPr>
              <a:spLocks/>
            </p:cNvSpPr>
            <p:nvPr/>
          </p:nvSpPr>
          <p:spPr bwMode="auto">
            <a:xfrm>
              <a:off x="2341" y="1986"/>
              <a:ext cx="160" cy="168"/>
            </a:xfrm>
            <a:custGeom>
              <a:avLst/>
              <a:gdLst>
                <a:gd name="T0" fmla="*/ 81 w 160"/>
                <a:gd name="T1" fmla="*/ 166 h 168"/>
                <a:gd name="T2" fmla="*/ 73 w 160"/>
                <a:gd name="T3" fmla="*/ 167 h 168"/>
                <a:gd name="T4" fmla="*/ 64 w 160"/>
                <a:gd name="T5" fmla="*/ 166 h 168"/>
                <a:gd name="T6" fmla="*/ 58 w 160"/>
                <a:gd name="T7" fmla="*/ 165 h 168"/>
                <a:gd name="T8" fmla="*/ 50 w 160"/>
                <a:gd name="T9" fmla="*/ 161 h 168"/>
                <a:gd name="T10" fmla="*/ 43 w 160"/>
                <a:gd name="T11" fmla="*/ 158 h 168"/>
                <a:gd name="T12" fmla="*/ 37 w 160"/>
                <a:gd name="T13" fmla="*/ 154 h 168"/>
                <a:gd name="T14" fmla="*/ 31 w 160"/>
                <a:gd name="T15" fmla="*/ 149 h 168"/>
                <a:gd name="T16" fmla="*/ 24 w 160"/>
                <a:gd name="T17" fmla="*/ 143 h 168"/>
                <a:gd name="T18" fmla="*/ 18 w 160"/>
                <a:gd name="T19" fmla="*/ 137 h 168"/>
                <a:gd name="T20" fmla="*/ 15 w 160"/>
                <a:gd name="T21" fmla="*/ 132 h 168"/>
                <a:gd name="T22" fmla="*/ 11 w 160"/>
                <a:gd name="T23" fmla="*/ 126 h 168"/>
                <a:gd name="T24" fmla="*/ 7 w 160"/>
                <a:gd name="T25" fmla="*/ 117 h 168"/>
                <a:gd name="T26" fmla="*/ 4 w 160"/>
                <a:gd name="T27" fmla="*/ 111 h 168"/>
                <a:gd name="T28" fmla="*/ 0 w 160"/>
                <a:gd name="T29" fmla="*/ 102 h 168"/>
                <a:gd name="T30" fmla="*/ 1 w 160"/>
                <a:gd name="T31" fmla="*/ 94 h 168"/>
                <a:gd name="T32" fmla="*/ 0 w 160"/>
                <a:gd name="T33" fmla="*/ 86 h 168"/>
                <a:gd name="T34" fmla="*/ 2 w 160"/>
                <a:gd name="T35" fmla="*/ 68 h 168"/>
                <a:gd name="T36" fmla="*/ 6 w 160"/>
                <a:gd name="T37" fmla="*/ 53 h 168"/>
                <a:gd name="T38" fmla="*/ 13 w 160"/>
                <a:gd name="T39" fmla="*/ 38 h 168"/>
                <a:gd name="T40" fmla="*/ 23 w 160"/>
                <a:gd name="T41" fmla="*/ 26 h 168"/>
                <a:gd name="T42" fmla="*/ 34 w 160"/>
                <a:gd name="T43" fmla="*/ 16 h 168"/>
                <a:gd name="T44" fmla="*/ 48 w 160"/>
                <a:gd name="T45" fmla="*/ 6 h 168"/>
                <a:gd name="T46" fmla="*/ 63 w 160"/>
                <a:gd name="T47" fmla="*/ 2 h 168"/>
                <a:gd name="T48" fmla="*/ 78 w 160"/>
                <a:gd name="T49" fmla="*/ 0 h 168"/>
                <a:gd name="T50" fmla="*/ 88 w 160"/>
                <a:gd name="T51" fmla="*/ 0 h 168"/>
                <a:gd name="T52" fmla="*/ 95 w 160"/>
                <a:gd name="T53" fmla="*/ 2 h 168"/>
                <a:gd name="T54" fmla="*/ 103 w 160"/>
                <a:gd name="T55" fmla="*/ 3 h 168"/>
                <a:gd name="T56" fmla="*/ 110 w 160"/>
                <a:gd name="T57" fmla="*/ 6 h 168"/>
                <a:gd name="T58" fmla="*/ 117 w 160"/>
                <a:gd name="T59" fmla="*/ 10 h 168"/>
                <a:gd name="T60" fmla="*/ 123 w 160"/>
                <a:gd name="T61" fmla="*/ 15 h 168"/>
                <a:gd name="T62" fmla="*/ 129 w 160"/>
                <a:gd name="T63" fmla="*/ 19 h 168"/>
                <a:gd name="T64" fmla="*/ 135 w 160"/>
                <a:gd name="T65" fmla="*/ 23 h 168"/>
                <a:gd name="T66" fmla="*/ 141 w 160"/>
                <a:gd name="T67" fmla="*/ 30 h 168"/>
                <a:gd name="T68" fmla="*/ 145 w 160"/>
                <a:gd name="T69" fmla="*/ 37 h 168"/>
                <a:gd name="T70" fmla="*/ 150 w 160"/>
                <a:gd name="T71" fmla="*/ 44 h 168"/>
                <a:gd name="T72" fmla="*/ 153 w 160"/>
                <a:gd name="T73" fmla="*/ 50 h 168"/>
                <a:gd name="T74" fmla="*/ 156 w 160"/>
                <a:gd name="T75" fmla="*/ 59 h 168"/>
                <a:gd name="T76" fmla="*/ 158 w 160"/>
                <a:gd name="T77" fmla="*/ 67 h 168"/>
                <a:gd name="T78" fmla="*/ 159 w 160"/>
                <a:gd name="T79" fmla="*/ 74 h 168"/>
                <a:gd name="T80" fmla="*/ 158 w 160"/>
                <a:gd name="T81" fmla="*/ 83 h 168"/>
                <a:gd name="T82" fmla="*/ 159 w 160"/>
                <a:gd name="T83" fmla="*/ 100 h 168"/>
                <a:gd name="T84" fmla="*/ 152 w 160"/>
                <a:gd name="T85" fmla="*/ 116 h 168"/>
                <a:gd name="T86" fmla="*/ 147 w 160"/>
                <a:gd name="T87" fmla="*/ 130 h 168"/>
                <a:gd name="T88" fmla="*/ 137 w 160"/>
                <a:gd name="T89" fmla="*/ 142 h 168"/>
                <a:gd name="T90" fmla="*/ 125 w 160"/>
                <a:gd name="T91" fmla="*/ 152 h 168"/>
                <a:gd name="T92" fmla="*/ 113 w 160"/>
                <a:gd name="T93" fmla="*/ 161 h 168"/>
                <a:gd name="T94" fmla="*/ 97 w 160"/>
                <a:gd name="T95" fmla="*/ 165 h 168"/>
                <a:gd name="T96" fmla="*/ 81 w 160"/>
                <a:gd name="T97" fmla="*/ 166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81" y="166"/>
                  </a:moveTo>
                  <a:lnTo>
                    <a:pt x="73" y="167"/>
                  </a:lnTo>
                  <a:lnTo>
                    <a:pt x="64" y="166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3" y="158"/>
                  </a:lnTo>
                  <a:lnTo>
                    <a:pt x="37" y="154"/>
                  </a:lnTo>
                  <a:lnTo>
                    <a:pt x="31" y="149"/>
                  </a:lnTo>
                  <a:lnTo>
                    <a:pt x="24" y="143"/>
                  </a:lnTo>
                  <a:lnTo>
                    <a:pt x="18" y="137"/>
                  </a:lnTo>
                  <a:lnTo>
                    <a:pt x="15" y="132"/>
                  </a:lnTo>
                  <a:lnTo>
                    <a:pt x="11" y="126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3" y="26"/>
                  </a:lnTo>
                  <a:lnTo>
                    <a:pt x="34" y="16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41" y="30"/>
                  </a:lnTo>
                  <a:lnTo>
                    <a:pt x="145" y="37"/>
                  </a:lnTo>
                  <a:lnTo>
                    <a:pt x="150" y="44"/>
                  </a:lnTo>
                  <a:lnTo>
                    <a:pt x="153" y="50"/>
                  </a:lnTo>
                  <a:lnTo>
                    <a:pt x="156" y="59"/>
                  </a:lnTo>
                  <a:lnTo>
                    <a:pt x="158" y="67"/>
                  </a:lnTo>
                  <a:lnTo>
                    <a:pt x="159" y="74"/>
                  </a:lnTo>
                  <a:lnTo>
                    <a:pt x="158" y="83"/>
                  </a:lnTo>
                  <a:lnTo>
                    <a:pt x="159" y="100"/>
                  </a:lnTo>
                  <a:lnTo>
                    <a:pt x="152" y="116"/>
                  </a:lnTo>
                  <a:lnTo>
                    <a:pt x="147" y="130"/>
                  </a:lnTo>
                  <a:lnTo>
                    <a:pt x="137" y="142"/>
                  </a:lnTo>
                  <a:lnTo>
                    <a:pt x="125" y="152"/>
                  </a:lnTo>
                  <a:lnTo>
                    <a:pt x="113" y="161"/>
                  </a:lnTo>
                  <a:lnTo>
                    <a:pt x="97" y="165"/>
                  </a:lnTo>
                  <a:lnTo>
                    <a:pt x="81" y="166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7" name="Freeform 182"/>
            <p:cNvSpPr>
              <a:spLocks/>
            </p:cNvSpPr>
            <p:nvPr/>
          </p:nvSpPr>
          <p:spPr bwMode="auto">
            <a:xfrm>
              <a:off x="2340" y="1987"/>
              <a:ext cx="166" cy="175"/>
            </a:xfrm>
            <a:custGeom>
              <a:avLst/>
              <a:gdLst>
                <a:gd name="T0" fmla="*/ 84 w 166"/>
                <a:gd name="T1" fmla="*/ 174 h 175"/>
                <a:gd name="T2" fmla="*/ 84 w 166"/>
                <a:gd name="T3" fmla="*/ 174 h 175"/>
                <a:gd name="T4" fmla="*/ 76 w 166"/>
                <a:gd name="T5" fmla="*/ 173 h 175"/>
                <a:gd name="T6" fmla="*/ 67 w 166"/>
                <a:gd name="T7" fmla="*/ 172 h 175"/>
                <a:gd name="T8" fmla="*/ 59 w 166"/>
                <a:gd name="T9" fmla="*/ 170 h 175"/>
                <a:gd name="T10" fmla="*/ 52 w 166"/>
                <a:gd name="T11" fmla="*/ 166 h 175"/>
                <a:gd name="T12" fmla="*/ 44 w 166"/>
                <a:gd name="T13" fmla="*/ 163 h 175"/>
                <a:gd name="T14" fmla="*/ 37 w 166"/>
                <a:gd name="T15" fmla="*/ 159 h 175"/>
                <a:gd name="T16" fmla="*/ 31 w 166"/>
                <a:gd name="T17" fmla="*/ 155 h 175"/>
                <a:gd name="T18" fmla="*/ 25 w 166"/>
                <a:gd name="T19" fmla="*/ 149 h 175"/>
                <a:gd name="T20" fmla="*/ 19 w 166"/>
                <a:gd name="T21" fmla="*/ 142 h 175"/>
                <a:gd name="T22" fmla="*/ 15 w 166"/>
                <a:gd name="T23" fmla="*/ 136 h 175"/>
                <a:gd name="T24" fmla="*/ 10 w 166"/>
                <a:gd name="T25" fmla="*/ 130 h 175"/>
                <a:gd name="T26" fmla="*/ 7 w 166"/>
                <a:gd name="T27" fmla="*/ 122 h 175"/>
                <a:gd name="T28" fmla="*/ 4 w 166"/>
                <a:gd name="T29" fmla="*/ 114 h 175"/>
                <a:gd name="T30" fmla="*/ 1 w 166"/>
                <a:gd name="T31" fmla="*/ 106 h 175"/>
                <a:gd name="T32" fmla="*/ 0 w 166"/>
                <a:gd name="T33" fmla="*/ 95 h 175"/>
                <a:gd name="T34" fmla="*/ 0 w 166"/>
                <a:gd name="T35" fmla="*/ 88 h 175"/>
                <a:gd name="T36" fmla="*/ 2 w 166"/>
                <a:gd name="T37" fmla="*/ 71 h 175"/>
                <a:gd name="T38" fmla="*/ 5 w 166"/>
                <a:gd name="T39" fmla="*/ 55 h 175"/>
                <a:gd name="T40" fmla="*/ 13 w 166"/>
                <a:gd name="T41" fmla="*/ 39 h 175"/>
                <a:gd name="T42" fmla="*/ 23 w 166"/>
                <a:gd name="T43" fmla="*/ 27 h 175"/>
                <a:gd name="T44" fmla="*/ 35 w 166"/>
                <a:gd name="T45" fmla="*/ 16 h 175"/>
                <a:gd name="T46" fmla="*/ 50 w 166"/>
                <a:gd name="T47" fmla="*/ 7 h 175"/>
                <a:gd name="T48" fmla="*/ 65 w 166"/>
                <a:gd name="T49" fmla="*/ 2 h 175"/>
                <a:gd name="T50" fmla="*/ 81 w 166"/>
                <a:gd name="T51" fmla="*/ 0 h 175"/>
                <a:gd name="T52" fmla="*/ 91 w 166"/>
                <a:gd name="T53" fmla="*/ 1 h 175"/>
                <a:gd name="T54" fmla="*/ 98 w 166"/>
                <a:gd name="T55" fmla="*/ 1 h 175"/>
                <a:gd name="T56" fmla="*/ 107 w 166"/>
                <a:gd name="T57" fmla="*/ 3 h 175"/>
                <a:gd name="T58" fmla="*/ 114 w 166"/>
                <a:gd name="T59" fmla="*/ 6 h 175"/>
                <a:gd name="T60" fmla="*/ 121 w 166"/>
                <a:gd name="T61" fmla="*/ 11 h 175"/>
                <a:gd name="T62" fmla="*/ 128 w 166"/>
                <a:gd name="T63" fmla="*/ 15 h 175"/>
                <a:gd name="T64" fmla="*/ 134 w 166"/>
                <a:gd name="T65" fmla="*/ 19 h 175"/>
                <a:gd name="T66" fmla="*/ 140 w 166"/>
                <a:gd name="T67" fmla="*/ 24 h 175"/>
                <a:gd name="T68" fmla="*/ 146 w 166"/>
                <a:gd name="T69" fmla="*/ 31 h 175"/>
                <a:gd name="T70" fmla="*/ 150 w 166"/>
                <a:gd name="T71" fmla="*/ 39 h 175"/>
                <a:gd name="T72" fmla="*/ 155 w 166"/>
                <a:gd name="T73" fmla="*/ 46 h 175"/>
                <a:gd name="T74" fmla="*/ 159 w 166"/>
                <a:gd name="T75" fmla="*/ 52 h 175"/>
                <a:gd name="T76" fmla="*/ 160 w 166"/>
                <a:gd name="T77" fmla="*/ 61 h 175"/>
                <a:gd name="T78" fmla="*/ 163 w 166"/>
                <a:gd name="T79" fmla="*/ 68 h 175"/>
                <a:gd name="T80" fmla="*/ 164 w 166"/>
                <a:gd name="T81" fmla="*/ 77 h 175"/>
                <a:gd name="T82" fmla="*/ 165 w 166"/>
                <a:gd name="T83" fmla="*/ 86 h 175"/>
                <a:gd name="T84" fmla="*/ 164 w 166"/>
                <a:gd name="T85" fmla="*/ 104 h 175"/>
                <a:gd name="T86" fmla="*/ 158 w 166"/>
                <a:gd name="T87" fmla="*/ 120 h 175"/>
                <a:gd name="T88" fmla="*/ 151 w 166"/>
                <a:gd name="T89" fmla="*/ 135 h 175"/>
                <a:gd name="T90" fmla="*/ 142 w 166"/>
                <a:gd name="T91" fmla="*/ 148 h 175"/>
                <a:gd name="T92" fmla="*/ 130 w 166"/>
                <a:gd name="T93" fmla="*/ 158 h 175"/>
                <a:gd name="T94" fmla="*/ 115 w 166"/>
                <a:gd name="T95" fmla="*/ 167 h 175"/>
                <a:gd name="T96" fmla="*/ 101 w 166"/>
                <a:gd name="T97" fmla="*/ 171 h 175"/>
                <a:gd name="T98" fmla="*/ 84 w 166"/>
                <a:gd name="T99" fmla="*/ 17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75"/>
                <a:gd name="T152" fmla="*/ 166 w 166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75">
                  <a:moveTo>
                    <a:pt x="84" y="174"/>
                  </a:moveTo>
                  <a:lnTo>
                    <a:pt x="84" y="174"/>
                  </a:lnTo>
                  <a:lnTo>
                    <a:pt x="76" y="173"/>
                  </a:lnTo>
                  <a:lnTo>
                    <a:pt x="67" y="172"/>
                  </a:lnTo>
                  <a:lnTo>
                    <a:pt x="59" y="170"/>
                  </a:lnTo>
                  <a:lnTo>
                    <a:pt x="52" y="166"/>
                  </a:lnTo>
                  <a:lnTo>
                    <a:pt x="44" y="163"/>
                  </a:lnTo>
                  <a:lnTo>
                    <a:pt x="37" y="159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0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1" y="10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5" y="55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6"/>
                  </a:lnTo>
                  <a:lnTo>
                    <a:pt x="50" y="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1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4" y="6"/>
                  </a:lnTo>
                  <a:lnTo>
                    <a:pt x="121" y="11"/>
                  </a:lnTo>
                  <a:lnTo>
                    <a:pt x="128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6" y="31"/>
                  </a:lnTo>
                  <a:lnTo>
                    <a:pt x="150" y="39"/>
                  </a:lnTo>
                  <a:lnTo>
                    <a:pt x="155" y="46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3" y="68"/>
                  </a:lnTo>
                  <a:lnTo>
                    <a:pt x="164" y="77"/>
                  </a:lnTo>
                  <a:lnTo>
                    <a:pt x="165" y="86"/>
                  </a:lnTo>
                  <a:lnTo>
                    <a:pt x="164" y="104"/>
                  </a:lnTo>
                  <a:lnTo>
                    <a:pt x="158" y="120"/>
                  </a:lnTo>
                  <a:lnTo>
                    <a:pt x="151" y="135"/>
                  </a:lnTo>
                  <a:lnTo>
                    <a:pt x="142" y="148"/>
                  </a:lnTo>
                  <a:lnTo>
                    <a:pt x="130" y="158"/>
                  </a:lnTo>
                  <a:lnTo>
                    <a:pt x="115" y="167"/>
                  </a:lnTo>
                  <a:lnTo>
                    <a:pt x="101" y="171"/>
                  </a:lnTo>
                  <a:lnTo>
                    <a:pt x="84" y="1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8" name="Freeform 183"/>
            <p:cNvSpPr>
              <a:spLocks/>
            </p:cNvSpPr>
            <p:nvPr/>
          </p:nvSpPr>
          <p:spPr bwMode="auto">
            <a:xfrm>
              <a:off x="2371" y="2022"/>
              <a:ext cx="100" cy="98"/>
            </a:xfrm>
            <a:custGeom>
              <a:avLst/>
              <a:gdLst>
                <a:gd name="T0" fmla="*/ 50 w 100"/>
                <a:gd name="T1" fmla="*/ 97 h 98"/>
                <a:gd name="T2" fmla="*/ 40 w 100"/>
                <a:gd name="T3" fmla="*/ 97 h 98"/>
                <a:gd name="T4" fmla="*/ 32 w 100"/>
                <a:gd name="T5" fmla="*/ 94 h 98"/>
                <a:gd name="T6" fmla="*/ 24 w 100"/>
                <a:gd name="T7" fmla="*/ 89 h 98"/>
                <a:gd name="T8" fmla="*/ 15 w 100"/>
                <a:gd name="T9" fmla="*/ 83 h 98"/>
                <a:gd name="T10" fmla="*/ 10 w 100"/>
                <a:gd name="T11" fmla="*/ 76 h 98"/>
                <a:gd name="T12" fmla="*/ 4 w 100"/>
                <a:gd name="T13" fmla="*/ 67 h 98"/>
                <a:gd name="T14" fmla="*/ 2 w 100"/>
                <a:gd name="T15" fmla="*/ 58 h 98"/>
                <a:gd name="T16" fmla="*/ 0 w 100"/>
                <a:gd name="T17" fmla="*/ 50 h 98"/>
                <a:gd name="T18" fmla="*/ 1 w 100"/>
                <a:gd name="T19" fmla="*/ 38 h 98"/>
                <a:gd name="T20" fmla="*/ 4 w 100"/>
                <a:gd name="T21" fmla="*/ 29 h 98"/>
                <a:gd name="T22" fmla="*/ 8 w 100"/>
                <a:gd name="T23" fmla="*/ 22 h 98"/>
                <a:gd name="T24" fmla="*/ 14 w 100"/>
                <a:gd name="T25" fmla="*/ 14 h 98"/>
                <a:gd name="T26" fmla="*/ 22 w 100"/>
                <a:gd name="T27" fmla="*/ 8 h 98"/>
                <a:gd name="T28" fmla="*/ 30 w 100"/>
                <a:gd name="T29" fmla="*/ 3 h 98"/>
                <a:gd name="T30" fmla="*/ 40 w 100"/>
                <a:gd name="T31" fmla="*/ 0 h 98"/>
                <a:gd name="T32" fmla="*/ 48 w 100"/>
                <a:gd name="T33" fmla="*/ 0 h 98"/>
                <a:gd name="T34" fmla="*/ 59 w 100"/>
                <a:gd name="T35" fmla="*/ 1 h 98"/>
                <a:gd name="T36" fmla="*/ 69 w 100"/>
                <a:gd name="T37" fmla="*/ 2 h 98"/>
                <a:gd name="T38" fmla="*/ 76 w 100"/>
                <a:gd name="T39" fmla="*/ 7 h 98"/>
                <a:gd name="T40" fmla="*/ 83 w 100"/>
                <a:gd name="T41" fmla="*/ 14 h 98"/>
                <a:gd name="T42" fmla="*/ 90 w 100"/>
                <a:gd name="T43" fmla="*/ 19 h 98"/>
                <a:gd name="T44" fmla="*/ 95 w 100"/>
                <a:gd name="T45" fmla="*/ 29 h 98"/>
                <a:gd name="T46" fmla="*/ 98 w 100"/>
                <a:gd name="T47" fmla="*/ 37 h 98"/>
                <a:gd name="T48" fmla="*/ 99 w 100"/>
                <a:gd name="T49" fmla="*/ 46 h 98"/>
                <a:gd name="T50" fmla="*/ 98 w 100"/>
                <a:gd name="T51" fmla="*/ 58 h 98"/>
                <a:gd name="T52" fmla="*/ 96 w 100"/>
                <a:gd name="T53" fmla="*/ 66 h 98"/>
                <a:gd name="T54" fmla="*/ 91 w 100"/>
                <a:gd name="T55" fmla="*/ 74 h 98"/>
                <a:gd name="T56" fmla="*/ 85 w 100"/>
                <a:gd name="T57" fmla="*/ 83 h 98"/>
                <a:gd name="T58" fmla="*/ 79 w 100"/>
                <a:gd name="T59" fmla="*/ 87 h 98"/>
                <a:gd name="T60" fmla="*/ 70 w 100"/>
                <a:gd name="T61" fmla="*/ 93 h 98"/>
                <a:gd name="T62" fmla="*/ 60 w 100"/>
                <a:gd name="T63" fmla="*/ 97 h 98"/>
                <a:gd name="T64" fmla="*/ 50 w 100"/>
                <a:gd name="T65" fmla="*/ 9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8"/>
                <a:gd name="T101" fmla="*/ 100 w 10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8">
                  <a:moveTo>
                    <a:pt x="50" y="97"/>
                  </a:moveTo>
                  <a:lnTo>
                    <a:pt x="40" y="97"/>
                  </a:lnTo>
                  <a:lnTo>
                    <a:pt x="32" y="94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6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3" y="14"/>
                  </a:lnTo>
                  <a:lnTo>
                    <a:pt x="90" y="19"/>
                  </a:lnTo>
                  <a:lnTo>
                    <a:pt x="95" y="29"/>
                  </a:lnTo>
                  <a:lnTo>
                    <a:pt x="98" y="37"/>
                  </a:lnTo>
                  <a:lnTo>
                    <a:pt x="99" y="46"/>
                  </a:lnTo>
                  <a:lnTo>
                    <a:pt x="98" y="58"/>
                  </a:lnTo>
                  <a:lnTo>
                    <a:pt x="96" y="66"/>
                  </a:lnTo>
                  <a:lnTo>
                    <a:pt x="91" y="74"/>
                  </a:lnTo>
                  <a:lnTo>
                    <a:pt x="85" y="83"/>
                  </a:lnTo>
                  <a:lnTo>
                    <a:pt x="79" y="87"/>
                  </a:lnTo>
                  <a:lnTo>
                    <a:pt x="70" y="93"/>
                  </a:lnTo>
                  <a:lnTo>
                    <a:pt x="60" y="97"/>
                  </a:lnTo>
                  <a:lnTo>
                    <a:pt x="50" y="9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9" name="Freeform 184"/>
            <p:cNvSpPr>
              <a:spLocks/>
            </p:cNvSpPr>
            <p:nvPr/>
          </p:nvSpPr>
          <p:spPr bwMode="auto">
            <a:xfrm>
              <a:off x="2402" y="2051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17 w 42"/>
                <a:gd name="T3" fmla="*/ 1 h 42"/>
                <a:gd name="T4" fmla="*/ 12 w 42"/>
                <a:gd name="T5" fmla="*/ 3 h 42"/>
                <a:gd name="T6" fmla="*/ 8 w 42"/>
                <a:gd name="T7" fmla="*/ 4 h 42"/>
                <a:gd name="T8" fmla="*/ 6 w 42"/>
                <a:gd name="T9" fmla="*/ 7 h 42"/>
                <a:gd name="T10" fmla="*/ 3 w 42"/>
                <a:gd name="T11" fmla="*/ 10 h 42"/>
                <a:gd name="T12" fmla="*/ 0 w 42"/>
                <a:gd name="T13" fmla="*/ 14 h 42"/>
                <a:gd name="T14" fmla="*/ 0 w 42"/>
                <a:gd name="T15" fmla="*/ 17 h 42"/>
                <a:gd name="T16" fmla="*/ 0 w 42"/>
                <a:gd name="T17" fmla="*/ 22 h 42"/>
                <a:gd name="T18" fmla="*/ 0 w 42"/>
                <a:gd name="T19" fmla="*/ 25 h 42"/>
                <a:gd name="T20" fmla="*/ 2 w 42"/>
                <a:gd name="T21" fmla="*/ 29 h 42"/>
                <a:gd name="T22" fmla="*/ 5 w 42"/>
                <a:gd name="T23" fmla="*/ 33 h 42"/>
                <a:gd name="T24" fmla="*/ 7 w 42"/>
                <a:gd name="T25" fmla="*/ 35 h 42"/>
                <a:gd name="T26" fmla="*/ 9 w 42"/>
                <a:gd name="T27" fmla="*/ 38 h 42"/>
                <a:gd name="T28" fmla="*/ 14 w 42"/>
                <a:gd name="T29" fmla="*/ 40 h 42"/>
                <a:gd name="T30" fmla="*/ 17 w 42"/>
                <a:gd name="T31" fmla="*/ 40 h 42"/>
                <a:gd name="T32" fmla="*/ 22 w 42"/>
                <a:gd name="T33" fmla="*/ 41 h 42"/>
                <a:gd name="T34" fmla="*/ 29 w 42"/>
                <a:gd name="T35" fmla="*/ 40 h 42"/>
                <a:gd name="T36" fmla="*/ 36 w 42"/>
                <a:gd name="T37" fmla="*/ 35 h 42"/>
                <a:gd name="T38" fmla="*/ 39 w 42"/>
                <a:gd name="T39" fmla="*/ 29 h 42"/>
                <a:gd name="T40" fmla="*/ 41 w 42"/>
                <a:gd name="T41" fmla="*/ 21 h 42"/>
                <a:gd name="T42" fmla="*/ 40 w 42"/>
                <a:gd name="T43" fmla="*/ 17 h 42"/>
                <a:gd name="T44" fmla="*/ 39 w 42"/>
                <a:gd name="T45" fmla="*/ 13 h 42"/>
                <a:gd name="T46" fmla="*/ 37 w 42"/>
                <a:gd name="T47" fmla="*/ 10 h 42"/>
                <a:gd name="T48" fmla="*/ 36 w 42"/>
                <a:gd name="T49" fmla="*/ 7 h 42"/>
                <a:gd name="T50" fmla="*/ 31 w 42"/>
                <a:gd name="T51" fmla="*/ 4 h 42"/>
                <a:gd name="T52" fmla="*/ 28 w 42"/>
                <a:gd name="T53" fmla="*/ 3 h 42"/>
                <a:gd name="T54" fmla="*/ 24 w 42"/>
                <a:gd name="T55" fmla="*/ 1 h 42"/>
                <a:gd name="T56" fmla="*/ 21 w 42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42"/>
                <a:gd name="T89" fmla="*/ 42 w 4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42">
                  <a:moveTo>
                    <a:pt x="21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2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0" name="Freeform 185"/>
            <p:cNvSpPr>
              <a:spLocks/>
            </p:cNvSpPr>
            <p:nvPr/>
          </p:nvSpPr>
          <p:spPr bwMode="auto">
            <a:xfrm>
              <a:off x="1728" y="1808"/>
              <a:ext cx="43" cy="155"/>
            </a:xfrm>
            <a:custGeom>
              <a:avLst/>
              <a:gdLst>
                <a:gd name="T0" fmla="*/ 41 w 43"/>
                <a:gd name="T1" fmla="*/ 0 h 155"/>
                <a:gd name="T2" fmla="*/ 0 w 43"/>
                <a:gd name="T3" fmla="*/ 0 h 155"/>
                <a:gd name="T4" fmla="*/ 0 w 43"/>
                <a:gd name="T5" fmla="*/ 154 h 155"/>
                <a:gd name="T6" fmla="*/ 42 w 43"/>
                <a:gd name="T7" fmla="*/ 154 h 155"/>
                <a:gd name="T8" fmla="*/ 41 w 43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5"/>
                <a:gd name="T17" fmla="*/ 43 w 43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5">
                  <a:moveTo>
                    <a:pt x="41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1" name="Freeform 186"/>
            <p:cNvSpPr>
              <a:spLocks/>
            </p:cNvSpPr>
            <p:nvPr/>
          </p:nvSpPr>
          <p:spPr bwMode="auto">
            <a:xfrm>
              <a:off x="1683" y="1809"/>
              <a:ext cx="43" cy="154"/>
            </a:xfrm>
            <a:custGeom>
              <a:avLst/>
              <a:gdLst>
                <a:gd name="T0" fmla="*/ 41 w 43"/>
                <a:gd name="T1" fmla="*/ 0 h 154"/>
                <a:gd name="T2" fmla="*/ 0 w 43"/>
                <a:gd name="T3" fmla="*/ 0 h 154"/>
                <a:gd name="T4" fmla="*/ 1 w 43"/>
                <a:gd name="T5" fmla="*/ 152 h 154"/>
                <a:gd name="T6" fmla="*/ 42 w 43"/>
                <a:gd name="T7" fmla="*/ 153 h 154"/>
                <a:gd name="T8" fmla="*/ 41 w 4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4"/>
                <a:gd name="T17" fmla="*/ 43 w 4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4">
                  <a:moveTo>
                    <a:pt x="41" y="0"/>
                  </a:moveTo>
                  <a:lnTo>
                    <a:pt x="0" y="0"/>
                  </a:lnTo>
                  <a:lnTo>
                    <a:pt x="1" y="152"/>
                  </a:lnTo>
                  <a:lnTo>
                    <a:pt x="42" y="153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2" name="Freeform 187"/>
            <p:cNvSpPr>
              <a:spLocks/>
            </p:cNvSpPr>
            <p:nvPr/>
          </p:nvSpPr>
          <p:spPr bwMode="auto">
            <a:xfrm>
              <a:off x="1644" y="1805"/>
              <a:ext cx="42" cy="156"/>
            </a:xfrm>
            <a:custGeom>
              <a:avLst/>
              <a:gdLst>
                <a:gd name="T0" fmla="*/ 41 w 42"/>
                <a:gd name="T1" fmla="*/ 0 h 156"/>
                <a:gd name="T2" fmla="*/ 1 w 42"/>
                <a:gd name="T3" fmla="*/ 1 h 156"/>
                <a:gd name="T4" fmla="*/ 0 w 42"/>
                <a:gd name="T5" fmla="*/ 155 h 156"/>
                <a:gd name="T6" fmla="*/ 41 w 42"/>
                <a:gd name="T7" fmla="*/ 154 h 156"/>
                <a:gd name="T8" fmla="*/ 41 w 4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6"/>
                <a:gd name="T17" fmla="*/ 42 w 4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6">
                  <a:moveTo>
                    <a:pt x="41" y="0"/>
                  </a:moveTo>
                  <a:lnTo>
                    <a:pt x="1" y="1"/>
                  </a:lnTo>
                  <a:lnTo>
                    <a:pt x="0" y="155"/>
                  </a:lnTo>
                  <a:lnTo>
                    <a:pt x="41" y="154"/>
                  </a:lnTo>
                  <a:lnTo>
                    <a:pt x="41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90"/>
          <p:cNvGrpSpPr>
            <a:grpSpLocks/>
          </p:cNvGrpSpPr>
          <p:nvPr/>
        </p:nvGrpSpPr>
        <p:grpSpPr bwMode="auto">
          <a:xfrm rot="20196822" flipH="1">
            <a:off x="7181850" y="2670175"/>
            <a:ext cx="1276350" cy="365125"/>
            <a:chOff x="1428" y="1536"/>
            <a:chExt cx="2827" cy="820"/>
          </a:xfrm>
        </p:grpSpPr>
        <p:sp>
          <p:nvSpPr>
            <p:cNvPr id="4187" name="Freeform 191"/>
            <p:cNvSpPr>
              <a:spLocks/>
            </p:cNvSpPr>
            <p:nvPr/>
          </p:nvSpPr>
          <p:spPr bwMode="auto">
            <a:xfrm>
              <a:off x="1870" y="1783"/>
              <a:ext cx="501" cy="181"/>
            </a:xfrm>
            <a:custGeom>
              <a:avLst/>
              <a:gdLst>
                <a:gd name="T0" fmla="*/ 498 w 501"/>
                <a:gd name="T1" fmla="*/ 134 h 181"/>
                <a:gd name="T2" fmla="*/ 495 w 501"/>
                <a:gd name="T3" fmla="*/ 133 h 181"/>
                <a:gd name="T4" fmla="*/ 485 w 501"/>
                <a:gd name="T5" fmla="*/ 133 h 181"/>
                <a:gd name="T6" fmla="*/ 469 w 501"/>
                <a:gd name="T7" fmla="*/ 132 h 181"/>
                <a:gd name="T8" fmla="*/ 451 w 501"/>
                <a:gd name="T9" fmla="*/ 130 h 181"/>
                <a:gd name="T10" fmla="*/ 428 w 501"/>
                <a:gd name="T11" fmla="*/ 128 h 181"/>
                <a:gd name="T12" fmla="*/ 399 w 501"/>
                <a:gd name="T13" fmla="*/ 125 h 181"/>
                <a:gd name="T14" fmla="*/ 371 w 501"/>
                <a:gd name="T15" fmla="*/ 124 h 181"/>
                <a:gd name="T16" fmla="*/ 339 w 501"/>
                <a:gd name="T17" fmla="*/ 121 h 181"/>
                <a:gd name="T18" fmla="*/ 308 w 501"/>
                <a:gd name="T19" fmla="*/ 119 h 181"/>
                <a:gd name="T20" fmla="*/ 276 w 501"/>
                <a:gd name="T21" fmla="*/ 116 h 181"/>
                <a:gd name="T22" fmla="*/ 245 w 501"/>
                <a:gd name="T23" fmla="*/ 113 h 181"/>
                <a:gd name="T24" fmla="*/ 216 w 501"/>
                <a:gd name="T25" fmla="*/ 111 h 181"/>
                <a:gd name="T26" fmla="*/ 189 w 501"/>
                <a:gd name="T27" fmla="*/ 109 h 181"/>
                <a:gd name="T28" fmla="*/ 166 w 501"/>
                <a:gd name="T29" fmla="*/ 106 h 181"/>
                <a:gd name="T30" fmla="*/ 146 w 501"/>
                <a:gd name="T31" fmla="*/ 103 h 181"/>
                <a:gd name="T32" fmla="*/ 131 w 501"/>
                <a:gd name="T33" fmla="*/ 101 h 181"/>
                <a:gd name="T34" fmla="*/ 119 w 501"/>
                <a:gd name="T35" fmla="*/ 100 h 181"/>
                <a:gd name="T36" fmla="*/ 107 w 501"/>
                <a:gd name="T37" fmla="*/ 96 h 181"/>
                <a:gd name="T38" fmla="*/ 95 w 501"/>
                <a:gd name="T39" fmla="*/ 89 h 181"/>
                <a:gd name="T40" fmla="*/ 85 w 501"/>
                <a:gd name="T41" fmla="*/ 82 h 181"/>
                <a:gd name="T42" fmla="*/ 74 w 501"/>
                <a:gd name="T43" fmla="*/ 72 h 181"/>
                <a:gd name="T44" fmla="*/ 62 w 501"/>
                <a:gd name="T45" fmla="*/ 63 h 181"/>
                <a:gd name="T46" fmla="*/ 52 w 501"/>
                <a:gd name="T47" fmla="*/ 55 h 181"/>
                <a:gd name="T48" fmla="*/ 41 w 501"/>
                <a:gd name="T49" fmla="*/ 45 h 181"/>
                <a:gd name="T50" fmla="*/ 33 w 501"/>
                <a:gd name="T51" fmla="*/ 36 h 181"/>
                <a:gd name="T52" fmla="*/ 26 w 501"/>
                <a:gd name="T53" fmla="*/ 27 h 181"/>
                <a:gd name="T54" fmla="*/ 18 w 501"/>
                <a:gd name="T55" fmla="*/ 18 h 181"/>
                <a:gd name="T56" fmla="*/ 12 w 501"/>
                <a:gd name="T57" fmla="*/ 11 h 181"/>
                <a:gd name="T58" fmla="*/ 7 w 501"/>
                <a:gd name="T59" fmla="*/ 4 h 181"/>
                <a:gd name="T60" fmla="*/ 3 w 501"/>
                <a:gd name="T61" fmla="*/ 2 h 181"/>
                <a:gd name="T62" fmla="*/ 0 w 501"/>
                <a:gd name="T63" fmla="*/ 0 h 181"/>
                <a:gd name="T64" fmla="*/ 0 w 501"/>
                <a:gd name="T65" fmla="*/ 1 h 181"/>
                <a:gd name="T66" fmla="*/ 6 w 501"/>
                <a:gd name="T67" fmla="*/ 180 h 181"/>
                <a:gd name="T68" fmla="*/ 500 w 501"/>
                <a:gd name="T69" fmla="*/ 176 h 181"/>
                <a:gd name="T70" fmla="*/ 498 w 501"/>
                <a:gd name="T71" fmla="*/ 134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1"/>
                <a:gd name="T110" fmla="*/ 501 w 501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1">
                  <a:moveTo>
                    <a:pt x="498" y="134"/>
                  </a:moveTo>
                  <a:lnTo>
                    <a:pt x="495" y="133"/>
                  </a:lnTo>
                  <a:lnTo>
                    <a:pt x="485" y="133"/>
                  </a:lnTo>
                  <a:lnTo>
                    <a:pt x="469" y="132"/>
                  </a:lnTo>
                  <a:lnTo>
                    <a:pt x="451" y="130"/>
                  </a:lnTo>
                  <a:lnTo>
                    <a:pt x="428" y="128"/>
                  </a:lnTo>
                  <a:lnTo>
                    <a:pt x="399" y="125"/>
                  </a:lnTo>
                  <a:lnTo>
                    <a:pt x="371" y="124"/>
                  </a:lnTo>
                  <a:lnTo>
                    <a:pt x="339" y="121"/>
                  </a:lnTo>
                  <a:lnTo>
                    <a:pt x="308" y="119"/>
                  </a:lnTo>
                  <a:lnTo>
                    <a:pt x="276" y="116"/>
                  </a:lnTo>
                  <a:lnTo>
                    <a:pt x="245" y="113"/>
                  </a:lnTo>
                  <a:lnTo>
                    <a:pt x="216" y="111"/>
                  </a:lnTo>
                  <a:lnTo>
                    <a:pt x="189" y="109"/>
                  </a:lnTo>
                  <a:lnTo>
                    <a:pt x="166" y="106"/>
                  </a:lnTo>
                  <a:lnTo>
                    <a:pt x="146" y="103"/>
                  </a:lnTo>
                  <a:lnTo>
                    <a:pt x="131" y="101"/>
                  </a:lnTo>
                  <a:lnTo>
                    <a:pt x="119" y="100"/>
                  </a:lnTo>
                  <a:lnTo>
                    <a:pt x="107" y="96"/>
                  </a:lnTo>
                  <a:lnTo>
                    <a:pt x="95" y="89"/>
                  </a:lnTo>
                  <a:lnTo>
                    <a:pt x="85" y="82"/>
                  </a:lnTo>
                  <a:lnTo>
                    <a:pt x="74" y="72"/>
                  </a:lnTo>
                  <a:lnTo>
                    <a:pt x="62" y="63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33" y="36"/>
                  </a:lnTo>
                  <a:lnTo>
                    <a:pt x="26" y="27"/>
                  </a:lnTo>
                  <a:lnTo>
                    <a:pt x="18" y="18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80"/>
                  </a:lnTo>
                  <a:lnTo>
                    <a:pt x="500" y="176"/>
                  </a:lnTo>
                  <a:lnTo>
                    <a:pt x="498" y="13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88" name="Freeform 192"/>
            <p:cNvSpPr>
              <a:spLocks/>
            </p:cNvSpPr>
            <p:nvPr/>
          </p:nvSpPr>
          <p:spPr bwMode="auto">
            <a:xfrm>
              <a:off x="1869" y="1785"/>
              <a:ext cx="506" cy="184"/>
            </a:xfrm>
            <a:custGeom>
              <a:avLst/>
              <a:gdLst>
                <a:gd name="T0" fmla="*/ 504 w 506"/>
                <a:gd name="T1" fmla="*/ 134 h 184"/>
                <a:gd name="T2" fmla="*/ 504 w 506"/>
                <a:gd name="T3" fmla="*/ 134 h 184"/>
                <a:gd name="T4" fmla="*/ 501 w 506"/>
                <a:gd name="T5" fmla="*/ 133 h 184"/>
                <a:gd name="T6" fmla="*/ 492 w 506"/>
                <a:gd name="T7" fmla="*/ 133 h 184"/>
                <a:gd name="T8" fmla="*/ 476 w 506"/>
                <a:gd name="T9" fmla="*/ 132 h 184"/>
                <a:gd name="T10" fmla="*/ 456 w 506"/>
                <a:gd name="T11" fmla="*/ 130 h 184"/>
                <a:gd name="T12" fmla="*/ 431 w 506"/>
                <a:gd name="T13" fmla="*/ 128 h 184"/>
                <a:gd name="T14" fmla="*/ 404 w 506"/>
                <a:gd name="T15" fmla="*/ 126 h 184"/>
                <a:gd name="T16" fmla="*/ 375 w 506"/>
                <a:gd name="T17" fmla="*/ 124 h 184"/>
                <a:gd name="T18" fmla="*/ 344 w 506"/>
                <a:gd name="T19" fmla="*/ 121 h 184"/>
                <a:gd name="T20" fmla="*/ 312 w 506"/>
                <a:gd name="T21" fmla="*/ 119 h 184"/>
                <a:gd name="T22" fmla="*/ 279 w 506"/>
                <a:gd name="T23" fmla="*/ 117 h 184"/>
                <a:gd name="T24" fmla="*/ 248 w 506"/>
                <a:gd name="T25" fmla="*/ 115 h 184"/>
                <a:gd name="T26" fmla="*/ 219 w 506"/>
                <a:gd name="T27" fmla="*/ 112 h 184"/>
                <a:gd name="T28" fmla="*/ 190 w 506"/>
                <a:gd name="T29" fmla="*/ 108 h 184"/>
                <a:gd name="T30" fmla="*/ 168 w 506"/>
                <a:gd name="T31" fmla="*/ 108 h 184"/>
                <a:gd name="T32" fmla="*/ 148 w 506"/>
                <a:gd name="T33" fmla="*/ 105 h 184"/>
                <a:gd name="T34" fmla="*/ 133 w 506"/>
                <a:gd name="T35" fmla="*/ 103 h 184"/>
                <a:gd name="T36" fmla="*/ 121 w 506"/>
                <a:gd name="T37" fmla="*/ 101 h 184"/>
                <a:gd name="T38" fmla="*/ 109 w 506"/>
                <a:gd name="T39" fmla="*/ 97 h 184"/>
                <a:gd name="T40" fmla="*/ 96 w 506"/>
                <a:gd name="T41" fmla="*/ 90 h 184"/>
                <a:gd name="T42" fmla="*/ 86 w 506"/>
                <a:gd name="T43" fmla="*/ 83 h 184"/>
                <a:gd name="T44" fmla="*/ 75 w 506"/>
                <a:gd name="T45" fmla="*/ 74 h 184"/>
                <a:gd name="T46" fmla="*/ 63 w 506"/>
                <a:gd name="T47" fmla="*/ 65 h 184"/>
                <a:gd name="T48" fmla="*/ 53 w 506"/>
                <a:gd name="T49" fmla="*/ 54 h 184"/>
                <a:gd name="T50" fmla="*/ 43 w 506"/>
                <a:gd name="T51" fmla="*/ 45 h 184"/>
                <a:gd name="T52" fmla="*/ 33 w 506"/>
                <a:gd name="T53" fmla="*/ 36 h 184"/>
                <a:gd name="T54" fmla="*/ 27 w 506"/>
                <a:gd name="T55" fmla="*/ 26 h 184"/>
                <a:gd name="T56" fmla="*/ 18 w 506"/>
                <a:gd name="T57" fmla="*/ 18 h 184"/>
                <a:gd name="T58" fmla="*/ 13 w 506"/>
                <a:gd name="T59" fmla="*/ 11 h 184"/>
                <a:gd name="T60" fmla="*/ 7 w 506"/>
                <a:gd name="T61" fmla="*/ 4 h 184"/>
                <a:gd name="T62" fmla="*/ 3 w 506"/>
                <a:gd name="T63" fmla="*/ 2 h 184"/>
                <a:gd name="T64" fmla="*/ 1 w 506"/>
                <a:gd name="T65" fmla="*/ 0 h 184"/>
                <a:gd name="T66" fmla="*/ 0 w 506"/>
                <a:gd name="T67" fmla="*/ 1 h 184"/>
                <a:gd name="T68" fmla="*/ 6 w 506"/>
                <a:gd name="T69" fmla="*/ 183 h 184"/>
                <a:gd name="T70" fmla="*/ 505 w 506"/>
                <a:gd name="T71" fmla="*/ 178 h 184"/>
                <a:gd name="T72" fmla="*/ 504 w 506"/>
                <a:gd name="T73" fmla="*/ 134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6"/>
                <a:gd name="T112" fmla="*/ 0 h 184"/>
                <a:gd name="T113" fmla="*/ 506 w 506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6" h="184">
                  <a:moveTo>
                    <a:pt x="504" y="134"/>
                  </a:moveTo>
                  <a:lnTo>
                    <a:pt x="504" y="134"/>
                  </a:lnTo>
                  <a:lnTo>
                    <a:pt x="501" y="133"/>
                  </a:lnTo>
                  <a:lnTo>
                    <a:pt x="492" y="133"/>
                  </a:lnTo>
                  <a:lnTo>
                    <a:pt x="476" y="132"/>
                  </a:lnTo>
                  <a:lnTo>
                    <a:pt x="456" y="130"/>
                  </a:lnTo>
                  <a:lnTo>
                    <a:pt x="431" y="128"/>
                  </a:lnTo>
                  <a:lnTo>
                    <a:pt x="404" y="126"/>
                  </a:lnTo>
                  <a:lnTo>
                    <a:pt x="375" y="124"/>
                  </a:lnTo>
                  <a:lnTo>
                    <a:pt x="344" y="121"/>
                  </a:lnTo>
                  <a:lnTo>
                    <a:pt x="312" y="119"/>
                  </a:lnTo>
                  <a:lnTo>
                    <a:pt x="279" y="117"/>
                  </a:lnTo>
                  <a:lnTo>
                    <a:pt x="248" y="115"/>
                  </a:lnTo>
                  <a:lnTo>
                    <a:pt x="219" y="112"/>
                  </a:lnTo>
                  <a:lnTo>
                    <a:pt x="190" y="108"/>
                  </a:lnTo>
                  <a:lnTo>
                    <a:pt x="168" y="108"/>
                  </a:lnTo>
                  <a:lnTo>
                    <a:pt x="148" y="105"/>
                  </a:lnTo>
                  <a:lnTo>
                    <a:pt x="133" y="103"/>
                  </a:lnTo>
                  <a:lnTo>
                    <a:pt x="121" y="101"/>
                  </a:lnTo>
                  <a:lnTo>
                    <a:pt x="109" y="97"/>
                  </a:lnTo>
                  <a:lnTo>
                    <a:pt x="96" y="90"/>
                  </a:lnTo>
                  <a:lnTo>
                    <a:pt x="86" y="83"/>
                  </a:lnTo>
                  <a:lnTo>
                    <a:pt x="75" y="74"/>
                  </a:lnTo>
                  <a:lnTo>
                    <a:pt x="63" y="65"/>
                  </a:lnTo>
                  <a:lnTo>
                    <a:pt x="53" y="54"/>
                  </a:lnTo>
                  <a:lnTo>
                    <a:pt x="43" y="45"/>
                  </a:lnTo>
                  <a:lnTo>
                    <a:pt x="33" y="36"/>
                  </a:lnTo>
                  <a:lnTo>
                    <a:pt x="27" y="26"/>
                  </a:lnTo>
                  <a:lnTo>
                    <a:pt x="18" y="18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83"/>
                  </a:lnTo>
                  <a:lnTo>
                    <a:pt x="505" y="178"/>
                  </a:lnTo>
                  <a:lnTo>
                    <a:pt x="504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89" name="Freeform 193"/>
            <p:cNvSpPr>
              <a:spLocks/>
            </p:cNvSpPr>
            <p:nvPr/>
          </p:nvSpPr>
          <p:spPr bwMode="auto">
            <a:xfrm>
              <a:off x="1431" y="1536"/>
              <a:ext cx="2633" cy="700"/>
            </a:xfrm>
            <a:custGeom>
              <a:avLst/>
              <a:gdLst>
                <a:gd name="T0" fmla="*/ 2632 w 2633"/>
                <a:gd name="T1" fmla="*/ 523 h 700"/>
                <a:gd name="T2" fmla="*/ 2598 w 2633"/>
                <a:gd name="T3" fmla="*/ 402 h 700"/>
                <a:gd name="T4" fmla="*/ 2555 w 2633"/>
                <a:gd name="T5" fmla="*/ 396 h 700"/>
                <a:gd name="T6" fmla="*/ 2518 w 2633"/>
                <a:gd name="T7" fmla="*/ 390 h 700"/>
                <a:gd name="T8" fmla="*/ 2487 w 2633"/>
                <a:gd name="T9" fmla="*/ 386 h 700"/>
                <a:gd name="T10" fmla="*/ 2457 w 2633"/>
                <a:gd name="T11" fmla="*/ 382 h 700"/>
                <a:gd name="T12" fmla="*/ 2424 w 2633"/>
                <a:gd name="T13" fmla="*/ 379 h 700"/>
                <a:gd name="T14" fmla="*/ 2391 w 2633"/>
                <a:gd name="T15" fmla="*/ 376 h 700"/>
                <a:gd name="T16" fmla="*/ 2355 w 2633"/>
                <a:gd name="T17" fmla="*/ 375 h 700"/>
                <a:gd name="T18" fmla="*/ 2310 w 2633"/>
                <a:gd name="T19" fmla="*/ 370 h 700"/>
                <a:gd name="T20" fmla="*/ 2261 w 2633"/>
                <a:gd name="T21" fmla="*/ 367 h 700"/>
                <a:gd name="T22" fmla="*/ 2201 w 2633"/>
                <a:gd name="T23" fmla="*/ 361 h 700"/>
                <a:gd name="T24" fmla="*/ 2068 w 2633"/>
                <a:gd name="T25" fmla="*/ 304 h 700"/>
                <a:gd name="T26" fmla="*/ 1945 w 2633"/>
                <a:gd name="T27" fmla="*/ 262 h 700"/>
                <a:gd name="T28" fmla="*/ 1829 w 2633"/>
                <a:gd name="T29" fmla="*/ 235 h 700"/>
                <a:gd name="T30" fmla="*/ 1720 w 2633"/>
                <a:gd name="T31" fmla="*/ 220 h 700"/>
                <a:gd name="T32" fmla="*/ 1620 w 2633"/>
                <a:gd name="T33" fmla="*/ 216 h 700"/>
                <a:gd name="T34" fmla="*/ 1533 w 2633"/>
                <a:gd name="T35" fmla="*/ 220 h 700"/>
                <a:gd name="T36" fmla="*/ 1454 w 2633"/>
                <a:gd name="T37" fmla="*/ 229 h 700"/>
                <a:gd name="T38" fmla="*/ 1387 w 2633"/>
                <a:gd name="T39" fmla="*/ 243 h 700"/>
                <a:gd name="T40" fmla="*/ 1329 w 2633"/>
                <a:gd name="T41" fmla="*/ 258 h 700"/>
                <a:gd name="T42" fmla="*/ 1287 w 2633"/>
                <a:gd name="T43" fmla="*/ 273 h 700"/>
                <a:gd name="T44" fmla="*/ 1244 w 2633"/>
                <a:gd name="T45" fmla="*/ 290 h 700"/>
                <a:gd name="T46" fmla="*/ 1169 w 2633"/>
                <a:gd name="T47" fmla="*/ 316 h 700"/>
                <a:gd name="T48" fmla="*/ 1086 w 2633"/>
                <a:gd name="T49" fmla="*/ 339 h 700"/>
                <a:gd name="T50" fmla="*/ 1009 w 2633"/>
                <a:gd name="T51" fmla="*/ 359 h 700"/>
                <a:gd name="T52" fmla="*/ 951 w 2633"/>
                <a:gd name="T53" fmla="*/ 373 h 700"/>
                <a:gd name="T54" fmla="*/ 924 w 2633"/>
                <a:gd name="T55" fmla="*/ 379 h 700"/>
                <a:gd name="T56" fmla="*/ 912 w 2633"/>
                <a:gd name="T57" fmla="*/ 381 h 700"/>
                <a:gd name="T58" fmla="*/ 885 w 2633"/>
                <a:gd name="T59" fmla="*/ 388 h 700"/>
                <a:gd name="T60" fmla="*/ 845 w 2633"/>
                <a:gd name="T61" fmla="*/ 396 h 700"/>
                <a:gd name="T62" fmla="*/ 795 w 2633"/>
                <a:gd name="T63" fmla="*/ 405 h 700"/>
                <a:gd name="T64" fmla="*/ 740 w 2633"/>
                <a:gd name="T65" fmla="*/ 410 h 700"/>
                <a:gd name="T66" fmla="*/ 682 w 2633"/>
                <a:gd name="T67" fmla="*/ 411 h 700"/>
                <a:gd name="T68" fmla="*/ 625 w 2633"/>
                <a:gd name="T69" fmla="*/ 407 h 700"/>
                <a:gd name="T70" fmla="*/ 574 w 2633"/>
                <a:gd name="T71" fmla="*/ 394 h 700"/>
                <a:gd name="T72" fmla="*/ 526 w 2633"/>
                <a:gd name="T73" fmla="*/ 370 h 700"/>
                <a:gd name="T74" fmla="*/ 489 w 2633"/>
                <a:gd name="T75" fmla="*/ 335 h 700"/>
                <a:gd name="T76" fmla="*/ 316 w 2633"/>
                <a:gd name="T77" fmla="*/ 41 h 700"/>
                <a:gd name="T78" fmla="*/ 305 w 2633"/>
                <a:gd name="T79" fmla="*/ 27 h 700"/>
                <a:gd name="T80" fmla="*/ 276 w 2633"/>
                <a:gd name="T81" fmla="*/ 8 h 700"/>
                <a:gd name="T82" fmla="*/ 228 w 2633"/>
                <a:gd name="T83" fmla="*/ 1 h 700"/>
                <a:gd name="T84" fmla="*/ 188 w 2633"/>
                <a:gd name="T85" fmla="*/ 2 h 700"/>
                <a:gd name="T86" fmla="*/ 147 w 2633"/>
                <a:gd name="T87" fmla="*/ 2 h 700"/>
                <a:gd name="T88" fmla="*/ 111 w 2633"/>
                <a:gd name="T89" fmla="*/ 2 h 700"/>
                <a:gd name="T90" fmla="*/ 83 w 2633"/>
                <a:gd name="T91" fmla="*/ 3 h 700"/>
                <a:gd name="T92" fmla="*/ 72 w 2633"/>
                <a:gd name="T93" fmla="*/ 5 h 700"/>
                <a:gd name="T94" fmla="*/ 57 w 2633"/>
                <a:gd name="T95" fmla="*/ 126 h 700"/>
                <a:gd name="T96" fmla="*/ 46 w 2633"/>
                <a:gd name="T97" fmla="*/ 247 h 700"/>
                <a:gd name="T98" fmla="*/ 33 w 2633"/>
                <a:gd name="T99" fmla="*/ 368 h 700"/>
                <a:gd name="T100" fmla="*/ 21 w 2633"/>
                <a:gd name="T101" fmla="*/ 489 h 700"/>
                <a:gd name="T102" fmla="*/ 6 w 2633"/>
                <a:gd name="T103" fmla="*/ 610 h 700"/>
                <a:gd name="T104" fmla="*/ 0 w 2633"/>
                <a:gd name="T105" fmla="*/ 659 h 700"/>
                <a:gd name="T106" fmla="*/ 3 w 2633"/>
                <a:gd name="T107" fmla="*/ 671 h 700"/>
                <a:gd name="T108" fmla="*/ 28 w 2633"/>
                <a:gd name="T109" fmla="*/ 679 h 7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3"/>
                <a:gd name="T166" fmla="*/ 0 h 700"/>
                <a:gd name="T167" fmla="*/ 2633 w 2633"/>
                <a:gd name="T168" fmla="*/ 700 h 7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3" h="700">
                  <a:moveTo>
                    <a:pt x="201" y="695"/>
                  </a:moveTo>
                  <a:lnTo>
                    <a:pt x="198" y="621"/>
                  </a:lnTo>
                  <a:lnTo>
                    <a:pt x="2632" y="523"/>
                  </a:lnTo>
                  <a:lnTo>
                    <a:pt x="2630" y="407"/>
                  </a:lnTo>
                  <a:lnTo>
                    <a:pt x="2613" y="404"/>
                  </a:lnTo>
                  <a:lnTo>
                    <a:pt x="2598" y="402"/>
                  </a:lnTo>
                  <a:lnTo>
                    <a:pt x="2583" y="399"/>
                  </a:lnTo>
                  <a:lnTo>
                    <a:pt x="2569" y="398"/>
                  </a:lnTo>
                  <a:lnTo>
                    <a:pt x="2555" y="396"/>
                  </a:lnTo>
                  <a:lnTo>
                    <a:pt x="2543" y="394"/>
                  </a:lnTo>
                  <a:lnTo>
                    <a:pt x="2530" y="393"/>
                  </a:lnTo>
                  <a:lnTo>
                    <a:pt x="2518" y="390"/>
                  </a:lnTo>
                  <a:lnTo>
                    <a:pt x="2509" y="388"/>
                  </a:lnTo>
                  <a:lnTo>
                    <a:pt x="2497" y="387"/>
                  </a:lnTo>
                  <a:lnTo>
                    <a:pt x="2487" y="386"/>
                  </a:lnTo>
                  <a:lnTo>
                    <a:pt x="2476" y="385"/>
                  </a:lnTo>
                  <a:lnTo>
                    <a:pt x="2465" y="384"/>
                  </a:lnTo>
                  <a:lnTo>
                    <a:pt x="2457" y="382"/>
                  </a:lnTo>
                  <a:lnTo>
                    <a:pt x="2445" y="381"/>
                  </a:lnTo>
                  <a:lnTo>
                    <a:pt x="2435" y="381"/>
                  </a:lnTo>
                  <a:lnTo>
                    <a:pt x="2424" y="379"/>
                  </a:lnTo>
                  <a:lnTo>
                    <a:pt x="2414" y="379"/>
                  </a:lnTo>
                  <a:lnTo>
                    <a:pt x="2403" y="377"/>
                  </a:lnTo>
                  <a:lnTo>
                    <a:pt x="2391" y="376"/>
                  </a:lnTo>
                  <a:lnTo>
                    <a:pt x="2379" y="376"/>
                  </a:lnTo>
                  <a:lnTo>
                    <a:pt x="2367" y="374"/>
                  </a:lnTo>
                  <a:lnTo>
                    <a:pt x="2355" y="375"/>
                  </a:lnTo>
                  <a:lnTo>
                    <a:pt x="2340" y="372"/>
                  </a:lnTo>
                  <a:lnTo>
                    <a:pt x="2326" y="371"/>
                  </a:lnTo>
                  <a:lnTo>
                    <a:pt x="2310" y="370"/>
                  </a:lnTo>
                  <a:lnTo>
                    <a:pt x="2294" y="370"/>
                  </a:lnTo>
                  <a:lnTo>
                    <a:pt x="2279" y="368"/>
                  </a:lnTo>
                  <a:lnTo>
                    <a:pt x="2261" y="367"/>
                  </a:lnTo>
                  <a:lnTo>
                    <a:pt x="2241" y="365"/>
                  </a:lnTo>
                  <a:lnTo>
                    <a:pt x="2222" y="363"/>
                  </a:lnTo>
                  <a:lnTo>
                    <a:pt x="2201" y="361"/>
                  </a:lnTo>
                  <a:lnTo>
                    <a:pt x="2155" y="340"/>
                  </a:lnTo>
                  <a:lnTo>
                    <a:pt x="2111" y="320"/>
                  </a:lnTo>
                  <a:lnTo>
                    <a:pt x="2068" y="304"/>
                  </a:lnTo>
                  <a:lnTo>
                    <a:pt x="2027" y="289"/>
                  </a:lnTo>
                  <a:lnTo>
                    <a:pt x="1985" y="275"/>
                  </a:lnTo>
                  <a:lnTo>
                    <a:pt x="1945" y="262"/>
                  </a:lnTo>
                  <a:lnTo>
                    <a:pt x="1905" y="253"/>
                  </a:lnTo>
                  <a:lnTo>
                    <a:pt x="1866" y="243"/>
                  </a:lnTo>
                  <a:lnTo>
                    <a:pt x="1829" y="235"/>
                  </a:lnTo>
                  <a:lnTo>
                    <a:pt x="1792" y="230"/>
                  </a:lnTo>
                  <a:lnTo>
                    <a:pt x="1755" y="224"/>
                  </a:lnTo>
                  <a:lnTo>
                    <a:pt x="1720" y="220"/>
                  </a:lnTo>
                  <a:lnTo>
                    <a:pt x="1686" y="218"/>
                  </a:lnTo>
                  <a:lnTo>
                    <a:pt x="1653" y="217"/>
                  </a:lnTo>
                  <a:lnTo>
                    <a:pt x="1620" y="216"/>
                  </a:lnTo>
                  <a:lnTo>
                    <a:pt x="1592" y="216"/>
                  </a:lnTo>
                  <a:lnTo>
                    <a:pt x="1561" y="218"/>
                  </a:lnTo>
                  <a:lnTo>
                    <a:pt x="1533" y="220"/>
                  </a:lnTo>
                  <a:lnTo>
                    <a:pt x="1506" y="223"/>
                  </a:lnTo>
                  <a:lnTo>
                    <a:pt x="1480" y="225"/>
                  </a:lnTo>
                  <a:lnTo>
                    <a:pt x="1454" y="229"/>
                  </a:lnTo>
                  <a:lnTo>
                    <a:pt x="1430" y="233"/>
                  </a:lnTo>
                  <a:lnTo>
                    <a:pt x="1408" y="239"/>
                  </a:lnTo>
                  <a:lnTo>
                    <a:pt x="1387" y="243"/>
                  </a:lnTo>
                  <a:lnTo>
                    <a:pt x="1367" y="247"/>
                  </a:lnTo>
                  <a:lnTo>
                    <a:pt x="1347" y="252"/>
                  </a:lnTo>
                  <a:lnTo>
                    <a:pt x="1329" y="258"/>
                  </a:lnTo>
                  <a:lnTo>
                    <a:pt x="1313" y="262"/>
                  </a:lnTo>
                  <a:lnTo>
                    <a:pt x="1300" y="268"/>
                  </a:lnTo>
                  <a:lnTo>
                    <a:pt x="1287" y="273"/>
                  </a:lnTo>
                  <a:lnTo>
                    <a:pt x="1273" y="279"/>
                  </a:lnTo>
                  <a:lnTo>
                    <a:pt x="1264" y="283"/>
                  </a:lnTo>
                  <a:lnTo>
                    <a:pt x="1244" y="290"/>
                  </a:lnTo>
                  <a:lnTo>
                    <a:pt x="1221" y="298"/>
                  </a:lnTo>
                  <a:lnTo>
                    <a:pt x="1195" y="307"/>
                  </a:lnTo>
                  <a:lnTo>
                    <a:pt x="1169" y="316"/>
                  </a:lnTo>
                  <a:lnTo>
                    <a:pt x="1142" y="323"/>
                  </a:lnTo>
                  <a:lnTo>
                    <a:pt x="1113" y="331"/>
                  </a:lnTo>
                  <a:lnTo>
                    <a:pt x="1086" y="339"/>
                  </a:lnTo>
                  <a:lnTo>
                    <a:pt x="1060" y="347"/>
                  </a:lnTo>
                  <a:lnTo>
                    <a:pt x="1034" y="353"/>
                  </a:lnTo>
                  <a:lnTo>
                    <a:pt x="1009" y="359"/>
                  </a:lnTo>
                  <a:lnTo>
                    <a:pt x="987" y="364"/>
                  </a:lnTo>
                  <a:lnTo>
                    <a:pt x="967" y="369"/>
                  </a:lnTo>
                  <a:lnTo>
                    <a:pt x="951" y="373"/>
                  </a:lnTo>
                  <a:lnTo>
                    <a:pt x="938" y="375"/>
                  </a:lnTo>
                  <a:lnTo>
                    <a:pt x="929" y="377"/>
                  </a:lnTo>
                  <a:lnTo>
                    <a:pt x="924" y="379"/>
                  </a:lnTo>
                  <a:lnTo>
                    <a:pt x="923" y="379"/>
                  </a:lnTo>
                  <a:lnTo>
                    <a:pt x="919" y="380"/>
                  </a:lnTo>
                  <a:lnTo>
                    <a:pt x="912" y="381"/>
                  </a:lnTo>
                  <a:lnTo>
                    <a:pt x="904" y="383"/>
                  </a:lnTo>
                  <a:lnTo>
                    <a:pt x="896" y="386"/>
                  </a:lnTo>
                  <a:lnTo>
                    <a:pt x="885" y="388"/>
                  </a:lnTo>
                  <a:lnTo>
                    <a:pt x="873" y="390"/>
                  </a:lnTo>
                  <a:lnTo>
                    <a:pt x="861" y="394"/>
                  </a:lnTo>
                  <a:lnTo>
                    <a:pt x="845" y="396"/>
                  </a:lnTo>
                  <a:lnTo>
                    <a:pt x="830" y="400"/>
                  </a:lnTo>
                  <a:lnTo>
                    <a:pt x="813" y="402"/>
                  </a:lnTo>
                  <a:lnTo>
                    <a:pt x="795" y="405"/>
                  </a:lnTo>
                  <a:lnTo>
                    <a:pt x="778" y="408"/>
                  </a:lnTo>
                  <a:lnTo>
                    <a:pt x="760" y="410"/>
                  </a:lnTo>
                  <a:lnTo>
                    <a:pt x="740" y="410"/>
                  </a:lnTo>
                  <a:lnTo>
                    <a:pt x="722" y="412"/>
                  </a:lnTo>
                  <a:lnTo>
                    <a:pt x="702" y="411"/>
                  </a:lnTo>
                  <a:lnTo>
                    <a:pt x="682" y="411"/>
                  </a:lnTo>
                  <a:lnTo>
                    <a:pt x="663" y="411"/>
                  </a:lnTo>
                  <a:lnTo>
                    <a:pt x="644" y="410"/>
                  </a:lnTo>
                  <a:lnTo>
                    <a:pt x="625" y="407"/>
                  </a:lnTo>
                  <a:lnTo>
                    <a:pt x="607" y="403"/>
                  </a:lnTo>
                  <a:lnTo>
                    <a:pt x="590" y="399"/>
                  </a:lnTo>
                  <a:lnTo>
                    <a:pt x="574" y="394"/>
                  </a:lnTo>
                  <a:lnTo>
                    <a:pt x="557" y="387"/>
                  </a:lnTo>
                  <a:lnTo>
                    <a:pt x="541" y="379"/>
                  </a:lnTo>
                  <a:lnTo>
                    <a:pt x="526" y="370"/>
                  </a:lnTo>
                  <a:lnTo>
                    <a:pt x="513" y="359"/>
                  </a:lnTo>
                  <a:lnTo>
                    <a:pt x="500" y="348"/>
                  </a:lnTo>
                  <a:lnTo>
                    <a:pt x="489" y="335"/>
                  </a:lnTo>
                  <a:lnTo>
                    <a:pt x="480" y="318"/>
                  </a:lnTo>
                  <a:lnTo>
                    <a:pt x="472" y="302"/>
                  </a:lnTo>
                  <a:lnTo>
                    <a:pt x="316" y="41"/>
                  </a:lnTo>
                  <a:lnTo>
                    <a:pt x="313" y="38"/>
                  </a:lnTo>
                  <a:lnTo>
                    <a:pt x="310" y="33"/>
                  </a:lnTo>
                  <a:lnTo>
                    <a:pt x="305" y="27"/>
                  </a:lnTo>
                  <a:lnTo>
                    <a:pt x="298" y="21"/>
                  </a:lnTo>
                  <a:lnTo>
                    <a:pt x="288" y="13"/>
                  </a:lnTo>
                  <a:lnTo>
                    <a:pt x="276" y="8"/>
                  </a:lnTo>
                  <a:lnTo>
                    <a:pt x="259" y="4"/>
                  </a:lnTo>
                  <a:lnTo>
                    <a:pt x="239" y="2"/>
                  </a:lnTo>
                  <a:lnTo>
                    <a:pt x="228" y="1"/>
                  </a:lnTo>
                  <a:lnTo>
                    <a:pt x="217" y="1"/>
                  </a:lnTo>
                  <a:lnTo>
                    <a:pt x="202" y="1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62" y="1"/>
                  </a:lnTo>
                  <a:lnTo>
                    <a:pt x="147" y="2"/>
                  </a:lnTo>
                  <a:lnTo>
                    <a:pt x="134" y="1"/>
                  </a:lnTo>
                  <a:lnTo>
                    <a:pt x="121" y="1"/>
                  </a:lnTo>
                  <a:lnTo>
                    <a:pt x="111" y="2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66" y="45"/>
                  </a:lnTo>
                  <a:lnTo>
                    <a:pt x="62" y="86"/>
                  </a:lnTo>
                  <a:lnTo>
                    <a:pt x="57" y="126"/>
                  </a:lnTo>
                  <a:lnTo>
                    <a:pt x="53" y="166"/>
                  </a:lnTo>
                  <a:lnTo>
                    <a:pt x="48" y="207"/>
                  </a:lnTo>
                  <a:lnTo>
                    <a:pt x="46" y="247"/>
                  </a:lnTo>
                  <a:lnTo>
                    <a:pt x="41" y="288"/>
                  </a:lnTo>
                  <a:lnTo>
                    <a:pt x="36" y="329"/>
                  </a:lnTo>
                  <a:lnTo>
                    <a:pt x="33" y="368"/>
                  </a:lnTo>
                  <a:lnTo>
                    <a:pt x="28" y="409"/>
                  </a:lnTo>
                  <a:lnTo>
                    <a:pt x="24" y="450"/>
                  </a:lnTo>
                  <a:lnTo>
                    <a:pt x="21" y="489"/>
                  </a:lnTo>
                  <a:lnTo>
                    <a:pt x="15" y="530"/>
                  </a:lnTo>
                  <a:lnTo>
                    <a:pt x="11" y="570"/>
                  </a:lnTo>
                  <a:lnTo>
                    <a:pt x="6" y="610"/>
                  </a:lnTo>
                  <a:lnTo>
                    <a:pt x="1" y="651"/>
                  </a:lnTo>
                  <a:lnTo>
                    <a:pt x="1" y="656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2" y="668"/>
                  </a:lnTo>
                  <a:lnTo>
                    <a:pt x="3" y="671"/>
                  </a:lnTo>
                  <a:lnTo>
                    <a:pt x="9" y="674"/>
                  </a:lnTo>
                  <a:lnTo>
                    <a:pt x="16" y="677"/>
                  </a:lnTo>
                  <a:lnTo>
                    <a:pt x="28" y="679"/>
                  </a:lnTo>
                  <a:lnTo>
                    <a:pt x="163" y="699"/>
                  </a:lnTo>
                  <a:lnTo>
                    <a:pt x="201" y="69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0" name="Freeform 194"/>
            <p:cNvSpPr>
              <a:spLocks/>
            </p:cNvSpPr>
            <p:nvPr/>
          </p:nvSpPr>
          <p:spPr bwMode="auto">
            <a:xfrm>
              <a:off x="1428" y="1539"/>
              <a:ext cx="2640" cy="703"/>
            </a:xfrm>
            <a:custGeom>
              <a:avLst/>
              <a:gdLst>
                <a:gd name="T0" fmla="*/ 2639 w 2640"/>
                <a:gd name="T1" fmla="*/ 523 h 703"/>
                <a:gd name="T2" fmla="*/ 2607 w 2640"/>
                <a:gd name="T3" fmla="*/ 401 h 703"/>
                <a:gd name="T4" fmla="*/ 2563 w 2640"/>
                <a:gd name="T5" fmla="*/ 395 h 703"/>
                <a:gd name="T6" fmla="*/ 2527 w 2640"/>
                <a:gd name="T7" fmla="*/ 390 h 703"/>
                <a:gd name="T8" fmla="*/ 2495 w 2640"/>
                <a:gd name="T9" fmla="*/ 385 h 703"/>
                <a:gd name="T10" fmla="*/ 2464 w 2640"/>
                <a:gd name="T11" fmla="*/ 381 h 703"/>
                <a:gd name="T12" fmla="*/ 2432 w 2640"/>
                <a:gd name="T13" fmla="*/ 378 h 703"/>
                <a:gd name="T14" fmla="*/ 2399 w 2640"/>
                <a:gd name="T15" fmla="*/ 374 h 703"/>
                <a:gd name="T16" fmla="*/ 2362 w 2640"/>
                <a:gd name="T17" fmla="*/ 373 h 703"/>
                <a:gd name="T18" fmla="*/ 2318 w 2640"/>
                <a:gd name="T19" fmla="*/ 369 h 703"/>
                <a:gd name="T20" fmla="*/ 2268 w 2640"/>
                <a:gd name="T21" fmla="*/ 366 h 703"/>
                <a:gd name="T22" fmla="*/ 2208 w 2640"/>
                <a:gd name="T23" fmla="*/ 361 h 703"/>
                <a:gd name="T24" fmla="*/ 2076 w 2640"/>
                <a:gd name="T25" fmla="*/ 303 h 703"/>
                <a:gd name="T26" fmla="*/ 1952 w 2640"/>
                <a:gd name="T27" fmla="*/ 262 h 703"/>
                <a:gd name="T28" fmla="*/ 1836 w 2640"/>
                <a:gd name="T29" fmla="*/ 234 h 703"/>
                <a:gd name="T30" fmla="*/ 1727 w 2640"/>
                <a:gd name="T31" fmla="*/ 219 h 703"/>
                <a:gd name="T32" fmla="*/ 1627 w 2640"/>
                <a:gd name="T33" fmla="*/ 216 h 703"/>
                <a:gd name="T34" fmla="*/ 1539 w 2640"/>
                <a:gd name="T35" fmla="*/ 219 h 703"/>
                <a:gd name="T36" fmla="*/ 1460 w 2640"/>
                <a:gd name="T37" fmla="*/ 228 h 703"/>
                <a:gd name="T38" fmla="*/ 1391 w 2640"/>
                <a:gd name="T39" fmla="*/ 243 h 703"/>
                <a:gd name="T40" fmla="*/ 1334 w 2640"/>
                <a:gd name="T41" fmla="*/ 258 h 703"/>
                <a:gd name="T42" fmla="*/ 1290 w 2640"/>
                <a:gd name="T43" fmla="*/ 273 h 703"/>
                <a:gd name="T44" fmla="*/ 1248 w 2640"/>
                <a:gd name="T45" fmla="*/ 290 h 703"/>
                <a:gd name="T46" fmla="*/ 1174 w 2640"/>
                <a:gd name="T47" fmla="*/ 316 h 703"/>
                <a:gd name="T48" fmla="*/ 1090 w 2640"/>
                <a:gd name="T49" fmla="*/ 340 h 703"/>
                <a:gd name="T50" fmla="*/ 1013 w 2640"/>
                <a:gd name="T51" fmla="*/ 360 h 703"/>
                <a:gd name="T52" fmla="*/ 955 w 2640"/>
                <a:gd name="T53" fmla="*/ 374 h 703"/>
                <a:gd name="T54" fmla="*/ 928 w 2640"/>
                <a:gd name="T55" fmla="*/ 379 h 703"/>
                <a:gd name="T56" fmla="*/ 916 w 2640"/>
                <a:gd name="T57" fmla="*/ 381 h 703"/>
                <a:gd name="T58" fmla="*/ 889 w 2640"/>
                <a:gd name="T59" fmla="*/ 389 h 703"/>
                <a:gd name="T60" fmla="*/ 849 w 2640"/>
                <a:gd name="T61" fmla="*/ 397 h 703"/>
                <a:gd name="T62" fmla="*/ 799 w 2640"/>
                <a:gd name="T63" fmla="*/ 405 h 703"/>
                <a:gd name="T64" fmla="*/ 744 w 2640"/>
                <a:gd name="T65" fmla="*/ 411 h 703"/>
                <a:gd name="T66" fmla="*/ 686 w 2640"/>
                <a:gd name="T67" fmla="*/ 412 h 703"/>
                <a:gd name="T68" fmla="*/ 628 w 2640"/>
                <a:gd name="T69" fmla="*/ 408 h 703"/>
                <a:gd name="T70" fmla="*/ 576 w 2640"/>
                <a:gd name="T71" fmla="*/ 395 h 703"/>
                <a:gd name="T72" fmla="*/ 529 w 2640"/>
                <a:gd name="T73" fmla="*/ 372 h 703"/>
                <a:gd name="T74" fmla="*/ 492 w 2640"/>
                <a:gd name="T75" fmla="*/ 335 h 703"/>
                <a:gd name="T76" fmla="*/ 318 w 2640"/>
                <a:gd name="T77" fmla="*/ 41 h 703"/>
                <a:gd name="T78" fmla="*/ 308 w 2640"/>
                <a:gd name="T79" fmla="*/ 27 h 703"/>
                <a:gd name="T80" fmla="*/ 278 w 2640"/>
                <a:gd name="T81" fmla="*/ 8 h 703"/>
                <a:gd name="T82" fmla="*/ 230 w 2640"/>
                <a:gd name="T83" fmla="*/ 1 h 703"/>
                <a:gd name="T84" fmla="*/ 190 w 2640"/>
                <a:gd name="T85" fmla="*/ 1 h 703"/>
                <a:gd name="T86" fmla="*/ 149 w 2640"/>
                <a:gd name="T87" fmla="*/ 1 h 703"/>
                <a:gd name="T88" fmla="*/ 113 w 2640"/>
                <a:gd name="T89" fmla="*/ 2 h 703"/>
                <a:gd name="T90" fmla="*/ 84 w 2640"/>
                <a:gd name="T91" fmla="*/ 3 h 703"/>
                <a:gd name="T92" fmla="*/ 74 w 2640"/>
                <a:gd name="T93" fmla="*/ 4 h 703"/>
                <a:gd name="T94" fmla="*/ 59 w 2640"/>
                <a:gd name="T95" fmla="*/ 126 h 703"/>
                <a:gd name="T96" fmla="*/ 47 w 2640"/>
                <a:gd name="T97" fmla="*/ 248 h 703"/>
                <a:gd name="T98" fmla="*/ 34 w 2640"/>
                <a:gd name="T99" fmla="*/ 370 h 703"/>
                <a:gd name="T100" fmla="*/ 21 w 2640"/>
                <a:gd name="T101" fmla="*/ 491 h 703"/>
                <a:gd name="T102" fmla="*/ 7 w 2640"/>
                <a:gd name="T103" fmla="*/ 613 h 703"/>
                <a:gd name="T104" fmla="*/ 0 w 2640"/>
                <a:gd name="T105" fmla="*/ 662 h 703"/>
                <a:gd name="T106" fmla="*/ 4 w 2640"/>
                <a:gd name="T107" fmla="*/ 674 h 703"/>
                <a:gd name="T108" fmla="*/ 29 w 2640"/>
                <a:gd name="T109" fmla="*/ 682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0"/>
                <a:gd name="T166" fmla="*/ 0 h 703"/>
                <a:gd name="T167" fmla="*/ 2640 w 2640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0" h="703">
                  <a:moveTo>
                    <a:pt x="202" y="699"/>
                  </a:moveTo>
                  <a:lnTo>
                    <a:pt x="200" y="623"/>
                  </a:lnTo>
                  <a:lnTo>
                    <a:pt x="2639" y="523"/>
                  </a:lnTo>
                  <a:lnTo>
                    <a:pt x="2638" y="407"/>
                  </a:lnTo>
                  <a:lnTo>
                    <a:pt x="2622" y="403"/>
                  </a:lnTo>
                  <a:lnTo>
                    <a:pt x="2607" y="401"/>
                  </a:lnTo>
                  <a:lnTo>
                    <a:pt x="2592" y="398"/>
                  </a:lnTo>
                  <a:lnTo>
                    <a:pt x="2578" y="397"/>
                  </a:lnTo>
                  <a:lnTo>
                    <a:pt x="2563" y="395"/>
                  </a:lnTo>
                  <a:lnTo>
                    <a:pt x="2551" y="393"/>
                  </a:lnTo>
                  <a:lnTo>
                    <a:pt x="2539" y="392"/>
                  </a:lnTo>
                  <a:lnTo>
                    <a:pt x="2527" y="390"/>
                  </a:lnTo>
                  <a:lnTo>
                    <a:pt x="2517" y="387"/>
                  </a:lnTo>
                  <a:lnTo>
                    <a:pt x="2506" y="386"/>
                  </a:lnTo>
                  <a:lnTo>
                    <a:pt x="2495" y="385"/>
                  </a:lnTo>
                  <a:lnTo>
                    <a:pt x="2484" y="384"/>
                  </a:lnTo>
                  <a:lnTo>
                    <a:pt x="2474" y="383"/>
                  </a:lnTo>
                  <a:lnTo>
                    <a:pt x="2464" y="381"/>
                  </a:lnTo>
                  <a:lnTo>
                    <a:pt x="2453" y="380"/>
                  </a:lnTo>
                  <a:lnTo>
                    <a:pt x="2443" y="380"/>
                  </a:lnTo>
                  <a:lnTo>
                    <a:pt x="2432" y="378"/>
                  </a:lnTo>
                  <a:lnTo>
                    <a:pt x="2422" y="378"/>
                  </a:lnTo>
                  <a:lnTo>
                    <a:pt x="2410" y="377"/>
                  </a:lnTo>
                  <a:lnTo>
                    <a:pt x="2399" y="374"/>
                  </a:lnTo>
                  <a:lnTo>
                    <a:pt x="2387" y="374"/>
                  </a:lnTo>
                  <a:lnTo>
                    <a:pt x="2374" y="372"/>
                  </a:lnTo>
                  <a:lnTo>
                    <a:pt x="2362" y="373"/>
                  </a:lnTo>
                  <a:lnTo>
                    <a:pt x="2348" y="371"/>
                  </a:lnTo>
                  <a:lnTo>
                    <a:pt x="2334" y="370"/>
                  </a:lnTo>
                  <a:lnTo>
                    <a:pt x="2318" y="369"/>
                  </a:lnTo>
                  <a:lnTo>
                    <a:pt x="2302" y="369"/>
                  </a:lnTo>
                  <a:lnTo>
                    <a:pt x="2286" y="366"/>
                  </a:lnTo>
                  <a:lnTo>
                    <a:pt x="2268" y="366"/>
                  </a:lnTo>
                  <a:lnTo>
                    <a:pt x="2248" y="365"/>
                  </a:lnTo>
                  <a:lnTo>
                    <a:pt x="2230" y="362"/>
                  </a:lnTo>
                  <a:lnTo>
                    <a:pt x="2208" y="361"/>
                  </a:lnTo>
                  <a:lnTo>
                    <a:pt x="2162" y="340"/>
                  </a:lnTo>
                  <a:lnTo>
                    <a:pt x="2119" y="320"/>
                  </a:lnTo>
                  <a:lnTo>
                    <a:pt x="2076" y="303"/>
                  </a:lnTo>
                  <a:lnTo>
                    <a:pt x="2034" y="288"/>
                  </a:lnTo>
                  <a:lnTo>
                    <a:pt x="1991" y="274"/>
                  </a:lnTo>
                  <a:lnTo>
                    <a:pt x="1952" y="262"/>
                  </a:lnTo>
                  <a:lnTo>
                    <a:pt x="1912" y="252"/>
                  </a:lnTo>
                  <a:lnTo>
                    <a:pt x="1873" y="243"/>
                  </a:lnTo>
                  <a:lnTo>
                    <a:pt x="1836" y="234"/>
                  </a:lnTo>
                  <a:lnTo>
                    <a:pt x="1799" y="229"/>
                  </a:lnTo>
                  <a:lnTo>
                    <a:pt x="1762" y="224"/>
                  </a:lnTo>
                  <a:lnTo>
                    <a:pt x="1727" y="219"/>
                  </a:lnTo>
                  <a:lnTo>
                    <a:pt x="1693" y="217"/>
                  </a:lnTo>
                  <a:lnTo>
                    <a:pt x="1659" y="215"/>
                  </a:lnTo>
                  <a:lnTo>
                    <a:pt x="1627" y="216"/>
                  </a:lnTo>
                  <a:lnTo>
                    <a:pt x="1597" y="215"/>
                  </a:lnTo>
                  <a:lnTo>
                    <a:pt x="1567" y="217"/>
                  </a:lnTo>
                  <a:lnTo>
                    <a:pt x="1539" y="219"/>
                  </a:lnTo>
                  <a:lnTo>
                    <a:pt x="1511" y="222"/>
                  </a:lnTo>
                  <a:lnTo>
                    <a:pt x="1484" y="224"/>
                  </a:lnTo>
                  <a:lnTo>
                    <a:pt x="1460" y="228"/>
                  </a:lnTo>
                  <a:lnTo>
                    <a:pt x="1435" y="232"/>
                  </a:lnTo>
                  <a:lnTo>
                    <a:pt x="1413" y="238"/>
                  </a:lnTo>
                  <a:lnTo>
                    <a:pt x="1391" y="243"/>
                  </a:lnTo>
                  <a:lnTo>
                    <a:pt x="1371" y="247"/>
                  </a:lnTo>
                  <a:lnTo>
                    <a:pt x="1351" y="252"/>
                  </a:lnTo>
                  <a:lnTo>
                    <a:pt x="1334" y="258"/>
                  </a:lnTo>
                  <a:lnTo>
                    <a:pt x="1319" y="262"/>
                  </a:lnTo>
                  <a:lnTo>
                    <a:pt x="1305" y="268"/>
                  </a:lnTo>
                  <a:lnTo>
                    <a:pt x="1290" y="273"/>
                  </a:lnTo>
                  <a:lnTo>
                    <a:pt x="1279" y="278"/>
                  </a:lnTo>
                  <a:lnTo>
                    <a:pt x="1268" y="283"/>
                  </a:lnTo>
                  <a:lnTo>
                    <a:pt x="1248" y="290"/>
                  </a:lnTo>
                  <a:lnTo>
                    <a:pt x="1225" y="298"/>
                  </a:lnTo>
                  <a:lnTo>
                    <a:pt x="1200" y="307"/>
                  </a:lnTo>
                  <a:lnTo>
                    <a:pt x="1174" y="316"/>
                  </a:lnTo>
                  <a:lnTo>
                    <a:pt x="1146" y="323"/>
                  </a:lnTo>
                  <a:lnTo>
                    <a:pt x="1118" y="331"/>
                  </a:lnTo>
                  <a:lnTo>
                    <a:pt x="1090" y="340"/>
                  </a:lnTo>
                  <a:lnTo>
                    <a:pt x="1063" y="348"/>
                  </a:lnTo>
                  <a:lnTo>
                    <a:pt x="1037" y="354"/>
                  </a:lnTo>
                  <a:lnTo>
                    <a:pt x="1013" y="360"/>
                  </a:lnTo>
                  <a:lnTo>
                    <a:pt x="990" y="364"/>
                  </a:lnTo>
                  <a:lnTo>
                    <a:pt x="971" y="369"/>
                  </a:lnTo>
                  <a:lnTo>
                    <a:pt x="955" y="374"/>
                  </a:lnTo>
                  <a:lnTo>
                    <a:pt x="942" y="375"/>
                  </a:lnTo>
                  <a:lnTo>
                    <a:pt x="932" y="377"/>
                  </a:lnTo>
                  <a:lnTo>
                    <a:pt x="928" y="379"/>
                  </a:lnTo>
                  <a:lnTo>
                    <a:pt x="925" y="380"/>
                  </a:lnTo>
                  <a:lnTo>
                    <a:pt x="923" y="381"/>
                  </a:lnTo>
                  <a:lnTo>
                    <a:pt x="916" y="381"/>
                  </a:lnTo>
                  <a:lnTo>
                    <a:pt x="908" y="384"/>
                  </a:lnTo>
                  <a:lnTo>
                    <a:pt x="900" y="386"/>
                  </a:lnTo>
                  <a:lnTo>
                    <a:pt x="889" y="389"/>
                  </a:lnTo>
                  <a:lnTo>
                    <a:pt x="877" y="390"/>
                  </a:lnTo>
                  <a:lnTo>
                    <a:pt x="865" y="395"/>
                  </a:lnTo>
                  <a:lnTo>
                    <a:pt x="849" y="397"/>
                  </a:lnTo>
                  <a:lnTo>
                    <a:pt x="834" y="401"/>
                  </a:lnTo>
                  <a:lnTo>
                    <a:pt x="816" y="403"/>
                  </a:lnTo>
                  <a:lnTo>
                    <a:pt x="799" y="405"/>
                  </a:lnTo>
                  <a:lnTo>
                    <a:pt x="782" y="409"/>
                  </a:lnTo>
                  <a:lnTo>
                    <a:pt x="764" y="409"/>
                  </a:lnTo>
                  <a:lnTo>
                    <a:pt x="744" y="411"/>
                  </a:lnTo>
                  <a:lnTo>
                    <a:pt x="725" y="412"/>
                  </a:lnTo>
                  <a:lnTo>
                    <a:pt x="706" y="413"/>
                  </a:lnTo>
                  <a:lnTo>
                    <a:pt x="686" y="412"/>
                  </a:lnTo>
                  <a:lnTo>
                    <a:pt x="667" y="413"/>
                  </a:lnTo>
                  <a:lnTo>
                    <a:pt x="648" y="412"/>
                  </a:lnTo>
                  <a:lnTo>
                    <a:pt x="628" y="408"/>
                  </a:lnTo>
                  <a:lnTo>
                    <a:pt x="610" y="405"/>
                  </a:lnTo>
                  <a:lnTo>
                    <a:pt x="593" y="400"/>
                  </a:lnTo>
                  <a:lnTo>
                    <a:pt x="576" y="395"/>
                  </a:lnTo>
                  <a:lnTo>
                    <a:pt x="560" y="388"/>
                  </a:lnTo>
                  <a:lnTo>
                    <a:pt x="544" y="380"/>
                  </a:lnTo>
                  <a:lnTo>
                    <a:pt x="529" y="372"/>
                  </a:lnTo>
                  <a:lnTo>
                    <a:pt x="515" y="361"/>
                  </a:lnTo>
                  <a:lnTo>
                    <a:pt x="503" y="349"/>
                  </a:lnTo>
                  <a:lnTo>
                    <a:pt x="492" y="335"/>
                  </a:lnTo>
                  <a:lnTo>
                    <a:pt x="483" y="319"/>
                  </a:lnTo>
                  <a:lnTo>
                    <a:pt x="474" y="303"/>
                  </a:lnTo>
                  <a:lnTo>
                    <a:pt x="318" y="41"/>
                  </a:lnTo>
                  <a:lnTo>
                    <a:pt x="316" y="38"/>
                  </a:lnTo>
                  <a:lnTo>
                    <a:pt x="313" y="34"/>
                  </a:lnTo>
                  <a:lnTo>
                    <a:pt x="308" y="27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8"/>
                  </a:lnTo>
                  <a:lnTo>
                    <a:pt x="261" y="4"/>
                  </a:lnTo>
                  <a:lnTo>
                    <a:pt x="241" y="1"/>
                  </a:lnTo>
                  <a:lnTo>
                    <a:pt x="230" y="1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0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36" y="1"/>
                  </a:lnTo>
                  <a:lnTo>
                    <a:pt x="123" y="1"/>
                  </a:lnTo>
                  <a:lnTo>
                    <a:pt x="113" y="2"/>
                  </a:lnTo>
                  <a:lnTo>
                    <a:pt x="102" y="2"/>
                  </a:lnTo>
                  <a:lnTo>
                    <a:pt x="92" y="3"/>
                  </a:lnTo>
                  <a:lnTo>
                    <a:pt x="84" y="3"/>
                  </a:lnTo>
                  <a:lnTo>
                    <a:pt x="78" y="4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68" y="45"/>
                  </a:lnTo>
                  <a:lnTo>
                    <a:pt x="64" y="86"/>
                  </a:lnTo>
                  <a:lnTo>
                    <a:pt x="59" y="126"/>
                  </a:lnTo>
                  <a:lnTo>
                    <a:pt x="55" y="167"/>
                  </a:lnTo>
                  <a:lnTo>
                    <a:pt x="50" y="208"/>
                  </a:lnTo>
                  <a:lnTo>
                    <a:pt x="47" y="248"/>
                  </a:lnTo>
                  <a:lnTo>
                    <a:pt x="42" y="289"/>
                  </a:lnTo>
                  <a:lnTo>
                    <a:pt x="37" y="329"/>
                  </a:lnTo>
                  <a:lnTo>
                    <a:pt x="34" y="370"/>
                  </a:lnTo>
                  <a:lnTo>
                    <a:pt x="30" y="411"/>
                  </a:lnTo>
                  <a:lnTo>
                    <a:pt x="25" y="450"/>
                  </a:lnTo>
                  <a:lnTo>
                    <a:pt x="21" y="491"/>
                  </a:lnTo>
                  <a:lnTo>
                    <a:pt x="17" y="532"/>
                  </a:lnTo>
                  <a:lnTo>
                    <a:pt x="12" y="572"/>
                  </a:lnTo>
                  <a:lnTo>
                    <a:pt x="7" y="613"/>
                  </a:lnTo>
                  <a:lnTo>
                    <a:pt x="2" y="654"/>
                  </a:lnTo>
                  <a:lnTo>
                    <a:pt x="2" y="658"/>
                  </a:lnTo>
                  <a:lnTo>
                    <a:pt x="0" y="662"/>
                  </a:lnTo>
                  <a:lnTo>
                    <a:pt x="1" y="667"/>
                  </a:lnTo>
                  <a:lnTo>
                    <a:pt x="3" y="671"/>
                  </a:lnTo>
                  <a:lnTo>
                    <a:pt x="4" y="674"/>
                  </a:lnTo>
                  <a:lnTo>
                    <a:pt x="10" y="676"/>
                  </a:lnTo>
                  <a:lnTo>
                    <a:pt x="17" y="679"/>
                  </a:lnTo>
                  <a:lnTo>
                    <a:pt x="29" y="682"/>
                  </a:lnTo>
                  <a:lnTo>
                    <a:pt x="165" y="702"/>
                  </a:lnTo>
                  <a:lnTo>
                    <a:pt x="202" y="6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1" name="Freeform 195"/>
            <p:cNvSpPr>
              <a:spLocks/>
            </p:cNvSpPr>
            <p:nvPr/>
          </p:nvSpPr>
          <p:spPr bwMode="auto">
            <a:xfrm>
              <a:off x="2777" y="1750"/>
              <a:ext cx="854" cy="195"/>
            </a:xfrm>
            <a:custGeom>
              <a:avLst/>
              <a:gdLst>
                <a:gd name="T0" fmla="*/ 853 w 854"/>
                <a:gd name="T1" fmla="*/ 149 h 195"/>
                <a:gd name="T2" fmla="*/ 838 w 854"/>
                <a:gd name="T3" fmla="*/ 185 h 195"/>
                <a:gd name="T4" fmla="*/ 836 w 854"/>
                <a:gd name="T5" fmla="*/ 190 h 195"/>
                <a:gd name="T6" fmla="*/ 688 w 854"/>
                <a:gd name="T7" fmla="*/ 194 h 195"/>
                <a:gd name="T8" fmla="*/ 52 w 854"/>
                <a:gd name="T9" fmla="*/ 97 h 195"/>
                <a:gd name="T10" fmla="*/ 0 w 854"/>
                <a:gd name="T11" fmla="*/ 38 h 195"/>
                <a:gd name="T12" fmla="*/ 1 w 854"/>
                <a:gd name="T13" fmla="*/ 37 h 195"/>
                <a:gd name="T14" fmla="*/ 4 w 854"/>
                <a:gd name="T15" fmla="*/ 37 h 195"/>
                <a:gd name="T16" fmla="*/ 9 w 854"/>
                <a:gd name="T17" fmla="*/ 34 h 195"/>
                <a:gd name="T18" fmla="*/ 17 w 854"/>
                <a:gd name="T19" fmla="*/ 31 h 195"/>
                <a:gd name="T20" fmla="*/ 25 w 854"/>
                <a:gd name="T21" fmla="*/ 29 h 195"/>
                <a:gd name="T22" fmla="*/ 37 w 854"/>
                <a:gd name="T23" fmla="*/ 26 h 195"/>
                <a:gd name="T24" fmla="*/ 50 w 854"/>
                <a:gd name="T25" fmla="*/ 24 h 195"/>
                <a:gd name="T26" fmla="*/ 64 w 854"/>
                <a:gd name="T27" fmla="*/ 20 h 195"/>
                <a:gd name="T28" fmla="*/ 81 w 854"/>
                <a:gd name="T29" fmla="*/ 17 h 195"/>
                <a:gd name="T30" fmla="*/ 98 w 854"/>
                <a:gd name="T31" fmla="*/ 13 h 195"/>
                <a:gd name="T32" fmla="*/ 119 w 854"/>
                <a:gd name="T33" fmla="*/ 9 h 195"/>
                <a:gd name="T34" fmla="*/ 141 w 854"/>
                <a:gd name="T35" fmla="*/ 7 h 195"/>
                <a:gd name="T36" fmla="*/ 163 w 854"/>
                <a:gd name="T37" fmla="*/ 5 h 195"/>
                <a:gd name="T38" fmla="*/ 188 w 854"/>
                <a:gd name="T39" fmla="*/ 2 h 195"/>
                <a:gd name="T40" fmla="*/ 215 w 854"/>
                <a:gd name="T41" fmla="*/ 2 h 195"/>
                <a:gd name="T42" fmla="*/ 242 w 854"/>
                <a:gd name="T43" fmla="*/ 1 h 195"/>
                <a:gd name="T44" fmla="*/ 271 w 854"/>
                <a:gd name="T45" fmla="*/ 0 h 195"/>
                <a:gd name="T46" fmla="*/ 303 w 854"/>
                <a:gd name="T47" fmla="*/ 1 h 195"/>
                <a:gd name="T48" fmla="*/ 334 w 854"/>
                <a:gd name="T49" fmla="*/ 3 h 195"/>
                <a:gd name="T50" fmla="*/ 367 w 854"/>
                <a:gd name="T51" fmla="*/ 5 h 195"/>
                <a:gd name="T52" fmla="*/ 402 w 854"/>
                <a:gd name="T53" fmla="*/ 7 h 195"/>
                <a:gd name="T54" fmla="*/ 438 w 854"/>
                <a:gd name="T55" fmla="*/ 13 h 195"/>
                <a:gd name="T56" fmla="*/ 476 w 854"/>
                <a:gd name="T57" fmla="*/ 19 h 195"/>
                <a:gd name="T58" fmla="*/ 512 w 854"/>
                <a:gd name="T59" fmla="*/ 27 h 195"/>
                <a:gd name="T60" fmla="*/ 551 w 854"/>
                <a:gd name="T61" fmla="*/ 36 h 195"/>
                <a:gd name="T62" fmla="*/ 592 w 854"/>
                <a:gd name="T63" fmla="*/ 47 h 195"/>
                <a:gd name="T64" fmla="*/ 633 w 854"/>
                <a:gd name="T65" fmla="*/ 60 h 195"/>
                <a:gd name="T66" fmla="*/ 675 w 854"/>
                <a:gd name="T67" fmla="*/ 74 h 195"/>
                <a:gd name="T68" fmla="*/ 719 w 854"/>
                <a:gd name="T69" fmla="*/ 88 h 195"/>
                <a:gd name="T70" fmla="*/ 762 w 854"/>
                <a:gd name="T71" fmla="*/ 108 h 195"/>
                <a:gd name="T72" fmla="*/ 807 w 854"/>
                <a:gd name="T73" fmla="*/ 127 h 195"/>
                <a:gd name="T74" fmla="*/ 853 w 854"/>
                <a:gd name="T75" fmla="*/ 149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95"/>
                <a:gd name="T116" fmla="*/ 854 w 854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95">
                  <a:moveTo>
                    <a:pt x="853" y="149"/>
                  </a:moveTo>
                  <a:lnTo>
                    <a:pt x="838" y="185"/>
                  </a:lnTo>
                  <a:lnTo>
                    <a:pt x="836" y="190"/>
                  </a:lnTo>
                  <a:lnTo>
                    <a:pt x="688" y="194"/>
                  </a:lnTo>
                  <a:lnTo>
                    <a:pt x="52" y="97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5" y="29"/>
                  </a:lnTo>
                  <a:lnTo>
                    <a:pt x="37" y="26"/>
                  </a:lnTo>
                  <a:lnTo>
                    <a:pt x="50" y="24"/>
                  </a:lnTo>
                  <a:lnTo>
                    <a:pt x="64" y="20"/>
                  </a:lnTo>
                  <a:lnTo>
                    <a:pt x="81" y="17"/>
                  </a:lnTo>
                  <a:lnTo>
                    <a:pt x="98" y="13"/>
                  </a:lnTo>
                  <a:lnTo>
                    <a:pt x="119" y="9"/>
                  </a:lnTo>
                  <a:lnTo>
                    <a:pt x="141" y="7"/>
                  </a:lnTo>
                  <a:lnTo>
                    <a:pt x="163" y="5"/>
                  </a:lnTo>
                  <a:lnTo>
                    <a:pt x="188" y="2"/>
                  </a:lnTo>
                  <a:lnTo>
                    <a:pt x="215" y="2"/>
                  </a:lnTo>
                  <a:lnTo>
                    <a:pt x="242" y="1"/>
                  </a:lnTo>
                  <a:lnTo>
                    <a:pt x="271" y="0"/>
                  </a:lnTo>
                  <a:lnTo>
                    <a:pt x="303" y="1"/>
                  </a:lnTo>
                  <a:lnTo>
                    <a:pt x="334" y="3"/>
                  </a:lnTo>
                  <a:lnTo>
                    <a:pt x="367" y="5"/>
                  </a:lnTo>
                  <a:lnTo>
                    <a:pt x="402" y="7"/>
                  </a:lnTo>
                  <a:lnTo>
                    <a:pt x="438" y="13"/>
                  </a:lnTo>
                  <a:lnTo>
                    <a:pt x="476" y="19"/>
                  </a:lnTo>
                  <a:lnTo>
                    <a:pt x="512" y="27"/>
                  </a:lnTo>
                  <a:lnTo>
                    <a:pt x="551" y="36"/>
                  </a:lnTo>
                  <a:lnTo>
                    <a:pt x="592" y="47"/>
                  </a:lnTo>
                  <a:lnTo>
                    <a:pt x="633" y="60"/>
                  </a:lnTo>
                  <a:lnTo>
                    <a:pt x="675" y="74"/>
                  </a:lnTo>
                  <a:lnTo>
                    <a:pt x="719" y="88"/>
                  </a:lnTo>
                  <a:lnTo>
                    <a:pt x="762" y="108"/>
                  </a:lnTo>
                  <a:lnTo>
                    <a:pt x="807" y="127"/>
                  </a:lnTo>
                  <a:lnTo>
                    <a:pt x="853" y="149"/>
                  </a:lnTo>
                </a:path>
              </a:pathLst>
            </a:custGeom>
            <a:solidFill>
              <a:srgbClr val="99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2" name="Freeform 196"/>
            <p:cNvSpPr>
              <a:spLocks/>
            </p:cNvSpPr>
            <p:nvPr/>
          </p:nvSpPr>
          <p:spPr bwMode="auto">
            <a:xfrm>
              <a:off x="2775" y="1753"/>
              <a:ext cx="862" cy="196"/>
            </a:xfrm>
            <a:custGeom>
              <a:avLst/>
              <a:gdLst>
                <a:gd name="T0" fmla="*/ 861 w 862"/>
                <a:gd name="T1" fmla="*/ 148 h 196"/>
                <a:gd name="T2" fmla="*/ 845 w 862"/>
                <a:gd name="T3" fmla="*/ 185 h 196"/>
                <a:gd name="T4" fmla="*/ 844 w 862"/>
                <a:gd name="T5" fmla="*/ 190 h 196"/>
                <a:gd name="T6" fmla="*/ 693 w 862"/>
                <a:gd name="T7" fmla="*/ 195 h 196"/>
                <a:gd name="T8" fmla="*/ 53 w 862"/>
                <a:gd name="T9" fmla="*/ 101 h 196"/>
                <a:gd name="T10" fmla="*/ 0 w 862"/>
                <a:gd name="T11" fmla="*/ 39 h 196"/>
                <a:gd name="T12" fmla="*/ 2 w 862"/>
                <a:gd name="T13" fmla="*/ 38 h 196"/>
                <a:gd name="T14" fmla="*/ 4 w 862"/>
                <a:gd name="T15" fmla="*/ 38 h 196"/>
                <a:gd name="T16" fmla="*/ 9 w 862"/>
                <a:gd name="T17" fmla="*/ 36 h 196"/>
                <a:gd name="T18" fmla="*/ 17 w 862"/>
                <a:gd name="T19" fmla="*/ 33 h 196"/>
                <a:gd name="T20" fmla="*/ 25 w 862"/>
                <a:gd name="T21" fmla="*/ 30 h 196"/>
                <a:gd name="T22" fmla="*/ 38 w 862"/>
                <a:gd name="T23" fmla="*/ 28 h 196"/>
                <a:gd name="T24" fmla="*/ 50 w 862"/>
                <a:gd name="T25" fmla="*/ 24 h 196"/>
                <a:gd name="T26" fmla="*/ 65 w 862"/>
                <a:gd name="T27" fmla="*/ 21 h 196"/>
                <a:gd name="T28" fmla="*/ 82 w 862"/>
                <a:gd name="T29" fmla="*/ 17 h 196"/>
                <a:gd name="T30" fmla="*/ 100 w 862"/>
                <a:gd name="T31" fmla="*/ 14 h 196"/>
                <a:gd name="T32" fmla="*/ 120 w 862"/>
                <a:gd name="T33" fmla="*/ 10 h 196"/>
                <a:gd name="T34" fmla="*/ 143 w 862"/>
                <a:gd name="T35" fmla="*/ 7 h 196"/>
                <a:gd name="T36" fmla="*/ 165 w 862"/>
                <a:gd name="T37" fmla="*/ 5 h 196"/>
                <a:gd name="T38" fmla="*/ 190 w 862"/>
                <a:gd name="T39" fmla="*/ 2 h 196"/>
                <a:gd name="T40" fmla="*/ 216 w 862"/>
                <a:gd name="T41" fmla="*/ 1 h 196"/>
                <a:gd name="T42" fmla="*/ 245 w 862"/>
                <a:gd name="T43" fmla="*/ 1 h 196"/>
                <a:gd name="T44" fmla="*/ 274 w 862"/>
                <a:gd name="T45" fmla="*/ 0 h 196"/>
                <a:gd name="T46" fmla="*/ 306 w 862"/>
                <a:gd name="T47" fmla="*/ 0 h 196"/>
                <a:gd name="T48" fmla="*/ 337 w 862"/>
                <a:gd name="T49" fmla="*/ 2 h 196"/>
                <a:gd name="T50" fmla="*/ 371 w 862"/>
                <a:gd name="T51" fmla="*/ 4 h 196"/>
                <a:gd name="T52" fmla="*/ 406 w 862"/>
                <a:gd name="T53" fmla="*/ 7 h 196"/>
                <a:gd name="T54" fmla="*/ 443 w 862"/>
                <a:gd name="T55" fmla="*/ 12 h 196"/>
                <a:gd name="T56" fmla="*/ 479 w 862"/>
                <a:gd name="T57" fmla="*/ 18 h 196"/>
                <a:gd name="T58" fmla="*/ 517 w 862"/>
                <a:gd name="T59" fmla="*/ 25 h 196"/>
                <a:gd name="T60" fmla="*/ 557 w 862"/>
                <a:gd name="T61" fmla="*/ 35 h 196"/>
                <a:gd name="T62" fmla="*/ 598 w 862"/>
                <a:gd name="T63" fmla="*/ 45 h 196"/>
                <a:gd name="T64" fmla="*/ 639 w 862"/>
                <a:gd name="T65" fmla="*/ 59 h 196"/>
                <a:gd name="T66" fmla="*/ 682 w 862"/>
                <a:gd name="T67" fmla="*/ 72 h 196"/>
                <a:gd name="T68" fmla="*/ 725 w 862"/>
                <a:gd name="T69" fmla="*/ 88 h 196"/>
                <a:gd name="T70" fmla="*/ 769 w 862"/>
                <a:gd name="T71" fmla="*/ 106 h 196"/>
                <a:gd name="T72" fmla="*/ 814 w 862"/>
                <a:gd name="T73" fmla="*/ 126 h 196"/>
                <a:gd name="T74" fmla="*/ 861 w 862"/>
                <a:gd name="T75" fmla="*/ 14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2"/>
                <a:gd name="T115" fmla="*/ 0 h 196"/>
                <a:gd name="T116" fmla="*/ 862 w 862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2" h="196">
                  <a:moveTo>
                    <a:pt x="861" y="148"/>
                  </a:moveTo>
                  <a:lnTo>
                    <a:pt x="845" y="185"/>
                  </a:lnTo>
                  <a:lnTo>
                    <a:pt x="844" y="190"/>
                  </a:lnTo>
                  <a:lnTo>
                    <a:pt x="693" y="195"/>
                  </a:lnTo>
                  <a:lnTo>
                    <a:pt x="53" y="101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28"/>
                  </a:lnTo>
                  <a:lnTo>
                    <a:pt x="50" y="24"/>
                  </a:lnTo>
                  <a:lnTo>
                    <a:pt x="65" y="21"/>
                  </a:lnTo>
                  <a:lnTo>
                    <a:pt x="82" y="17"/>
                  </a:lnTo>
                  <a:lnTo>
                    <a:pt x="100" y="14"/>
                  </a:lnTo>
                  <a:lnTo>
                    <a:pt x="120" y="10"/>
                  </a:lnTo>
                  <a:lnTo>
                    <a:pt x="143" y="7"/>
                  </a:lnTo>
                  <a:lnTo>
                    <a:pt x="165" y="5"/>
                  </a:lnTo>
                  <a:lnTo>
                    <a:pt x="190" y="2"/>
                  </a:lnTo>
                  <a:lnTo>
                    <a:pt x="216" y="1"/>
                  </a:lnTo>
                  <a:lnTo>
                    <a:pt x="245" y="1"/>
                  </a:lnTo>
                  <a:lnTo>
                    <a:pt x="274" y="0"/>
                  </a:lnTo>
                  <a:lnTo>
                    <a:pt x="306" y="0"/>
                  </a:lnTo>
                  <a:lnTo>
                    <a:pt x="337" y="2"/>
                  </a:lnTo>
                  <a:lnTo>
                    <a:pt x="371" y="4"/>
                  </a:lnTo>
                  <a:lnTo>
                    <a:pt x="406" y="7"/>
                  </a:lnTo>
                  <a:lnTo>
                    <a:pt x="443" y="12"/>
                  </a:lnTo>
                  <a:lnTo>
                    <a:pt x="479" y="18"/>
                  </a:lnTo>
                  <a:lnTo>
                    <a:pt x="517" y="25"/>
                  </a:lnTo>
                  <a:lnTo>
                    <a:pt x="557" y="35"/>
                  </a:lnTo>
                  <a:lnTo>
                    <a:pt x="598" y="45"/>
                  </a:lnTo>
                  <a:lnTo>
                    <a:pt x="639" y="59"/>
                  </a:lnTo>
                  <a:lnTo>
                    <a:pt x="682" y="72"/>
                  </a:lnTo>
                  <a:lnTo>
                    <a:pt x="725" y="88"/>
                  </a:lnTo>
                  <a:lnTo>
                    <a:pt x="769" y="106"/>
                  </a:lnTo>
                  <a:lnTo>
                    <a:pt x="814" y="126"/>
                  </a:lnTo>
                  <a:lnTo>
                    <a:pt x="861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3" name="Freeform 197"/>
            <p:cNvSpPr>
              <a:spLocks/>
            </p:cNvSpPr>
            <p:nvPr/>
          </p:nvSpPr>
          <p:spPr bwMode="auto">
            <a:xfrm>
              <a:off x="1596" y="2054"/>
              <a:ext cx="2482" cy="188"/>
            </a:xfrm>
            <a:custGeom>
              <a:avLst/>
              <a:gdLst>
                <a:gd name="T0" fmla="*/ 50 w 2482"/>
                <a:gd name="T1" fmla="*/ 183 h 188"/>
                <a:gd name="T2" fmla="*/ 150 w 2482"/>
                <a:gd name="T3" fmla="*/ 185 h 188"/>
                <a:gd name="T4" fmla="*/ 251 w 2482"/>
                <a:gd name="T5" fmla="*/ 184 h 188"/>
                <a:gd name="T6" fmla="*/ 350 w 2482"/>
                <a:gd name="T7" fmla="*/ 187 h 188"/>
                <a:gd name="T8" fmla="*/ 450 w 2482"/>
                <a:gd name="T9" fmla="*/ 185 h 188"/>
                <a:gd name="T10" fmla="*/ 551 w 2482"/>
                <a:gd name="T11" fmla="*/ 185 h 188"/>
                <a:gd name="T12" fmla="*/ 651 w 2482"/>
                <a:gd name="T13" fmla="*/ 184 h 188"/>
                <a:gd name="T14" fmla="*/ 752 w 2482"/>
                <a:gd name="T15" fmla="*/ 183 h 188"/>
                <a:gd name="T16" fmla="*/ 851 w 2482"/>
                <a:gd name="T17" fmla="*/ 180 h 188"/>
                <a:gd name="T18" fmla="*/ 953 w 2482"/>
                <a:gd name="T19" fmla="*/ 180 h 188"/>
                <a:gd name="T20" fmla="*/ 1052 w 2482"/>
                <a:gd name="T21" fmla="*/ 177 h 188"/>
                <a:gd name="T22" fmla="*/ 1152 w 2482"/>
                <a:gd name="T23" fmla="*/ 176 h 188"/>
                <a:gd name="T24" fmla="*/ 1252 w 2482"/>
                <a:gd name="T25" fmla="*/ 176 h 188"/>
                <a:gd name="T26" fmla="*/ 1351 w 2482"/>
                <a:gd name="T27" fmla="*/ 176 h 188"/>
                <a:gd name="T28" fmla="*/ 1449 w 2482"/>
                <a:gd name="T29" fmla="*/ 174 h 188"/>
                <a:gd name="T30" fmla="*/ 1547 w 2482"/>
                <a:gd name="T31" fmla="*/ 176 h 188"/>
                <a:gd name="T32" fmla="*/ 1644 w 2482"/>
                <a:gd name="T33" fmla="*/ 176 h 188"/>
                <a:gd name="T34" fmla="*/ 1728 w 2482"/>
                <a:gd name="T35" fmla="*/ 178 h 188"/>
                <a:gd name="T36" fmla="*/ 1801 w 2482"/>
                <a:gd name="T37" fmla="*/ 178 h 188"/>
                <a:gd name="T38" fmla="*/ 1862 w 2482"/>
                <a:gd name="T39" fmla="*/ 179 h 188"/>
                <a:gd name="T40" fmla="*/ 1914 w 2482"/>
                <a:gd name="T41" fmla="*/ 178 h 188"/>
                <a:gd name="T42" fmla="*/ 1955 w 2482"/>
                <a:gd name="T43" fmla="*/ 178 h 188"/>
                <a:gd name="T44" fmla="*/ 1989 w 2482"/>
                <a:gd name="T45" fmla="*/ 178 h 188"/>
                <a:gd name="T46" fmla="*/ 2014 w 2482"/>
                <a:gd name="T47" fmla="*/ 178 h 188"/>
                <a:gd name="T48" fmla="*/ 2034 w 2482"/>
                <a:gd name="T49" fmla="*/ 177 h 188"/>
                <a:gd name="T50" fmla="*/ 2047 w 2482"/>
                <a:gd name="T51" fmla="*/ 175 h 188"/>
                <a:gd name="T52" fmla="*/ 2057 w 2482"/>
                <a:gd name="T53" fmla="*/ 175 h 188"/>
                <a:gd name="T54" fmla="*/ 2061 w 2482"/>
                <a:gd name="T55" fmla="*/ 176 h 188"/>
                <a:gd name="T56" fmla="*/ 2063 w 2482"/>
                <a:gd name="T57" fmla="*/ 174 h 188"/>
                <a:gd name="T58" fmla="*/ 2062 w 2482"/>
                <a:gd name="T59" fmla="*/ 176 h 188"/>
                <a:gd name="T60" fmla="*/ 2069 w 2482"/>
                <a:gd name="T61" fmla="*/ 175 h 188"/>
                <a:gd name="T62" fmla="*/ 2085 w 2482"/>
                <a:gd name="T63" fmla="*/ 175 h 188"/>
                <a:gd name="T64" fmla="*/ 2109 w 2482"/>
                <a:gd name="T65" fmla="*/ 176 h 188"/>
                <a:gd name="T66" fmla="*/ 2134 w 2482"/>
                <a:gd name="T67" fmla="*/ 175 h 188"/>
                <a:gd name="T68" fmla="*/ 2164 w 2482"/>
                <a:gd name="T69" fmla="*/ 175 h 188"/>
                <a:gd name="T70" fmla="*/ 2191 w 2482"/>
                <a:gd name="T71" fmla="*/ 176 h 188"/>
                <a:gd name="T72" fmla="*/ 2216 w 2482"/>
                <a:gd name="T73" fmla="*/ 175 h 188"/>
                <a:gd name="T74" fmla="*/ 2233 w 2482"/>
                <a:gd name="T75" fmla="*/ 174 h 188"/>
                <a:gd name="T76" fmla="*/ 2245 w 2482"/>
                <a:gd name="T77" fmla="*/ 172 h 188"/>
                <a:gd name="T78" fmla="*/ 2270 w 2482"/>
                <a:gd name="T79" fmla="*/ 169 h 188"/>
                <a:gd name="T80" fmla="*/ 2302 w 2482"/>
                <a:gd name="T81" fmla="*/ 162 h 188"/>
                <a:gd name="T82" fmla="*/ 2340 w 2482"/>
                <a:gd name="T83" fmla="*/ 152 h 188"/>
                <a:gd name="T84" fmla="*/ 2380 w 2482"/>
                <a:gd name="T85" fmla="*/ 140 h 188"/>
                <a:gd name="T86" fmla="*/ 2418 w 2482"/>
                <a:gd name="T87" fmla="*/ 123 h 188"/>
                <a:gd name="T88" fmla="*/ 2451 w 2482"/>
                <a:gd name="T89" fmla="*/ 101 h 188"/>
                <a:gd name="T90" fmla="*/ 2465 w 2482"/>
                <a:gd name="T91" fmla="*/ 52 h 188"/>
                <a:gd name="T92" fmla="*/ 2479 w 2482"/>
                <a:gd name="T93" fmla="*/ 0 h 188"/>
                <a:gd name="T94" fmla="*/ 33 w 2482"/>
                <a:gd name="T95" fmla="*/ 110 h 188"/>
                <a:gd name="T96" fmla="*/ 32 w 2482"/>
                <a:gd name="T97" fmla="*/ 134 h 188"/>
                <a:gd name="T98" fmla="*/ 29 w 2482"/>
                <a:gd name="T99" fmla="*/ 157 h 188"/>
                <a:gd name="T100" fmla="*/ 16 w 2482"/>
                <a:gd name="T101" fmla="*/ 176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2"/>
                <a:gd name="T154" fmla="*/ 0 h 188"/>
                <a:gd name="T155" fmla="*/ 2482 w 2482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2" h="188">
                  <a:moveTo>
                    <a:pt x="0" y="182"/>
                  </a:moveTo>
                  <a:lnTo>
                    <a:pt x="50" y="183"/>
                  </a:lnTo>
                  <a:lnTo>
                    <a:pt x="100" y="184"/>
                  </a:lnTo>
                  <a:lnTo>
                    <a:pt x="150" y="185"/>
                  </a:lnTo>
                  <a:lnTo>
                    <a:pt x="200" y="186"/>
                  </a:lnTo>
                  <a:lnTo>
                    <a:pt x="251" y="184"/>
                  </a:lnTo>
                  <a:lnTo>
                    <a:pt x="301" y="185"/>
                  </a:lnTo>
                  <a:lnTo>
                    <a:pt x="350" y="187"/>
                  </a:lnTo>
                  <a:lnTo>
                    <a:pt x="401" y="186"/>
                  </a:lnTo>
                  <a:lnTo>
                    <a:pt x="450" y="185"/>
                  </a:lnTo>
                  <a:lnTo>
                    <a:pt x="501" y="185"/>
                  </a:lnTo>
                  <a:lnTo>
                    <a:pt x="551" y="185"/>
                  </a:lnTo>
                  <a:lnTo>
                    <a:pt x="601" y="184"/>
                  </a:lnTo>
                  <a:lnTo>
                    <a:pt x="651" y="184"/>
                  </a:lnTo>
                  <a:lnTo>
                    <a:pt x="700" y="182"/>
                  </a:lnTo>
                  <a:lnTo>
                    <a:pt x="752" y="183"/>
                  </a:lnTo>
                  <a:lnTo>
                    <a:pt x="801" y="182"/>
                  </a:lnTo>
                  <a:lnTo>
                    <a:pt x="851" y="180"/>
                  </a:lnTo>
                  <a:lnTo>
                    <a:pt x="903" y="180"/>
                  </a:lnTo>
                  <a:lnTo>
                    <a:pt x="953" y="180"/>
                  </a:lnTo>
                  <a:lnTo>
                    <a:pt x="1003" y="179"/>
                  </a:lnTo>
                  <a:lnTo>
                    <a:pt x="1052" y="177"/>
                  </a:lnTo>
                  <a:lnTo>
                    <a:pt x="1102" y="176"/>
                  </a:lnTo>
                  <a:lnTo>
                    <a:pt x="1152" y="176"/>
                  </a:lnTo>
                  <a:lnTo>
                    <a:pt x="1203" y="175"/>
                  </a:lnTo>
                  <a:lnTo>
                    <a:pt x="1252" y="176"/>
                  </a:lnTo>
                  <a:lnTo>
                    <a:pt x="1301" y="176"/>
                  </a:lnTo>
                  <a:lnTo>
                    <a:pt x="1351" y="176"/>
                  </a:lnTo>
                  <a:lnTo>
                    <a:pt x="1399" y="175"/>
                  </a:lnTo>
                  <a:lnTo>
                    <a:pt x="1449" y="174"/>
                  </a:lnTo>
                  <a:lnTo>
                    <a:pt x="1498" y="175"/>
                  </a:lnTo>
                  <a:lnTo>
                    <a:pt x="1547" y="176"/>
                  </a:lnTo>
                  <a:lnTo>
                    <a:pt x="1597" y="175"/>
                  </a:lnTo>
                  <a:lnTo>
                    <a:pt x="1644" y="176"/>
                  </a:lnTo>
                  <a:lnTo>
                    <a:pt x="1689" y="177"/>
                  </a:lnTo>
                  <a:lnTo>
                    <a:pt x="1728" y="178"/>
                  </a:lnTo>
                  <a:lnTo>
                    <a:pt x="1767" y="179"/>
                  </a:lnTo>
                  <a:lnTo>
                    <a:pt x="1801" y="178"/>
                  </a:lnTo>
                  <a:lnTo>
                    <a:pt x="1832" y="179"/>
                  </a:lnTo>
                  <a:lnTo>
                    <a:pt x="1862" y="179"/>
                  </a:lnTo>
                  <a:lnTo>
                    <a:pt x="1888" y="180"/>
                  </a:lnTo>
                  <a:lnTo>
                    <a:pt x="1914" y="178"/>
                  </a:lnTo>
                  <a:lnTo>
                    <a:pt x="1936" y="178"/>
                  </a:lnTo>
                  <a:lnTo>
                    <a:pt x="1955" y="178"/>
                  </a:lnTo>
                  <a:lnTo>
                    <a:pt x="1973" y="178"/>
                  </a:lnTo>
                  <a:lnTo>
                    <a:pt x="1989" y="178"/>
                  </a:lnTo>
                  <a:lnTo>
                    <a:pt x="2002" y="178"/>
                  </a:lnTo>
                  <a:lnTo>
                    <a:pt x="2014" y="178"/>
                  </a:lnTo>
                  <a:lnTo>
                    <a:pt x="2024" y="177"/>
                  </a:lnTo>
                  <a:lnTo>
                    <a:pt x="2034" y="177"/>
                  </a:lnTo>
                  <a:lnTo>
                    <a:pt x="2042" y="176"/>
                  </a:lnTo>
                  <a:lnTo>
                    <a:pt x="2047" y="175"/>
                  </a:lnTo>
                  <a:lnTo>
                    <a:pt x="2053" y="176"/>
                  </a:lnTo>
                  <a:lnTo>
                    <a:pt x="2057" y="175"/>
                  </a:lnTo>
                  <a:lnTo>
                    <a:pt x="2060" y="176"/>
                  </a:lnTo>
                  <a:lnTo>
                    <a:pt x="2061" y="176"/>
                  </a:lnTo>
                  <a:lnTo>
                    <a:pt x="2062" y="175"/>
                  </a:lnTo>
                  <a:lnTo>
                    <a:pt x="2063" y="174"/>
                  </a:lnTo>
                  <a:lnTo>
                    <a:pt x="2062" y="175"/>
                  </a:lnTo>
                  <a:lnTo>
                    <a:pt x="2062" y="176"/>
                  </a:lnTo>
                  <a:lnTo>
                    <a:pt x="2064" y="176"/>
                  </a:lnTo>
                  <a:lnTo>
                    <a:pt x="2069" y="175"/>
                  </a:lnTo>
                  <a:lnTo>
                    <a:pt x="2077" y="176"/>
                  </a:lnTo>
                  <a:lnTo>
                    <a:pt x="2085" y="175"/>
                  </a:lnTo>
                  <a:lnTo>
                    <a:pt x="2096" y="176"/>
                  </a:lnTo>
                  <a:lnTo>
                    <a:pt x="2109" y="176"/>
                  </a:lnTo>
                  <a:lnTo>
                    <a:pt x="2121" y="176"/>
                  </a:lnTo>
                  <a:lnTo>
                    <a:pt x="2134" y="175"/>
                  </a:lnTo>
                  <a:lnTo>
                    <a:pt x="2150" y="177"/>
                  </a:lnTo>
                  <a:lnTo>
                    <a:pt x="2164" y="175"/>
                  </a:lnTo>
                  <a:lnTo>
                    <a:pt x="2178" y="176"/>
                  </a:lnTo>
                  <a:lnTo>
                    <a:pt x="2191" y="176"/>
                  </a:lnTo>
                  <a:lnTo>
                    <a:pt x="2203" y="176"/>
                  </a:lnTo>
                  <a:lnTo>
                    <a:pt x="2216" y="175"/>
                  </a:lnTo>
                  <a:lnTo>
                    <a:pt x="2225" y="175"/>
                  </a:lnTo>
                  <a:lnTo>
                    <a:pt x="2233" y="174"/>
                  </a:lnTo>
                  <a:lnTo>
                    <a:pt x="2237" y="172"/>
                  </a:lnTo>
                  <a:lnTo>
                    <a:pt x="2245" y="172"/>
                  </a:lnTo>
                  <a:lnTo>
                    <a:pt x="2257" y="170"/>
                  </a:lnTo>
                  <a:lnTo>
                    <a:pt x="2270" y="169"/>
                  </a:lnTo>
                  <a:lnTo>
                    <a:pt x="2286" y="165"/>
                  </a:lnTo>
                  <a:lnTo>
                    <a:pt x="2302" y="162"/>
                  </a:lnTo>
                  <a:lnTo>
                    <a:pt x="2321" y="159"/>
                  </a:lnTo>
                  <a:lnTo>
                    <a:pt x="2340" y="152"/>
                  </a:lnTo>
                  <a:lnTo>
                    <a:pt x="2359" y="147"/>
                  </a:lnTo>
                  <a:lnTo>
                    <a:pt x="2380" y="140"/>
                  </a:lnTo>
                  <a:lnTo>
                    <a:pt x="2400" y="131"/>
                  </a:lnTo>
                  <a:lnTo>
                    <a:pt x="2418" y="123"/>
                  </a:lnTo>
                  <a:lnTo>
                    <a:pt x="2437" y="113"/>
                  </a:lnTo>
                  <a:lnTo>
                    <a:pt x="2451" y="101"/>
                  </a:lnTo>
                  <a:lnTo>
                    <a:pt x="2466" y="89"/>
                  </a:lnTo>
                  <a:lnTo>
                    <a:pt x="2465" y="52"/>
                  </a:lnTo>
                  <a:lnTo>
                    <a:pt x="2481" y="47"/>
                  </a:lnTo>
                  <a:lnTo>
                    <a:pt x="2479" y="0"/>
                  </a:lnTo>
                  <a:lnTo>
                    <a:pt x="34" y="97"/>
                  </a:lnTo>
                  <a:lnTo>
                    <a:pt x="33" y="110"/>
                  </a:lnTo>
                  <a:lnTo>
                    <a:pt x="32" y="121"/>
                  </a:lnTo>
                  <a:lnTo>
                    <a:pt x="32" y="134"/>
                  </a:lnTo>
                  <a:lnTo>
                    <a:pt x="32" y="146"/>
                  </a:lnTo>
                  <a:lnTo>
                    <a:pt x="29" y="157"/>
                  </a:lnTo>
                  <a:lnTo>
                    <a:pt x="24" y="167"/>
                  </a:lnTo>
                  <a:lnTo>
                    <a:pt x="16" y="176"/>
                  </a:lnTo>
                  <a:lnTo>
                    <a:pt x="0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4" name="Freeform 198"/>
            <p:cNvSpPr>
              <a:spLocks/>
            </p:cNvSpPr>
            <p:nvPr/>
          </p:nvSpPr>
          <p:spPr bwMode="auto">
            <a:xfrm>
              <a:off x="1594" y="2056"/>
              <a:ext cx="2490" cy="191"/>
            </a:xfrm>
            <a:custGeom>
              <a:avLst/>
              <a:gdLst>
                <a:gd name="T0" fmla="*/ 0 w 2490"/>
                <a:gd name="T1" fmla="*/ 186 h 191"/>
                <a:gd name="T2" fmla="*/ 100 w 2490"/>
                <a:gd name="T3" fmla="*/ 188 h 191"/>
                <a:gd name="T4" fmla="*/ 200 w 2490"/>
                <a:gd name="T5" fmla="*/ 190 h 191"/>
                <a:gd name="T6" fmla="*/ 301 w 2490"/>
                <a:gd name="T7" fmla="*/ 189 h 191"/>
                <a:gd name="T8" fmla="*/ 402 w 2490"/>
                <a:gd name="T9" fmla="*/ 189 h 191"/>
                <a:gd name="T10" fmla="*/ 502 w 2490"/>
                <a:gd name="T11" fmla="*/ 188 h 191"/>
                <a:gd name="T12" fmla="*/ 602 w 2490"/>
                <a:gd name="T13" fmla="*/ 187 h 191"/>
                <a:gd name="T14" fmla="*/ 703 w 2490"/>
                <a:gd name="T15" fmla="*/ 185 h 191"/>
                <a:gd name="T16" fmla="*/ 804 w 2490"/>
                <a:gd name="T17" fmla="*/ 185 h 191"/>
                <a:gd name="T18" fmla="*/ 904 w 2490"/>
                <a:gd name="T19" fmla="*/ 183 h 191"/>
                <a:gd name="T20" fmla="*/ 1006 w 2490"/>
                <a:gd name="T21" fmla="*/ 181 h 191"/>
                <a:gd name="T22" fmla="*/ 1105 w 2490"/>
                <a:gd name="T23" fmla="*/ 179 h 191"/>
                <a:gd name="T24" fmla="*/ 1205 w 2490"/>
                <a:gd name="T25" fmla="*/ 178 h 191"/>
                <a:gd name="T26" fmla="*/ 1305 w 2490"/>
                <a:gd name="T27" fmla="*/ 177 h 191"/>
                <a:gd name="T28" fmla="*/ 1403 w 2490"/>
                <a:gd name="T29" fmla="*/ 177 h 191"/>
                <a:gd name="T30" fmla="*/ 1503 w 2490"/>
                <a:gd name="T31" fmla="*/ 177 h 191"/>
                <a:gd name="T32" fmla="*/ 1600 w 2490"/>
                <a:gd name="T33" fmla="*/ 178 h 191"/>
                <a:gd name="T34" fmla="*/ 1693 w 2490"/>
                <a:gd name="T35" fmla="*/ 179 h 191"/>
                <a:gd name="T36" fmla="*/ 1772 w 2490"/>
                <a:gd name="T37" fmla="*/ 180 h 191"/>
                <a:gd name="T38" fmla="*/ 1838 w 2490"/>
                <a:gd name="T39" fmla="*/ 181 h 191"/>
                <a:gd name="T40" fmla="*/ 1895 w 2490"/>
                <a:gd name="T41" fmla="*/ 182 h 191"/>
                <a:gd name="T42" fmla="*/ 1941 w 2490"/>
                <a:gd name="T43" fmla="*/ 180 h 191"/>
                <a:gd name="T44" fmla="*/ 1979 w 2490"/>
                <a:gd name="T45" fmla="*/ 181 h 191"/>
                <a:gd name="T46" fmla="*/ 2008 w 2490"/>
                <a:gd name="T47" fmla="*/ 180 h 191"/>
                <a:gd name="T48" fmla="*/ 2031 w 2490"/>
                <a:gd name="T49" fmla="*/ 179 h 191"/>
                <a:gd name="T50" fmla="*/ 2047 w 2490"/>
                <a:gd name="T51" fmla="*/ 178 h 191"/>
                <a:gd name="T52" fmla="*/ 2059 w 2490"/>
                <a:gd name="T53" fmla="*/ 177 h 191"/>
                <a:gd name="T54" fmla="*/ 2064 w 2490"/>
                <a:gd name="T55" fmla="*/ 178 h 191"/>
                <a:gd name="T56" fmla="*/ 2069 w 2490"/>
                <a:gd name="T57" fmla="*/ 177 h 191"/>
                <a:gd name="T58" fmla="*/ 2069 w 2490"/>
                <a:gd name="T59" fmla="*/ 177 h 191"/>
                <a:gd name="T60" fmla="*/ 2071 w 2490"/>
                <a:gd name="T61" fmla="*/ 178 h 191"/>
                <a:gd name="T62" fmla="*/ 2082 w 2490"/>
                <a:gd name="T63" fmla="*/ 177 h 191"/>
                <a:gd name="T64" fmla="*/ 2102 w 2490"/>
                <a:gd name="T65" fmla="*/ 178 h 191"/>
                <a:gd name="T66" fmla="*/ 2128 w 2490"/>
                <a:gd name="T67" fmla="*/ 178 h 191"/>
                <a:gd name="T68" fmla="*/ 2155 w 2490"/>
                <a:gd name="T69" fmla="*/ 179 h 191"/>
                <a:gd name="T70" fmla="*/ 2184 w 2490"/>
                <a:gd name="T71" fmla="*/ 178 h 191"/>
                <a:gd name="T72" fmla="*/ 2210 w 2490"/>
                <a:gd name="T73" fmla="*/ 177 h 191"/>
                <a:gd name="T74" fmla="*/ 2232 w 2490"/>
                <a:gd name="T75" fmla="*/ 176 h 191"/>
                <a:gd name="T76" fmla="*/ 2244 w 2490"/>
                <a:gd name="T77" fmla="*/ 173 h 191"/>
                <a:gd name="T78" fmla="*/ 2262 w 2490"/>
                <a:gd name="T79" fmla="*/ 172 h 191"/>
                <a:gd name="T80" fmla="*/ 2293 w 2490"/>
                <a:gd name="T81" fmla="*/ 167 h 191"/>
                <a:gd name="T82" fmla="*/ 2328 w 2490"/>
                <a:gd name="T83" fmla="*/ 160 h 191"/>
                <a:gd name="T84" fmla="*/ 2367 w 2490"/>
                <a:gd name="T85" fmla="*/ 148 h 191"/>
                <a:gd name="T86" fmla="*/ 2407 w 2490"/>
                <a:gd name="T87" fmla="*/ 133 h 191"/>
                <a:gd name="T88" fmla="*/ 2445 w 2490"/>
                <a:gd name="T89" fmla="*/ 114 h 191"/>
                <a:gd name="T90" fmla="*/ 2473 w 2490"/>
                <a:gd name="T91" fmla="*/ 89 h 191"/>
                <a:gd name="T92" fmla="*/ 2489 w 2490"/>
                <a:gd name="T93" fmla="*/ 48 h 191"/>
                <a:gd name="T94" fmla="*/ 34 w 2490"/>
                <a:gd name="T95" fmla="*/ 101 h 191"/>
                <a:gd name="T96" fmla="*/ 31 w 2490"/>
                <a:gd name="T97" fmla="*/ 125 h 191"/>
                <a:gd name="T98" fmla="*/ 32 w 2490"/>
                <a:gd name="T99" fmla="*/ 149 h 191"/>
                <a:gd name="T100" fmla="*/ 24 w 2490"/>
                <a:gd name="T101" fmla="*/ 170 h 191"/>
                <a:gd name="T102" fmla="*/ 0 w 2490"/>
                <a:gd name="T103" fmla="*/ 186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0"/>
                <a:gd name="T157" fmla="*/ 0 h 191"/>
                <a:gd name="T158" fmla="*/ 2490 w 2490"/>
                <a:gd name="T159" fmla="*/ 191 h 1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0" h="191">
                  <a:moveTo>
                    <a:pt x="0" y="186"/>
                  </a:moveTo>
                  <a:lnTo>
                    <a:pt x="0" y="186"/>
                  </a:lnTo>
                  <a:lnTo>
                    <a:pt x="50" y="187"/>
                  </a:lnTo>
                  <a:lnTo>
                    <a:pt x="100" y="188"/>
                  </a:lnTo>
                  <a:lnTo>
                    <a:pt x="150" y="189"/>
                  </a:lnTo>
                  <a:lnTo>
                    <a:pt x="200" y="190"/>
                  </a:lnTo>
                  <a:lnTo>
                    <a:pt x="251" y="189"/>
                  </a:lnTo>
                  <a:lnTo>
                    <a:pt x="301" y="189"/>
                  </a:lnTo>
                  <a:lnTo>
                    <a:pt x="350" y="190"/>
                  </a:lnTo>
                  <a:lnTo>
                    <a:pt x="402" y="189"/>
                  </a:lnTo>
                  <a:lnTo>
                    <a:pt x="452" y="189"/>
                  </a:lnTo>
                  <a:lnTo>
                    <a:pt x="502" y="188"/>
                  </a:lnTo>
                  <a:lnTo>
                    <a:pt x="553" y="188"/>
                  </a:lnTo>
                  <a:lnTo>
                    <a:pt x="602" y="187"/>
                  </a:lnTo>
                  <a:lnTo>
                    <a:pt x="653" y="186"/>
                  </a:lnTo>
                  <a:lnTo>
                    <a:pt x="703" y="185"/>
                  </a:lnTo>
                  <a:lnTo>
                    <a:pt x="753" y="186"/>
                  </a:lnTo>
                  <a:lnTo>
                    <a:pt x="804" y="185"/>
                  </a:lnTo>
                  <a:lnTo>
                    <a:pt x="854" y="183"/>
                  </a:lnTo>
                  <a:lnTo>
                    <a:pt x="904" y="183"/>
                  </a:lnTo>
                  <a:lnTo>
                    <a:pt x="955" y="181"/>
                  </a:lnTo>
                  <a:lnTo>
                    <a:pt x="1006" y="181"/>
                  </a:lnTo>
                  <a:lnTo>
                    <a:pt x="1056" y="180"/>
                  </a:lnTo>
                  <a:lnTo>
                    <a:pt x="1105" y="179"/>
                  </a:lnTo>
                  <a:lnTo>
                    <a:pt x="1156" y="179"/>
                  </a:lnTo>
                  <a:lnTo>
                    <a:pt x="1205" y="178"/>
                  </a:lnTo>
                  <a:lnTo>
                    <a:pt x="1256" y="177"/>
                  </a:lnTo>
                  <a:lnTo>
                    <a:pt x="1305" y="177"/>
                  </a:lnTo>
                  <a:lnTo>
                    <a:pt x="1355" y="178"/>
                  </a:lnTo>
                  <a:lnTo>
                    <a:pt x="1403" y="177"/>
                  </a:lnTo>
                  <a:lnTo>
                    <a:pt x="1454" y="177"/>
                  </a:lnTo>
                  <a:lnTo>
                    <a:pt x="1503" y="177"/>
                  </a:lnTo>
                  <a:lnTo>
                    <a:pt x="1552" y="178"/>
                  </a:lnTo>
                  <a:lnTo>
                    <a:pt x="1600" y="178"/>
                  </a:lnTo>
                  <a:lnTo>
                    <a:pt x="1648" y="179"/>
                  </a:lnTo>
                  <a:lnTo>
                    <a:pt x="1693" y="179"/>
                  </a:lnTo>
                  <a:lnTo>
                    <a:pt x="1732" y="180"/>
                  </a:lnTo>
                  <a:lnTo>
                    <a:pt x="1772" y="180"/>
                  </a:lnTo>
                  <a:lnTo>
                    <a:pt x="1807" y="181"/>
                  </a:lnTo>
                  <a:lnTo>
                    <a:pt x="1838" y="181"/>
                  </a:lnTo>
                  <a:lnTo>
                    <a:pt x="1868" y="180"/>
                  </a:lnTo>
                  <a:lnTo>
                    <a:pt x="1895" y="182"/>
                  </a:lnTo>
                  <a:lnTo>
                    <a:pt x="1919" y="181"/>
                  </a:lnTo>
                  <a:lnTo>
                    <a:pt x="1941" y="180"/>
                  </a:lnTo>
                  <a:lnTo>
                    <a:pt x="1961" y="180"/>
                  </a:lnTo>
                  <a:lnTo>
                    <a:pt x="1979" y="181"/>
                  </a:lnTo>
                  <a:lnTo>
                    <a:pt x="1994" y="179"/>
                  </a:lnTo>
                  <a:lnTo>
                    <a:pt x="2008" y="180"/>
                  </a:lnTo>
                  <a:lnTo>
                    <a:pt x="2020" y="180"/>
                  </a:lnTo>
                  <a:lnTo>
                    <a:pt x="2031" y="179"/>
                  </a:lnTo>
                  <a:lnTo>
                    <a:pt x="2040" y="179"/>
                  </a:lnTo>
                  <a:lnTo>
                    <a:pt x="2047" y="178"/>
                  </a:lnTo>
                  <a:lnTo>
                    <a:pt x="2053" y="177"/>
                  </a:lnTo>
                  <a:lnTo>
                    <a:pt x="2059" y="177"/>
                  </a:lnTo>
                  <a:lnTo>
                    <a:pt x="2063" y="178"/>
                  </a:lnTo>
                  <a:lnTo>
                    <a:pt x="2064" y="178"/>
                  </a:lnTo>
                  <a:lnTo>
                    <a:pt x="2066" y="177"/>
                  </a:lnTo>
                  <a:lnTo>
                    <a:pt x="2069" y="177"/>
                  </a:lnTo>
                  <a:lnTo>
                    <a:pt x="2069" y="176"/>
                  </a:lnTo>
                  <a:lnTo>
                    <a:pt x="2069" y="177"/>
                  </a:lnTo>
                  <a:lnTo>
                    <a:pt x="2068" y="178"/>
                  </a:lnTo>
                  <a:lnTo>
                    <a:pt x="2071" y="178"/>
                  </a:lnTo>
                  <a:lnTo>
                    <a:pt x="2075" y="177"/>
                  </a:lnTo>
                  <a:lnTo>
                    <a:pt x="2082" y="177"/>
                  </a:lnTo>
                  <a:lnTo>
                    <a:pt x="2091" y="178"/>
                  </a:lnTo>
                  <a:lnTo>
                    <a:pt x="2102" y="178"/>
                  </a:lnTo>
                  <a:lnTo>
                    <a:pt x="2114" y="178"/>
                  </a:lnTo>
                  <a:lnTo>
                    <a:pt x="2128" y="178"/>
                  </a:lnTo>
                  <a:lnTo>
                    <a:pt x="2140" y="177"/>
                  </a:lnTo>
                  <a:lnTo>
                    <a:pt x="2155" y="179"/>
                  </a:lnTo>
                  <a:lnTo>
                    <a:pt x="2169" y="177"/>
                  </a:lnTo>
                  <a:lnTo>
                    <a:pt x="2184" y="178"/>
                  </a:lnTo>
                  <a:lnTo>
                    <a:pt x="2198" y="177"/>
                  </a:lnTo>
                  <a:lnTo>
                    <a:pt x="2210" y="177"/>
                  </a:lnTo>
                  <a:lnTo>
                    <a:pt x="2222" y="175"/>
                  </a:lnTo>
                  <a:lnTo>
                    <a:pt x="2232" y="176"/>
                  </a:lnTo>
                  <a:lnTo>
                    <a:pt x="2240" y="175"/>
                  </a:lnTo>
                  <a:lnTo>
                    <a:pt x="2244" y="173"/>
                  </a:lnTo>
                  <a:lnTo>
                    <a:pt x="2252" y="173"/>
                  </a:lnTo>
                  <a:lnTo>
                    <a:pt x="2262" y="172"/>
                  </a:lnTo>
                  <a:lnTo>
                    <a:pt x="2276" y="170"/>
                  </a:lnTo>
                  <a:lnTo>
                    <a:pt x="2293" y="167"/>
                  </a:lnTo>
                  <a:lnTo>
                    <a:pt x="2309" y="163"/>
                  </a:lnTo>
                  <a:lnTo>
                    <a:pt x="2328" y="160"/>
                  </a:lnTo>
                  <a:lnTo>
                    <a:pt x="2347" y="153"/>
                  </a:lnTo>
                  <a:lnTo>
                    <a:pt x="2367" y="148"/>
                  </a:lnTo>
                  <a:lnTo>
                    <a:pt x="2388" y="141"/>
                  </a:lnTo>
                  <a:lnTo>
                    <a:pt x="2407" y="133"/>
                  </a:lnTo>
                  <a:lnTo>
                    <a:pt x="2425" y="124"/>
                  </a:lnTo>
                  <a:lnTo>
                    <a:pt x="2445" y="114"/>
                  </a:lnTo>
                  <a:lnTo>
                    <a:pt x="2459" y="102"/>
                  </a:lnTo>
                  <a:lnTo>
                    <a:pt x="2473" y="89"/>
                  </a:lnTo>
                  <a:lnTo>
                    <a:pt x="2472" y="52"/>
                  </a:lnTo>
                  <a:lnTo>
                    <a:pt x="2489" y="48"/>
                  </a:lnTo>
                  <a:lnTo>
                    <a:pt x="2487" y="0"/>
                  </a:lnTo>
                  <a:lnTo>
                    <a:pt x="34" y="101"/>
                  </a:lnTo>
                  <a:lnTo>
                    <a:pt x="33" y="113"/>
                  </a:lnTo>
                  <a:lnTo>
                    <a:pt x="31" y="125"/>
                  </a:lnTo>
                  <a:lnTo>
                    <a:pt x="32" y="138"/>
                  </a:lnTo>
                  <a:lnTo>
                    <a:pt x="32" y="149"/>
                  </a:lnTo>
                  <a:lnTo>
                    <a:pt x="29" y="161"/>
                  </a:lnTo>
                  <a:lnTo>
                    <a:pt x="24" y="170"/>
                  </a:lnTo>
                  <a:lnTo>
                    <a:pt x="15" y="179"/>
                  </a:lnTo>
                  <a:lnTo>
                    <a:pt x="0" y="1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5" name="Freeform 199"/>
            <p:cNvSpPr>
              <a:spLocks/>
            </p:cNvSpPr>
            <p:nvPr/>
          </p:nvSpPr>
          <p:spPr bwMode="auto">
            <a:xfrm>
              <a:off x="3528" y="2187"/>
              <a:ext cx="140" cy="114"/>
            </a:xfrm>
            <a:custGeom>
              <a:avLst/>
              <a:gdLst>
                <a:gd name="T0" fmla="*/ 79 w 140"/>
                <a:gd name="T1" fmla="*/ 26 h 114"/>
                <a:gd name="T2" fmla="*/ 72 w 140"/>
                <a:gd name="T3" fmla="*/ 38 h 114"/>
                <a:gd name="T4" fmla="*/ 61 w 140"/>
                <a:gd name="T5" fmla="*/ 44 h 114"/>
                <a:gd name="T6" fmla="*/ 51 w 140"/>
                <a:gd name="T7" fmla="*/ 53 h 114"/>
                <a:gd name="T8" fmla="*/ 35 w 140"/>
                <a:gd name="T9" fmla="*/ 56 h 114"/>
                <a:gd name="T10" fmla="*/ 22 w 140"/>
                <a:gd name="T11" fmla="*/ 59 h 114"/>
                <a:gd name="T12" fmla="*/ 12 w 140"/>
                <a:gd name="T13" fmla="*/ 60 h 114"/>
                <a:gd name="T14" fmla="*/ 3 w 140"/>
                <a:gd name="T15" fmla="*/ 60 h 114"/>
                <a:gd name="T16" fmla="*/ 1 w 140"/>
                <a:gd name="T17" fmla="*/ 59 h 114"/>
                <a:gd name="T18" fmla="*/ 0 w 140"/>
                <a:gd name="T19" fmla="*/ 113 h 114"/>
                <a:gd name="T20" fmla="*/ 2 w 140"/>
                <a:gd name="T21" fmla="*/ 112 h 114"/>
                <a:gd name="T22" fmla="*/ 7 w 140"/>
                <a:gd name="T23" fmla="*/ 112 h 114"/>
                <a:gd name="T24" fmla="*/ 12 w 140"/>
                <a:gd name="T25" fmla="*/ 113 h 114"/>
                <a:gd name="T26" fmla="*/ 20 w 140"/>
                <a:gd name="T27" fmla="*/ 112 h 114"/>
                <a:gd name="T28" fmla="*/ 29 w 140"/>
                <a:gd name="T29" fmla="*/ 111 h 114"/>
                <a:gd name="T30" fmla="*/ 39 w 140"/>
                <a:gd name="T31" fmla="*/ 109 h 114"/>
                <a:gd name="T32" fmla="*/ 50 w 140"/>
                <a:gd name="T33" fmla="*/ 106 h 114"/>
                <a:gd name="T34" fmla="*/ 61 w 140"/>
                <a:gd name="T35" fmla="*/ 103 h 114"/>
                <a:gd name="T36" fmla="*/ 74 w 140"/>
                <a:gd name="T37" fmla="*/ 99 h 114"/>
                <a:gd name="T38" fmla="*/ 85 w 140"/>
                <a:gd name="T39" fmla="*/ 94 h 114"/>
                <a:gd name="T40" fmla="*/ 97 w 140"/>
                <a:gd name="T41" fmla="*/ 87 h 114"/>
                <a:gd name="T42" fmla="*/ 109 w 140"/>
                <a:gd name="T43" fmla="*/ 78 h 114"/>
                <a:gd name="T44" fmla="*/ 118 w 140"/>
                <a:gd name="T45" fmla="*/ 68 h 114"/>
                <a:gd name="T46" fmla="*/ 127 w 140"/>
                <a:gd name="T47" fmla="*/ 58 h 114"/>
                <a:gd name="T48" fmla="*/ 132 w 140"/>
                <a:gd name="T49" fmla="*/ 46 h 114"/>
                <a:gd name="T50" fmla="*/ 139 w 140"/>
                <a:gd name="T51" fmla="*/ 30 h 114"/>
                <a:gd name="T52" fmla="*/ 139 w 140"/>
                <a:gd name="T53" fmla="*/ 26 h 114"/>
                <a:gd name="T54" fmla="*/ 138 w 140"/>
                <a:gd name="T55" fmla="*/ 21 h 114"/>
                <a:gd name="T56" fmla="*/ 135 w 140"/>
                <a:gd name="T57" fmla="*/ 16 h 114"/>
                <a:gd name="T58" fmla="*/ 132 w 140"/>
                <a:gd name="T59" fmla="*/ 12 h 114"/>
                <a:gd name="T60" fmla="*/ 128 w 140"/>
                <a:gd name="T61" fmla="*/ 6 h 114"/>
                <a:gd name="T62" fmla="*/ 125 w 140"/>
                <a:gd name="T63" fmla="*/ 2 h 114"/>
                <a:gd name="T64" fmla="*/ 120 w 140"/>
                <a:gd name="T65" fmla="*/ 0 h 114"/>
                <a:gd name="T66" fmla="*/ 113 w 140"/>
                <a:gd name="T67" fmla="*/ 0 h 114"/>
                <a:gd name="T68" fmla="*/ 108 w 140"/>
                <a:gd name="T69" fmla="*/ 1 h 114"/>
                <a:gd name="T70" fmla="*/ 101 w 140"/>
                <a:gd name="T71" fmla="*/ 3 h 114"/>
                <a:gd name="T72" fmla="*/ 97 w 140"/>
                <a:gd name="T73" fmla="*/ 3 h 114"/>
                <a:gd name="T74" fmla="*/ 91 w 140"/>
                <a:gd name="T75" fmla="*/ 6 h 114"/>
                <a:gd name="T76" fmla="*/ 88 w 140"/>
                <a:gd name="T77" fmla="*/ 10 h 114"/>
                <a:gd name="T78" fmla="*/ 84 w 140"/>
                <a:gd name="T79" fmla="*/ 13 h 114"/>
                <a:gd name="T80" fmla="*/ 81 w 140"/>
                <a:gd name="T81" fmla="*/ 19 h 114"/>
                <a:gd name="T82" fmla="*/ 79 w 140"/>
                <a:gd name="T83" fmla="*/ 26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114"/>
                <a:gd name="T128" fmla="*/ 140 w 140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114">
                  <a:moveTo>
                    <a:pt x="79" y="26"/>
                  </a:moveTo>
                  <a:lnTo>
                    <a:pt x="72" y="38"/>
                  </a:lnTo>
                  <a:lnTo>
                    <a:pt x="61" y="44"/>
                  </a:lnTo>
                  <a:lnTo>
                    <a:pt x="51" y="53"/>
                  </a:lnTo>
                  <a:lnTo>
                    <a:pt x="35" y="56"/>
                  </a:lnTo>
                  <a:lnTo>
                    <a:pt x="22" y="59"/>
                  </a:lnTo>
                  <a:lnTo>
                    <a:pt x="12" y="60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113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12" y="113"/>
                  </a:lnTo>
                  <a:lnTo>
                    <a:pt x="20" y="112"/>
                  </a:lnTo>
                  <a:lnTo>
                    <a:pt x="29" y="111"/>
                  </a:lnTo>
                  <a:lnTo>
                    <a:pt x="39" y="109"/>
                  </a:lnTo>
                  <a:lnTo>
                    <a:pt x="50" y="106"/>
                  </a:lnTo>
                  <a:lnTo>
                    <a:pt x="61" y="103"/>
                  </a:lnTo>
                  <a:lnTo>
                    <a:pt x="74" y="99"/>
                  </a:lnTo>
                  <a:lnTo>
                    <a:pt x="85" y="94"/>
                  </a:lnTo>
                  <a:lnTo>
                    <a:pt x="97" y="87"/>
                  </a:lnTo>
                  <a:lnTo>
                    <a:pt x="109" y="78"/>
                  </a:lnTo>
                  <a:lnTo>
                    <a:pt x="118" y="68"/>
                  </a:lnTo>
                  <a:lnTo>
                    <a:pt x="127" y="58"/>
                  </a:lnTo>
                  <a:lnTo>
                    <a:pt x="132" y="46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28" y="6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8" y="1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8" y="10"/>
                  </a:lnTo>
                  <a:lnTo>
                    <a:pt x="84" y="13"/>
                  </a:lnTo>
                  <a:lnTo>
                    <a:pt x="81" y="19"/>
                  </a:lnTo>
                  <a:lnTo>
                    <a:pt x="79" y="26"/>
                  </a:lnTo>
                </a:path>
              </a:pathLst>
            </a:custGeom>
            <a:solidFill>
              <a:srgbClr val="669999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6" name="Freeform 200"/>
            <p:cNvSpPr>
              <a:spLocks/>
            </p:cNvSpPr>
            <p:nvPr/>
          </p:nvSpPr>
          <p:spPr bwMode="auto">
            <a:xfrm>
              <a:off x="3527" y="2188"/>
              <a:ext cx="147" cy="119"/>
            </a:xfrm>
            <a:custGeom>
              <a:avLst/>
              <a:gdLst>
                <a:gd name="T0" fmla="*/ 82 w 147"/>
                <a:gd name="T1" fmla="*/ 27 h 119"/>
                <a:gd name="T2" fmla="*/ 82 w 147"/>
                <a:gd name="T3" fmla="*/ 27 h 119"/>
                <a:gd name="T4" fmla="*/ 75 w 147"/>
                <a:gd name="T5" fmla="*/ 40 h 119"/>
                <a:gd name="T6" fmla="*/ 64 w 147"/>
                <a:gd name="T7" fmla="*/ 47 h 119"/>
                <a:gd name="T8" fmla="*/ 53 w 147"/>
                <a:gd name="T9" fmla="*/ 54 h 119"/>
                <a:gd name="T10" fmla="*/ 36 w 147"/>
                <a:gd name="T11" fmla="*/ 59 h 119"/>
                <a:gd name="T12" fmla="*/ 23 w 147"/>
                <a:gd name="T13" fmla="*/ 61 h 119"/>
                <a:gd name="T14" fmla="*/ 12 w 147"/>
                <a:gd name="T15" fmla="*/ 62 h 119"/>
                <a:gd name="T16" fmla="*/ 3 w 147"/>
                <a:gd name="T17" fmla="*/ 63 h 119"/>
                <a:gd name="T18" fmla="*/ 1 w 147"/>
                <a:gd name="T19" fmla="*/ 62 h 119"/>
                <a:gd name="T20" fmla="*/ 0 w 147"/>
                <a:gd name="T21" fmla="*/ 118 h 119"/>
                <a:gd name="T22" fmla="*/ 1 w 147"/>
                <a:gd name="T23" fmla="*/ 117 h 119"/>
                <a:gd name="T24" fmla="*/ 6 w 147"/>
                <a:gd name="T25" fmla="*/ 118 h 119"/>
                <a:gd name="T26" fmla="*/ 10 w 147"/>
                <a:gd name="T27" fmla="*/ 117 h 119"/>
                <a:gd name="T28" fmla="*/ 20 w 147"/>
                <a:gd name="T29" fmla="*/ 117 h 119"/>
                <a:gd name="T30" fmla="*/ 28 w 147"/>
                <a:gd name="T31" fmla="*/ 115 h 119"/>
                <a:gd name="T32" fmla="*/ 40 w 147"/>
                <a:gd name="T33" fmla="*/ 115 h 119"/>
                <a:gd name="T34" fmla="*/ 51 w 147"/>
                <a:gd name="T35" fmla="*/ 111 h 119"/>
                <a:gd name="T36" fmla="*/ 64 w 147"/>
                <a:gd name="T37" fmla="*/ 108 h 119"/>
                <a:gd name="T38" fmla="*/ 77 w 147"/>
                <a:gd name="T39" fmla="*/ 104 h 119"/>
                <a:gd name="T40" fmla="*/ 89 w 147"/>
                <a:gd name="T41" fmla="*/ 99 h 119"/>
                <a:gd name="T42" fmla="*/ 101 w 147"/>
                <a:gd name="T43" fmla="*/ 92 h 119"/>
                <a:gd name="T44" fmla="*/ 113 w 147"/>
                <a:gd name="T45" fmla="*/ 82 h 119"/>
                <a:gd name="T46" fmla="*/ 123 w 147"/>
                <a:gd name="T47" fmla="*/ 72 h 119"/>
                <a:gd name="T48" fmla="*/ 132 w 147"/>
                <a:gd name="T49" fmla="*/ 62 h 119"/>
                <a:gd name="T50" fmla="*/ 139 w 147"/>
                <a:gd name="T51" fmla="*/ 48 h 119"/>
                <a:gd name="T52" fmla="*/ 145 w 147"/>
                <a:gd name="T53" fmla="*/ 32 h 119"/>
                <a:gd name="T54" fmla="*/ 146 w 147"/>
                <a:gd name="T55" fmla="*/ 28 h 119"/>
                <a:gd name="T56" fmla="*/ 145 w 147"/>
                <a:gd name="T57" fmla="*/ 22 h 119"/>
                <a:gd name="T58" fmla="*/ 141 w 147"/>
                <a:gd name="T59" fmla="*/ 17 h 119"/>
                <a:gd name="T60" fmla="*/ 138 w 147"/>
                <a:gd name="T61" fmla="*/ 13 h 119"/>
                <a:gd name="T62" fmla="*/ 133 w 147"/>
                <a:gd name="T63" fmla="*/ 7 h 119"/>
                <a:gd name="T64" fmla="*/ 129 w 147"/>
                <a:gd name="T65" fmla="*/ 2 h 119"/>
                <a:gd name="T66" fmla="*/ 125 w 147"/>
                <a:gd name="T67" fmla="*/ 0 h 119"/>
                <a:gd name="T68" fmla="*/ 118 w 147"/>
                <a:gd name="T69" fmla="*/ 0 h 119"/>
                <a:gd name="T70" fmla="*/ 111 w 147"/>
                <a:gd name="T71" fmla="*/ 2 h 119"/>
                <a:gd name="T72" fmla="*/ 106 w 147"/>
                <a:gd name="T73" fmla="*/ 3 h 119"/>
                <a:gd name="T74" fmla="*/ 101 w 147"/>
                <a:gd name="T75" fmla="*/ 5 h 119"/>
                <a:gd name="T76" fmla="*/ 95 w 147"/>
                <a:gd name="T77" fmla="*/ 7 h 119"/>
                <a:gd name="T78" fmla="*/ 90 w 147"/>
                <a:gd name="T79" fmla="*/ 11 h 119"/>
                <a:gd name="T80" fmla="*/ 88 w 147"/>
                <a:gd name="T81" fmla="*/ 14 h 119"/>
                <a:gd name="T82" fmla="*/ 85 w 147"/>
                <a:gd name="T83" fmla="*/ 20 h 119"/>
                <a:gd name="T84" fmla="*/ 82 w 147"/>
                <a:gd name="T85" fmla="*/ 27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19"/>
                <a:gd name="T131" fmla="*/ 147 w 147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19">
                  <a:moveTo>
                    <a:pt x="82" y="27"/>
                  </a:moveTo>
                  <a:lnTo>
                    <a:pt x="82" y="27"/>
                  </a:lnTo>
                  <a:lnTo>
                    <a:pt x="75" y="40"/>
                  </a:lnTo>
                  <a:lnTo>
                    <a:pt x="64" y="47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23" y="61"/>
                  </a:lnTo>
                  <a:lnTo>
                    <a:pt x="12" y="62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6" y="118"/>
                  </a:lnTo>
                  <a:lnTo>
                    <a:pt x="10" y="117"/>
                  </a:lnTo>
                  <a:lnTo>
                    <a:pt x="20" y="117"/>
                  </a:lnTo>
                  <a:lnTo>
                    <a:pt x="28" y="115"/>
                  </a:lnTo>
                  <a:lnTo>
                    <a:pt x="40" y="115"/>
                  </a:lnTo>
                  <a:lnTo>
                    <a:pt x="51" y="111"/>
                  </a:lnTo>
                  <a:lnTo>
                    <a:pt x="64" y="108"/>
                  </a:lnTo>
                  <a:lnTo>
                    <a:pt x="77" y="104"/>
                  </a:lnTo>
                  <a:lnTo>
                    <a:pt x="89" y="99"/>
                  </a:lnTo>
                  <a:lnTo>
                    <a:pt x="101" y="92"/>
                  </a:lnTo>
                  <a:lnTo>
                    <a:pt x="113" y="82"/>
                  </a:lnTo>
                  <a:lnTo>
                    <a:pt x="123" y="72"/>
                  </a:lnTo>
                  <a:lnTo>
                    <a:pt x="132" y="62"/>
                  </a:lnTo>
                  <a:lnTo>
                    <a:pt x="139" y="48"/>
                  </a:lnTo>
                  <a:lnTo>
                    <a:pt x="145" y="32"/>
                  </a:lnTo>
                  <a:lnTo>
                    <a:pt x="146" y="28"/>
                  </a:lnTo>
                  <a:lnTo>
                    <a:pt x="145" y="22"/>
                  </a:lnTo>
                  <a:lnTo>
                    <a:pt x="141" y="17"/>
                  </a:lnTo>
                  <a:lnTo>
                    <a:pt x="138" y="13"/>
                  </a:lnTo>
                  <a:lnTo>
                    <a:pt x="133" y="7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3"/>
                  </a:lnTo>
                  <a:lnTo>
                    <a:pt x="101" y="5"/>
                  </a:lnTo>
                  <a:lnTo>
                    <a:pt x="95" y="7"/>
                  </a:lnTo>
                  <a:lnTo>
                    <a:pt x="90" y="11"/>
                  </a:lnTo>
                  <a:lnTo>
                    <a:pt x="88" y="14"/>
                  </a:lnTo>
                  <a:lnTo>
                    <a:pt x="85" y="20"/>
                  </a:lnTo>
                  <a:lnTo>
                    <a:pt x="82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7" name="Freeform 201"/>
            <p:cNvSpPr>
              <a:spLocks/>
            </p:cNvSpPr>
            <p:nvPr/>
          </p:nvSpPr>
          <p:spPr bwMode="auto">
            <a:xfrm>
              <a:off x="4079" y="1951"/>
              <a:ext cx="170" cy="148"/>
            </a:xfrm>
            <a:custGeom>
              <a:avLst/>
              <a:gdLst>
                <a:gd name="T0" fmla="*/ 3 w 170"/>
                <a:gd name="T1" fmla="*/ 147 h 148"/>
                <a:gd name="T2" fmla="*/ 9 w 170"/>
                <a:gd name="T3" fmla="*/ 145 h 148"/>
                <a:gd name="T4" fmla="*/ 19 w 170"/>
                <a:gd name="T5" fmla="*/ 143 h 148"/>
                <a:gd name="T6" fmla="*/ 29 w 170"/>
                <a:gd name="T7" fmla="*/ 141 h 148"/>
                <a:gd name="T8" fmla="*/ 44 w 170"/>
                <a:gd name="T9" fmla="*/ 138 h 148"/>
                <a:gd name="T10" fmla="*/ 56 w 170"/>
                <a:gd name="T11" fmla="*/ 135 h 148"/>
                <a:gd name="T12" fmla="*/ 68 w 170"/>
                <a:gd name="T13" fmla="*/ 130 h 148"/>
                <a:gd name="T14" fmla="*/ 84 w 170"/>
                <a:gd name="T15" fmla="*/ 126 h 148"/>
                <a:gd name="T16" fmla="*/ 98 w 170"/>
                <a:gd name="T17" fmla="*/ 122 h 148"/>
                <a:gd name="T18" fmla="*/ 110 w 170"/>
                <a:gd name="T19" fmla="*/ 117 h 148"/>
                <a:gd name="T20" fmla="*/ 126 w 170"/>
                <a:gd name="T21" fmla="*/ 112 h 148"/>
                <a:gd name="T22" fmla="*/ 137 w 170"/>
                <a:gd name="T23" fmla="*/ 107 h 148"/>
                <a:gd name="T24" fmla="*/ 147 w 170"/>
                <a:gd name="T25" fmla="*/ 100 h 148"/>
                <a:gd name="T26" fmla="*/ 155 w 170"/>
                <a:gd name="T27" fmla="*/ 93 h 148"/>
                <a:gd name="T28" fmla="*/ 162 w 170"/>
                <a:gd name="T29" fmla="*/ 89 h 148"/>
                <a:gd name="T30" fmla="*/ 167 w 170"/>
                <a:gd name="T31" fmla="*/ 82 h 148"/>
                <a:gd name="T32" fmla="*/ 169 w 170"/>
                <a:gd name="T33" fmla="*/ 75 h 148"/>
                <a:gd name="T34" fmla="*/ 166 w 170"/>
                <a:gd name="T35" fmla="*/ 67 h 148"/>
                <a:gd name="T36" fmla="*/ 161 w 170"/>
                <a:gd name="T37" fmla="*/ 61 h 148"/>
                <a:gd name="T38" fmla="*/ 153 w 170"/>
                <a:gd name="T39" fmla="*/ 52 h 148"/>
                <a:gd name="T40" fmla="*/ 143 w 170"/>
                <a:gd name="T41" fmla="*/ 47 h 148"/>
                <a:gd name="T42" fmla="*/ 130 w 170"/>
                <a:gd name="T43" fmla="*/ 41 h 148"/>
                <a:gd name="T44" fmla="*/ 115 w 170"/>
                <a:gd name="T45" fmla="*/ 34 h 148"/>
                <a:gd name="T46" fmla="*/ 100 w 170"/>
                <a:gd name="T47" fmla="*/ 27 h 148"/>
                <a:gd name="T48" fmla="*/ 85 w 170"/>
                <a:gd name="T49" fmla="*/ 22 h 148"/>
                <a:gd name="T50" fmla="*/ 70 w 170"/>
                <a:gd name="T51" fmla="*/ 17 h 148"/>
                <a:gd name="T52" fmla="*/ 54 w 170"/>
                <a:gd name="T53" fmla="*/ 12 h 148"/>
                <a:gd name="T54" fmla="*/ 40 w 170"/>
                <a:gd name="T55" fmla="*/ 7 h 148"/>
                <a:gd name="T56" fmla="*/ 27 w 170"/>
                <a:gd name="T57" fmla="*/ 5 h 148"/>
                <a:gd name="T58" fmla="*/ 15 w 170"/>
                <a:gd name="T59" fmla="*/ 2 h 148"/>
                <a:gd name="T60" fmla="*/ 8 w 170"/>
                <a:gd name="T61" fmla="*/ 0 h 148"/>
                <a:gd name="T62" fmla="*/ 2 w 170"/>
                <a:gd name="T63" fmla="*/ 1 h 148"/>
                <a:gd name="T64" fmla="*/ 0 w 170"/>
                <a:gd name="T65" fmla="*/ 0 h 148"/>
                <a:gd name="T66" fmla="*/ 3 w 170"/>
                <a:gd name="T67" fmla="*/ 1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0"/>
                <a:gd name="T103" fmla="*/ 0 h 148"/>
                <a:gd name="T104" fmla="*/ 170 w 170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0" h="148">
                  <a:moveTo>
                    <a:pt x="3" y="147"/>
                  </a:moveTo>
                  <a:lnTo>
                    <a:pt x="9" y="145"/>
                  </a:lnTo>
                  <a:lnTo>
                    <a:pt x="19" y="143"/>
                  </a:lnTo>
                  <a:lnTo>
                    <a:pt x="29" y="141"/>
                  </a:lnTo>
                  <a:lnTo>
                    <a:pt x="44" y="138"/>
                  </a:lnTo>
                  <a:lnTo>
                    <a:pt x="56" y="135"/>
                  </a:lnTo>
                  <a:lnTo>
                    <a:pt x="68" y="130"/>
                  </a:lnTo>
                  <a:lnTo>
                    <a:pt x="84" y="126"/>
                  </a:lnTo>
                  <a:lnTo>
                    <a:pt x="98" y="122"/>
                  </a:lnTo>
                  <a:lnTo>
                    <a:pt x="110" y="117"/>
                  </a:lnTo>
                  <a:lnTo>
                    <a:pt x="126" y="112"/>
                  </a:lnTo>
                  <a:lnTo>
                    <a:pt x="137" y="107"/>
                  </a:lnTo>
                  <a:lnTo>
                    <a:pt x="147" y="100"/>
                  </a:lnTo>
                  <a:lnTo>
                    <a:pt x="155" y="93"/>
                  </a:lnTo>
                  <a:lnTo>
                    <a:pt x="162" y="89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6" y="67"/>
                  </a:lnTo>
                  <a:lnTo>
                    <a:pt x="161" y="61"/>
                  </a:lnTo>
                  <a:lnTo>
                    <a:pt x="153" y="52"/>
                  </a:lnTo>
                  <a:lnTo>
                    <a:pt x="143" y="47"/>
                  </a:lnTo>
                  <a:lnTo>
                    <a:pt x="130" y="41"/>
                  </a:lnTo>
                  <a:lnTo>
                    <a:pt x="115" y="34"/>
                  </a:lnTo>
                  <a:lnTo>
                    <a:pt x="100" y="27"/>
                  </a:lnTo>
                  <a:lnTo>
                    <a:pt x="85" y="22"/>
                  </a:lnTo>
                  <a:lnTo>
                    <a:pt x="70" y="17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7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4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8" name="Freeform 202"/>
            <p:cNvSpPr>
              <a:spLocks/>
            </p:cNvSpPr>
            <p:nvPr/>
          </p:nvSpPr>
          <p:spPr bwMode="auto">
            <a:xfrm>
              <a:off x="4079" y="1951"/>
              <a:ext cx="176" cy="153"/>
            </a:xfrm>
            <a:custGeom>
              <a:avLst/>
              <a:gdLst>
                <a:gd name="T0" fmla="*/ 3 w 176"/>
                <a:gd name="T1" fmla="*/ 152 h 153"/>
                <a:gd name="T2" fmla="*/ 3 w 176"/>
                <a:gd name="T3" fmla="*/ 152 h 153"/>
                <a:gd name="T4" fmla="*/ 9 w 176"/>
                <a:gd name="T5" fmla="*/ 151 h 153"/>
                <a:gd name="T6" fmla="*/ 19 w 176"/>
                <a:gd name="T7" fmla="*/ 150 h 153"/>
                <a:gd name="T8" fmla="*/ 30 w 176"/>
                <a:gd name="T9" fmla="*/ 146 h 153"/>
                <a:gd name="T10" fmla="*/ 43 w 176"/>
                <a:gd name="T11" fmla="*/ 144 h 153"/>
                <a:gd name="T12" fmla="*/ 57 w 176"/>
                <a:gd name="T13" fmla="*/ 140 h 153"/>
                <a:gd name="T14" fmla="*/ 71 w 176"/>
                <a:gd name="T15" fmla="*/ 137 h 153"/>
                <a:gd name="T16" fmla="*/ 85 w 176"/>
                <a:gd name="T17" fmla="*/ 132 h 153"/>
                <a:gd name="T18" fmla="*/ 101 w 176"/>
                <a:gd name="T19" fmla="*/ 127 h 153"/>
                <a:gd name="T20" fmla="*/ 114 w 176"/>
                <a:gd name="T21" fmla="*/ 122 h 153"/>
                <a:gd name="T22" fmla="*/ 128 w 176"/>
                <a:gd name="T23" fmla="*/ 116 h 153"/>
                <a:gd name="T24" fmla="*/ 141 w 176"/>
                <a:gd name="T25" fmla="*/ 111 h 153"/>
                <a:gd name="T26" fmla="*/ 151 w 176"/>
                <a:gd name="T27" fmla="*/ 104 h 153"/>
                <a:gd name="T28" fmla="*/ 161 w 176"/>
                <a:gd name="T29" fmla="*/ 98 h 153"/>
                <a:gd name="T30" fmla="*/ 168 w 176"/>
                <a:gd name="T31" fmla="*/ 92 h 153"/>
                <a:gd name="T32" fmla="*/ 173 w 176"/>
                <a:gd name="T33" fmla="*/ 85 h 153"/>
                <a:gd name="T34" fmla="*/ 175 w 176"/>
                <a:gd name="T35" fmla="*/ 78 h 153"/>
                <a:gd name="T36" fmla="*/ 172 w 176"/>
                <a:gd name="T37" fmla="*/ 70 h 153"/>
                <a:gd name="T38" fmla="*/ 166 w 176"/>
                <a:gd name="T39" fmla="*/ 63 h 153"/>
                <a:gd name="T40" fmla="*/ 158 w 176"/>
                <a:gd name="T41" fmla="*/ 55 h 153"/>
                <a:gd name="T42" fmla="*/ 148 w 176"/>
                <a:gd name="T43" fmla="*/ 49 h 153"/>
                <a:gd name="T44" fmla="*/ 134 w 176"/>
                <a:gd name="T45" fmla="*/ 43 h 153"/>
                <a:gd name="T46" fmla="*/ 119 w 176"/>
                <a:gd name="T47" fmla="*/ 35 h 153"/>
                <a:gd name="T48" fmla="*/ 103 w 176"/>
                <a:gd name="T49" fmla="*/ 29 h 153"/>
                <a:gd name="T50" fmla="*/ 88 w 176"/>
                <a:gd name="T51" fmla="*/ 23 h 153"/>
                <a:gd name="T52" fmla="*/ 72 w 176"/>
                <a:gd name="T53" fmla="*/ 18 h 153"/>
                <a:gd name="T54" fmla="*/ 56 w 176"/>
                <a:gd name="T55" fmla="*/ 13 h 153"/>
                <a:gd name="T56" fmla="*/ 41 w 176"/>
                <a:gd name="T57" fmla="*/ 8 h 153"/>
                <a:gd name="T58" fmla="*/ 28 w 176"/>
                <a:gd name="T59" fmla="*/ 5 h 153"/>
                <a:gd name="T60" fmla="*/ 16 w 176"/>
                <a:gd name="T61" fmla="*/ 3 h 153"/>
                <a:gd name="T62" fmla="*/ 8 w 176"/>
                <a:gd name="T63" fmla="*/ 0 h 153"/>
                <a:gd name="T64" fmla="*/ 2 w 176"/>
                <a:gd name="T65" fmla="*/ 1 h 153"/>
                <a:gd name="T66" fmla="*/ 0 w 176"/>
                <a:gd name="T67" fmla="*/ 0 h 153"/>
                <a:gd name="T68" fmla="*/ 3 w 176"/>
                <a:gd name="T69" fmla="*/ 152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53"/>
                <a:gd name="T107" fmla="*/ 176 w 176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53">
                  <a:moveTo>
                    <a:pt x="3" y="152"/>
                  </a:moveTo>
                  <a:lnTo>
                    <a:pt x="3" y="152"/>
                  </a:lnTo>
                  <a:lnTo>
                    <a:pt x="9" y="151"/>
                  </a:lnTo>
                  <a:lnTo>
                    <a:pt x="19" y="150"/>
                  </a:lnTo>
                  <a:lnTo>
                    <a:pt x="30" y="146"/>
                  </a:lnTo>
                  <a:lnTo>
                    <a:pt x="43" y="144"/>
                  </a:lnTo>
                  <a:lnTo>
                    <a:pt x="57" y="140"/>
                  </a:lnTo>
                  <a:lnTo>
                    <a:pt x="71" y="137"/>
                  </a:lnTo>
                  <a:lnTo>
                    <a:pt x="85" y="132"/>
                  </a:lnTo>
                  <a:lnTo>
                    <a:pt x="101" y="127"/>
                  </a:lnTo>
                  <a:lnTo>
                    <a:pt x="114" y="122"/>
                  </a:lnTo>
                  <a:lnTo>
                    <a:pt x="128" y="116"/>
                  </a:lnTo>
                  <a:lnTo>
                    <a:pt x="141" y="111"/>
                  </a:lnTo>
                  <a:lnTo>
                    <a:pt x="151" y="104"/>
                  </a:lnTo>
                  <a:lnTo>
                    <a:pt x="161" y="98"/>
                  </a:lnTo>
                  <a:lnTo>
                    <a:pt x="168" y="92"/>
                  </a:lnTo>
                  <a:lnTo>
                    <a:pt x="173" y="85"/>
                  </a:lnTo>
                  <a:lnTo>
                    <a:pt x="175" y="78"/>
                  </a:lnTo>
                  <a:lnTo>
                    <a:pt x="172" y="70"/>
                  </a:lnTo>
                  <a:lnTo>
                    <a:pt x="166" y="63"/>
                  </a:lnTo>
                  <a:lnTo>
                    <a:pt x="158" y="55"/>
                  </a:lnTo>
                  <a:lnTo>
                    <a:pt x="148" y="49"/>
                  </a:lnTo>
                  <a:lnTo>
                    <a:pt x="134" y="43"/>
                  </a:lnTo>
                  <a:lnTo>
                    <a:pt x="119" y="35"/>
                  </a:lnTo>
                  <a:lnTo>
                    <a:pt x="103" y="29"/>
                  </a:lnTo>
                  <a:lnTo>
                    <a:pt x="88" y="23"/>
                  </a:lnTo>
                  <a:lnTo>
                    <a:pt x="72" y="18"/>
                  </a:lnTo>
                  <a:lnTo>
                    <a:pt x="56" y="13"/>
                  </a:lnTo>
                  <a:lnTo>
                    <a:pt x="41" y="8"/>
                  </a:lnTo>
                  <a:lnTo>
                    <a:pt x="28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9" name="Freeform 203"/>
            <p:cNvSpPr>
              <a:spLocks/>
            </p:cNvSpPr>
            <p:nvPr/>
          </p:nvSpPr>
          <p:spPr bwMode="auto">
            <a:xfrm>
              <a:off x="4086" y="1952"/>
              <a:ext cx="162" cy="76"/>
            </a:xfrm>
            <a:custGeom>
              <a:avLst/>
              <a:gdLst>
                <a:gd name="T0" fmla="*/ 161 w 162"/>
                <a:gd name="T1" fmla="*/ 75 h 76"/>
                <a:gd name="T2" fmla="*/ 159 w 162"/>
                <a:gd name="T3" fmla="*/ 69 h 76"/>
                <a:gd name="T4" fmla="*/ 154 w 162"/>
                <a:gd name="T5" fmla="*/ 61 h 76"/>
                <a:gd name="T6" fmla="*/ 147 w 162"/>
                <a:gd name="T7" fmla="*/ 54 h 76"/>
                <a:gd name="T8" fmla="*/ 136 w 162"/>
                <a:gd name="T9" fmla="*/ 47 h 76"/>
                <a:gd name="T10" fmla="*/ 126 w 162"/>
                <a:gd name="T11" fmla="*/ 42 h 76"/>
                <a:gd name="T12" fmla="*/ 111 w 162"/>
                <a:gd name="T13" fmla="*/ 35 h 76"/>
                <a:gd name="T14" fmla="*/ 97 w 162"/>
                <a:gd name="T15" fmla="*/ 30 h 76"/>
                <a:gd name="T16" fmla="*/ 82 w 162"/>
                <a:gd name="T17" fmla="*/ 24 h 76"/>
                <a:gd name="T18" fmla="*/ 67 w 162"/>
                <a:gd name="T19" fmla="*/ 20 h 76"/>
                <a:gd name="T20" fmla="*/ 52 w 162"/>
                <a:gd name="T21" fmla="*/ 14 h 76"/>
                <a:gd name="T22" fmla="*/ 37 w 162"/>
                <a:gd name="T23" fmla="*/ 10 h 76"/>
                <a:gd name="T24" fmla="*/ 26 w 162"/>
                <a:gd name="T25" fmla="*/ 7 h 76"/>
                <a:gd name="T26" fmla="*/ 15 w 162"/>
                <a:gd name="T27" fmla="*/ 5 h 76"/>
                <a:gd name="T28" fmla="*/ 7 w 162"/>
                <a:gd name="T29" fmla="*/ 2 h 76"/>
                <a:gd name="T30" fmla="*/ 1 w 162"/>
                <a:gd name="T31" fmla="*/ 1 h 76"/>
                <a:gd name="T32" fmla="*/ 0 w 162"/>
                <a:gd name="T33" fmla="*/ 0 h 76"/>
                <a:gd name="T34" fmla="*/ 3 w 162"/>
                <a:gd name="T35" fmla="*/ 75 h 76"/>
                <a:gd name="T36" fmla="*/ 161 w 162"/>
                <a:gd name="T37" fmla="*/ 75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76"/>
                <a:gd name="T59" fmla="*/ 162 w 16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76">
                  <a:moveTo>
                    <a:pt x="161" y="75"/>
                  </a:moveTo>
                  <a:lnTo>
                    <a:pt x="159" y="69"/>
                  </a:lnTo>
                  <a:lnTo>
                    <a:pt x="154" y="61"/>
                  </a:lnTo>
                  <a:lnTo>
                    <a:pt x="147" y="54"/>
                  </a:lnTo>
                  <a:lnTo>
                    <a:pt x="136" y="47"/>
                  </a:lnTo>
                  <a:lnTo>
                    <a:pt x="126" y="42"/>
                  </a:lnTo>
                  <a:lnTo>
                    <a:pt x="111" y="35"/>
                  </a:lnTo>
                  <a:lnTo>
                    <a:pt x="97" y="30"/>
                  </a:lnTo>
                  <a:lnTo>
                    <a:pt x="82" y="24"/>
                  </a:lnTo>
                  <a:lnTo>
                    <a:pt x="67" y="20"/>
                  </a:lnTo>
                  <a:lnTo>
                    <a:pt x="52" y="14"/>
                  </a:lnTo>
                  <a:lnTo>
                    <a:pt x="37" y="10"/>
                  </a:lnTo>
                  <a:lnTo>
                    <a:pt x="26" y="7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75"/>
                  </a:lnTo>
                  <a:lnTo>
                    <a:pt x="161" y="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0" name="Freeform 204"/>
            <p:cNvSpPr>
              <a:spLocks/>
            </p:cNvSpPr>
            <p:nvPr/>
          </p:nvSpPr>
          <p:spPr bwMode="auto">
            <a:xfrm>
              <a:off x="4086" y="1953"/>
              <a:ext cx="168" cy="81"/>
            </a:xfrm>
            <a:custGeom>
              <a:avLst/>
              <a:gdLst>
                <a:gd name="T0" fmla="*/ 167 w 168"/>
                <a:gd name="T1" fmla="*/ 77 h 81"/>
                <a:gd name="T2" fmla="*/ 167 w 168"/>
                <a:gd name="T3" fmla="*/ 77 h 81"/>
                <a:gd name="T4" fmla="*/ 165 w 168"/>
                <a:gd name="T5" fmla="*/ 71 h 81"/>
                <a:gd name="T6" fmla="*/ 159 w 168"/>
                <a:gd name="T7" fmla="*/ 63 h 81"/>
                <a:gd name="T8" fmla="*/ 152 w 168"/>
                <a:gd name="T9" fmla="*/ 55 h 81"/>
                <a:gd name="T10" fmla="*/ 141 w 168"/>
                <a:gd name="T11" fmla="*/ 48 h 81"/>
                <a:gd name="T12" fmla="*/ 130 w 168"/>
                <a:gd name="T13" fmla="*/ 43 h 81"/>
                <a:gd name="T14" fmla="*/ 115 w 168"/>
                <a:gd name="T15" fmla="*/ 35 h 81"/>
                <a:gd name="T16" fmla="*/ 99 w 168"/>
                <a:gd name="T17" fmla="*/ 30 h 81"/>
                <a:gd name="T18" fmla="*/ 85 w 168"/>
                <a:gd name="T19" fmla="*/ 24 h 81"/>
                <a:gd name="T20" fmla="*/ 68 w 168"/>
                <a:gd name="T21" fmla="*/ 19 h 81"/>
                <a:gd name="T22" fmla="*/ 53 w 168"/>
                <a:gd name="T23" fmla="*/ 14 h 81"/>
                <a:gd name="T24" fmla="*/ 38 w 168"/>
                <a:gd name="T25" fmla="*/ 10 h 81"/>
                <a:gd name="T26" fmla="*/ 27 w 168"/>
                <a:gd name="T27" fmla="*/ 7 h 81"/>
                <a:gd name="T28" fmla="*/ 15 w 168"/>
                <a:gd name="T29" fmla="*/ 5 h 81"/>
                <a:gd name="T30" fmla="*/ 6 w 168"/>
                <a:gd name="T31" fmla="*/ 2 h 81"/>
                <a:gd name="T32" fmla="*/ 1 w 168"/>
                <a:gd name="T33" fmla="*/ 1 h 81"/>
                <a:gd name="T34" fmla="*/ 0 w 168"/>
                <a:gd name="T35" fmla="*/ 0 h 81"/>
                <a:gd name="T36" fmla="*/ 1 w 168"/>
                <a:gd name="T37" fmla="*/ 80 h 81"/>
                <a:gd name="T38" fmla="*/ 167 w 168"/>
                <a:gd name="T39" fmla="*/ 7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81"/>
                <a:gd name="T62" fmla="*/ 168 w 168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81">
                  <a:moveTo>
                    <a:pt x="167" y="77"/>
                  </a:moveTo>
                  <a:lnTo>
                    <a:pt x="167" y="77"/>
                  </a:lnTo>
                  <a:lnTo>
                    <a:pt x="165" y="71"/>
                  </a:lnTo>
                  <a:lnTo>
                    <a:pt x="159" y="63"/>
                  </a:lnTo>
                  <a:lnTo>
                    <a:pt x="152" y="55"/>
                  </a:lnTo>
                  <a:lnTo>
                    <a:pt x="141" y="48"/>
                  </a:lnTo>
                  <a:lnTo>
                    <a:pt x="130" y="43"/>
                  </a:lnTo>
                  <a:lnTo>
                    <a:pt x="115" y="35"/>
                  </a:lnTo>
                  <a:lnTo>
                    <a:pt x="99" y="30"/>
                  </a:lnTo>
                  <a:lnTo>
                    <a:pt x="85" y="24"/>
                  </a:lnTo>
                  <a:lnTo>
                    <a:pt x="68" y="19"/>
                  </a:lnTo>
                  <a:lnTo>
                    <a:pt x="53" y="14"/>
                  </a:lnTo>
                  <a:lnTo>
                    <a:pt x="38" y="10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80"/>
                  </a:lnTo>
                  <a:lnTo>
                    <a:pt x="167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1" name="Freeform 205"/>
            <p:cNvSpPr>
              <a:spLocks/>
            </p:cNvSpPr>
            <p:nvPr/>
          </p:nvSpPr>
          <p:spPr bwMode="auto">
            <a:xfrm>
              <a:off x="4057" y="1946"/>
              <a:ext cx="198" cy="165"/>
            </a:xfrm>
            <a:custGeom>
              <a:avLst/>
              <a:gdLst>
                <a:gd name="T0" fmla="*/ 8 w 198"/>
                <a:gd name="T1" fmla="*/ 164 h 165"/>
                <a:gd name="T2" fmla="*/ 8 w 198"/>
                <a:gd name="T3" fmla="*/ 164 h 165"/>
                <a:gd name="T4" fmla="*/ 17 w 198"/>
                <a:gd name="T5" fmla="*/ 162 h 165"/>
                <a:gd name="T6" fmla="*/ 26 w 198"/>
                <a:gd name="T7" fmla="*/ 159 h 165"/>
                <a:gd name="T8" fmla="*/ 38 w 198"/>
                <a:gd name="T9" fmla="*/ 157 h 165"/>
                <a:gd name="T10" fmla="*/ 51 w 198"/>
                <a:gd name="T11" fmla="*/ 152 h 165"/>
                <a:gd name="T12" fmla="*/ 66 w 198"/>
                <a:gd name="T13" fmla="*/ 150 h 165"/>
                <a:gd name="T14" fmla="*/ 84 w 198"/>
                <a:gd name="T15" fmla="*/ 145 h 165"/>
                <a:gd name="T16" fmla="*/ 99 w 198"/>
                <a:gd name="T17" fmla="*/ 140 h 165"/>
                <a:gd name="T18" fmla="*/ 115 w 198"/>
                <a:gd name="T19" fmla="*/ 135 h 165"/>
                <a:gd name="T20" fmla="*/ 130 w 198"/>
                <a:gd name="T21" fmla="*/ 129 h 165"/>
                <a:gd name="T22" fmla="*/ 146 w 198"/>
                <a:gd name="T23" fmla="*/ 122 h 165"/>
                <a:gd name="T24" fmla="*/ 160 w 198"/>
                <a:gd name="T25" fmla="*/ 117 h 165"/>
                <a:gd name="T26" fmla="*/ 172 w 198"/>
                <a:gd name="T27" fmla="*/ 110 h 165"/>
                <a:gd name="T28" fmla="*/ 182 w 198"/>
                <a:gd name="T29" fmla="*/ 104 h 165"/>
                <a:gd name="T30" fmla="*/ 190 w 198"/>
                <a:gd name="T31" fmla="*/ 97 h 165"/>
                <a:gd name="T32" fmla="*/ 195 w 198"/>
                <a:gd name="T33" fmla="*/ 89 h 165"/>
                <a:gd name="T34" fmla="*/ 197 w 198"/>
                <a:gd name="T35" fmla="*/ 83 h 165"/>
                <a:gd name="T36" fmla="*/ 194 w 198"/>
                <a:gd name="T37" fmla="*/ 74 h 165"/>
                <a:gd name="T38" fmla="*/ 188 w 198"/>
                <a:gd name="T39" fmla="*/ 66 h 165"/>
                <a:gd name="T40" fmla="*/ 178 w 198"/>
                <a:gd name="T41" fmla="*/ 58 h 165"/>
                <a:gd name="T42" fmla="*/ 165 w 198"/>
                <a:gd name="T43" fmla="*/ 52 h 165"/>
                <a:gd name="T44" fmla="*/ 150 w 198"/>
                <a:gd name="T45" fmla="*/ 45 h 165"/>
                <a:gd name="T46" fmla="*/ 133 w 198"/>
                <a:gd name="T47" fmla="*/ 37 h 165"/>
                <a:gd name="T48" fmla="*/ 116 w 198"/>
                <a:gd name="T49" fmla="*/ 31 h 165"/>
                <a:gd name="T50" fmla="*/ 98 w 198"/>
                <a:gd name="T51" fmla="*/ 25 h 165"/>
                <a:gd name="T52" fmla="*/ 80 w 198"/>
                <a:gd name="T53" fmla="*/ 19 h 165"/>
                <a:gd name="T54" fmla="*/ 62 w 198"/>
                <a:gd name="T55" fmla="*/ 14 h 165"/>
                <a:gd name="T56" fmla="*/ 46 w 198"/>
                <a:gd name="T57" fmla="*/ 10 h 165"/>
                <a:gd name="T58" fmla="*/ 31 w 198"/>
                <a:gd name="T59" fmla="*/ 6 h 165"/>
                <a:gd name="T60" fmla="*/ 17 w 198"/>
                <a:gd name="T61" fmla="*/ 3 h 165"/>
                <a:gd name="T62" fmla="*/ 7 w 198"/>
                <a:gd name="T63" fmla="*/ 1 h 165"/>
                <a:gd name="T64" fmla="*/ 1 w 198"/>
                <a:gd name="T65" fmla="*/ 1 h 165"/>
                <a:gd name="T66" fmla="*/ 0 w 198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65"/>
                <a:gd name="T104" fmla="*/ 198 w 198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65">
                  <a:moveTo>
                    <a:pt x="8" y="164"/>
                  </a:moveTo>
                  <a:lnTo>
                    <a:pt x="8" y="164"/>
                  </a:lnTo>
                  <a:lnTo>
                    <a:pt x="17" y="162"/>
                  </a:lnTo>
                  <a:lnTo>
                    <a:pt x="26" y="159"/>
                  </a:lnTo>
                  <a:lnTo>
                    <a:pt x="38" y="157"/>
                  </a:lnTo>
                  <a:lnTo>
                    <a:pt x="51" y="152"/>
                  </a:lnTo>
                  <a:lnTo>
                    <a:pt x="66" y="150"/>
                  </a:lnTo>
                  <a:lnTo>
                    <a:pt x="84" y="145"/>
                  </a:lnTo>
                  <a:lnTo>
                    <a:pt x="99" y="140"/>
                  </a:lnTo>
                  <a:lnTo>
                    <a:pt x="115" y="135"/>
                  </a:lnTo>
                  <a:lnTo>
                    <a:pt x="130" y="129"/>
                  </a:lnTo>
                  <a:lnTo>
                    <a:pt x="146" y="122"/>
                  </a:lnTo>
                  <a:lnTo>
                    <a:pt x="160" y="117"/>
                  </a:lnTo>
                  <a:lnTo>
                    <a:pt x="172" y="110"/>
                  </a:lnTo>
                  <a:lnTo>
                    <a:pt x="182" y="104"/>
                  </a:lnTo>
                  <a:lnTo>
                    <a:pt x="190" y="97"/>
                  </a:lnTo>
                  <a:lnTo>
                    <a:pt x="195" y="89"/>
                  </a:lnTo>
                  <a:lnTo>
                    <a:pt x="197" y="83"/>
                  </a:lnTo>
                  <a:lnTo>
                    <a:pt x="194" y="74"/>
                  </a:lnTo>
                  <a:lnTo>
                    <a:pt x="188" y="66"/>
                  </a:lnTo>
                  <a:lnTo>
                    <a:pt x="178" y="58"/>
                  </a:lnTo>
                  <a:lnTo>
                    <a:pt x="165" y="52"/>
                  </a:lnTo>
                  <a:lnTo>
                    <a:pt x="150" y="45"/>
                  </a:lnTo>
                  <a:lnTo>
                    <a:pt x="133" y="37"/>
                  </a:lnTo>
                  <a:lnTo>
                    <a:pt x="116" y="31"/>
                  </a:lnTo>
                  <a:lnTo>
                    <a:pt x="98" y="25"/>
                  </a:lnTo>
                  <a:lnTo>
                    <a:pt x="80" y="19"/>
                  </a:lnTo>
                  <a:lnTo>
                    <a:pt x="62" y="14"/>
                  </a:lnTo>
                  <a:lnTo>
                    <a:pt x="46" y="10"/>
                  </a:lnTo>
                  <a:lnTo>
                    <a:pt x="31" y="6"/>
                  </a:lnTo>
                  <a:lnTo>
                    <a:pt x="17" y="3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" name="Line 206"/>
            <p:cNvSpPr>
              <a:spLocks noChangeShapeType="1"/>
            </p:cNvSpPr>
            <p:nvPr/>
          </p:nvSpPr>
          <p:spPr bwMode="auto">
            <a:xfrm>
              <a:off x="4085" y="1957"/>
              <a:ext cx="3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3" name="Line 207"/>
            <p:cNvSpPr>
              <a:spLocks noChangeShapeType="1"/>
            </p:cNvSpPr>
            <p:nvPr/>
          </p:nvSpPr>
          <p:spPr bwMode="auto">
            <a:xfrm flipH="1">
              <a:off x="1676" y="1544"/>
              <a:ext cx="10" cy="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4" name="Freeform 208"/>
            <p:cNvSpPr>
              <a:spLocks/>
            </p:cNvSpPr>
            <p:nvPr/>
          </p:nvSpPr>
          <p:spPr bwMode="auto">
            <a:xfrm>
              <a:off x="1621" y="1541"/>
              <a:ext cx="60" cy="629"/>
            </a:xfrm>
            <a:custGeom>
              <a:avLst/>
              <a:gdLst>
                <a:gd name="T0" fmla="*/ 59 w 60"/>
                <a:gd name="T1" fmla="*/ 0 h 629"/>
                <a:gd name="T2" fmla="*/ 59 w 60"/>
                <a:gd name="T3" fmla="*/ 0 h 629"/>
                <a:gd name="T4" fmla="*/ 58 w 60"/>
                <a:gd name="T5" fmla="*/ 3 h 629"/>
                <a:gd name="T6" fmla="*/ 57 w 60"/>
                <a:gd name="T7" fmla="*/ 14 h 629"/>
                <a:gd name="T8" fmla="*/ 59 w 60"/>
                <a:gd name="T9" fmla="*/ 27 h 629"/>
                <a:gd name="T10" fmla="*/ 59 w 60"/>
                <a:gd name="T11" fmla="*/ 43 h 629"/>
                <a:gd name="T12" fmla="*/ 59 w 60"/>
                <a:gd name="T13" fmla="*/ 59 h 629"/>
                <a:gd name="T14" fmla="*/ 59 w 60"/>
                <a:gd name="T15" fmla="*/ 74 h 629"/>
                <a:gd name="T16" fmla="*/ 59 w 60"/>
                <a:gd name="T17" fmla="*/ 84 h 629"/>
                <a:gd name="T18" fmla="*/ 59 w 60"/>
                <a:gd name="T19" fmla="*/ 87 h 629"/>
                <a:gd name="T20" fmla="*/ 0 w 60"/>
                <a:gd name="T21" fmla="*/ 87 h 629"/>
                <a:gd name="T22" fmla="*/ 6 w 60"/>
                <a:gd name="T23" fmla="*/ 628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9"/>
                <a:gd name="T38" fmla="*/ 60 w 60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9">
                  <a:moveTo>
                    <a:pt x="59" y="0"/>
                  </a:moveTo>
                  <a:lnTo>
                    <a:pt x="59" y="0"/>
                  </a:lnTo>
                  <a:lnTo>
                    <a:pt x="58" y="3"/>
                  </a:lnTo>
                  <a:lnTo>
                    <a:pt x="57" y="14"/>
                  </a:lnTo>
                  <a:lnTo>
                    <a:pt x="59" y="27"/>
                  </a:lnTo>
                  <a:lnTo>
                    <a:pt x="59" y="43"/>
                  </a:lnTo>
                  <a:lnTo>
                    <a:pt x="59" y="59"/>
                  </a:lnTo>
                  <a:lnTo>
                    <a:pt x="59" y="74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0" y="87"/>
                  </a:lnTo>
                  <a:lnTo>
                    <a:pt x="6" y="6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5" name="Freeform 209"/>
            <p:cNvSpPr>
              <a:spLocks/>
            </p:cNvSpPr>
            <p:nvPr/>
          </p:nvSpPr>
          <p:spPr bwMode="auto">
            <a:xfrm>
              <a:off x="2775" y="1791"/>
              <a:ext cx="862" cy="158"/>
            </a:xfrm>
            <a:custGeom>
              <a:avLst/>
              <a:gdLst>
                <a:gd name="T0" fmla="*/ 861 w 862"/>
                <a:gd name="T1" fmla="*/ 109 h 158"/>
                <a:gd name="T2" fmla="*/ 845 w 862"/>
                <a:gd name="T3" fmla="*/ 151 h 158"/>
                <a:gd name="T4" fmla="*/ 693 w 862"/>
                <a:gd name="T5" fmla="*/ 157 h 158"/>
                <a:gd name="T6" fmla="*/ 51 w 862"/>
                <a:gd name="T7" fmla="*/ 62 h 158"/>
                <a:gd name="T8" fmla="*/ 49 w 862"/>
                <a:gd name="T9" fmla="*/ 59 h 158"/>
                <a:gd name="T10" fmla="*/ 44 w 862"/>
                <a:gd name="T11" fmla="*/ 52 h 158"/>
                <a:gd name="T12" fmla="*/ 35 w 862"/>
                <a:gd name="T13" fmla="*/ 43 h 158"/>
                <a:gd name="T14" fmla="*/ 25 w 862"/>
                <a:gd name="T15" fmla="*/ 31 h 158"/>
                <a:gd name="T16" fmla="*/ 15 w 862"/>
                <a:gd name="T17" fmla="*/ 20 h 158"/>
                <a:gd name="T18" fmla="*/ 7 w 862"/>
                <a:gd name="T19" fmla="*/ 10 h 158"/>
                <a:gd name="T20" fmla="*/ 2 w 862"/>
                <a:gd name="T21" fmla="*/ 3 h 158"/>
                <a:gd name="T22" fmla="*/ 0 w 862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2"/>
                <a:gd name="T37" fmla="*/ 0 h 158"/>
                <a:gd name="T38" fmla="*/ 862 w 862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2" h="158">
                  <a:moveTo>
                    <a:pt x="861" y="109"/>
                  </a:moveTo>
                  <a:lnTo>
                    <a:pt x="845" y="151"/>
                  </a:lnTo>
                  <a:lnTo>
                    <a:pt x="693" y="157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4" y="52"/>
                  </a:lnTo>
                  <a:lnTo>
                    <a:pt x="35" y="43"/>
                  </a:lnTo>
                  <a:lnTo>
                    <a:pt x="25" y="31"/>
                  </a:lnTo>
                  <a:lnTo>
                    <a:pt x="15" y="20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6" name="Freeform 210"/>
            <p:cNvSpPr>
              <a:spLocks/>
            </p:cNvSpPr>
            <p:nvPr/>
          </p:nvSpPr>
          <p:spPr bwMode="auto">
            <a:xfrm>
              <a:off x="2753" y="1799"/>
              <a:ext cx="896" cy="171"/>
            </a:xfrm>
            <a:custGeom>
              <a:avLst/>
              <a:gdLst>
                <a:gd name="T0" fmla="*/ 895 w 896"/>
                <a:gd name="T1" fmla="*/ 101 h 171"/>
                <a:gd name="T2" fmla="*/ 868 w 896"/>
                <a:gd name="T3" fmla="*/ 165 h 171"/>
                <a:gd name="T4" fmla="*/ 710 w 896"/>
                <a:gd name="T5" fmla="*/ 170 h 171"/>
                <a:gd name="T6" fmla="*/ 60 w 896"/>
                <a:gd name="T7" fmla="*/ 74 h 171"/>
                <a:gd name="T8" fmla="*/ 0 w 896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171"/>
                <a:gd name="T17" fmla="*/ 896 w 89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171">
                  <a:moveTo>
                    <a:pt x="895" y="101"/>
                  </a:moveTo>
                  <a:lnTo>
                    <a:pt x="868" y="165"/>
                  </a:lnTo>
                  <a:lnTo>
                    <a:pt x="710" y="170"/>
                  </a:lnTo>
                  <a:lnTo>
                    <a:pt x="60" y="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7" name="Freeform 211"/>
            <p:cNvSpPr>
              <a:spLocks/>
            </p:cNvSpPr>
            <p:nvPr/>
          </p:nvSpPr>
          <p:spPr bwMode="auto">
            <a:xfrm>
              <a:off x="1457" y="1682"/>
              <a:ext cx="58" cy="263"/>
            </a:xfrm>
            <a:custGeom>
              <a:avLst/>
              <a:gdLst>
                <a:gd name="T0" fmla="*/ 28 w 58"/>
                <a:gd name="T1" fmla="*/ 0 h 263"/>
                <a:gd name="T2" fmla="*/ 57 w 58"/>
                <a:gd name="T3" fmla="*/ 0 h 263"/>
                <a:gd name="T4" fmla="*/ 55 w 58"/>
                <a:gd name="T5" fmla="*/ 11 h 263"/>
                <a:gd name="T6" fmla="*/ 52 w 58"/>
                <a:gd name="T7" fmla="*/ 39 h 263"/>
                <a:gd name="T8" fmla="*/ 48 w 58"/>
                <a:gd name="T9" fmla="*/ 80 h 263"/>
                <a:gd name="T10" fmla="*/ 44 w 58"/>
                <a:gd name="T11" fmla="*/ 128 h 263"/>
                <a:gd name="T12" fmla="*/ 38 w 58"/>
                <a:gd name="T13" fmla="*/ 175 h 263"/>
                <a:gd name="T14" fmla="*/ 34 w 58"/>
                <a:gd name="T15" fmla="*/ 215 h 263"/>
                <a:gd name="T16" fmla="*/ 31 w 58"/>
                <a:gd name="T17" fmla="*/ 245 h 263"/>
                <a:gd name="T18" fmla="*/ 29 w 58"/>
                <a:gd name="T19" fmla="*/ 255 h 263"/>
                <a:gd name="T20" fmla="*/ 32 w 58"/>
                <a:gd name="T21" fmla="*/ 256 h 263"/>
                <a:gd name="T22" fmla="*/ 35 w 58"/>
                <a:gd name="T23" fmla="*/ 257 h 263"/>
                <a:gd name="T24" fmla="*/ 39 w 58"/>
                <a:gd name="T25" fmla="*/ 257 h 263"/>
                <a:gd name="T26" fmla="*/ 45 w 58"/>
                <a:gd name="T27" fmla="*/ 257 h 263"/>
                <a:gd name="T28" fmla="*/ 48 w 58"/>
                <a:gd name="T29" fmla="*/ 257 h 263"/>
                <a:gd name="T30" fmla="*/ 50 w 58"/>
                <a:gd name="T31" fmla="*/ 258 h 263"/>
                <a:gd name="T32" fmla="*/ 51 w 58"/>
                <a:gd name="T33" fmla="*/ 257 h 263"/>
                <a:gd name="T34" fmla="*/ 51 w 58"/>
                <a:gd name="T35" fmla="*/ 262 h 263"/>
                <a:gd name="T36" fmla="*/ 0 w 58"/>
                <a:gd name="T37" fmla="*/ 261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63"/>
                <a:gd name="T59" fmla="*/ 58 w 58"/>
                <a:gd name="T60" fmla="*/ 263 h 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63">
                  <a:moveTo>
                    <a:pt x="28" y="0"/>
                  </a:moveTo>
                  <a:lnTo>
                    <a:pt x="57" y="0"/>
                  </a:lnTo>
                  <a:lnTo>
                    <a:pt x="55" y="11"/>
                  </a:lnTo>
                  <a:lnTo>
                    <a:pt x="52" y="39"/>
                  </a:lnTo>
                  <a:lnTo>
                    <a:pt x="48" y="80"/>
                  </a:lnTo>
                  <a:lnTo>
                    <a:pt x="44" y="128"/>
                  </a:lnTo>
                  <a:lnTo>
                    <a:pt x="38" y="175"/>
                  </a:lnTo>
                  <a:lnTo>
                    <a:pt x="34" y="215"/>
                  </a:lnTo>
                  <a:lnTo>
                    <a:pt x="31" y="245"/>
                  </a:lnTo>
                  <a:lnTo>
                    <a:pt x="29" y="255"/>
                  </a:lnTo>
                  <a:lnTo>
                    <a:pt x="32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5" y="257"/>
                  </a:lnTo>
                  <a:lnTo>
                    <a:pt x="48" y="257"/>
                  </a:lnTo>
                  <a:lnTo>
                    <a:pt x="50" y="258"/>
                  </a:lnTo>
                  <a:lnTo>
                    <a:pt x="51" y="257"/>
                  </a:lnTo>
                  <a:lnTo>
                    <a:pt x="51" y="262"/>
                  </a:lnTo>
                  <a:lnTo>
                    <a:pt x="0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" name="Freeform 212"/>
            <p:cNvSpPr>
              <a:spLocks/>
            </p:cNvSpPr>
            <p:nvPr/>
          </p:nvSpPr>
          <p:spPr bwMode="auto">
            <a:xfrm>
              <a:off x="3957" y="2038"/>
              <a:ext cx="67" cy="34"/>
            </a:xfrm>
            <a:custGeom>
              <a:avLst/>
              <a:gdLst>
                <a:gd name="T0" fmla="*/ 66 w 67"/>
                <a:gd name="T1" fmla="*/ 19 h 34"/>
                <a:gd name="T2" fmla="*/ 64 w 67"/>
                <a:gd name="T3" fmla="*/ 17 h 34"/>
                <a:gd name="T4" fmla="*/ 61 w 67"/>
                <a:gd name="T5" fmla="*/ 16 h 34"/>
                <a:gd name="T6" fmla="*/ 53 w 67"/>
                <a:gd name="T7" fmla="*/ 14 h 34"/>
                <a:gd name="T8" fmla="*/ 46 w 67"/>
                <a:gd name="T9" fmla="*/ 11 h 34"/>
                <a:gd name="T10" fmla="*/ 38 w 67"/>
                <a:gd name="T11" fmla="*/ 9 h 34"/>
                <a:gd name="T12" fmla="*/ 28 w 67"/>
                <a:gd name="T13" fmla="*/ 8 h 34"/>
                <a:gd name="T14" fmla="*/ 18 w 67"/>
                <a:gd name="T15" fmla="*/ 3 h 34"/>
                <a:gd name="T16" fmla="*/ 9 w 67"/>
                <a:gd name="T17" fmla="*/ 0 h 34"/>
                <a:gd name="T18" fmla="*/ 4 w 67"/>
                <a:gd name="T19" fmla="*/ 0 h 34"/>
                <a:gd name="T20" fmla="*/ 1 w 67"/>
                <a:gd name="T21" fmla="*/ 2 h 34"/>
                <a:gd name="T22" fmla="*/ 0 w 67"/>
                <a:gd name="T23" fmla="*/ 7 h 34"/>
                <a:gd name="T24" fmla="*/ 1 w 67"/>
                <a:gd name="T25" fmla="*/ 14 h 34"/>
                <a:gd name="T26" fmla="*/ 1 w 67"/>
                <a:gd name="T27" fmla="*/ 20 h 34"/>
                <a:gd name="T28" fmla="*/ 2 w 67"/>
                <a:gd name="T29" fmla="*/ 26 h 34"/>
                <a:gd name="T30" fmla="*/ 5 w 67"/>
                <a:gd name="T31" fmla="*/ 31 h 34"/>
                <a:gd name="T32" fmla="*/ 8 w 67"/>
                <a:gd name="T33" fmla="*/ 33 h 34"/>
                <a:gd name="T34" fmla="*/ 16 w 67"/>
                <a:gd name="T35" fmla="*/ 29 h 34"/>
                <a:gd name="T36" fmla="*/ 24 w 67"/>
                <a:gd name="T37" fmla="*/ 28 h 34"/>
                <a:gd name="T38" fmla="*/ 34 w 67"/>
                <a:gd name="T39" fmla="*/ 26 h 34"/>
                <a:gd name="T40" fmla="*/ 43 w 67"/>
                <a:gd name="T41" fmla="*/ 24 h 34"/>
                <a:gd name="T42" fmla="*/ 52 w 67"/>
                <a:gd name="T43" fmla="*/ 23 h 34"/>
                <a:gd name="T44" fmla="*/ 59 w 67"/>
                <a:gd name="T45" fmla="*/ 21 h 34"/>
                <a:gd name="T46" fmla="*/ 65 w 67"/>
                <a:gd name="T47" fmla="*/ 20 h 34"/>
                <a:gd name="T48" fmla="*/ 66 w 67"/>
                <a:gd name="T49" fmla="*/ 19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34"/>
                <a:gd name="T77" fmla="*/ 67 w 6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34">
                  <a:moveTo>
                    <a:pt x="66" y="19"/>
                  </a:moveTo>
                  <a:lnTo>
                    <a:pt x="64" y="17"/>
                  </a:lnTo>
                  <a:lnTo>
                    <a:pt x="61" y="16"/>
                  </a:lnTo>
                  <a:lnTo>
                    <a:pt x="53" y="14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18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24" y="28"/>
                  </a:lnTo>
                  <a:lnTo>
                    <a:pt x="34" y="26"/>
                  </a:lnTo>
                  <a:lnTo>
                    <a:pt x="43" y="24"/>
                  </a:lnTo>
                  <a:lnTo>
                    <a:pt x="52" y="23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66" y="1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" name="Freeform 213"/>
            <p:cNvSpPr>
              <a:spLocks/>
            </p:cNvSpPr>
            <p:nvPr/>
          </p:nvSpPr>
          <p:spPr bwMode="auto">
            <a:xfrm>
              <a:off x="3956" y="2039"/>
              <a:ext cx="73" cy="39"/>
            </a:xfrm>
            <a:custGeom>
              <a:avLst/>
              <a:gdLst>
                <a:gd name="T0" fmla="*/ 72 w 73"/>
                <a:gd name="T1" fmla="*/ 20 h 39"/>
                <a:gd name="T2" fmla="*/ 72 w 73"/>
                <a:gd name="T3" fmla="*/ 20 h 39"/>
                <a:gd name="T4" fmla="*/ 71 w 73"/>
                <a:gd name="T5" fmla="*/ 18 h 39"/>
                <a:gd name="T6" fmla="*/ 67 w 73"/>
                <a:gd name="T7" fmla="*/ 16 h 39"/>
                <a:gd name="T8" fmla="*/ 58 w 73"/>
                <a:gd name="T9" fmla="*/ 15 h 39"/>
                <a:gd name="T10" fmla="*/ 51 w 73"/>
                <a:gd name="T11" fmla="*/ 13 h 39"/>
                <a:gd name="T12" fmla="*/ 41 w 73"/>
                <a:gd name="T13" fmla="*/ 10 h 39"/>
                <a:gd name="T14" fmla="*/ 31 w 73"/>
                <a:gd name="T15" fmla="*/ 8 h 39"/>
                <a:gd name="T16" fmla="*/ 19 w 73"/>
                <a:gd name="T17" fmla="*/ 4 h 39"/>
                <a:gd name="T18" fmla="*/ 9 w 73"/>
                <a:gd name="T19" fmla="*/ 0 h 39"/>
                <a:gd name="T20" fmla="*/ 5 w 73"/>
                <a:gd name="T21" fmla="*/ 0 h 39"/>
                <a:gd name="T22" fmla="*/ 2 w 73"/>
                <a:gd name="T23" fmla="*/ 3 h 39"/>
                <a:gd name="T24" fmla="*/ 0 w 73"/>
                <a:gd name="T25" fmla="*/ 9 h 39"/>
                <a:gd name="T26" fmla="*/ 0 w 73"/>
                <a:gd name="T27" fmla="*/ 16 h 39"/>
                <a:gd name="T28" fmla="*/ 0 w 73"/>
                <a:gd name="T29" fmla="*/ 24 h 39"/>
                <a:gd name="T30" fmla="*/ 2 w 73"/>
                <a:gd name="T31" fmla="*/ 31 h 39"/>
                <a:gd name="T32" fmla="*/ 5 w 73"/>
                <a:gd name="T33" fmla="*/ 35 h 39"/>
                <a:gd name="T34" fmla="*/ 9 w 73"/>
                <a:gd name="T35" fmla="*/ 38 h 39"/>
                <a:gd name="T36" fmla="*/ 17 w 73"/>
                <a:gd name="T37" fmla="*/ 34 h 39"/>
                <a:gd name="T38" fmla="*/ 27 w 73"/>
                <a:gd name="T39" fmla="*/ 32 h 39"/>
                <a:gd name="T40" fmla="*/ 36 w 73"/>
                <a:gd name="T41" fmla="*/ 28 h 39"/>
                <a:gd name="T42" fmla="*/ 47 w 73"/>
                <a:gd name="T43" fmla="*/ 26 h 39"/>
                <a:gd name="T44" fmla="*/ 57 w 73"/>
                <a:gd name="T45" fmla="*/ 26 h 39"/>
                <a:gd name="T46" fmla="*/ 64 w 73"/>
                <a:gd name="T47" fmla="*/ 23 h 39"/>
                <a:gd name="T48" fmla="*/ 70 w 73"/>
                <a:gd name="T49" fmla="*/ 22 h 39"/>
                <a:gd name="T50" fmla="*/ 72 w 73"/>
                <a:gd name="T51" fmla="*/ 2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9"/>
                <a:gd name="T80" fmla="*/ 73 w 73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9">
                  <a:moveTo>
                    <a:pt x="72" y="20"/>
                  </a:moveTo>
                  <a:lnTo>
                    <a:pt x="72" y="20"/>
                  </a:lnTo>
                  <a:lnTo>
                    <a:pt x="71" y="18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51" y="13"/>
                  </a:lnTo>
                  <a:lnTo>
                    <a:pt x="41" y="10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6" y="28"/>
                  </a:lnTo>
                  <a:lnTo>
                    <a:pt x="47" y="26"/>
                  </a:lnTo>
                  <a:lnTo>
                    <a:pt x="57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2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" name="Freeform 214"/>
            <p:cNvSpPr>
              <a:spLocks/>
            </p:cNvSpPr>
            <p:nvPr/>
          </p:nvSpPr>
          <p:spPr bwMode="auto">
            <a:xfrm>
              <a:off x="2385" y="1798"/>
              <a:ext cx="116" cy="86"/>
            </a:xfrm>
            <a:custGeom>
              <a:avLst/>
              <a:gdLst>
                <a:gd name="T0" fmla="*/ 5 w 116"/>
                <a:gd name="T1" fmla="*/ 14 h 86"/>
                <a:gd name="T2" fmla="*/ 1 w 116"/>
                <a:gd name="T3" fmla="*/ 15 h 86"/>
                <a:gd name="T4" fmla="*/ 0 w 116"/>
                <a:gd name="T5" fmla="*/ 18 h 86"/>
                <a:gd name="T6" fmla="*/ 2 w 116"/>
                <a:gd name="T7" fmla="*/ 20 h 86"/>
                <a:gd name="T8" fmla="*/ 6 w 116"/>
                <a:gd name="T9" fmla="*/ 22 h 86"/>
                <a:gd name="T10" fmla="*/ 58 w 116"/>
                <a:gd name="T11" fmla="*/ 12 h 86"/>
                <a:gd name="T12" fmla="*/ 83 w 116"/>
                <a:gd name="T13" fmla="*/ 85 h 86"/>
                <a:gd name="T14" fmla="*/ 115 w 116"/>
                <a:gd name="T15" fmla="*/ 77 h 86"/>
                <a:gd name="T16" fmla="*/ 75 w 116"/>
                <a:gd name="T17" fmla="*/ 8 h 86"/>
                <a:gd name="T18" fmla="*/ 84 w 116"/>
                <a:gd name="T19" fmla="*/ 8 h 86"/>
                <a:gd name="T20" fmla="*/ 86 w 116"/>
                <a:gd name="T21" fmla="*/ 5 h 86"/>
                <a:gd name="T22" fmla="*/ 87 w 116"/>
                <a:gd name="T23" fmla="*/ 2 h 86"/>
                <a:gd name="T24" fmla="*/ 86 w 116"/>
                <a:gd name="T25" fmla="*/ 0 h 86"/>
                <a:gd name="T26" fmla="*/ 81 w 116"/>
                <a:gd name="T27" fmla="*/ 0 h 86"/>
                <a:gd name="T28" fmla="*/ 5 w 116"/>
                <a:gd name="T29" fmla="*/ 14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86"/>
                <a:gd name="T47" fmla="*/ 116 w 11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86">
                  <a:moveTo>
                    <a:pt x="5" y="14"/>
                  </a:move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8" y="12"/>
                  </a:lnTo>
                  <a:lnTo>
                    <a:pt x="83" y="85"/>
                  </a:lnTo>
                  <a:lnTo>
                    <a:pt x="115" y="77"/>
                  </a:lnTo>
                  <a:lnTo>
                    <a:pt x="75" y="8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5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1" name="Freeform 215"/>
            <p:cNvSpPr>
              <a:spLocks/>
            </p:cNvSpPr>
            <p:nvPr/>
          </p:nvSpPr>
          <p:spPr bwMode="auto">
            <a:xfrm>
              <a:off x="2383" y="1799"/>
              <a:ext cx="122" cy="93"/>
            </a:xfrm>
            <a:custGeom>
              <a:avLst/>
              <a:gdLst>
                <a:gd name="T0" fmla="*/ 6 w 122"/>
                <a:gd name="T1" fmla="*/ 15 h 93"/>
                <a:gd name="T2" fmla="*/ 6 w 122"/>
                <a:gd name="T3" fmla="*/ 15 h 93"/>
                <a:gd name="T4" fmla="*/ 2 w 122"/>
                <a:gd name="T5" fmla="*/ 17 h 93"/>
                <a:gd name="T6" fmla="*/ 0 w 122"/>
                <a:gd name="T7" fmla="*/ 21 h 93"/>
                <a:gd name="T8" fmla="*/ 3 w 122"/>
                <a:gd name="T9" fmla="*/ 23 h 93"/>
                <a:gd name="T10" fmla="*/ 7 w 122"/>
                <a:gd name="T11" fmla="*/ 25 h 93"/>
                <a:gd name="T12" fmla="*/ 62 w 122"/>
                <a:gd name="T13" fmla="*/ 14 h 93"/>
                <a:gd name="T14" fmla="*/ 87 w 122"/>
                <a:gd name="T15" fmla="*/ 92 h 93"/>
                <a:gd name="T16" fmla="*/ 121 w 122"/>
                <a:gd name="T17" fmla="*/ 83 h 93"/>
                <a:gd name="T18" fmla="*/ 80 w 122"/>
                <a:gd name="T19" fmla="*/ 9 h 93"/>
                <a:gd name="T20" fmla="*/ 89 w 122"/>
                <a:gd name="T21" fmla="*/ 8 h 93"/>
                <a:gd name="T22" fmla="*/ 90 w 122"/>
                <a:gd name="T23" fmla="*/ 5 h 93"/>
                <a:gd name="T24" fmla="*/ 92 w 122"/>
                <a:gd name="T25" fmla="*/ 2 h 93"/>
                <a:gd name="T26" fmla="*/ 90 w 122"/>
                <a:gd name="T27" fmla="*/ 0 h 93"/>
                <a:gd name="T28" fmla="*/ 86 w 122"/>
                <a:gd name="T29" fmla="*/ 0 h 93"/>
                <a:gd name="T30" fmla="*/ 6 w 122"/>
                <a:gd name="T31" fmla="*/ 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93"/>
                <a:gd name="T50" fmla="*/ 122 w 122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93">
                  <a:moveTo>
                    <a:pt x="6" y="15"/>
                  </a:moveTo>
                  <a:lnTo>
                    <a:pt x="6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62" y="14"/>
                  </a:lnTo>
                  <a:lnTo>
                    <a:pt x="87" y="92"/>
                  </a:lnTo>
                  <a:lnTo>
                    <a:pt x="121" y="83"/>
                  </a:lnTo>
                  <a:lnTo>
                    <a:pt x="80" y="9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6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2" name="Freeform 216"/>
            <p:cNvSpPr>
              <a:spLocks/>
            </p:cNvSpPr>
            <p:nvPr/>
          </p:nvSpPr>
          <p:spPr bwMode="auto">
            <a:xfrm>
              <a:off x="2631" y="1940"/>
              <a:ext cx="137" cy="164"/>
            </a:xfrm>
            <a:custGeom>
              <a:avLst/>
              <a:gdLst>
                <a:gd name="T0" fmla="*/ 111 w 137"/>
                <a:gd name="T1" fmla="*/ 0 h 164"/>
                <a:gd name="T2" fmla="*/ 23 w 137"/>
                <a:gd name="T3" fmla="*/ 10 h 164"/>
                <a:gd name="T4" fmla="*/ 13 w 137"/>
                <a:gd name="T5" fmla="*/ 12 h 164"/>
                <a:gd name="T6" fmla="*/ 6 w 137"/>
                <a:gd name="T7" fmla="*/ 18 h 164"/>
                <a:gd name="T8" fmla="*/ 2 w 137"/>
                <a:gd name="T9" fmla="*/ 27 h 164"/>
                <a:gd name="T10" fmla="*/ 0 w 137"/>
                <a:gd name="T11" fmla="*/ 38 h 164"/>
                <a:gd name="T12" fmla="*/ 1 w 137"/>
                <a:gd name="T13" fmla="*/ 138 h 164"/>
                <a:gd name="T14" fmla="*/ 3 w 137"/>
                <a:gd name="T15" fmla="*/ 145 h 164"/>
                <a:gd name="T16" fmla="*/ 4 w 137"/>
                <a:gd name="T17" fmla="*/ 150 h 164"/>
                <a:gd name="T18" fmla="*/ 7 w 137"/>
                <a:gd name="T19" fmla="*/ 153 h 164"/>
                <a:gd name="T20" fmla="*/ 9 w 137"/>
                <a:gd name="T21" fmla="*/ 158 h 164"/>
                <a:gd name="T22" fmla="*/ 13 w 137"/>
                <a:gd name="T23" fmla="*/ 160 h 164"/>
                <a:gd name="T24" fmla="*/ 17 w 137"/>
                <a:gd name="T25" fmla="*/ 161 h 164"/>
                <a:gd name="T26" fmla="*/ 21 w 137"/>
                <a:gd name="T27" fmla="*/ 163 h 164"/>
                <a:gd name="T28" fmla="*/ 25 w 137"/>
                <a:gd name="T29" fmla="*/ 163 h 164"/>
                <a:gd name="T30" fmla="*/ 115 w 137"/>
                <a:gd name="T31" fmla="*/ 154 h 164"/>
                <a:gd name="T32" fmla="*/ 123 w 137"/>
                <a:gd name="T33" fmla="*/ 152 h 164"/>
                <a:gd name="T34" fmla="*/ 131 w 137"/>
                <a:gd name="T35" fmla="*/ 145 h 164"/>
                <a:gd name="T36" fmla="*/ 134 w 137"/>
                <a:gd name="T37" fmla="*/ 135 h 164"/>
                <a:gd name="T38" fmla="*/ 136 w 137"/>
                <a:gd name="T39" fmla="*/ 125 h 164"/>
                <a:gd name="T40" fmla="*/ 133 w 137"/>
                <a:gd name="T41" fmla="*/ 24 h 164"/>
                <a:gd name="T42" fmla="*/ 133 w 137"/>
                <a:gd name="T43" fmla="*/ 19 h 164"/>
                <a:gd name="T44" fmla="*/ 133 w 137"/>
                <a:gd name="T45" fmla="*/ 14 h 164"/>
                <a:gd name="T46" fmla="*/ 130 w 137"/>
                <a:gd name="T47" fmla="*/ 9 h 164"/>
                <a:gd name="T48" fmla="*/ 127 w 137"/>
                <a:gd name="T49" fmla="*/ 5 h 164"/>
                <a:gd name="T50" fmla="*/ 123 w 137"/>
                <a:gd name="T51" fmla="*/ 3 h 164"/>
                <a:gd name="T52" fmla="*/ 120 w 137"/>
                <a:gd name="T53" fmla="*/ 1 h 164"/>
                <a:gd name="T54" fmla="*/ 116 w 137"/>
                <a:gd name="T55" fmla="*/ 1 h 164"/>
                <a:gd name="T56" fmla="*/ 111 w 137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164"/>
                <a:gd name="T89" fmla="*/ 137 w 137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164">
                  <a:moveTo>
                    <a:pt x="111" y="0"/>
                  </a:moveTo>
                  <a:lnTo>
                    <a:pt x="23" y="1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2" y="27"/>
                  </a:lnTo>
                  <a:lnTo>
                    <a:pt x="0" y="38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8"/>
                  </a:lnTo>
                  <a:lnTo>
                    <a:pt x="13" y="160"/>
                  </a:lnTo>
                  <a:lnTo>
                    <a:pt x="17" y="161"/>
                  </a:lnTo>
                  <a:lnTo>
                    <a:pt x="21" y="163"/>
                  </a:lnTo>
                  <a:lnTo>
                    <a:pt x="25" y="163"/>
                  </a:lnTo>
                  <a:lnTo>
                    <a:pt x="115" y="154"/>
                  </a:lnTo>
                  <a:lnTo>
                    <a:pt x="123" y="152"/>
                  </a:lnTo>
                  <a:lnTo>
                    <a:pt x="131" y="145"/>
                  </a:lnTo>
                  <a:lnTo>
                    <a:pt x="134" y="135"/>
                  </a:lnTo>
                  <a:lnTo>
                    <a:pt x="136" y="125"/>
                  </a:lnTo>
                  <a:lnTo>
                    <a:pt x="133" y="24"/>
                  </a:lnTo>
                  <a:lnTo>
                    <a:pt x="133" y="19"/>
                  </a:lnTo>
                  <a:lnTo>
                    <a:pt x="133" y="14"/>
                  </a:lnTo>
                  <a:lnTo>
                    <a:pt x="130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3" name="Freeform 217"/>
            <p:cNvSpPr>
              <a:spLocks/>
            </p:cNvSpPr>
            <p:nvPr/>
          </p:nvSpPr>
          <p:spPr bwMode="auto">
            <a:xfrm>
              <a:off x="2630" y="1941"/>
              <a:ext cx="143" cy="170"/>
            </a:xfrm>
            <a:custGeom>
              <a:avLst/>
              <a:gdLst>
                <a:gd name="T0" fmla="*/ 115 w 143"/>
                <a:gd name="T1" fmla="*/ 0 h 170"/>
                <a:gd name="T2" fmla="*/ 24 w 143"/>
                <a:gd name="T3" fmla="*/ 10 h 170"/>
                <a:gd name="T4" fmla="*/ 13 w 143"/>
                <a:gd name="T5" fmla="*/ 12 h 170"/>
                <a:gd name="T6" fmla="*/ 6 w 143"/>
                <a:gd name="T7" fmla="*/ 19 h 170"/>
                <a:gd name="T8" fmla="*/ 2 w 143"/>
                <a:gd name="T9" fmla="*/ 28 h 170"/>
                <a:gd name="T10" fmla="*/ 0 w 143"/>
                <a:gd name="T11" fmla="*/ 39 h 170"/>
                <a:gd name="T12" fmla="*/ 2 w 143"/>
                <a:gd name="T13" fmla="*/ 144 h 170"/>
                <a:gd name="T14" fmla="*/ 4 w 143"/>
                <a:gd name="T15" fmla="*/ 149 h 170"/>
                <a:gd name="T16" fmla="*/ 5 w 143"/>
                <a:gd name="T17" fmla="*/ 154 h 170"/>
                <a:gd name="T18" fmla="*/ 6 w 143"/>
                <a:gd name="T19" fmla="*/ 159 h 170"/>
                <a:gd name="T20" fmla="*/ 10 w 143"/>
                <a:gd name="T21" fmla="*/ 163 h 170"/>
                <a:gd name="T22" fmla="*/ 14 w 143"/>
                <a:gd name="T23" fmla="*/ 166 h 170"/>
                <a:gd name="T24" fmla="*/ 18 w 143"/>
                <a:gd name="T25" fmla="*/ 167 h 170"/>
                <a:gd name="T26" fmla="*/ 22 w 143"/>
                <a:gd name="T27" fmla="*/ 169 h 170"/>
                <a:gd name="T28" fmla="*/ 27 w 143"/>
                <a:gd name="T29" fmla="*/ 169 h 170"/>
                <a:gd name="T30" fmla="*/ 118 w 143"/>
                <a:gd name="T31" fmla="*/ 160 h 170"/>
                <a:gd name="T32" fmla="*/ 128 w 143"/>
                <a:gd name="T33" fmla="*/ 157 h 170"/>
                <a:gd name="T34" fmla="*/ 135 w 143"/>
                <a:gd name="T35" fmla="*/ 149 h 170"/>
                <a:gd name="T36" fmla="*/ 139 w 143"/>
                <a:gd name="T37" fmla="*/ 140 h 170"/>
                <a:gd name="T38" fmla="*/ 142 w 143"/>
                <a:gd name="T39" fmla="*/ 130 h 170"/>
                <a:gd name="T40" fmla="*/ 138 w 143"/>
                <a:gd name="T41" fmla="*/ 24 h 170"/>
                <a:gd name="T42" fmla="*/ 137 w 143"/>
                <a:gd name="T43" fmla="*/ 19 h 170"/>
                <a:gd name="T44" fmla="*/ 137 w 143"/>
                <a:gd name="T45" fmla="*/ 14 h 170"/>
                <a:gd name="T46" fmla="*/ 135 w 143"/>
                <a:gd name="T47" fmla="*/ 10 h 170"/>
                <a:gd name="T48" fmla="*/ 132 w 143"/>
                <a:gd name="T49" fmla="*/ 5 h 170"/>
                <a:gd name="T50" fmla="*/ 128 w 143"/>
                <a:gd name="T51" fmla="*/ 3 h 170"/>
                <a:gd name="T52" fmla="*/ 124 w 143"/>
                <a:gd name="T53" fmla="*/ 2 h 170"/>
                <a:gd name="T54" fmla="*/ 120 w 143"/>
                <a:gd name="T55" fmla="*/ 1 h 170"/>
                <a:gd name="T56" fmla="*/ 115 w 143"/>
                <a:gd name="T57" fmla="*/ 0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70"/>
                <a:gd name="T89" fmla="*/ 143 w 143"/>
                <a:gd name="T90" fmla="*/ 170 h 1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70">
                  <a:moveTo>
                    <a:pt x="115" y="0"/>
                  </a:moveTo>
                  <a:lnTo>
                    <a:pt x="24" y="1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2" y="144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4" y="166"/>
                  </a:lnTo>
                  <a:lnTo>
                    <a:pt x="18" y="167"/>
                  </a:lnTo>
                  <a:lnTo>
                    <a:pt x="22" y="169"/>
                  </a:lnTo>
                  <a:lnTo>
                    <a:pt x="27" y="169"/>
                  </a:lnTo>
                  <a:lnTo>
                    <a:pt x="118" y="160"/>
                  </a:lnTo>
                  <a:lnTo>
                    <a:pt x="128" y="157"/>
                  </a:lnTo>
                  <a:lnTo>
                    <a:pt x="135" y="149"/>
                  </a:lnTo>
                  <a:lnTo>
                    <a:pt x="139" y="140"/>
                  </a:lnTo>
                  <a:lnTo>
                    <a:pt x="142" y="130"/>
                  </a:lnTo>
                  <a:lnTo>
                    <a:pt x="138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5" y="10"/>
                  </a:lnTo>
                  <a:lnTo>
                    <a:pt x="132" y="5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4" name="Line 218"/>
            <p:cNvSpPr>
              <a:spLocks noChangeShapeType="1"/>
            </p:cNvSpPr>
            <p:nvPr/>
          </p:nvSpPr>
          <p:spPr bwMode="auto">
            <a:xfrm flipH="1" flipV="1">
              <a:off x="4149" y="1680"/>
              <a:ext cx="11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5" name="Line 219"/>
            <p:cNvSpPr>
              <a:spLocks noChangeShapeType="1"/>
            </p:cNvSpPr>
            <p:nvPr/>
          </p:nvSpPr>
          <p:spPr bwMode="auto">
            <a:xfrm>
              <a:off x="4158" y="2088"/>
              <a:ext cx="2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6" name="Freeform 220"/>
            <p:cNvSpPr>
              <a:spLocks/>
            </p:cNvSpPr>
            <p:nvPr/>
          </p:nvSpPr>
          <p:spPr bwMode="auto">
            <a:xfrm>
              <a:off x="1656" y="1988"/>
              <a:ext cx="600" cy="16"/>
            </a:xfrm>
            <a:custGeom>
              <a:avLst/>
              <a:gdLst>
                <a:gd name="T0" fmla="*/ 267 w 600"/>
                <a:gd name="T1" fmla="*/ 15 h 16"/>
                <a:gd name="T2" fmla="*/ 210 w 600"/>
                <a:gd name="T3" fmla="*/ 14 h 16"/>
                <a:gd name="T4" fmla="*/ 155 w 600"/>
                <a:gd name="T5" fmla="*/ 14 h 16"/>
                <a:gd name="T6" fmla="*/ 108 w 600"/>
                <a:gd name="T7" fmla="*/ 14 h 16"/>
                <a:gd name="T8" fmla="*/ 67 w 600"/>
                <a:gd name="T9" fmla="*/ 14 h 16"/>
                <a:gd name="T10" fmla="*/ 35 w 600"/>
                <a:gd name="T11" fmla="*/ 13 h 16"/>
                <a:gd name="T12" fmla="*/ 13 w 600"/>
                <a:gd name="T13" fmla="*/ 11 h 16"/>
                <a:gd name="T14" fmla="*/ 1 w 600"/>
                <a:gd name="T15" fmla="*/ 11 h 16"/>
                <a:gd name="T16" fmla="*/ 1 w 600"/>
                <a:gd name="T17" fmla="*/ 10 h 16"/>
                <a:gd name="T18" fmla="*/ 12 w 600"/>
                <a:gd name="T19" fmla="*/ 8 h 16"/>
                <a:gd name="T20" fmla="*/ 36 w 600"/>
                <a:gd name="T21" fmla="*/ 6 h 16"/>
                <a:gd name="T22" fmla="*/ 67 w 600"/>
                <a:gd name="T23" fmla="*/ 5 h 16"/>
                <a:gd name="T24" fmla="*/ 108 w 600"/>
                <a:gd name="T25" fmla="*/ 3 h 16"/>
                <a:gd name="T26" fmla="*/ 155 w 600"/>
                <a:gd name="T27" fmla="*/ 3 h 16"/>
                <a:gd name="T28" fmla="*/ 209 w 600"/>
                <a:gd name="T29" fmla="*/ 2 h 16"/>
                <a:gd name="T30" fmla="*/ 267 w 600"/>
                <a:gd name="T31" fmla="*/ 0 h 16"/>
                <a:gd name="T32" fmla="*/ 329 w 600"/>
                <a:gd name="T33" fmla="*/ 0 h 16"/>
                <a:gd name="T34" fmla="*/ 387 w 600"/>
                <a:gd name="T35" fmla="*/ 0 h 16"/>
                <a:gd name="T36" fmla="*/ 441 w 600"/>
                <a:gd name="T37" fmla="*/ 1 h 16"/>
                <a:gd name="T38" fmla="*/ 489 w 600"/>
                <a:gd name="T39" fmla="*/ 1 h 16"/>
                <a:gd name="T40" fmla="*/ 530 w 600"/>
                <a:gd name="T41" fmla="*/ 2 h 16"/>
                <a:gd name="T42" fmla="*/ 561 w 600"/>
                <a:gd name="T43" fmla="*/ 3 h 16"/>
                <a:gd name="T44" fmla="*/ 585 w 600"/>
                <a:gd name="T45" fmla="*/ 3 h 16"/>
                <a:gd name="T46" fmla="*/ 597 w 600"/>
                <a:gd name="T47" fmla="*/ 4 h 16"/>
                <a:gd name="T48" fmla="*/ 597 w 600"/>
                <a:gd name="T49" fmla="*/ 5 h 16"/>
                <a:gd name="T50" fmla="*/ 586 w 600"/>
                <a:gd name="T51" fmla="*/ 8 h 16"/>
                <a:gd name="T52" fmla="*/ 561 w 600"/>
                <a:gd name="T53" fmla="*/ 9 h 16"/>
                <a:gd name="T54" fmla="*/ 530 w 600"/>
                <a:gd name="T55" fmla="*/ 11 h 16"/>
                <a:gd name="T56" fmla="*/ 488 w 600"/>
                <a:gd name="T57" fmla="*/ 13 h 16"/>
                <a:gd name="T58" fmla="*/ 441 w 600"/>
                <a:gd name="T59" fmla="*/ 12 h 16"/>
                <a:gd name="T60" fmla="*/ 387 w 600"/>
                <a:gd name="T61" fmla="*/ 14 h 16"/>
                <a:gd name="T62" fmla="*/ 330 w 600"/>
                <a:gd name="T63" fmla="*/ 14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16"/>
                <a:gd name="T98" fmla="*/ 600 w 60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16">
                  <a:moveTo>
                    <a:pt x="299" y="14"/>
                  </a:moveTo>
                  <a:lnTo>
                    <a:pt x="267" y="15"/>
                  </a:lnTo>
                  <a:lnTo>
                    <a:pt x="239" y="15"/>
                  </a:lnTo>
                  <a:lnTo>
                    <a:pt x="210" y="14"/>
                  </a:lnTo>
                  <a:lnTo>
                    <a:pt x="181" y="15"/>
                  </a:lnTo>
                  <a:lnTo>
                    <a:pt x="155" y="14"/>
                  </a:lnTo>
                  <a:lnTo>
                    <a:pt x="132" y="15"/>
                  </a:lnTo>
                  <a:lnTo>
                    <a:pt x="108" y="14"/>
                  </a:lnTo>
                  <a:lnTo>
                    <a:pt x="87" y="14"/>
                  </a:lnTo>
                  <a:lnTo>
                    <a:pt x="67" y="14"/>
                  </a:lnTo>
                  <a:lnTo>
                    <a:pt x="50" y="12"/>
                  </a:lnTo>
                  <a:lnTo>
                    <a:pt x="35" y="13"/>
                  </a:lnTo>
                  <a:lnTo>
                    <a:pt x="22" y="12"/>
                  </a:lnTo>
                  <a:lnTo>
                    <a:pt x="13" y="11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8"/>
                  </a:lnTo>
                  <a:lnTo>
                    <a:pt x="12" y="8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50" y="6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08" y="3"/>
                  </a:lnTo>
                  <a:lnTo>
                    <a:pt x="131" y="2"/>
                  </a:lnTo>
                  <a:lnTo>
                    <a:pt x="155" y="3"/>
                  </a:lnTo>
                  <a:lnTo>
                    <a:pt x="182" y="2"/>
                  </a:lnTo>
                  <a:lnTo>
                    <a:pt x="209" y="2"/>
                  </a:lnTo>
                  <a:lnTo>
                    <a:pt x="238" y="1"/>
                  </a:lnTo>
                  <a:lnTo>
                    <a:pt x="267" y="0"/>
                  </a:lnTo>
                  <a:lnTo>
                    <a:pt x="298" y="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415" y="0"/>
                  </a:lnTo>
                  <a:lnTo>
                    <a:pt x="441" y="1"/>
                  </a:lnTo>
                  <a:lnTo>
                    <a:pt x="466" y="1"/>
                  </a:lnTo>
                  <a:lnTo>
                    <a:pt x="489" y="1"/>
                  </a:lnTo>
                  <a:lnTo>
                    <a:pt x="510" y="1"/>
                  </a:lnTo>
                  <a:lnTo>
                    <a:pt x="530" y="2"/>
                  </a:lnTo>
                  <a:lnTo>
                    <a:pt x="547" y="2"/>
                  </a:lnTo>
                  <a:lnTo>
                    <a:pt x="561" y="3"/>
                  </a:lnTo>
                  <a:lnTo>
                    <a:pt x="575" y="3"/>
                  </a:lnTo>
                  <a:lnTo>
                    <a:pt x="585" y="3"/>
                  </a:lnTo>
                  <a:lnTo>
                    <a:pt x="593" y="3"/>
                  </a:lnTo>
                  <a:lnTo>
                    <a:pt x="597" y="4"/>
                  </a:lnTo>
                  <a:lnTo>
                    <a:pt x="599" y="5"/>
                  </a:lnTo>
                  <a:lnTo>
                    <a:pt x="597" y="5"/>
                  </a:lnTo>
                  <a:lnTo>
                    <a:pt x="593" y="6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1" y="9"/>
                  </a:lnTo>
                  <a:lnTo>
                    <a:pt x="547" y="10"/>
                  </a:lnTo>
                  <a:lnTo>
                    <a:pt x="530" y="11"/>
                  </a:lnTo>
                  <a:lnTo>
                    <a:pt x="510" y="10"/>
                  </a:lnTo>
                  <a:lnTo>
                    <a:pt x="488" y="13"/>
                  </a:lnTo>
                  <a:lnTo>
                    <a:pt x="466" y="12"/>
                  </a:lnTo>
                  <a:lnTo>
                    <a:pt x="441" y="12"/>
                  </a:lnTo>
                  <a:lnTo>
                    <a:pt x="414" y="13"/>
                  </a:lnTo>
                  <a:lnTo>
                    <a:pt x="387" y="14"/>
                  </a:lnTo>
                  <a:lnTo>
                    <a:pt x="360" y="13"/>
                  </a:lnTo>
                  <a:lnTo>
                    <a:pt x="330" y="14"/>
                  </a:lnTo>
                  <a:lnTo>
                    <a:pt x="299" y="1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7" name="Freeform 221"/>
            <p:cNvSpPr>
              <a:spLocks/>
            </p:cNvSpPr>
            <p:nvPr/>
          </p:nvSpPr>
          <p:spPr bwMode="auto">
            <a:xfrm>
              <a:off x="1654" y="1990"/>
              <a:ext cx="608" cy="19"/>
            </a:xfrm>
            <a:custGeom>
              <a:avLst/>
              <a:gdLst>
                <a:gd name="T0" fmla="*/ 302 w 608"/>
                <a:gd name="T1" fmla="*/ 16 h 19"/>
                <a:gd name="T2" fmla="*/ 242 w 608"/>
                <a:gd name="T3" fmla="*/ 16 h 19"/>
                <a:gd name="T4" fmla="*/ 184 w 608"/>
                <a:gd name="T5" fmla="*/ 17 h 19"/>
                <a:gd name="T6" fmla="*/ 133 w 608"/>
                <a:gd name="T7" fmla="*/ 18 h 19"/>
                <a:gd name="T8" fmla="*/ 89 w 608"/>
                <a:gd name="T9" fmla="*/ 18 h 19"/>
                <a:gd name="T10" fmla="*/ 50 w 608"/>
                <a:gd name="T11" fmla="*/ 17 h 19"/>
                <a:gd name="T12" fmla="*/ 21 w 608"/>
                <a:gd name="T13" fmla="*/ 16 h 19"/>
                <a:gd name="T14" fmla="*/ 5 w 608"/>
                <a:gd name="T15" fmla="*/ 15 h 19"/>
                <a:gd name="T16" fmla="*/ 0 w 608"/>
                <a:gd name="T17" fmla="*/ 13 h 19"/>
                <a:gd name="T18" fmla="*/ 4 w 608"/>
                <a:gd name="T19" fmla="*/ 11 h 19"/>
                <a:gd name="T20" fmla="*/ 23 w 608"/>
                <a:gd name="T21" fmla="*/ 10 h 19"/>
                <a:gd name="T22" fmla="*/ 51 w 608"/>
                <a:gd name="T23" fmla="*/ 9 h 19"/>
                <a:gd name="T24" fmla="*/ 88 w 608"/>
                <a:gd name="T25" fmla="*/ 8 h 19"/>
                <a:gd name="T26" fmla="*/ 132 w 608"/>
                <a:gd name="T27" fmla="*/ 5 h 19"/>
                <a:gd name="T28" fmla="*/ 184 w 608"/>
                <a:gd name="T29" fmla="*/ 4 h 19"/>
                <a:gd name="T30" fmla="*/ 240 w 608"/>
                <a:gd name="T31" fmla="*/ 2 h 19"/>
                <a:gd name="T32" fmla="*/ 302 w 608"/>
                <a:gd name="T33" fmla="*/ 2 h 19"/>
                <a:gd name="T34" fmla="*/ 363 w 608"/>
                <a:gd name="T35" fmla="*/ 1 h 19"/>
                <a:gd name="T36" fmla="*/ 420 w 608"/>
                <a:gd name="T37" fmla="*/ 0 h 19"/>
                <a:gd name="T38" fmla="*/ 472 w 608"/>
                <a:gd name="T39" fmla="*/ 1 h 19"/>
                <a:gd name="T40" fmla="*/ 517 w 608"/>
                <a:gd name="T41" fmla="*/ 2 h 19"/>
                <a:gd name="T42" fmla="*/ 554 w 608"/>
                <a:gd name="T43" fmla="*/ 2 h 19"/>
                <a:gd name="T44" fmla="*/ 582 w 608"/>
                <a:gd name="T45" fmla="*/ 3 h 19"/>
                <a:gd name="T46" fmla="*/ 600 w 608"/>
                <a:gd name="T47" fmla="*/ 4 h 19"/>
                <a:gd name="T48" fmla="*/ 607 w 608"/>
                <a:gd name="T49" fmla="*/ 6 h 19"/>
                <a:gd name="T50" fmla="*/ 600 w 608"/>
                <a:gd name="T51" fmla="*/ 6 h 19"/>
                <a:gd name="T52" fmla="*/ 582 w 608"/>
                <a:gd name="T53" fmla="*/ 10 h 19"/>
                <a:gd name="T54" fmla="*/ 554 w 608"/>
                <a:gd name="T55" fmla="*/ 11 h 19"/>
                <a:gd name="T56" fmla="*/ 517 w 608"/>
                <a:gd name="T57" fmla="*/ 12 h 19"/>
                <a:gd name="T58" fmla="*/ 471 w 608"/>
                <a:gd name="T59" fmla="*/ 13 h 19"/>
                <a:gd name="T60" fmla="*/ 419 w 608"/>
                <a:gd name="T61" fmla="*/ 15 h 19"/>
                <a:gd name="T62" fmla="*/ 364 w 608"/>
                <a:gd name="T63" fmla="*/ 15 h 19"/>
                <a:gd name="T64" fmla="*/ 302 w 608"/>
                <a:gd name="T65" fmla="*/ 16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19"/>
                <a:gd name="T101" fmla="*/ 608 w 608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19">
                  <a:moveTo>
                    <a:pt x="302" y="16"/>
                  </a:moveTo>
                  <a:lnTo>
                    <a:pt x="302" y="16"/>
                  </a:lnTo>
                  <a:lnTo>
                    <a:pt x="270" y="17"/>
                  </a:lnTo>
                  <a:lnTo>
                    <a:pt x="242" y="16"/>
                  </a:lnTo>
                  <a:lnTo>
                    <a:pt x="213" y="17"/>
                  </a:lnTo>
                  <a:lnTo>
                    <a:pt x="184" y="17"/>
                  </a:lnTo>
                  <a:lnTo>
                    <a:pt x="158" y="18"/>
                  </a:lnTo>
                  <a:lnTo>
                    <a:pt x="133" y="18"/>
                  </a:lnTo>
                  <a:lnTo>
                    <a:pt x="110" y="16"/>
                  </a:lnTo>
                  <a:lnTo>
                    <a:pt x="89" y="18"/>
                  </a:lnTo>
                  <a:lnTo>
                    <a:pt x="68" y="17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2" y="12"/>
                  </a:lnTo>
                  <a:lnTo>
                    <a:pt x="23" y="10"/>
                  </a:lnTo>
                  <a:lnTo>
                    <a:pt x="36" y="9"/>
                  </a:lnTo>
                  <a:lnTo>
                    <a:pt x="51" y="9"/>
                  </a:lnTo>
                  <a:lnTo>
                    <a:pt x="68" y="8"/>
                  </a:lnTo>
                  <a:lnTo>
                    <a:pt x="88" y="8"/>
                  </a:lnTo>
                  <a:lnTo>
                    <a:pt x="109" y="6"/>
                  </a:lnTo>
                  <a:lnTo>
                    <a:pt x="132" y="5"/>
                  </a:lnTo>
                  <a:lnTo>
                    <a:pt x="157" y="5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0" y="2"/>
                  </a:lnTo>
                  <a:lnTo>
                    <a:pt x="271" y="2"/>
                  </a:lnTo>
                  <a:lnTo>
                    <a:pt x="302" y="2"/>
                  </a:lnTo>
                  <a:lnTo>
                    <a:pt x="333" y="1"/>
                  </a:lnTo>
                  <a:lnTo>
                    <a:pt x="363" y="1"/>
                  </a:lnTo>
                  <a:lnTo>
                    <a:pt x="391" y="1"/>
                  </a:lnTo>
                  <a:lnTo>
                    <a:pt x="420" y="0"/>
                  </a:lnTo>
                  <a:lnTo>
                    <a:pt x="446" y="2"/>
                  </a:lnTo>
                  <a:lnTo>
                    <a:pt x="472" y="1"/>
                  </a:lnTo>
                  <a:lnTo>
                    <a:pt x="495" y="2"/>
                  </a:lnTo>
                  <a:lnTo>
                    <a:pt x="517" y="2"/>
                  </a:lnTo>
                  <a:lnTo>
                    <a:pt x="537" y="2"/>
                  </a:lnTo>
                  <a:lnTo>
                    <a:pt x="554" y="2"/>
                  </a:lnTo>
                  <a:lnTo>
                    <a:pt x="569" y="3"/>
                  </a:lnTo>
                  <a:lnTo>
                    <a:pt x="582" y="3"/>
                  </a:lnTo>
                  <a:lnTo>
                    <a:pt x="593" y="3"/>
                  </a:lnTo>
                  <a:lnTo>
                    <a:pt x="600" y="4"/>
                  </a:lnTo>
                  <a:lnTo>
                    <a:pt x="605" y="5"/>
                  </a:lnTo>
                  <a:lnTo>
                    <a:pt x="607" y="6"/>
                  </a:lnTo>
                  <a:lnTo>
                    <a:pt x="605" y="6"/>
                  </a:lnTo>
                  <a:lnTo>
                    <a:pt x="600" y="6"/>
                  </a:lnTo>
                  <a:lnTo>
                    <a:pt x="593" y="8"/>
                  </a:lnTo>
                  <a:lnTo>
                    <a:pt x="582" y="10"/>
                  </a:lnTo>
                  <a:lnTo>
                    <a:pt x="569" y="9"/>
                  </a:lnTo>
                  <a:lnTo>
                    <a:pt x="554" y="11"/>
                  </a:lnTo>
                  <a:lnTo>
                    <a:pt x="536" y="10"/>
                  </a:lnTo>
                  <a:lnTo>
                    <a:pt x="517" y="12"/>
                  </a:lnTo>
                  <a:lnTo>
                    <a:pt x="494" y="12"/>
                  </a:lnTo>
                  <a:lnTo>
                    <a:pt x="471" y="13"/>
                  </a:lnTo>
                  <a:lnTo>
                    <a:pt x="446" y="13"/>
                  </a:lnTo>
                  <a:lnTo>
                    <a:pt x="419" y="15"/>
                  </a:lnTo>
                  <a:lnTo>
                    <a:pt x="392" y="15"/>
                  </a:lnTo>
                  <a:lnTo>
                    <a:pt x="364" y="15"/>
                  </a:lnTo>
                  <a:lnTo>
                    <a:pt x="334" y="16"/>
                  </a:lnTo>
                  <a:lnTo>
                    <a:pt x="30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8" name="Freeform 222"/>
            <p:cNvSpPr>
              <a:spLocks/>
            </p:cNvSpPr>
            <p:nvPr/>
          </p:nvSpPr>
          <p:spPr bwMode="auto">
            <a:xfrm>
              <a:off x="1725" y="1774"/>
              <a:ext cx="71" cy="12"/>
            </a:xfrm>
            <a:custGeom>
              <a:avLst/>
              <a:gdLst>
                <a:gd name="T0" fmla="*/ 36 w 71"/>
                <a:gd name="T1" fmla="*/ 10 h 12"/>
                <a:gd name="T2" fmla="*/ 28 w 71"/>
                <a:gd name="T3" fmla="*/ 11 h 12"/>
                <a:gd name="T4" fmla="*/ 21 w 71"/>
                <a:gd name="T5" fmla="*/ 8 h 12"/>
                <a:gd name="T6" fmla="*/ 16 w 71"/>
                <a:gd name="T7" fmla="*/ 9 h 12"/>
                <a:gd name="T8" fmla="*/ 11 w 71"/>
                <a:gd name="T9" fmla="*/ 7 h 12"/>
                <a:gd name="T10" fmla="*/ 5 w 71"/>
                <a:gd name="T11" fmla="*/ 6 h 12"/>
                <a:gd name="T12" fmla="*/ 3 w 71"/>
                <a:gd name="T13" fmla="*/ 6 h 12"/>
                <a:gd name="T14" fmla="*/ 1 w 71"/>
                <a:gd name="T15" fmla="*/ 6 h 12"/>
                <a:gd name="T16" fmla="*/ 0 w 71"/>
                <a:gd name="T17" fmla="*/ 4 h 12"/>
                <a:gd name="T18" fmla="*/ 2 w 71"/>
                <a:gd name="T19" fmla="*/ 3 h 12"/>
                <a:gd name="T20" fmla="*/ 3 w 71"/>
                <a:gd name="T21" fmla="*/ 4 h 12"/>
                <a:gd name="T22" fmla="*/ 7 w 71"/>
                <a:gd name="T23" fmla="*/ 3 h 12"/>
                <a:gd name="T24" fmla="*/ 10 w 71"/>
                <a:gd name="T25" fmla="*/ 2 h 12"/>
                <a:gd name="T26" fmla="*/ 16 w 71"/>
                <a:gd name="T27" fmla="*/ 2 h 12"/>
                <a:gd name="T28" fmla="*/ 22 w 71"/>
                <a:gd name="T29" fmla="*/ 0 h 12"/>
                <a:gd name="T30" fmla="*/ 28 w 71"/>
                <a:gd name="T31" fmla="*/ 0 h 12"/>
                <a:gd name="T32" fmla="*/ 35 w 71"/>
                <a:gd name="T33" fmla="*/ 0 h 12"/>
                <a:gd name="T34" fmla="*/ 42 w 71"/>
                <a:gd name="T35" fmla="*/ 1 h 12"/>
                <a:gd name="T36" fmla="*/ 49 w 71"/>
                <a:gd name="T37" fmla="*/ 2 h 12"/>
                <a:gd name="T38" fmla="*/ 56 w 71"/>
                <a:gd name="T39" fmla="*/ 3 h 12"/>
                <a:gd name="T40" fmla="*/ 60 w 71"/>
                <a:gd name="T41" fmla="*/ 4 h 12"/>
                <a:gd name="T42" fmla="*/ 65 w 71"/>
                <a:gd name="T43" fmla="*/ 5 h 12"/>
                <a:gd name="T44" fmla="*/ 67 w 71"/>
                <a:gd name="T45" fmla="*/ 5 h 12"/>
                <a:gd name="T46" fmla="*/ 69 w 71"/>
                <a:gd name="T47" fmla="*/ 6 h 12"/>
                <a:gd name="T48" fmla="*/ 70 w 71"/>
                <a:gd name="T49" fmla="*/ 7 h 12"/>
                <a:gd name="T50" fmla="*/ 69 w 71"/>
                <a:gd name="T51" fmla="*/ 7 h 12"/>
                <a:gd name="T52" fmla="*/ 67 w 71"/>
                <a:gd name="T53" fmla="*/ 8 h 12"/>
                <a:gd name="T54" fmla="*/ 64 w 71"/>
                <a:gd name="T55" fmla="*/ 10 h 12"/>
                <a:gd name="T56" fmla="*/ 59 w 71"/>
                <a:gd name="T57" fmla="*/ 9 h 12"/>
                <a:gd name="T58" fmla="*/ 55 w 71"/>
                <a:gd name="T59" fmla="*/ 9 h 12"/>
                <a:gd name="T60" fmla="*/ 49 w 71"/>
                <a:gd name="T61" fmla="*/ 8 h 12"/>
                <a:gd name="T62" fmla="*/ 42 w 71"/>
                <a:gd name="T63" fmla="*/ 10 h 12"/>
                <a:gd name="T64" fmla="*/ 36 w 71"/>
                <a:gd name="T65" fmla="*/ 1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2"/>
                <a:gd name="T101" fmla="*/ 71 w 7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2">
                  <a:moveTo>
                    <a:pt x="36" y="10"/>
                  </a:moveTo>
                  <a:lnTo>
                    <a:pt x="28" y="11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8"/>
                  </a:lnTo>
                  <a:lnTo>
                    <a:pt x="64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6" y="1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9" name="Freeform 223"/>
            <p:cNvSpPr>
              <a:spLocks/>
            </p:cNvSpPr>
            <p:nvPr/>
          </p:nvSpPr>
          <p:spPr bwMode="auto">
            <a:xfrm>
              <a:off x="1723" y="1777"/>
              <a:ext cx="78" cy="13"/>
            </a:xfrm>
            <a:custGeom>
              <a:avLst/>
              <a:gdLst>
                <a:gd name="T0" fmla="*/ 39 w 78"/>
                <a:gd name="T1" fmla="*/ 12 h 13"/>
                <a:gd name="T2" fmla="*/ 39 w 78"/>
                <a:gd name="T3" fmla="*/ 12 h 13"/>
                <a:gd name="T4" fmla="*/ 31 w 78"/>
                <a:gd name="T5" fmla="*/ 11 h 13"/>
                <a:gd name="T6" fmla="*/ 23 w 78"/>
                <a:gd name="T7" fmla="*/ 10 h 13"/>
                <a:gd name="T8" fmla="*/ 17 w 78"/>
                <a:gd name="T9" fmla="*/ 11 h 13"/>
                <a:gd name="T10" fmla="*/ 12 w 78"/>
                <a:gd name="T11" fmla="*/ 10 h 13"/>
                <a:gd name="T12" fmla="*/ 6 w 78"/>
                <a:gd name="T13" fmla="*/ 10 h 13"/>
                <a:gd name="T14" fmla="*/ 3 w 78"/>
                <a:gd name="T15" fmla="*/ 9 h 13"/>
                <a:gd name="T16" fmla="*/ 1 w 78"/>
                <a:gd name="T17" fmla="*/ 9 h 13"/>
                <a:gd name="T18" fmla="*/ 0 w 78"/>
                <a:gd name="T19" fmla="*/ 7 h 13"/>
                <a:gd name="T20" fmla="*/ 1 w 78"/>
                <a:gd name="T21" fmla="*/ 6 h 13"/>
                <a:gd name="T22" fmla="*/ 3 w 78"/>
                <a:gd name="T23" fmla="*/ 5 h 13"/>
                <a:gd name="T24" fmla="*/ 6 w 78"/>
                <a:gd name="T25" fmla="*/ 4 h 13"/>
                <a:gd name="T26" fmla="*/ 11 w 78"/>
                <a:gd name="T27" fmla="*/ 3 h 13"/>
                <a:gd name="T28" fmla="*/ 17 w 78"/>
                <a:gd name="T29" fmla="*/ 3 h 13"/>
                <a:gd name="T30" fmla="*/ 24 w 78"/>
                <a:gd name="T31" fmla="*/ 1 h 13"/>
                <a:gd name="T32" fmla="*/ 31 w 78"/>
                <a:gd name="T33" fmla="*/ 1 h 13"/>
                <a:gd name="T34" fmla="*/ 39 w 78"/>
                <a:gd name="T35" fmla="*/ 1 h 13"/>
                <a:gd name="T36" fmla="*/ 47 w 78"/>
                <a:gd name="T37" fmla="*/ 0 h 13"/>
                <a:gd name="T38" fmla="*/ 54 w 78"/>
                <a:gd name="T39" fmla="*/ 3 h 13"/>
                <a:gd name="T40" fmla="*/ 60 w 78"/>
                <a:gd name="T41" fmla="*/ 3 h 13"/>
                <a:gd name="T42" fmla="*/ 66 w 78"/>
                <a:gd name="T43" fmla="*/ 3 h 13"/>
                <a:gd name="T44" fmla="*/ 71 w 78"/>
                <a:gd name="T45" fmla="*/ 3 h 13"/>
                <a:gd name="T46" fmla="*/ 74 w 78"/>
                <a:gd name="T47" fmla="*/ 4 h 13"/>
                <a:gd name="T48" fmla="*/ 76 w 78"/>
                <a:gd name="T49" fmla="*/ 6 h 13"/>
                <a:gd name="T50" fmla="*/ 77 w 78"/>
                <a:gd name="T51" fmla="*/ 6 h 13"/>
                <a:gd name="T52" fmla="*/ 76 w 78"/>
                <a:gd name="T53" fmla="*/ 7 h 13"/>
                <a:gd name="T54" fmla="*/ 74 w 78"/>
                <a:gd name="T55" fmla="*/ 8 h 13"/>
                <a:gd name="T56" fmla="*/ 70 w 78"/>
                <a:gd name="T57" fmla="*/ 9 h 13"/>
                <a:gd name="T58" fmla="*/ 66 w 78"/>
                <a:gd name="T59" fmla="*/ 9 h 13"/>
                <a:gd name="T60" fmla="*/ 60 w 78"/>
                <a:gd name="T61" fmla="*/ 10 h 13"/>
                <a:gd name="T62" fmla="*/ 54 w 78"/>
                <a:gd name="T63" fmla="*/ 11 h 13"/>
                <a:gd name="T64" fmla="*/ 47 w 78"/>
                <a:gd name="T65" fmla="*/ 12 h 13"/>
                <a:gd name="T66" fmla="*/ 39 w 78"/>
                <a:gd name="T67" fmla="*/ 12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13"/>
                <a:gd name="T104" fmla="*/ 78 w 78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13">
                  <a:moveTo>
                    <a:pt x="39" y="12"/>
                  </a:moveTo>
                  <a:lnTo>
                    <a:pt x="39" y="12"/>
                  </a:lnTo>
                  <a:lnTo>
                    <a:pt x="31" y="11"/>
                  </a:lnTo>
                  <a:lnTo>
                    <a:pt x="23" y="10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0" y="9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4" y="11"/>
                  </a:lnTo>
                  <a:lnTo>
                    <a:pt x="47" y="12"/>
                  </a:lnTo>
                  <a:lnTo>
                    <a:pt x="39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0" name="Freeform 224"/>
            <p:cNvSpPr>
              <a:spLocks/>
            </p:cNvSpPr>
            <p:nvPr/>
          </p:nvSpPr>
          <p:spPr bwMode="auto">
            <a:xfrm>
              <a:off x="2680" y="2137"/>
              <a:ext cx="862" cy="102"/>
            </a:xfrm>
            <a:custGeom>
              <a:avLst/>
              <a:gdLst>
                <a:gd name="T0" fmla="*/ 729 w 862"/>
                <a:gd name="T1" fmla="*/ 1 h 102"/>
                <a:gd name="T2" fmla="*/ 723 w 862"/>
                <a:gd name="T3" fmla="*/ 2 h 102"/>
                <a:gd name="T4" fmla="*/ 710 w 862"/>
                <a:gd name="T5" fmla="*/ 1 h 102"/>
                <a:gd name="T6" fmla="*/ 692 w 862"/>
                <a:gd name="T7" fmla="*/ 2 h 102"/>
                <a:gd name="T8" fmla="*/ 670 w 862"/>
                <a:gd name="T9" fmla="*/ 0 h 102"/>
                <a:gd name="T10" fmla="*/ 640 w 862"/>
                <a:gd name="T11" fmla="*/ 1 h 102"/>
                <a:gd name="T12" fmla="*/ 603 w 862"/>
                <a:gd name="T13" fmla="*/ 2 h 102"/>
                <a:gd name="T14" fmla="*/ 563 w 862"/>
                <a:gd name="T15" fmla="*/ 5 h 102"/>
                <a:gd name="T16" fmla="*/ 516 w 862"/>
                <a:gd name="T17" fmla="*/ 9 h 102"/>
                <a:gd name="T18" fmla="*/ 464 w 862"/>
                <a:gd name="T19" fmla="*/ 15 h 102"/>
                <a:gd name="T20" fmla="*/ 406 w 862"/>
                <a:gd name="T21" fmla="*/ 21 h 102"/>
                <a:gd name="T22" fmla="*/ 345 w 862"/>
                <a:gd name="T23" fmla="*/ 29 h 102"/>
                <a:gd name="T24" fmla="*/ 277 w 862"/>
                <a:gd name="T25" fmla="*/ 40 h 102"/>
                <a:gd name="T26" fmla="*/ 204 w 862"/>
                <a:gd name="T27" fmla="*/ 55 h 102"/>
                <a:gd name="T28" fmla="*/ 126 w 862"/>
                <a:gd name="T29" fmla="*/ 69 h 102"/>
                <a:gd name="T30" fmla="*/ 44 w 862"/>
                <a:gd name="T31" fmla="*/ 87 h 102"/>
                <a:gd name="T32" fmla="*/ 2 w 862"/>
                <a:gd name="T33" fmla="*/ 98 h 102"/>
                <a:gd name="T34" fmla="*/ 9 w 862"/>
                <a:gd name="T35" fmla="*/ 99 h 102"/>
                <a:gd name="T36" fmla="*/ 24 w 862"/>
                <a:gd name="T37" fmla="*/ 98 h 102"/>
                <a:gd name="T38" fmla="*/ 44 w 862"/>
                <a:gd name="T39" fmla="*/ 97 h 102"/>
                <a:gd name="T40" fmla="*/ 70 w 862"/>
                <a:gd name="T41" fmla="*/ 97 h 102"/>
                <a:gd name="T42" fmla="*/ 104 w 862"/>
                <a:gd name="T43" fmla="*/ 98 h 102"/>
                <a:gd name="T44" fmla="*/ 144 w 862"/>
                <a:gd name="T45" fmla="*/ 97 h 102"/>
                <a:gd name="T46" fmla="*/ 188 w 862"/>
                <a:gd name="T47" fmla="*/ 96 h 102"/>
                <a:gd name="T48" fmla="*/ 237 w 862"/>
                <a:gd name="T49" fmla="*/ 94 h 102"/>
                <a:gd name="T50" fmla="*/ 290 w 862"/>
                <a:gd name="T51" fmla="*/ 94 h 102"/>
                <a:gd name="T52" fmla="*/ 350 w 862"/>
                <a:gd name="T53" fmla="*/ 95 h 102"/>
                <a:gd name="T54" fmla="*/ 411 w 862"/>
                <a:gd name="T55" fmla="*/ 93 h 102"/>
                <a:gd name="T56" fmla="*/ 476 w 862"/>
                <a:gd name="T57" fmla="*/ 94 h 102"/>
                <a:gd name="T58" fmla="*/ 547 w 862"/>
                <a:gd name="T59" fmla="*/ 95 h 102"/>
                <a:gd name="T60" fmla="*/ 618 w 862"/>
                <a:gd name="T61" fmla="*/ 96 h 102"/>
                <a:gd name="T62" fmla="*/ 693 w 862"/>
                <a:gd name="T63" fmla="*/ 99 h 102"/>
                <a:gd name="T64" fmla="*/ 737 w 862"/>
                <a:gd name="T65" fmla="*/ 100 h 102"/>
                <a:gd name="T66" fmla="*/ 754 w 862"/>
                <a:gd name="T67" fmla="*/ 99 h 102"/>
                <a:gd name="T68" fmla="*/ 775 w 862"/>
                <a:gd name="T69" fmla="*/ 100 h 102"/>
                <a:gd name="T70" fmla="*/ 796 w 862"/>
                <a:gd name="T71" fmla="*/ 96 h 102"/>
                <a:gd name="T72" fmla="*/ 817 w 862"/>
                <a:gd name="T73" fmla="*/ 92 h 102"/>
                <a:gd name="T74" fmla="*/ 837 w 862"/>
                <a:gd name="T75" fmla="*/ 85 h 102"/>
                <a:gd name="T76" fmla="*/ 852 w 862"/>
                <a:gd name="T77" fmla="*/ 77 h 102"/>
                <a:gd name="T78" fmla="*/ 858 w 862"/>
                <a:gd name="T79" fmla="*/ 66 h 102"/>
                <a:gd name="T80" fmla="*/ 860 w 862"/>
                <a:gd name="T81" fmla="*/ 56 h 102"/>
                <a:gd name="T82" fmla="*/ 861 w 862"/>
                <a:gd name="T83" fmla="*/ 49 h 102"/>
                <a:gd name="T84" fmla="*/ 856 w 862"/>
                <a:gd name="T85" fmla="*/ 42 h 102"/>
                <a:gd name="T86" fmla="*/ 844 w 862"/>
                <a:gd name="T87" fmla="*/ 33 h 102"/>
                <a:gd name="T88" fmla="*/ 826 w 862"/>
                <a:gd name="T89" fmla="*/ 23 h 102"/>
                <a:gd name="T90" fmla="*/ 805 w 862"/>
                <a:gd name="T91" fmla="*/ 14 h 102"/>
                <a:gd name="T92" fmla="*/ 778 w 862"/>
                <a:gd name="T93" fmla="*/ 8 h 102"/>
                <a:gd name="T94" fmla="*/ 747 w 862"/>
                <a:gd name="T95" fmla="*/ 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2"/>
                <a:gd name="T145" fmla="*/ 0 h 102"/>
                <a:gd name="T146" fmla="*/ 862 w 8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2" h="102">
                  <a:moveTo>
                    <a:pt x="729" y="1"/>
                  </a:moveTo>
                  <a:lnTo>
                    <a:pt x="729" y="1"/>
                  </a:lnTo>
                  <a:lnTo>
                    <a:pt x="726" y="1"/>
                  </a:lnTo>
                  <a:lnTo>
                    <a:pt x="723" y="2"/>
                  </a:lnTo>
                  <a:lnTo>
                    <a:pt x="717" y="0"/>
                  </a:lnTo>
                  <a:lnTo>
                    <a:pt x="710" y="1"/>
                  </a:lnTo>
                  <a:lnTo>
                    <a:pt x="702" y="2"/>
                  </a:lnTo>
                  <a:lnTo>
                    <a:pt x="692" y="2"/>
                  </a:lnTo>
                  <a:lnTo>
                    <a:pt x="681" y="0"/>
                  </a:lnTo>
                  <a:lnTo>
                    <a:pt x="670" y="0"/>
                  </a:lnTo>
                  <a:lnTo>
                    <a:pt x="656" y="1"/>
                  </a:lnTo>
                  <a:lnTo>
                    <a:pt x="640" y="1"/>
                  </a:lnTo>
                  <a:lnTo>
                    <a:pt x="622" y="2"/>
                  </a:lnTo>
                  <a:lnTo>
                    <a:pt x="603" y="2"/>
                  </a:lnTo>
                  <a:lnTo>
                    <a:pt x="584" y="4"/>
                  </a:lnTo>
                  <a:lnTo>
                    <a:pt x="563" y="5"/>
                  </a:lnTo>
                  <a:lnTo>
                    <a:pt x="540" y="7"/>
                  </a:lnTo>
                  <a:lnTo>
                    <a:pt x="516" y="9"/>
                  </a:lnTo>
                  <a:lnTo>
                    <a:pt x="491" y="11"/>
                  </a:lnTo>
                  <a:lnTo>
                    <a:pt x="464" y="15"/>
                  </a:lnTo>
                  <a:lnTo>
                    <a:pt x="435" y="17"/>
                  </a:lnTo>
                  <a:lnTo>
                    <a:pt x="406" y="21"/>
                  </a:lnTo>
                  <a:lnTo>
                    <a:pt x="377" y="24"/>
                  </a:lnTo>
                  <a:lnTo>
                    <a:pt x="345" y="29"/>
                  </a:lnTo>
                  <a:lnTo>
                    <a:pt x="311" y="34"/>
                  </a:lnTo>
                  <a:lnTo>
                    <a:pt x="277" y="40"/>
                  </a:lnTo>
                  <a:lnTo>
                    <a:pt x="241" y="47"/>
                  </a:lnTo>
                  <a:lnTo>
                    <a:pt x="204" y="55"/>
                  </a:lnTo>
                  <a:lnTo>
                    <a:pt x="165" y="61"/>
                  </a:lnTo>
                  <a:lnTo>
                    <a:pt x="126" y="69"/>
                  </a:lnTo>
                  <a:lnTo>
                    <a:pt x="85" y="77"/>
                  </a:lnTo>
                  <a:lnTo>
                    <a:pt x="44" y="87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8"/>
                  </a:lnTo>
                  <a:lnTo>
                    <a:pt x="24" y="98"/>
                  </a:lnTo>
                  <a:lnTo>
                    <a:pt x="33" y="99"/>
                  </a:lnTo>
                  <a:lnTo>
                    <a:pt x="44" y="97"/>
                  </a:lnTo>
                  <a:lnTo>
                    <a:pt x="57" y="98"/>
                  </a:lnTo>
                  <a:lnTo>
                    <a:pt x="70" y="97"/>
                  </a:lnTo>
                  <a:lnTo>
                    <a:pt x="86" y="97"/>
                  </a:lnTo>
                  <a:lnTo>
                    <a:pt x="104" y="98"/>
                  </a:lnTo>
                  <a:lnTo>
                    <a:pt x="123" y="96"/>
                  </a:lnTo>
                  <a:lnTo>
                    <a:pt x="144" y="97"/>
                  </a:lnTo>
                  <a:lnTo>
                    <a:pt x="165" y="95"/>
                  </a:lnTo>
                  <a:lnTo>
                    <a:pt x="188" y="96"/>
                  </a:lnTo>
                  <a:lnTo>
                    <a:pt x="212" y="94"/>
                  </a:lnTo>
                  <a:lnTo>
                    <a:pt x="237" y="94"/>
                  </a:lnTo>
                  <a:lnTo>
                    <a:pt x="263" y="95"/>
                  </a:lnTo>
                  <a:lnTo>
                    <a:pt x="290" y="94"/>
                  </a:lnTo>
                  <a:lnTo>
                    <a:pt x="319" y="94"/>
                  </a:lnTo>
                  <a:lnTo>
                    <a:pt x="350" y="95"/>
                  </a:lnTo>
                  <a:lnTo>
                    <a:pt x="379" y="93"/>
                  </a:lnTo>
                  <a:lnTo>
                    <a:pt x="411" y="93"/>
                  </a:lnTo>
                  <a:lnTo>
                    <a:pt x="443" y="95"/>
                  </a:lnTo>
                  <a:lnTo>
                    <a:pt x="476" y="94"/>
                  </a:lnTo>
                  <a:lnTo>
                    <a:pt x="511" y="94"/>
                  </a:lnTo>
                  <a:lnTo>
                    <a:pt x="547" y="95"/>
                  </a:lnTo>
                  <a:lnTo>
                    <a:pt x="583" y="96"/>
                  </a:lnTo>
                  <a:lnTo>
                    <a:pt x="618" y="96"/>
                  </a:lnTo>
                  <a:lnTo>
                    <a:pt x="655" y="97"/>
                  </a:lnTo>
                  <a:lnTo>
                    <a:pt x="693" y="99"/>
                  </a:lnTo>
                  <a:lnTo>
                    <a:pt x="732" y="101"/>
                  </a:lnTo>
                  <a:lnTo>
                    <a:pt x="737" y="100"/>
                  </a:lnTo>
                  <a:lnTo>
                    <a:pt x="744" y="100"/>
                  </a:lnTo>
                  <a:lnTo>
                    <a:pt x="754" y="99"/>
                  </a:lnTo>
                  <a:lnTo>
                    <a:pt x="763" y="100"/>
                  </a:lnTo>
                  <a:lnTo>
                    <a:pt x="775" y="100"/>
                  </a:lnTo>
                  <a:lnTo>
                    <a:pt x="784" y="98"/>
                  </a:lnTo>
                  <a:lnTo>
                    <a:pt x="796" y="96"/>
                  </a:lnTo>
                  <a:lnTo>
                    <a:pt x="807" y="95"/>
                  </a:lnTo>
                  <a:lnTo>
                    <a:pt x="817" y="92"/>
                  </a:lnTo>
                  <a:lnTo>
                    <a:pt x="828" y="89"/>
                  </a:lnTo>
                  <a:lnTo>
                    <a:pt x="837" y="85"/>
                  </a:lnTo>
                  <a:lnTo>
                    <a:pt x="845" y="81"/>
                  </a:lnTo>
                  <a:lnTo>
                    <a:pt x="852" y="77"/>
                  </a:lnTo>
                  <a:lnTo>
                    <a:pt x="856" y="70"/>
                  </a:lnTo>
                  <a:lnTo>
                    <a:pt x="858" y="66"/>
                  </a:lnTo>
                  <a:lnTo>
                    <a:pt x="857" y="58"/>
                  </a:lnTo>
                  <a:lnTo>
                    <a:pt x="860" y="56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59" y="46"/>
                  </a:lnTo>
                  <a:lnTo>
                    <a:pt x="856" y="42"/>
                  </a:lnTo>
                  <a:lnTo>
                    <a:pt x="851" y="37"/>
                  </a:lnTo>
                  <a:lnTo>
                    <a:pt x="844" y="33"/>
                  </a:lnTo>
                  <a:lnTo>
                    <a:pt x="836" y="29"/>
                  </a:lnTo>
                  <a:lnTo>
                    <a:pt x="826" y="23"/>
                  </a:lnTo>
                  <a:lnTo>
                    <a:pt x="817" y="18"/>
                  </a:lnTo>
                  <a:lnTo>
                    <a:pt x="805" y="14"/>
                  </a:lnTo>
                  <a:lnTo>
                    <a:pt x="793" y="10"/>
                  </a:lnTo>
                  <a:lnTo>
                    <a:pt x="778" y="8"/>
                  </a:lnTo>
                  <a:lnTo>
                    <a:pt x="763" y="5"/>
                  </a:lnTo>
                  <a:lnTo>
                    <a:pt x="747" y="3"/>
                  </a:lnTo>
                  <a:lnTo>
                    <a:pt x="729" y="1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" name="Freeform 225"/>
            <p:cNvSpPr>
              <a:spLocks/>
            </p:cNvSpPr>
            <p:nvPr/>
          </p:nvSpPr>
          <p:spPr bwMode="auto">
            <a:xfrm>
              <a:off x="2678" y="2139"/>
              <a:ext cx="870" cy="104"/>
            </a:xfrm>
            <a:custGeom>
              <a:avLst/>
              <a:gdLst>
                <a:gd name="T0" fmla="*/ 736 w 870"/>
                <a:gd name="T1" fmla="*/ 1 h 104"/>
                <a:gd name="T2" fmla="*/ 729 w 870"/>
                <a:gd name="T3" fmla="*/ 2 h 104"/>
                <a:gd name="T4" fmla="*/ 716 w 870"/>
                <a:gd name="T5" fmla="*/ 1 h 104"/>
                <a:gd name="T6" fmla="*/ 699 w 870"/>
                <a:gd name="T7" fmla="*/ 1 h 104"/>
                <a:gd name="T8" fmla="*/ 675 w 870"/>
                <a:gd name="T9" fmla="*/ 0 h 104"/>
                <a:gd name="T10" fmla="*/ 645 w 870"/>
                <a:gd name="T11" fmla="*/ 1 h 104"/>
                <a:gd name="T12" fmla="*/ 609 w 870"/>
                <a:gd name="T13" fmla="*/ 3 h 104"/>
                <a:gd name="T14" fmla="*/ 568 w 870"/>
                <a:gd name="T15" fmla="*/ 5 h 104"/>
                <a:gd name="T16" fmla="*/ 520 w 870"/>
                <a:gd name="T17" fmla="*/ 10 h 104"/>
                <a:gd name="T18" fmla="*/ 468 w 870"/>
                <a:gd name="T19" fmla="*/ 16 h 104"/>
                <a:gd name="T20" fmla="*/ 411 w 870"/>
                <a:gd name="T21" fmla="*/ 22 h 104"/>
                <a:gd name="T22" fmla="*/ 347 w 870"/>
                <a:gd name="T23" fmla="*/ 31 h 104"/>
                <a:gd name="T24" fmla="*/ 279 w 870"/>
                <a:gd name="T25" fmla="*/ 42 h 104"/>
                <a:gd name="T26" fmla="*/ 206 w 870"/>
                <a:gd name="T27" fmla="*/ 56 h 104"/>
                <a:gd name="T28" fmla="*/ 128 w 870"/>
                <a:gd name="T29" fmla="*/ 72 h 104"/>
                <a:gd name="T30" fmla="*/ 44 w 870"/>
                <a:gd name="T31" fmla="*/ 91 h 104"/>
                <a:gd name="T32" fmla="*/ 2 w 870"/>
                <a:gd name="T33" fmla="*/ 102 h 104"/>
                <a:gd name="T34" fmla="*/ 9 w 870"/>
                <a:gd name="T35" fmla="*/ 102 h 104"/>
                <a:gd name="T36" fmla="*/ 24 w 870"/>
                <a:gd name="T37" fmla="*/ 102 h 104"/>
                <a:gd name="T38" fmla="*/ 44 w 870"/>
                <a:gd name="T39" fmla="*/ 101 h 104"/>
                <a:gd name="T40" fmla="*/ 71 w 870"/>
                <a:gd name="T41" fmla="*/ 101 h 104"/>
                <a:gd name="T42" fmla="*/ 106 w 870"/>
                <a:gd name="T43" fmla="*/ 101 h 104"/>
                <a:gd name="T44" fmla="*/ 145 w 870"/>
                <a:gd name="T45" fmla="*/ 99 h 104"/>
                <a:gd name="T46" fmla="*/ 189 w 870"/>
                <a:gd name="T47" fmla="*/ 99 h 104"/>
                <a:gd name="T48" fmla="*/ 240 w 870"/>
                <a:gd name="T49" fmla="*/ 98 h 104"/>
                <a:gd name="T50" fmla="*/ 293 w 870"/>
                <a:gd name="T51" fmla="*/ 97 h 104"/>
                <a:gd name="T52" fmla="*/ 351 w 870"/>
                <a:gd name="T53" fmla="*/ 97 h 104"/>
                <a:gd name="T54" fmla="*/ 415 w 870"/>
                <a:gd name="T55" fmla="*/ 96 h 104"/>
                <a:gd name="T56" fmla="*/ 480 w 870"/>
                <a:gd name="T57" fmla="*/ 96 h 104"/>
                <a:gd name="T58" fmla="*/ 550 w 870"/>
                <a:gd name="T59" fmla="*/ 97 h 104"/>
                <a:gd name="T60" fmla="*/ 623 w 870"/>
                <a:gd name="T61" fmla="*/ 98 h 104"/>
                <a:gd name="T62" fmla="*/ 699 w 870"/>
                <a:gd name="T63" fmla="*/ 101 h 104"/>
                <a:gd name="T64" fmla="*/ 742 w 870"/>
                <a:gd name="T65" fmla="*/ 102 h 104"/>
                <a:gd name="T66" fmla="*/ 759 w 870"/>
                <a:gd name="T67" fmla="*/ 101 h 104"/>
                <a:gd name="T68" fmla="*/ 780 w 870"/>
                <a:gd name="T69" fmla="*/ 101 h 104"/>
                <a:gd name="T70" fmla="*/ 803 w 870"/>
                <a:gd name="T71" fmla="*/ 97 h 104"/>
                <a:gd name="T72" fmla="*/ 825 w 870"/>
                <a:gd name="T73" fmla="*/ 93 h 104"/>
                <a:gd name="T74" fmla="*/ 844 w 870"/>
                <a:gd name="T75" fmla="*/ 86 h 104"/>
                <a:gd name="T76" fmla="*/ 859 w 870"/>
                <a:gd name="T77" fmla="*/ 78 h 104"/>
                <a:gd name="T78" fmla="*/ 865 w 870"/>
                <a:gd name="T79" fmla="*/ 67 h 104"/>
                <a:gd name="T80" fmla="*/ 868 w 870"/>
                <a:gd name="T81" fmla="*/ 57 h 104"/>
                <a:gd name="T82" fmla="*/ 869 w 870"/>
                <a:gd name="T83" fmla="*/ 50 h 104"/>
                <a:gd name="T84" fmla="*/ 864 w 870"/>
                <a:gd name="T85" fmla="*/ 42 h 104"/>
                <a:gd name="T86" fmla="*/ 852 w 870"/>
                <a:gd name="T87" fmla="*/ 33 h 104"/>
                <a:gd name="T88" fmla="*/ 833 w 870"/>
                <a:gd name="T89" fmla="*/ 23 h 104"/>
                <a:gd name="T90" fmla="*/ 812 w 870"/>
                <a:gd name="T91" fmla="*/ 15 h 104"/>
                <a:gd name="T92" fmla="*/ 784 w 870"/>
                <a:gd name="T93" fmla="*/ 8 h 104"/>
                <a:gd name="T94" fmla="*/ 754 w 870"/>
                <a:gd name="T95" fmla="*/ 4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0"/>
                <a:gd name="T145" fmla="*/ 0 h 104"/>
                <a:gd name="T146" fmla="*/ 870 w 870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0" h="104">
                  <a:moveTo>
                    <a:pt x="736" y="1"/>
                  </a:moveTo>
                  <a:lnTo>
                    <a:pt x="736" y="1"/>
                  </a:lnTo>
                  <a:lnTo>
                    <a:pt x="732" y="1"/>
                  </a:lnTo>
                  <a:lnTo>
                    <a:pt x="729" y="2"/>
                  </a:lnTo>
                  <a:lnTo>
                    <a:pt x="724" y="1"/>
                  </a:lnTo>
                  <a:lnTo>
                    <a:pt x="716" y="1"/>
                  </a:lnTo>
                  <a:lnTo>
                    <a:pt x="709" y="1"/>
                  </a:lnTo>
                  <a:lnTo>
                    <a:pt x="699" y="1"/>
                  </a:lnTo>
                  <a:lnTo>
                    <a:pt x="688" y="1"/>
                  </a:lnTo>
                  <a:lnTo>
                    <a:pt x="675" y="0"/>
                  </a:lnTo>
                  <a:lnTo>
                    <a:pt x="660" y="1"/>
                  </a:lnTo>
                  <a:lnTo>
                    <a:pt x="645" y="1"/>
                  </a:lnTo>
                  <a:lnTo>
                    <a:pt x="627" y="3"/>
                  </a:lnTo>
                  <a:lnTo>
                    <a:pt x="609" y="3"/>
                  </a:lnTo>
                  <a:lnTo>
                    <a:pt x="589" y="5"/>
                  </a:lnTo>
                  <a:lnTo>
                    <a:pt x="568" y="5"/>
                  </a:lnTo>
                  <a:lnTo>
                    <a:pt x="544" y="7"/>
                  </a:lnTo>
                  <a:lnTo>
                    <a:pt x="520" y="10"/>
                  </a:lnTo>
                  <a:lnTo>
                    <a:pt x="495" y="12"/>
                  </a:lnTo>
                  <a:lnTo>
                    <a:pt x="468" y="16"/>
                  </a:lnTo>
                  <a:lnTo>
                    <a:pt x="440" y="18"/>
                  </a:lnTo>
                  <a:lnTo>
                    <a:pt x="411" y="22"/>
                  </a:lnTo>
                  <a:lnTo>
                    <a:pt x="380" y="26"/>
                  </a:lnTo>
                  <a:lnTo>
                    <a:pt x="347" y="31"/>
                  </a:lnTo>
                  <a:lnTo>
                    <a:pt x="314" y="36"/>
                  </a:lnTo>
                  <a:lnTo>
                    <a:pt x="279" y="42"/>
                  </a:lnTo>
                  <a:lnTo>
                    <a:pt x="243" y="50"/>
                  </a:lnTo>
                  <a:lnTo>
                    <a:pt x="206" y="56"/>
                  </a:lnTo>
                  <a:lnTo>
                    <a:pt x="167" y="64"/>
                  </a:lnTo>
                  <a:lnTo>
                    <a:pt x="128" y="72"/>
                  </a:lnTo>
                  <a:lnTo>
                    <a:pt x="85" y="80"/>
                  </a:lnTo>
                  <a:lnTo>
                    <a:pt x="44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9" y="102"/>
                  </a:lnTo>
                  <a:lnTo>
                    <a:pt x="15" y="101"/>
                  </a:lnTo>
                  <a:lnTo>
                    <a:pt x="24" y="102"/>
                  </a:lnTo>
                  <a:lnTo>
                    <a:pt x="33" y="103"/>
                  </a:lnTo>
                  <a:lnTo>
                    <a:pt x="44" y="101"/>
                  </a:lnTo>
                  <a:lnTo>
                    <a:pt x="57" y="100"/>
                  </a:lnTo>
                  <a:lnTo>
                    <a:pt x="71" y="101"/>
                  </a:lnTo>
                  <a:lnTo>
                    <a:pt x="88" y="100"/>
                  </a:lnTo>
                  <a:lnTo>
                    <a:pt x="106" y="101"/>
                  </a:lnTo>
                  <a:lnTo>
                    <a:pt x="124" y="100"/>
                  </a:lnTo>
                  <a:lnTo>
                    <a:pt x="145" y="99"/>
                  </a:lnTo>
                  <a:lnTo>
                    <a:pt x="166" y="99"/>
                  </a:lnTo>
                  <a:lnTo>
                    <a:pt x="189" y="99"/>
                  </a:lnTo>
                  <a:lnTo>
                    <a:pt x="213" y="98"/>
                  </a:lnTo>
                  <a:lnTo>
                    <a:pt x="240" y="98"/>
                  </a:lnTo>
                  <a:lnTo>
                    <a:pt x="265" y="97"/>
                  </a:lnTo>
                  <a:lnTo>
                    <a:pt x="293" y="97"/>
                  </a:lnTo>
                  <a:lnTo>
                    <a:pt x="322" y="97"/>
                  </a:lnTo>
                  <a:lnTo>
                    <a:pt x="351" y="97"/>
                  </a:lnTo>
                  <a:lnTo>
                    <a:pt x="383" y="96"/>
                  </a:lnTo>
                  <a:lnTo>
                    <a:pt x="415" y="96"/>
                  </a:lnTo>
                  <a:lnTo>
                    <a:pt x="447" y="96"/>
                  </a:lnTo>
                  <a:lnTo>
                    <a:pt x="480" y="96"/>
                  </a:lnTo>
                  <a:lnTo>
                    <a:pt x="515" y="97"/>
                  </a:lnTo>
                  <a:lnTo>
                    <a:pt x="550" y="97"/>
                  </a:lnTo>
                  <a:lnTo>
                    <a:pt x="586" y="98"/>
                  </a:lnTo>
                  <a:lnTo>
                    <a:pt x="623" y="98"/>
                  </a:lnTo>
                  <a:lnTo>
                    <a:pt x="660" y="99"/>
                  </a:lnTo>
                  <a:lnTo>
                    <a:pt x="699" y="101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50" y="102"/>
                  </a:lnTo>
                  <a:lnTo>
                    <a:pt x="759" y="101"/>
                  </a:lnTo>
                  <a:lnTo>
                    <a:pt x="769" y="100"/>
                  </a:lnTo>
                  <a:lnTo>
                    <a:pt x="780" y="101"/>
                  </a:lnTo>
                  <a:lnTo>
                    <a:pt x="792" y="99"/>
                  </a:lnTo>
                  <a:lnTo>
                    <a:pt x="803" y="97"/>
                  </a:lnTo>
                  <a:lnTo>
                    <a:pt x="815" y="96"/>
                  </a:lnTo>
                  <a:lnTo>
                    <a:pt x="825" y="93"/>
                  </a:lnTo>
                  <a:lnTo>
                    <a:pt x="835" y="91"/>
                  </a:lnTo>
                  <a:lnTo>
                    <a:pt x="844" y="86"/>
                  </a:lnTo>
                  <a:lnTo>
                    <a:pt x="852" y="81"/>
                  </a:lnTo>
                  <a:lnTo>
                    <a:pt x="859" y="78"/>
                  </a:lnTo>
                  <a:lnTo>
                    <a:pt x="863" y="71"/>
                  </a:lnTo>
                  <a:lnTo>
                    <a:pt x="865" y="67"/>
                  </a:lnTo>
                  <a:lnTo>
                    <a:pt x="865" y="59"/>
                  </a:lnTo>
                  <a:lnTo>
                    <a:pt x="868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7" y="47"/>
                  </a:lnTo>
                  <a:lnTo>
                    <a:pt x="864" y="42"/>
                  </a:lnTo>
                  <a:lnTo>
                    <a:pt x="858" y="37"/>
                  </a:lnTo>
                  <a:lnTo>
                    <a:pt x="852" y="33"/>
                  </a:lnTo>
                  <a:lnTo>
                    <a:pt x="843" y="29"/>
                  </a:lnTo>
                  <a:lnTo>
                    <a:pt x="833" y="23"/>
                  </a:lnTo>
                  <a:lnTo>
                    <a:pt x="824" y="18"/>
                  </a:lnTo>
                  <a:lnTo>
                    <a:pt x="812" y="15"/>
                  </a:lnTo>
                  <a:lnTo>
                    <a:pt x="799" y="10"/>
                  </a:lnTo>
                  <a:lnTo>
                    <a:pt x="784" y="8"/>
                  </a:lnTo>
                  <a:lnTo>
                    <a:pt x="769" y="5"/>
                  </a:lnTo>
                  <a:lnTo>
                    <a:pt x="754" y="4"/>
                  </a:lnTo>
                  <a:lnTo>
                    <a:pt x="736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2" name="Freeform 226"/>
            <p:cNvSpPr>
              <a:spLocks/>
            </p:cNvSpPr>
            <p:nvPr/>
          </p:nvSpPr>
          <p:spPr bwMode="auto">
            <a:xfrm>
              <a:off x="2940" y="2144"/>
              <a:ext cx="524" cy="62"/>
            </a:xfrm>
            <a:custGeom>
              <a:avLst/>
              <a:gdLst>
                <a:gd name="T0" fmla="*/ 443 w 524"/>
                <a:gd name="T1" fmla="*/ 1 h 62"/>
                <a:gd name="T2" fmla="*/ 440 w 524"/>
                <a:gd name="T3" fmla="*/ 2 h 62"/>
                <a:gd name="T4" fmla="*/ 432 w 524"/>
                <a:gd name="T5" fmla="*/ 2 h 62"/>
                <a:gd name="T6" fmla="*/ 421 w 524"/>
                <a:gd name="T7" fmla="*/ 1 h 62"/>
                <a:gd name="T8" fmla="*/ 408 w 524"/>
                <a:gd name="T9" fmla="*/ 1 h 62"/>
                <a:gd name="T10" fmla="*/ 389 w 524"/>
                <a:gd name="T11" fmla="*/ 1 h 62"/>
                <a:gd name="T12" fmla="*/ 367 w 524"/>
                <a:gd name="T13" fmla="*/ 2 h 62"/>
                <a:gd name="T14" fmla="*/ 343 w 524"/>
                <a:gd name="T15" fmla="*/ 3 h 62"/>
                <a:gd name="T16" fmla="*/ 315 w 524"/>
                <a:gd name="T17" fmla="*/ 5 h 62"/>
                <a:gd name="T18" fmla="*/ 283 w 524"/>
                <a:gd name="T19" fmla="*/ 8 h 62"/>
                <a:gd name="T20" fmla="*/ 247 w 524"/>
                <a:gd name="T21" fmla="*/ 12 h 62"/>
                <a:gd name="T22" fmla="*/ 210 w 524"/>
                <a:gd name="T23" fmla="*/ 18 h 62"/>
                <a:gd name="T24" fmla="*/ 170 w 524"/>
                <a:gd name="T25" fmla="*/ 24 h 62"/>
                <a:gd name="T26" fmla="*/ 125 w 524"/>
                <a:gd name="T27" fmla="*/ 32 h 62"/>
                <a:gd name="T28" fmla="*/ 78 w 524"/>
                <a:gd name="T29" fmla="*/ 41 h 62"/>
                <a:gd name="T30" fmla="*/ 27 w 524"/>
                <a:gd name="T31" fmla="*/ 52 h 62"/>
                <a:gd name="T32" fmla="*/ 1 w 524"/>
                <a:gd name="T33" fmla="*/ 59 h 62"/>
                <a:gd name="T34" fmla="*/ 6 w 524"/>
                <a:gd name="T35" fmla="*/ 59 h 62"/>
                <a:gd name="T36" fmla="*/ 14 w 524"/>
                <a:gd name="T37" fmla="*/ 58 h 62"/>
                <a:gd name="T38" fmla="*/ 28 w 524"/>
                <a:gd name="T39" fmla="*/ 60 h 62"/>
                <a:gd name="T40" fmla="*/ 44 w 524"/>
                <a:gd name="T41" fmla="*/ 58 h 62"/>
                <a:gd name="T42" fmla="*/ 65 w 524"/>
                <a:gd name="T43" fmla="*/ 59 h 62"/>
                <a:gd name="T44" fmla="*/ 88 w 524"/>
                <a:gd name="T45" fmla="*/ 58 h 62"/>
                <a:gd name="T46" fmla="*/ 114 w 524"/>
                <a:gd name="T47" fmla="*/ 58 h 62"/>
                <a:gd name="T48" fmla="*/ 145 w 524"/>
                <a:gd name="T49" fmla="*/ 58 h 62"/>
                <a:gd name="T50" fmla="*/ 177 w 524"/>
                <a:gd name="T51" fmla="*/ 57 h 62"/>
                <a:gd name="T52" fmla="*/ 213 w 524"/>
                <a:gd name="T53" fmla="*/ 56 h 62"/>
                <a:gd name="T54" fmla="*/ 251 w 524"/>
                <a:gd name="T55" fmla="*/ 57 h 62"/>
                <a:gd name="T56" fmla="*/ 291 w 524"/>
                <a:gd name="T57" fmla="*/ 58 h 62"/>
                <a:gd name="T58" fmla="*/ 333 w 524"/>
                <a:gd name="T59" fmla="*/ 58 h 62"/>
                <a:gd name="T60" fmla="*/ 376 w 524"/>
                <a:gd name="T61" fmla="*/ 60 h 62"/>
                <a:gd name="T62" fmla="*/ 422 w 524"/>
                <a:gd name="T63" fmla="*/ 60 h 62"/>
                <a:gd name="T64" fmla="*/ 453 w 524"/>
                <a:gd name="T65" fmla="*/ 60 h 62"/>
                <a:gd name="T66" fmla="*/ 477 w 524"/>
                <a:gd name="T67" fmla="*/ 60 h 62"/>
                <a:gd name="T68" fmla="*/ 503 w 524"/>
                <a:gd name="T69" fmla="*/ 54 h 62"/>
                <a:gd name="T70" fmla="*/ 520 w 524"/>
                <a:gd name="T71" fmla="*/ 43 h 62"/>
                <a:gd name="T72" fmla="*/ 523 w 524"/>
                <a:gd name="T73" fmla="*/ 33 h 62"/>
                <a:gd name="T74" fmla="*/ 517 w 524"/>
                <a:gd name="T75" fmla="*/ 24 h 62"/>
                <a:gd name="T76" fmla="*/ 496 w 524"/>
                <a:gd name="T77" fmla="*/ 12 h 62"/>
                <a:gd name="T78" fmla="*/ 464 w 524"/>
                <a:gd name="T79" fmla="*/ 4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4"/>
                <a:gd name="T121" fmla="*/ 0 h 62"/>
                <a:gd name="T122" fmla="*/ 524 w 52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4" h="62">
                  <a:moveTo>
                    <a:pt x="444" y="1"/>
                  </a:moveTo>
                  <a:lnTo>
                    <a:pt x="443" y="1"/>
                  </a:lnTo>
                  <a:lnTo>
                    <a:pt x="442" y="1"/>
                  </a:lnTo>
                  <a:lnTo>
                    <a:pt x="440" y="2"/>
                  </a:lnTo>
                  <a:lnTo>
                    <a:pt x="436" y="2"/>
                  </a:lnTo>
                  <a:lnTo>
                    <a:pt x="432" y="2"/>
                  </a:lnTo>
                  <a:lnTo>
                    <a:pt x="427" y="1"/>
                  </a:lnTo>
                  <a:lnTo>
                    <a:pt x="421" y="1"/>
                  </a:lnTo>
                  <a:lnTo>
                    <a:pt x="414" y="0"/>
                  </a:lnTo>
                  <a:lnTo>
                    <a:pt x="408" y="1"/>
                  </a:lnTo>
                  <a:lnTo>
                    <a:pt x="399" y="0"/>
                  </a:lnTo>
                  <a:lnTo>
                    <a:pt x="389" y="1"/>
                  </a:lnTo>
                  <a:lnTo>
                    <a:pt x="379" y="3"/>
                  </a:lnTo>
                  <a:lnTo>
                    <a:pt x="367" y="2"/>
                  </a:lnTo>
                  <a:lnTo>
                    <a:pt x="356" y="2"/>
                  </a:lnTo>
                  <a:lnTo>
                    <a:pt x="343" y="3"/>
                  </a:lnTo>
                  <a:lnTo>
                    <a:pt x="328" y="5"/>
                  </a:lnTo>
                  <a:lnTo>
                    <a:pt x="315" y="5"/>
                  </a:lnTo>
                  <a:lnTo>
                    <a:pt x="299" y="7"/>
                  </a:lnTo>
                  <a:lnTo>
                    <a:pt x="283" y="8"/>
                  </a:lnTo>
                  <a:lnTo>
                    <a:pt x="265" y="11"/>
                  </a:lnTo>
                  <a:lnTo>
                    <a:pt x="247" y="12"/>
                  </a:lnTo>
                  <a:lnTo>
                    <a:pt x="230" y="15"/>
                  </a:lnTo>
                  <a:lnTo>
                    <a:pt x="210" y="18"/>
                  </a:lnTo>
                  <a:lnTo>
                    <a:pt x="190" y="21"/>
                  </a:lnTo>
                  <a:lnTo>
                    <a:pt x="170" y="24"/>
                  </a:lnTo>
                  <a:lnTo>
                    <a:pt x="147" y="27"/>
                  </a:lnTo>
                  <a:lnTo>
                    <a:pt x="125" y="32"/>
                  </a:lnTo>
                  <a:lnTo>
                    <a:pt x="101" y="37"/>
                  </a:lnTo>
                  <a:lnTo>
                    <a:pt x="78" y="41"/>
                  </a:lnTo>
                  <a:lnTo>
                    <a:pt x="53" y="46"/>
                  </a:lnTo>
                  <a:lnTo>
                    <a:pt x="27" y="52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8" y="60"/>
                  </a:lnTo>
                  <a:lnTo>
                    <a:pt x="36" y="58"/>
                  </a:lnTo>
                  <a:lnTo>
                    <a:pt x="44" y="58"/>
                  </a:lnTo>
                  <a:lnTo>
                    <a:pt x="53" y="58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8" y="58"/>
                  </a:lnTo>
                  <a:lnTo>
                    <a:pt x="102" y="57"/>
                  </a:lnTo>
                  <a:lnTo>
                    <a:pt x="114" y="58"/>
                  </a:lnTo>
                  <a:lnTo>
                    <a:pt x="130" y="57"/>
                  </a:lnTo>
                  <a:lnTo>
                    <a:pt x="145" y="58"/>
                  </a:lnTo>
                  <a:lnTo>
                    <a:pt x="160" y="58"/>
                  </a:lnTo>
                  <a:lnTo>
                    <a:pt x="177" y="57"/>
                  </a:lnTo>
                  <a:lnTo>
                    <a:pt x="194" y="56"/>
                  </a:lnTo>
                  <a:lnTo>
                    <a:pt x="213" y="56"/>
                  </a:lnTo>
                  <a:lnTo>
                    <a:pt x="232" y="57"/>
                  </a:lnTo>
                  <a:lnTo>
                    <a:pt x="251" y="57"/>
                  </a:lnTo>
                  <a:lnTo>
                    <a:pt x="271" y="56"/>
                  </a:lnTo>
                  <a:lnTo>
                    <a:pt x="291" y="58"/>
                  </a:lnTo>
                  <a:lnTo>
                    <a:pt x="312" y="56"/>
                  </a:lnTo>
                  <a:lnTo>
                    <a:pt x="333" y="58"/>
                  </a:lnTo>
                  <a:lnTo>
                    <a:pt x="354" y="58"/>
                  </a:lnTo>
                  <a:lnTo>
                    <a:pt x="376" y="60"/>
                  </a:lnTo>
                  <a:lnTo>
                    <a:pt x="398" y="59"/>
                  </a:lnTo>
                  <a:lnTo>
                    <a:pt x="422" y="60"/>
                  </a:lnTo>
                  <a:lnTo>
                    <a:pt x="445" y="61"/>
                  </a:lnTo>
                  <a:lnTo>
                    <a:pt x="453" y="60"/>
                  </a:lnTo>
                  <a:lnTo>
                    <a:pt x="464" y="61"/>
                  </a:lnTo>
                  <a:lnTo>
                    <a:pt x="477" y="60"/>
                  </a:lnTo>
                  <a:lnTo>
                    <a:pt x="491" y="57"/>
                  </a:lnTo>
                  <a:lnTo>
                    <a:pt x="503" y="54"/>
                  </a:lnTo>
                  <a:lnTo>
                    <a:pt x="514" y="48"/>
                  </a:lnTo>
                  <a:lnTo>
                    <a:pt x="520" y="43"/>
                  </a:lnTo>
                  <a:lnTo>
                    <a:pt x="521" y="36"/>
                  </a:lnTo>
                  <a:lnTo>
                    <a:pt x="523" y="33"/>
                  </a:lnTo>
                  <a:lnTo>
                    <a:pt x="522" y="29"/>
                  </a:lnTo>
                  <a:lnTo>
                    <a:pt x="517" y="24"/>
                  </a:lnTo>
                  <a:lnTo>
                    <a:pt x="507" y="17"/>
                  </a:lnTo>
                  <a:lnTo>
                    <a:pt x="496" y="12"/>
                  </a:lnTo>
                  <a:lnTo>
                    <a:pt x="481" y="7"/>
                  </a:lnTo>
                  <a:lnTo>
                    <a:pt x="464" y="4"/>
                  </a:lnTo>
                  <a:lnTo>
                    <a:pt x="444" y="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3" name="Freeform 227"/>
            <p:cNvSpPr>
              <a:spLocks/>
            </p:cNvSpPr>
            <p:nvPr/>
          </p:nvSpPr>
          <p:spPr bwMode="auto">
            <a:xfrm>
              <a:off x="2938" y="2146"/>
              <a:ext cx="531" cy="64"/>
            </a:xfrm>
            <a:custGeom>
              <a:avLst/>
              <a:gdLst>
                <a:gd name="T0" fmla="*/ 450 w 531"/>
                <a:gd name="T1" fmla="*/ 1 h 64"/>
                <a:gd name="T2" fmla="*/ 449 w 531"/>
                <a:gd name="T3" fmla="*/ 1 h 64"/>
                <a:gd name="T4" fmla="*/ 443 w 531"/>
                <a:gd name="T5" fmla="*/ 1 h 64"/>
                <a:gd name="T6" fmla="*/ 433 w 531"/>
                <a:gd name="T7" fmla="*/ 0 h 64"/>
                <a:gd name="T8" fmla="*/ 421 w 531"/>
                <a:gd name="T9" fmla="*/ 1 h 64"/>
                <a:gd name="T10" fmla="*/ 405 w 531"/>
                <a:gd name="T11" fmla="*/ 1 h 64"/>
                <a:gd name="T12" fmla="*/ 384 w 531"/>
                <a:gd name="T13" fmla="*/ 3 h 64"/>
                <a:gd name="T14" fmla="*/ 360 w 531"/>
                <a:gd name="T15" fmla="*/ 2 h 64"/>
                <a:gd name="T16" fmla="*/ 333 w 531"/>
                <a:gd name="T17" fmla="*/ 5 h 64"/>
                <a:gd name="T18" fmla="*/ 302 w 531"/>
                <a:gd name="T19" fmla="*/ 8 h 64"/>
                <a:gd name="T20" fmla="*/ 269 w 531"/>
                <a:gd name="T21" fmla="*/ 12 h 64"/>
                <a:gd name="T22" fmla="*/ 233 w 531"/>
                <a:gd name="T23" fmla="*/ 17 h 64"/>
                <a:gd name="T24" fmla="*/ 193 w 531"/>
                <a:gd name="T25" fmla="*/ 22 h 64"/>
                <a:gd name="T26" fmla="*/ 150 w 531"/>
                <a:gd name="T27" fmla="*/ 30 h 64"/>
                <a:gd name="T28" fmla="*/ 103 w 531"/>
                <a:gd name="T29" fmla="*/ 38 h 64"/>
                <a:gd name="T30" fmla="*/ 53 w 531"/>
                <a:gd name="T31" fmla="*/ 49 h 64"/>
                <a:gd name="T32" fmla="*/ 0 w 531"/>
                <a:gd name="T33" fmla="*/ 62 h 64"/>
                <a:gd name="T34" fmla="*/ 4 w 531"/>
                <a:gd name="T35" fmla="*/ 63 h 64"/>
                <a:gd name="T36" fmla="*/ 10 w 531"/>
                <a:gd name="T37" fmla="*/ 63 h 64"/>
                <a:gd name="T38" fmla="*/ 21 w 531"/>
                <a:gd name="T39" fmla="*/ 62 h 64"/>
                <a:gd name="T40" fmla="*/ 36 w 531"/>
                <a:gd name="T41" fmla="*/ 62 h 64"/>
                <a:gd name="T42" fmla="*/ 55 w 531"/>
                <a:gd name="T43" fmla="*/ 61 h 64"/>
                <a:gd name="T44" fmla="*/ 77 w 531"/>
                <a:gd name="T45" fmla="*/ 61 h 64"/>
                <a:gd name="T46" fmla="*/ 103 w 531"/>
                <a:gd name="T47" fmla="*/ 60 h 64"/>
                <a:gd name="T48" fmla="*/ 131 w 531"/>
                <a:gd name="T49" fmla="*/ 60 h 64"/>
                <a:gd name="T50" fmla="*/ 163 w 531"/>
                <a:gd name="T51" fmla="*/ 60 h 64"/>
                <a:gd name="T52" fmla="*/ 197 w 531"/>
                <a:gd name="T53" fmla="*/ 58 h 64"/>
                <a:gd name="T54" fmla="*/ 235 w 531"/>
                <a:gd name="T55" fmla="*/ 59 h 64"/>
                <a:gd name="T56" fmla="*/ 274 w 531"/>
                <a:gd name="T57" fmla="*/ 58 h 64"/>
                <a:gd name="T58" fmla="*/ 316 w 531"/>
                <a:gd name="T59" fmla="*/ 60 h 64"/>
                <a:gd name="T60" fmla="*/ 358 w 531"/>
                <a:gd name="T61" fmla="*/ 60 h 64"/>
                <a:gd name="T62" fmla="*/ 403 w 531"/>
                <a:gd name="T63" fmla="*/ 62 h 64"/>
                <a:gd name="T64" fmla="*/ 450 w 531"/>
                <a:gd name="T65" fmla="*/ 63 h 64"/>
                <a:gd name="T66" fmla="*/ 471 w 531"/>
                <a:gd name="T67" fmla="*/ 62 h 64"/>
                <a:gd name="T68" fmla="*/ 497 w 531"/>
                <a:gd name="T69" fmla="*/ 58 h 64"/>
                <a:gd name="T70" fmla="*/ 521 w 531"/>
                <a:gd name="T71" fmla="*/ 51 h 64"/>
                <a:gd name="T72" fmla="*/ 528 w 531"/>
                <a:gd name="T73" fmla="*/ 36 h 64"/>
                <a:gd name="T74" fmla="*/ 529 w 531"/>
                <a:gd name="T75" fmla="*/ 29 h 64"/>
                <a:gd name="T76" fmla="*/ 514 w 531"/>
                <a:gd name="T77" fmla="*/ 17 h 64"/>
                <a:gd name="T78" fmla="*/ 488 w 531"/>
                <a:gd name="T79" fmla="*/ 6 h 64"/>
                <a:gd name="T80" fmla="*/ 450 w 531"/>
                <a:gd name="T81" fmla="*/ 1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1"/>
                <a:gd name="T124" fmla="*/ 0 h 64"/>
                <a:gd name="T125" fmla="*/ 531 w 531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1" h="64">
                  <a:moveTo>
                    <a:pt x="450" y="1"/>
                  </a:moveTo>
                  <a:lnTo>
                    <a:pt x="450" y="1"/>
                  </a:lnTo>
                  <a:lnTo>
                    <a:pt x="449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1"/>
                  </a:lnTo>
                  <a:lnTo>
                    <a:pt x="439" y="2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1" y="1"/>
                  </a:lnTo>
                  <a:lnTo>
                    <a:pt x="414" y="2"/>
                  </a:lnTo>
                  <a:lnTo>
                    <a:pt x="405" y="1"/>
                  </a:lnTo>
                  <a:lnTo>
                    <a:pt x="395" y="1"/>
                  </a:lnTo>
                  <a:lnTo>
                    <a:pt x="384" y="3"/>
                  </a:lnTo>
                  <a:lnTo>
                    <a:pt x="373" y="2"/>
                  </a:lnTo>
                  <a:lnTo>
                    <a:pt x="360" y="2"/>
                  </a:lnTo>
                  <a:lnTo>
                    <a:pt x="347" y="5"/>
                  </a:lnTo>
                  <a:lnTo>
                    <a:pt x="333" y="5"/>
                  </a:lnTo>
                  <a:lnTo>
                    <a:pt x="319" y="7"/>
                  </a:lnTo>
                  <a:lnTo>
                    <a:pt x="302" y="8"/>
                  </a:lnTo>
                  <a:lnTo>
                    <a:pt x="287" y="9"/>
                  </a:lnTo>
                  <a:lnTo>
                    <a:pt x="269" y="12"/>
                  </a:lnTo>
                  <a:lnTo>
                    <a:pt x="251" y="13"/>
                  </a:lnTo>
                  <a:lnTo>
                    <a:pt x="233" y="17"/>
                  </a:lnTo>
                  <a:lnTo>
                    <a:pt x="213" y="20"/>
                  </a:lnTo>
                  <a:lnTo>
                    <a:pt x="193" y="22"/>
                  </a:lnTo>
                  <a:lnTo>
                    <a:pt x="171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103" y="38"/>
                  </a:lnTo>
                  <a:lnTo>
                    <a:pt x="79" y="45"/>
                  </a:lnTo>
                  <a:lnTo>
                    <a:pt x="53" y="49"/>
                  </a:lnTo>
                  <a:lnTo>
                    <a:pt x="27" y="56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55" y="61"/>
                  </a:lnTo>
                  <a:lnTo>
                    <a:pt x="66" y="62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3" y="60"/>
                  </a:lnTo>
                  <a:lnTo>
                    <a:pt x="116" y="60"/>
                  </a:lnTo>
                  <a:lnTo>
                    <a:pt x="131" y="60"/>
                  </a:lnTo>
                  <a:lnTo>
                    <a:pt x="147" y="60"/>
                  </a:lnTo>
                  <a:lnTo>
                    <a:pt x="163" y="60"/>
                  </a:lnTo>
                  <a:lnTo>
                    <a:pt x="179" y="59"/>
                  </a:lnTo>
                  <a:lnTo>
                    <a:pt x="197" y="58"/>
                  </a:lnTo>
                  <a:lnTo>
                    <a:pt x="215" y="59"/>
                  </a:lnTo>
                  <a:lnTo>
                    <a:pt x="235" y="59"/>
                  </a:lnTo>
                  <a:lnTo>
                    <a:pt x="254" y="59"/>
                  </a:lnTo>
                  <a:lnTo>
                    <a:pt x="274" y="58"/>
                  </a:lnTo>
                  <a:lnTo>
                    <a:pt x="294" y="60"/>
                  </a:lnTo>
                  <a:lnTo>
                    <a:pt x="316" y="60"/>
                  </a:lnTo>
                  <a:lnTo>
                    <a:pt x="336" y="60"/>
                  </a:lnTo>
                  <a:lnTo>
                    <a:pt x="358" y="60"/>
                  </a:lnTo>
                  <a:lnTo>
                    <a:pt x="382" y="60"/>
                  </a:lnTo>
                  <a:lnTo>
                    <a:pt x="403" y="62"/>
                  </a:lnTo>
                  <a:lnTo>
                    <a:pt x="427" y="61"/>
                  </a:lnTo>
                  <a:lnTo>
                    <a:pt x="450" y="63"/>
                  </a:lnTo>
                  <a:lnTo>
                    <a:pt x="459" y="62"/>
                  </a:lnTo>
                  <a:lnTo>
                    <a:pt x="471" y="62"/>
                  </a:lnTo>
                  <a:lnTo>
                    <a:pt x="484" y="61"/>
                  </a:lnTo>
                  <a:lnTo>
                    <a:pt x="497" y="58"/>
                  </a:lnTo>
                  <a:lnTo>
                    <a:pt x="511" y="55"/>
                  </a:lnTo>
                  <a:lnTo>
                    <a:pt x="521" y="51"/>
                  </a:lnTo>
                  <a:lnTo>
                    <a:pt x="527" y="45"/>
                  </a:lnTo>
                  <a:lnTo>
                    <a:pt x="528" y="36"/>
                  </a:lnTo>
                  <a:lnTo>
                    <a:pt x="530" y="33"/>
                  </a:lnTo>
                  <a:lnTo>
                    <a:pt x="529" y="29"/>
                  </a:lnTo>
                  <a:lnTo>
                    <a:pt x="525" y="24"/>
                  </a:lnTo>
                  <a:lnTo>
                    <a:pt x="514" y="17"/>
                  </a:lnTo>
                  <a:lnTo>
                    <a:pt x="503" y="12"/>
                  </a:lnTo>
                  <a:lnTo>
                    <a:pt x="488" y="6"/>
                  </a:lnTo>
                  <a:lnTo>
                    <a:pt x="470" y="3"/>
                  </a:lnTo>
                  <a:lnTo>
                    <a:pt x="45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4" name="Freeform 228"/>
            <p:cNvSpPr>
              <a:spLocks/>
            </p:cNvSpPr>
            <p:nvPr/>
          </p:nvSpPr>
          <p:spPr bwMode="auto">
            <a:xfrm>
              <a:off x="1621" y="1980"/>
              <a:ext cx="317" cy="34"/>
            </a:xfrm>
            <a:custGeom>
              <a:avLst/>
              <a:gdLst>
                <a:gd name="T0" fmla="*/ 268 w 317"/>
                <a:gd name="T1" fmla="*/ 4 h 34"/>
                <a:gd name="T2" fmla="*/ 265 w 317"/>
                <a:gd name="T3" fmla="*/ 5 h 34"/>
                <a:gd name="T4" fmla="*/ 262 w 317"/>
                <a:gd name="T5" fmla="*/ 2 h 34"/>
                <a:gd name="T6" fmla="*/ 257 w 317"/>
                <a:gd name="T7" fmla="*/ 0 h 34"/>
                <a:gd name="T8" fmla="*/ 249 w 317"/>
                <a:gd name="T9" fmla="*/ 1 h 34"/>
                <a:gd name="T10" fmla="*/ 240 w 317"/>
                <a:gd name="T11" fmla="*/ 1 h 34"/>
                <a:gd name="T12" fmla="*/ 228 w 317"/>
                <a:gd name="T13" fmla="*/ 1 h 34"/>
                <a:gd name="T14" fmla="*/ 213 w 317"/>
                <a:gd name="T15" fmla="*/ 1 h 34"/>
                <a:gd name="T16" fmla="*/ 197 w 317"/>
                <a:gd name="T17" fmla="*/ 0 h 34"/>
                <a:gd name="T18" fmla="*/ 179 w 317"/>
                <a:gd name="T19" fmla="*/ 2 h 34"/>
                <a:gd name="T20" fmla="*/ 157 w 317"/>
                <a:gd name="T21" fmla="*/ 2 h 34"/>
                <a:gd name="T22" fmla="*/ 136 w 317"/>
                <a:gd name="T23" fmla="*/ 4 h 34"/>
                <a:gd name="T24" fmla="*/ 112 w 317"/>
                <a:gd name="T25" fmla="*/ 6 h 34"/>
                <a:gd name="T26" fmla="*/ 86 w 317"/>
                <a:gd name="T27" fmla="*/ 7 h 34"/>
                <a:gd name="T28" fmla="*/ 59 w 317"/>
                <a:gd name="T29" fmla="*/ 11 h 34"/>
                <a:gd name="T30" fmla="*/ 30 w 317"/>
                <a:gd name="T31" fmla="*/ 16 h 34"/>
                <a:gd name="T32" fmla="*/ 0 w 317"/>
                <a:gd name="T33" fmla="*/ 21 h 34"/>
                <a:gd name="T34" fmla="*/ 1 w 317"/>
                <a:gd name="T35" fmla="*/ 22 h 34"/>
                <a:gd name="T36" fmla="*/ 4 w 317"/>
                <a:gd name="T37" fmla="*/ 22 h 34"/>
                <a:gd name="T38" fmla="*/ 11 w 317"/>
                <a:gd name="T39" fmla="*/ 25 h 34"/>
                <a:gd name="T40" fmla="*/ 20 w 317"/>
                <a:gd name="T41" fmla="*/ 25 h 34"/>
                <a:gd name="T42" fmla="*/ 31 w 317"/>
                <a:gd name="T43" fmla="*/ 25 h 34"/>
                <a:gd name="T44" fmla="*/ 43 w 317"/>
                <a:gd name="T45" fmla="*/ 27 h 34"/>
                <a:gd name="T46" fmla="*/ 59 w 317"/>
                <a:gd name="T47" fmla="*/ 28 h 34"/>
                <a:gd name="T48" fmla="*/ 76 w 317"/>
                <a:gd name="T49" fmla="*/ 29 h 34"/>
                <a:gd name="T50" fmla="*/ 95 w 317"/>
                <a:gd name="T51" fmla="*/ 30 h 34"/>
                <a:gd name="T52" fmla="*/ 116 w 317"/>
                <a:gd name="T53" fmla="*/ 31 h 34"/>
                <a:gd name="T54" fmla="*/ 137 w 317"/>
                <a:gd name="T55" fmla="*/ 32 h 34"/>
                <a:gd name="T56" fmla="*/ 161 w 317"/>
                <a:gd name="T57" fmla="*/ 32 h 34"/>
                <a:gd name="T58" fmla="*/ 185 w 317"/>
                <a:gd name="T59" fmla="*/ 33 h 34"/>
                <a:gd name="T60" fmla="*/ 212 w 317"/>
                <a:gd name="T61" fmla="*/ 33 h 34"/>
                <a:gd name="T62" fmla="*/ 239 w 317"/>
                <a:gd name="T63" fmla="*/ 32 h 34"/>
                <a:gd name="T64" fmla="*/ 268 w 317"/>
                <a:gd name="T65" fmla="*/ 31 h 34"/>
                <a:gd name="T66" fmla="*/ 273 w 317"/>
                <a:gd name="T67" fmla="*/ 31 h 34"/>
                <a:gd name="T68" fmla="*/ 280 w 317"/>
                <a:gd name="T69" fmla="*/ 31 h 34"/>
                <a:gd name="T70" fmla="*/ 287 w 317"/>
                <a:gd name="T71" fmla="*/ 31 h 34"/>
                <a:gd name="T72" fmla="*/ 296 w 317"/>
                <a:gd name="T73" fmla="*/ 29 h 34"/>
                <a:gd name="T74" fmla="*/ 303 w 317"/>
                <a:gd name="T75" fmla="*/ 27 h 34"/>
                <a:gd name="T76" fmla="*/ 310 w 317"/>
                <a:gd name="T77" fmla="*/ 24 h 34"/>
                <a:gd name="T78" fmla="*/ 313 w 317"/>
                <a:gd name="T79" fmla="*/ 22 h 34"/>
                <a:gd name="T80" fmla="*/ 314 w 317"/>
                <a:gd name="T81" fmla="*/ 17 h 34"/>
                <a:gd name="T82" fmla="*/ 316 w 317"/>
                <a:gd name="T83" fmla="*/ 15 h 34"/>
                <a:gd name="T84" fmla="*/ 314 w 317"/>
                <a:gd name="T85" fmla="*/ 12 h 34"/>
                <a:gd name="T86" fmla="*/ 311 w 317"/>
                <a:gd name="T87" fmla="*/ 11 h 34"/>
                <a:gd name="T88" fmla="*/ 306 w 317"/>
                <a:gd name="T89" fmla="*/ 9 h 34"/>
                <a:gd name="T90" fmla="*/ 298 w 317"/>
                <a:gd name="T91" fmla="*/ 7 h 34"/>
                <a:gd name="T92" fmla="*/ 290 w 317"/>
                <a:gd name="T93" fmla="*/ 6 h 34"/>
                <a:gd name="T94" fmla="*/ 279 w 317"/>
                <a:gd name="T95" fmla="*/ 5 h 34"/>
                <a:gd name="T96" fmla="*/ 268 w 317"/>
                <a:gd name="T97" fmla="*/ 4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4"/>
                <a:gd name="T149" fmla="*/ 317 w 317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4">
                  <a:moveTo>
                    <a:pt x="268" y="4"/>
                  </a:moveTo>
                  <a:lnTo>
                    <a:pt x="265" y="5"/>
                  </a:lnTo>
                  <a:lnTo>
                    <a:pt x="262" y="2"/>
                  </a:lnTo>
                  <a:lnTo>
                    <a:pt x="257" y="0"/>
                  </a:lnTo>
                  <a:lnTo>
                    <a:pt x="249" y="1"/>
                  </a:lnTo>
                  <a:lnTo>
                    <a:pt x="240" y="1"/>
                  </a:lnTo>
                  <a:lnTo>
                    <a:pt x="228" y="1"/>
                  </a:lnTo>
                  <a:lnTo>
                    <a:pt x="213" y="1"/>
                  </a:lnTo>
                  <a:lnTo>
                    <a:pt x="197" y="0"/>
                  </a:lnTo>
                  <a:lnTo>
                    <a:pt x="179" y="2"/>
                  </a:lnTo>
                  <a:lnTo>
                    <a:pt x="157" y="2"/>
                  </a:lnTo>
                  <a:lnTo>
                    <a:pt x="136" y="4"/>
                  </a:lnTo>
                  <a:lnTo>
                    <a:pt x="112" y="6"/>
                  </a:lnTo>
                  <a:lnTo>
                    <a:pt x="86" y="7"/>
                  </a:lnTo>
                  <a:lnTo>
                    <a:pt x="59" y="11"/>
                  </a:lnTo>
                  <a:lnTo>
                    <a:pt x="30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11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3" y="27"/>
                  </a:lnTo>
                  <a:lnTo>
                    <a:pt x="59" y="28"/>
                  </a:lnTo>
                  <a:lnTo>
                    <a:pt x="76" y="29"/>
                  </a:lnTo>
                  <a:lnTo>
                    <a:pt x="95" y="30"/>
                  </a:lnTo>
                  <a:lnTo>
                    <a:pt x="116" y="31"/>
                  </a:lnTo>
                  <a:lnTo>
                    <a:pt x="137" y="32"/>
                  </a:lnTo>
                  <a:lnTo>
                    <a:pt x="161" y="32"/>
                  </a:lnTo>
                  <a:lnTo>
                    <a:pt x="185" y="33"/>
                  </a:lnTo>
                  <a:lnTo>
                    <a:pt x="212" y="33"/>
                  </a:lnTo>
                  <a:lnTo>
                    <a:pt x="239" y="32"/>
                  </a:lnTo>
                  <a:lnTo>
                    <a:pt x="268" y="31"/>
                  </a:lnTo>
                  <a:lnTo>
                    <a:pt x="273" y="31"/>
                  </a:lnTo>
                  <a:lnTo>
                    <a:pt x="280" y="31"/>
                  </a:lnTo>
                  <a:lnTo>
                    <a:pt x="287" y="31"/>
                  </a:lnTo>
                  <a:lnTo>
                    <a:pt x="296" y="29"/>
                  </a:lnTo>
                  <a:lnTo>
                    <a:pt x="303" y="27"/>
                  </a:lnTo>
                  <a:lnTo>
                    <a:pt x="310" y="24"/>
                  </a:lnTo>
                  <a:lnTo>
                    <a:pt x="313" y="22"/>
                  </a:lnTo>
                  <a:lnTo>
                    <a:pt x="314" y="17"/>
                  </a:lnTo>
                  <a:lnTo>
                    <a:pt x="316" y="15"/>
                  </a:lnTo>
                  <a:lnTo>
                    <a:pt x="314" y="12"/>
                  </a:lnTo>
                  <a:lnTo>
                    <a:pt x="311" y="11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0" y="6"/>
                  </a:lnTo>
                  <a:lnTo>
                    <a:pt x="279" y="5"/>
                  </a:lnTo>
                  <a:lnTo>
                    <a:pt x="268" y="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5" name="Freeform 229"/>
            <p:cNvSpPr>
              <a:spLocks/>
            </p:cNvSpPr>
            <p:nvPr/>
          </p:nvSpPr>
          <p:spPr bwMode="auto">
            <a:xfrm>
              <a:off x="1618" y="1983"/>
              <a:ext cx="326" cy="35"/>
            </a:xfrm>
            <a:custGeom>
              <a:avLst/>
              <a:gdLst>
                <a:gd name="T0" fmla="*/ 275 w 326"/>
                <a:gd name="T1" fmla="*/ 3 h 35"/>
                <a:gd name="T2" fmla="*/ 275 w 326"/>
                <a:gd name="T3" fmla="*/ 3 h 35"/>
                <a:gd name="T4" fmla="*/ 273 w 326"/>
                <a:gd name="T5" fmla="*/ 3 h 35"/>
                <a:gd name="T6" fmla="*/ 269 w 326"/>
                <a:gd name="T7" fmla="*/ 2 h 35"/>
                <a:gd name="T8" fmla="*/ 264 w 326"/>
                <a:gd name="T9" fmla="*/ 0 h 35"/>
                <a:gd name="T10" fmla="*/ 256 w 326"/>
                <a:gd name="T11" fmla="*/ 1 h 35"/>
                <a:gd name="T12" fmla="*/ 246 w 326"/>
                <a:gd name="T13" fmla="*/ 0 h 35"/>
                <a:gd name="T14" fmla="*/ 233 w 326"/>
                <a:gd name="T15" fmla="*/ 1 h 35"/>
                <a:gd name="T16" fmla="*/ 219 w 326"/>
                <a:gd name="T17" fmla="*/ 0 h 35"/>
                <a:gd name="T18" fmla="*/ 202 w 326"/>
                <a:gd name="T19" fmla="*/ 1 h 35"/>
                <a:gd name="T20" fmla="*/ 184 w 326"/>
                <a:gd name="T21" fmla="*/ 2 h 35"/>
                <a:gd name="T22" fmla="*/ 163 w 326"/>
                <a:gd name="T23" fmla="*/ 2 h 35"/>
                <a:gd name="T24" fmla="*/ 140 w 326"/>
                <a:gd name="T25" fmla="*/ 4 h 35"/>
                <a:gd name="T26" fmla="*/ 116 w 326"/>
                <a:gd name="T27" fmla="*/ 7 h 35"/>
                <a:gd name="T28" fmla="*/ 90 w 326"/>
                <a:gd name="T29" fmla="*/ 9 h 35"/>
                <a:gd name="T30" fmla="*/ 61 w 326"/>
                <a:gd name="T31" fmla="*/ 14 h 35"/>
                <a:gd name="T32" fmla="*/ 32 w 326"/>
                <a:gd name="T33" fmla="*/ 18 h 35"/>
                <a:gd name="T34" fmla="*/ 0 w 326"/>
                <a:gd name="T35" fmla="*/ 24 h 35"/>
                <a:gd name="T36" fmla="*/ 1 w 326"/>
                <a:gd name="T37" fmla="*/ 25 h 35"/>
                <a:gd name="T38" fmla="*/ 4 w 326"/>
                <a:gd name="T39" fmla="*/ 24 h 35"/>
                <a:gd name="T40" fmla="*/ 12 w 326"/>
                <a:gd name="T41" fmla="*/ 27 h 35"/>
                <a:gd name="T42" fmla="*/ 21 w 326"/>
                <a:gd name="T43" fmla="*/ 27 h 35"/>
                <a:gd name="T44" fmla="*/ 33 w 326"/>
                <a:gd name="T45" fmla="*/ 28 h 35"/>
                <a:gd name="T46" fmla="*/ 45 w 326"/>
                <a:gd name="T47" fmla="*/ 29 h 35"/>
                <a:gd name="T48" fmla="*/ 61 w 326"/>
                <a:gd name="T49" fmla="*/ 30 h 35"/>
                <a:gd name="T50" fmla="*/ 79 w 326"/>
                <a:gd name="T51" fmla="*/ 31 h 35"/>
                <a:gd name="T52" fmla="*/ 98 w 326"/>
                <a:gd name="T53" fmla="*/ 33 h 35"/>
                <a:gd name="T54" fmla="*/ 120 w 326"/>
                <a:gd name="T55" fmla="*/ 31 h 35"/>
                <a:gd name="T56" fmla="*/ 141 w 326"/>
                <a:gd name="T57" fmla="*/ 34 h 35"/>
                <a:gd name="T58" fmla="*/ 165 w 326"/>
                <a:gd name="T59" fmla="*/ 33 h 35"/>
                <a:gd name="T60" fmla="*/ 191 w 326"/>
                <a:gd name="T61" fmla="*/ 34 h 35"/>
                <a:gd name="T62" fmla="*/ 218 w 326"/>
                <a:gd name="T63" fmla="*/ 34 h 35"/>
                <a:gd name="T64" fmla="*/ 246 w 326"/>
                <a:gd name="T65" fmla="*/ 32 h 35"/>
                <a:gd name="T66" fmla="*/ 274 w 326"/>
                <a:gd name="T67" fmla="*/ 31 h 35"/>
                <a:gd name="T68" fmla="*/ 279 w 326"/>
                <a:gd name="T69" fmla="*/ 32 h 35"/>
                <a:gd name="T70" fmla="*/ 285 w 326"/>
                <a:gd name="T71" fmla="*/ 31 h 35"/>
                <a:gd name="T72" fmla="*/ 296 w 326"/>
                <a:gd name="T73" fmla="*/ 31 h 35"/>
                <a:gd name="T74" fmla="*/ 304 w 326"/>
                <a:gd name="T75" fmla="*/ 29 h 35"/>
                <a:gd name="T76" fmla="*/ 312 w 326"/>
                <a:gd name="T77" fmla="*/ 27 h 35"/>
                <a:gd name="T78" fmla="*/ 318 w 326"/>
                <a:gd name="T79" fmla="*/ 24 h 35"/>
                <a:gd name="T80" fmla="*/ 322 w 326"/>
                <a:gd name="T81" fmla="*/ 21 h 35"/>
                <a:gd name="T82" fmla="*/ 323 w 326"/>
                <a:gd name="T83" fmla="*/ 16 h 35"/>
                <a:gd name="T84" fmla="*/ 325 w 326"/>
                <a:gd name="T85" fmla="*/ 15 h 35"/>
                <a:gd name="T86" fmla="*/ 323 w 326"/>
                <a:gd name="T87" fmla="*/ 11 h 35"/>
                <a:gd name="T88" fmla="*/ 320 w 326"/>
                <a:gd name="T89" fmla="*/ 10 h 35"/>
                <a:gd name="T90" fmla="*/ 314 w 326"/>
                <a:gd name="T91" fmla="*/ 8 h 35"/>
                <a:gd name="T92" fmla="*/ 307 w 326"/>
                <a:gd name="T93" fmla="*/ 7 h 35"/>
                <a:gd name="T94" fmla="*/ 297 w 326"/>
                <a:gd name="T95" fmla="*/ 5 h 35"/>
                <a:gd name="T96" fmla="*/ 287 w 326"/>
                <a:gd name="T97" fmla="*/ 4 h 35"/>
                <a:gd name="T98" fmla="*/ 275 w 326"/>
                <a:gd name="T99" fmla="*/ 3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35"/>
                <a:gd name="T152" fmla="*/ 326 w 326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35">
                  <a:moveTo>
                    <a:pt x="275" y="3"/>
                  </a:moveTo>
                  <a:lnTo>
                    <a:pt x="275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4" y="0"/>
                  </a:lnTo>
                  <a:lnTo>
                    <a:pt x="256" y="1"/>
                  </a:lnTo>
                  <a:lnTo>
                    <a:pt x="246" y="0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02" y="1"/>
                  </a:lnTo>
                  <a:lnTo>
                    <a:pt x="184" y="2"/>
                  </a:lnTo>
                  <a:lnTo>
                    <a:pt x="163" y="2"/>
                  </a:lnTo>
                  <a:lnTo>
                    <a:pt x="140" y="4"/>
                  </a:lnTo>
                  <a:lnTo>
                    <a:pt x="116" y="7"/>
                  </a:lnTo>
                  <a:lnTo>
                    <a:pt x="90" y="9"/>
                  </a:lnTo>
                  <a:lnTo>
                    <a:pt x="61" y="14"/>
                  </a:lnTo>
                  <a:lnTo>
                    <a:pt x="32" y="18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33" y="28"/>
                  </a:lnTo>
                  <a:lnTo>
                    <a:pt x="45" y="29"/>
                  </a:lnTo>
                  <a:lnTo>
                    <a:pt x="61" y="30"/>
                  </a:lnTo>
                  <a:lnTo>
                    <a:pt x="79" y="31"/>
                  </a:lnTo>
                  <a:lnTo>
                    <a:pt x="98" y="33"/>
                  </a:lnTo>
                  <a:lnTo>
                    <a:pt x="120" y="31"/>
                  </a:lnTo>
                  <a:lnTo>
                    <a:pt x="141" y="34"/>
                  </a:lnTo>
                  <a:lnTo>
                    <a:pt x="165" y="33"/>
                  </a:lnTo>
                  <a:lnTo>
                    <a:pt x="191" y="34"/>
                  </a:lnTo>
                  <a:lnTo>
                    <a:pt x="218" y="34"/>
                  </a:lnTo>
                  <a:lnTo>
                    <a:pt x="246" y="32"/>
                  </a:lnTo>
                  <a:lnTo>
                    <a:pt x="274" y="31"/>
                  </a:lnTo>
                  <a:lnTo>
                    <a:pt x="279" y="32"/>
                  </a:lnTo>
                  <a:lnTo>
                    <a:pt x="285" y="31"/>
                  </a:lnTo>
                  <a:lnTo>
                    <a:pt x="296" y="31"/>
                  </a:lnTo>
                  <a:lnTo>
                    <a:pt x="304" y="29"/>
                  </a:lnTo>
                  <a:lnTo>
                    <a:pt x="312" y="27"/>
                  </a:lnTo>
                  <a:lnTo>
                    <a:pt x="318" y="24"/>
                  </a:lnTo>
                  <a:lnTo>
                    <a:pt x="322" y="21"/>
                  </a:lnTo>
                  <a:lnTo>
                    <a:pt x="323" y="16"/>
                  </a:lnTo>
                  <a:lnTo>
                    <a:pt x="325" y="15"/>
                  </a:lnTo>
                  <a:lnTo>
                    <a:pt x="323" y="11"/>
                  </a:lnTo>
                  <a:lnTo>
                    <a:pt x="320" y="10"/>
                  </a:lnTo>
                  <a:lnTo>
                    <a:pt x="314" y="8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7" y="4"/>
                  </a:lnTo>
                  <a:lnTo>
                    <a:pt x="27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6" name="Freeform 230"/>
            <p:cNvSpPr>
              <a:spLocks/>
            </p:cNvSpPr>
            <p:nvPr/>
          </p:nvSpPr>
          <p:spPr bwMode="auto">
            <a:xfrm>
              <a:off x="3176" y="1760"/>
              <a:ext cx="93" cy="152"/>
            </a:xfrm>
            <a:custGeom>
              <a:avLst/>
              <a:gdLst>
                <a:gd name="T0" fmla="*/ 92 w 93"/>
                <a:gd name="T1" fmla="*/ 151 h 152"/>
                <a:gd name="T2" fmla="*/ 71 w 93"/>
                <a:gd name="T3" fmla="*/ 148 h 152"/>
                <a:gd name="T4" fmla="*/ 0 w 93"/>
                <a:gd name="T5" fmla="*/ 0 h 152"/>
                <a:gd name="T6" fmla="*/ 22 w 93"/>
                <a:gd name="T7" fmla="*/ 3 h 152"/>
                <a:gd name="T8" fmla="*/ 92 w 93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2"/>
                <a:gd name="T17" fmla="*/ 93 w 9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2">
                  <a:moveTo>
                    <a:pt x="92" y="151"/>
                  </a:moveTo>
                  <a:lnTo>
                    <a:pt x="71" y="148"/>
                  </a:lnTo>
                  <a:lnTo>
                    <a:pt x="0" y="0"/>
                  </a:lnTo>
                  <a:lnTo>
                    <a:pt x="22" y="3"/>
                  </a:lnTo>
                  <a:lnTo>
                    <a:pt x="92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7" name="Freeform 231"/>
            <p:cNvSpPr>
              <a:spLocks/>
            </p:cNvSpPr>
            <p:nvPr/>
          </p:nvSpPr>
          <p:spPr bwMode="auto">
            <a:xfrm>
              <a:off x="3176" y="1760"/>
              <a:ext cx="95" cy="159"/>
            </a:xfrm>
            <a:custGeom>
              <a:avLst/>
              <a:gdLst>
                <a:gd name="T0" fmla="*/ 94 w 95"/>
                <a:gd name="T1" fmla="*/ 158 h 159"/>
                <a:gd name="T2" fmla="*/ 73 w 95"/>
                <a:gd name="T3" fmla="*/ 155 h 159"/>
                <a:gd name="T4" fmla="*/ 0 w 95"/>
                <a:gd name="T5" fmla="*/ 0 h 159"/>
                <a:gd name="T6" fmla="*/ 23 w 95"/>
                <a:gd name="T7" fmla="*/ 3 h 159"/>
                <a:gd name="T8" fmla="*/ 94 w 95"/>
                <a:gd name="T9" fmla="*/ 15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4" y="158"/>
                  </a:moveTo>
                  <a:lnTo>
                    <a:pt x="73" y="155"/>
                  </a:lnTo>
                  <a:lnTo>
                    <a:pt x="0" y="0"/>
                  </a:lnTo>
                  <a:lnTo>
                    <a:pt x="23" y="3"/>
                  </a:lnTo>
                  <a:lnTo>
                    <a:pt x="94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8" name="Freeform 232"/>
            <p:cNvSpPr>
              <a:spLocks/>
            </p:cNvSpPr>
            <p:nvPr/>
          </p:nvSpPr>
          <p:spPr bwMode="auto">
            <a:xfrm>
              <a:off x="3179" y="1759"/>
              <a:ext cx="86" cy="152"/>
            </a:xfrm>
            <a:custGeom>
              <a:avLst/>
              <a:gdLst>
                <a:gd name="T0" fmla="*/ 85 w 86"/>
                <a:gd name="T1" fmla="*/ 151 h 152"/>
                <a:gd name="T2" fmla="*/ 71 w 86"/>
                <a:gd name="T3" fmla="*/ 149 h 152"/>
                <a:gd name="T4" fmla="*/ 0 w 86"/>
                <a:gd name="T5" fmla="*/ 0 h 152"/>
                <a:gd name="T6" fmla="*/ 15 w 86"/>
                <a:gd name="T7" fmla="*/ 3 h 152"/>
                <a:gd name="T8" fmla="*/ 85 w 86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2"/>
                <a:gd name="T17" fmla="*/ 86 w 86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2">
                  <a:moveTo>
                    <a:pt x="85" y="151"/>
                  </a:moveTo>
                  <a:lnTo>
                    <a:pt x="71" y="149"/>
                  </a:lnTo>
                  <a:lnTo>
                    <a:pt x="0" y="0"/>
                  </a:lnTo>
                  <a:lnTo>
                    <a:pt x="15" y="3"/>
                  </a:lnTo>
                  <a:lnTo>
                    <a:pt x="85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9" name="Freeform 233"/>
            <p:cNvSpPr>
              <a:spLocks/>
            </p:cNvSpPr>
            <p:nvPr/>
          </p:nvSpPr>
          <p:spPr bwMode="auto">
            <a:xfrm>
              <a:off x="3179" y="1759"/>
              <a:ext cx="87" cy="160"/>
            </a:xfrm>
            <a:custGeom>
              <a:avLst/>
              <a:gdLst>
                <a:gd name="T0" fmla="*/ 86 w 87"/>
                <a:gd name="T1" fmla="*/ 159 h 160"/>
                <a:gd name="T2" fmla="*/ 73 w 87"/>
                <a:gd name="T3" fmla="*/ 156 h 160"/>
                <a:gd name="T4" fmla="*/ 0 w 87"/>
                <a:gd name="T5" fmla="*/ 0 h 160"/>
                <a:gd name="T6" fmla="*/ 16 w 87"/>
                <a:gd name="T7" fmla="*/ 3 h 160"/>
                <a:gd name="T8" fmla="*/ 86 w 87"/>
                <a:gd name="T9" fmla="*/ 15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60"/>
                <a:gd name="T17" fmla="*/ 87 w 8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60">
                  <a:moveTo>
                    <a:pt x="86" y="159"/>
                  </a:moveTo>
                  <a:lnTo>
                    <a:pt x="73" y="15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86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0" name="Freeform 234"/>
            <p:cNvSpPr>
              <a:spLocks/>
            </p:cNvSpPr>
            <p:nvPr/>
          </p:nvSpPr>
          <p:spPr bwMode="auto">
            <a:xfrm>
              <a:off x="2691" y="2184"/>
              <a:ext cx="850" cy="55"/>
            </a:xfrm>
            <a:custGeom>
              <a:avLst/>
              <a:gdLst>
                <a:gd name="T0" fmla="*/ 849 w 850"/>
                <a:gd name="T1" fmla="*/ 13 h 55"/>
                <a:gd name="T2" fmla="*/ 849 w 850"/>
                <a:gd name="T3" fmla="*/ 13 h 55"/>
                <a:gd name="T4" fmla="*/ 844 w 850"/>
                <a:gd name="T5" fmla="*/ 13 h 55"/>
                <a:gd name="T6" fmla="*/ 836 w 850"/>
                <a:gd name="T7" fmla="*/ 12 h 55"/>
                <a:gd name="T8" fmla="*/ 823 w 850"/>
                <a:gd name="T9" fmla="*/ 11 h 55"/>
                <a:gd name="T10" fmla="*/ 809 w 850"/>
                <a:gd name="T11" fmla="*/ 7 h 55"/>
                <a:gd name="T12" fmla="*/ 795 w 850"/>
                <a:gd name="T13" fmla="*/ 4 h 55"/>
                <a:gd name="T14" fmla="*/ 784 w 850"/>
                <a:gd name="T15" fmla="*/ 1 h 55"/>
                <a:gd name="T16" fmla="*/ 776 w 850"/>
                <a:gd name="T17" fmla="*/ 1 h 55"/>
                <a:gd name="T18" fmla="*/ 773 w 850"/>
                <a:gd name="T19" fmla="*/ 0 h 55"/>
                <a:gd name="T20" fmla="*/ 771 w 850"/>
                <a:gd name="T21" fmla="*/ 0 h 55"/>
                <a:gd name="T22" fmla="*/ 769 w 850"/>
                <a:gd name="T23" fmla="*/ 1 h 55"/>
                <a:gd name="T24" fmla="*/ 761 w 850"/>
                <a:gd name="T25" fmla="*/ 0 h 55"/>
                <a:gd name="T26" fmla="*/ 752 w 850"/>
                <a:gd name="T27" fmla="*/ 1 h 55"/>
                <a:gd name="T28" fmla="*/ 740 w 850"/>
                <a:gd name="T29" fmla="*/ 1 h 55"/>
                <a:gd name="T30" fmla="*/ 726 w 850"/>
                <a:gd name="T31" fmla="*/ 2 h 55"/>
                <a:gd name="T32" fmla="*/ 710 w 850"/>
                <a:gd name="T33" fmla="*/ 3 h 55"/>
                <a:gd name="T34" fmla="*/ 693 w 850"/>
                <a:gd name="T35" fmla="*/ 4 h 55"/>
                <a:gd name="T36" fmla="*/ 673 w 850"/>
                <a:gd name="T37" fmla="*/ 4 h 55"/>
                <a:gd name="T38" fmla="*/ 653 w 850"/>
                <a:gd name="T39" fmla="*/ 5 h 55"/>
                <a:gd name="T40" fmla="*/ 630 w 850"/>
                <a:gd name="T41" fmla="*/ 5 h 55"/>
                <a:gd name="T42" fmla="*/ 608 w 850"/>
                <a:gd name="T43" fmla="*/ 7 h 55"/>
                <a:gd name="T44" fmla="*/ 585 w 850"/>
                <a:gd name="T45" fmla="*/ 7 h 55"/>
                <a:gd name="T46" fmla="*/ 560 w 850"/>
                <a:gd name="T47" fmla="*/ 9 h 55"/>
                <a:gd name="T48" fmla="*/ 536 w 850"/>
                <a:gd name="T49" fmla="*/ 11 h 55"/>
                <a:gd name="T50" fmla="*/ 512 w 850"/>
                <a:gd name="T51" fmla="*/ 11 h 55"/>
                <a:gd name="T52" fmla="*/ 487 w 850"/>
                <a:gd name="T53" fmla="*/ 12 h 55"/>
                <a:gd name="T54" fmla="*/ 463 w 850"/>
                <a:gd name="T55" fmla="*/ 13 h 55"/>
                <a:gd name="T56" fmla="*/ 438 w 850"/>
                <a:gd name="T57" fmla="*/ 15 h 55"/>
                <a:gd name="T58" fmla="*/ 414 w 850"/>
                <a:gd name="T59" fmla="*/ 15 h 55"/>
                <a:gd name="T60" fmla="*/ 390 w 850"/>
                <a:gd name="T61" fmla="*/ 15 h 55"/>
                <a:gd name="T62" fmla="*/ 369 w 850"/>
                <a:gd name="T63" fmla="*/ 19 h 55"/>
                <a:gd name="T64" fmla="*/ 348 w 850"/>
                <a:gd name="T65" fmla="*/ 18 h 55"/>
                <a:gd name="T66" fmla="*/ 329 w 850"/>
                <a:gd name="T67" fmla="*/ 19 h 55"/>
                <a:gd name="T68" fmla="*/ 312 w 850"/>
                <a:gd name="T69" fmla="*/ 21 h 55"/>
                <a:gd name="T70" fmla="*/ 295 w 850"/>
                <a:gd name="T71" fmla="*/ 22 h 55"/>
                <a:gd name="T72" fmla="*/ 280 w 850"/>
                <a:gd name="T73" fmla="*/ 23 h 55"/>
                <a:gd name="T74" fmla="*/ 268 w 850"/>
                <a:gd name="T75" fmla="*/ 23 h 55"/>
                <a:gd name="T76" fmla="*/ 259 w 850"/>
                <a:gd name="T77" fmla="*/ 23 h 55"/>
                <a:gd name="T78" fmla="*/ 252 w 850"/>
                <a:gd name="T79" fmla="*/ 24 h 55"/>
                <a:gd name="T80" fmla="*/ 247 w 850"/>
                <a:gd name="T81" fmla="*/ 24 h 55"/>
                <a:gd name="T82" fmla="*/ 246 w 850"/>
                <a:gd name="T83" fmla="*/ 25 h 55"/>
                <a:gd name="T84" fmla="*/ 243 w 850"/>
                <a:gd name="T85" fmla="*/ 26 h 55"/>
                <a:gd name="T86" fmla="*/ 236 w 850"/>
                <a:gd name="T87" fmla="*/ 27 h 55"/>
                <a:gd name="T88" fmla="*/ 223 w 850"/>
                <a:gd name="T89" fmla="*/ 29 h 55"/>
                <a:gd name="T90" fmla="*/ 207 w 850"/>
                <a:gd name="T91" fmla="*/ 31 h 55"/>
                <a:gd name="T92" fmla="*/ 189 w 850"/>
                <a:gd name="T93" fmla="*/ 33 h 55"/>
                <a:gd name="T94" fmla="*/ 167 w 850"/>
                <a:gd name="T95" fmla="*/ 36 h 55"/>
                <a:gd name="T96" fmla="*/ 146 w 850"/>
                <a:gd name="T97" fmla="*/ 39 h 55"/>
                <a:gd name="T98" fmla="*/ 123 w 850"/>
                <a:gd name="T99" fmla="*/ 41 h 55"/>
                <a:gd name="T100" fmla="*/ 101 w 850"/>
                <a:gd name="T101" fmla="*/ 42 h 55"/>
                <a:gd name="T102" fmla="*/ 78 w 850"/>
                <a:gd name="T103" fmla="*/ 46 h 55"/>
                <a:gd name="T104" fmla="*/ 57 w 850"/>
                <a:gd name="T105" fmla="*/ 48 h 55"/>
                <a:gd name="T106" fmla="*/ 39 w 850"/>
                <a:gd name="T107" fmla="*/ 50 h 55"/>
                <a:gd name="T108" fmla="*/ 23 w 850"/>
                <a:gd name="T109" fmla="*/ 51 h 55"/>
                <a:gd name="T110" fmla="*/ 11 w 850"/>
                <a:gd name="T111" fmla="*/ 53 h 55"/>
                <a:gd name="T112" fmla="*/ 3 w 850"/>
                <a:gd name="T113" fmla="*/ 54 h 55"/>
                <a:gd name="T114" fmla="*/ 0 w 850"/>
                <a:gd name="T115" fmla="*/ 5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5"/>
                <a:gd name="T176" fmla="*/ 850 w 850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5">
                  <a:moveTo>
                    <a:pt x="849" y="13"/>
                  </a:moveTo>
                  <a:lnTo>
                    <a:pt x="849" y="13"/>
                  </a:lnTo>
                  <a:lnTo>
                    <a:pt x="844" y="13"/>
                  </a:lnTo>
                  <a:lnTo>
                    <a:pt x="836" y="12"/>
                  </a:lnTo>
                  <a:lnTo>
                    <a:pt x="823" y="11"/>
                  </a:lnTo>
                  <a:lnTo>
                    <a:pt x="809" y="7"/>
                  </a:lnTo>
                  <a:lnTo>
                    <a:pt x="795" y="4"/>
                  </a:lnTo>
                  <a:lnTo>
                    <a:pt x="784" y="1"/>
                  </a:lnTo>
                  <a:lnTo>
                    <a:pt x="776" y="1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69" y="1"/>
                  </a:lnTo>
                  <a:lnTo>
                    <a:pt x="761" y="0"/>
                  </a:lnTo>
                  <a:lnTo>
                    <a:pt x="752" y="1"/>
                  </a:lnTo>
                  <a:lnTo>
                    <a:pt x="740" y="1"/>
                  </a:lnTo>
                  <a:lnTo>
                    <a:pt x="726" y="2"/>
                  </a:lnTo>
                  <a:lnTo>
                    <a:pt x="710" y="3"/>
                  </a:lnTo>
                  <a:lnTo>
                    <a:pt x="693" y="4"/>
                  </a:lnTo>
                  <a:lnTo>
                    <a:pt x="673" y="4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8" y="7"/>
                  </a:lnTo>
                  <a:lnTo>
                    <a:pt x="585" y="7"/>
                  </a:lnTo>
                  <a:lnTo>
                    <a:pt x="560" y="9"/>
                  </a:lnTo>
                  <a:lnTo>
                    <a:pt x="536" y="11"/>
                  </a:lnTo>
                  <a:lnTo>
                    <a:pt x="512" y="11"/>
                  </a:lnTo>
                  <a:lnTo>
                    <a:pt x="487" y="12"/>
                  </a:lnTo>
                  <a:lnTo>
                    <a:pt x="463" y="13"/>
                  </a:lnTo>
                  <a:lnTo>
                    <a:pt x="438" y="15"/>
                  </a:lnTo>
                  <a:lnTo>
                    <a:pt x="414" y="15"/>
                  </a:lnTo>
                  <a:lnTo>
                    <a:pt x="390" y="15"/>
                  </a:lnTo>
                  <a:lnTo>
                    <a:pt x="369" y="19"/>
                  </a:lnTo>
                  <a:lnTo>
                    <a:pt x="348" y="18"/>
                  </a:lnTo>
                  <a:lnTo>
                    <a:pt x="329" y="19"/>
                  </a:lnTo>
                  <a:lnTo>
                    <a:pt x="312" y="21"/>
                  </a:lnTo>
                  <a:lnTo>
                    <a:pt x="295" y="22"/>
                  </a:lnTo>
                  <a:lnTo>
                    <a:pt x="280" y="23"/>
                  </a:lnTo>
                  <a:lnTo>
                    <a:pt x="268" y="23"/>
                  </a:lnTo>
                  <a:lnTo>
                    <a:pt x="259" y="23"/>
                  </a:lnTo>
                  <a:lnTo>
                    <a:pt x="252" y="24"/>
                  </a:lnTo>
                  <a:lnTo>
                    <a:pt x="247" y="24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6" y="27"/>
                  </a:lnTo>
                  <a:lnTo>
                    <a:pt x="223" y="29"/>
                  </a:lnTo>
                  <a:lnTo>
                    <a:pt x="207" y="31"/>
                  </a:lnTo>
                  <a:lnTo>
                    <a:pt x="189" y="33"/>
                  </a:lnTo>
                  <a:lnTo>
                    <a:pt x="167" y="36"/>
                  </a:lnTo>
                  <a:lnTo>
                    <a:pt x="146" y="39"/>
                  </a:lnTo>
                  <a:lnTo>
                    <a:pt x="123" y="41"/>
                  </a:lnTo>
                  <a:lnTo>
                    <a:pt x="101" y="42"/>
                  </a:lnTo>
                  <a:lnTo>
                    <a:pt x="78" y="46"/>
                  </a:lnTo>
                  <a:lnTo>
                    <a:pt x="57" y="48"/>
                  </a:lnTo>
                  <a:lnTo>
                    <a:pt x="39" y="50"/>
                  </a:lnTo>
                  <a:lnTo>
                    <a:pt x="23" y="51"/>
                  </a:lnTo>
                  <a:lnTo>
                    <a:pt x="11" y="53"/>
                  </a:lnTo>
                  <a:lnTo>
                    <a:pt x="3" y="54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1" name="Line 235"/>
            <p:cNvSpPr>
              <a:spLocks noChangeShapeType="1"/>
            </p:cNvSpPr>
            <p:nvPr/>
          </p:nvSpPr>
          <p:spPr bwMode="auto">
            <a:xfrm>
              <a:off x="2484" y="1887"/>
              <a:ext cx="0" cy="0"/>
            </a:xfrm>
            <a:prstGeom prst="line">
              <a:avLst/>
            </a:prstGeom>
            <a:noFill/>
            <a:ln w="12700">
              <a:solidFill>
                <a:srgbClr val="99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32" name="Freeform 236"/>
            <p:cNvSpPr>
              <a:spLocks/>
            </p:cNvSpPr>
            <p:nvPr/>
          </p:nvSpPr>
          <p:spPr bwMode="auto">
            <a:xfrm>
              <a:off x="2354" y="1885"/>
              <a:ext cx="131" cy="348"/>
            </a:xfrm>
            <a:custGeom>
              <a:avLst/>
              <a:gdLst>
                <a:gd name="T0" fmla="*/ 126 w 131"/>
                <a:gd name="T1" fmla="*/ 0 h 348"/>
                <a:gd name="T2" fmla="*/ 0 w 131"/>
                <a:gd name="T3" fmla="*/ 33 h 348"/>
                <a:gd name="T4" fmla="*/ 4 w 131"/>
                <a:gd name="T5" fmla="*/ 347 h 348"/>
                <a:gd name="T6" fmla="*/ 130 w 131"/>
                <a:gd name="T7" fmla="*/ 347 h 348"/>
                <a:gd name="T8" fmla="*/ 127 w 131"/>
                <a:gd name="T9" fmla="*/ 1 h 348"/>
                <a:gd name="T10" fmla="*/ 126 w 131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348"/>
                <a:gd name="T20" fmla="*/ 131 w 131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348">
                  <a:moveTo>
                    <a:pt x="126" y="0"/>
                  </a:moveTo>
                  <a:lnTo>
                    <a:pt x="0" y="33"/>
                  </a:lnTo>
                  <a:lnTo>
                    <a:pt x="4" y="347"/>
                  </a:lnTo>
                  <a:lnTo>
                    <a:pt x="130" y="347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3" name="Freeform 237"/>
            <p:cNvSpPr>
              <a:spLocks/>
            </p:cNvSpPr>
            <p:nvPr/>
          </p:nvSpPr>
          <p:spPr bwMode="auto">
            <a:xfrm>
              <a:off x="2353" y="1886"/>
              <a:ext cx="135" cy="354"/>
            </a:xfrm>
            <a:custGeom>
              <a:avLst/>
              <a:gdLst>
                <a:gd name="T0" fmla="*/ 130 w 135"/>
                <a:gd name="T1" fmla="*/ 0 h 354"/>
                <a:gd name="T2" fmla="*/ 0 w 135"/>
                <a:gd name="T3" fmla="*/ 33 h 354"/>
                <a:gd name="T4" fmla="*/ 6 w 135"/>
                <a:gd name="T5" fmla="*/ 353 h 354"/>
                <a:gd name="T6" fmla="*/ 134 w 135"/>
                <a:gd name="T7" fmla="*/ 353 h 354"/>
                <a:gd name="T8" fmla="*/ 131 w 135"/>
                <a:gd name="T9" fmla="*/ 1 h 354"/>
                <a:gd name="T10" fmla="*/ 130 w 135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354"/>
                <a:gd name="T20" fmla="*/ 135 w 135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354">
                  <a:moveTo>
                    <a:pt x="130" y="0"/>
                  </a:moveTo>
                  <a:lnTo>
                    <a:pt x="0" y="33"/>
                  </a:lnTo>
                  <a:lnTo>
                    <a:pt x="6" y="353"/>
                  </a:lnTo>
                  <a:lnTo>
                    <a:pt x="134" y="353"/>
                  </a:lnTo>
                  <a:lnTo>
                    <a:pt x="131" y="1"/>
                  </a:lnTo>
                  <a:lnTo>
                    <a:pt x="1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4" name="Freeform 238"/>
            <p:cNvSpPr>
              <a:spLocks/>
            </p:cNvSpPr>
            <p:nvPr/>
          </p:nvSpPr>
          <p:spPr bwMode="auto">
            <a:xfrm>
              <a:off x="2469" y="1887"/>
              <a:ext cx="18" cy="345"/>
            </a:xfrm>
            <a:custGeom>
              <a:avLst/>
              <a:gdLst>
                <a:gd name="T0" fmla="*/ 15 w 18"/>
                <a:gd name="T1" fmla="*/ 0 h 345"/>
                <a:gd name="T2" fmla="*/ 0 w 18"/>
                <a:gd name="T3" fmla="*/ 4 h 345"/>
                <a:gd name="T4" fmla="*/ 3 w 18"/>
                <a:gd name="T5" fmla="*/ 344 h 345"/>
                <a:gd name="T6" fmla="*/ 17 w 18"/>
                <a:gd name="T7" fmla="*/ 343 h 345"/>
                <a:gd name="T8" fmla="*/ 15 w 18"/>
                <a:gd name="T9" fmla="*/ 0 h 345"/>
                <a:gd name="T10" fmla="*/ 15 w 18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45"/>
                <a:gd name="T20" fmla="*/ 18 w 18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45">
                  <a:moveTo>
                    <a:pt x="15" y="0"/>
                  </a:moveTo>
                  <a:lnTo>
                    <a:pt x="0" y="4"/>
                  </a:lnTo>
                  <a:lnTo>
                    <a:pt x="3" y="344"/>
                  </a:lnTo>
                  <a:lnTo>
                    <a:pt x="17" y="343"/>
                  </a:lnTo>
                  <a:lnTo>
                    <a:pt x="15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5" name="Freeform 239"/>
            <p:cNvSpPr>
              <a:spLocks/>
            </p:cNvSpPr>
            <p:nvPr/>
          </p:nvSpPr>
          <p:spPr bwMode="auto">
            <a:xfrm>
              <a:off x="2469" y="1887"/>
              <a:ext cx="21" cy="353"/>
            </a:xfrm>
            <a:custGeom>
              <a:avLst/>
              <a:gdLst>
                <a:gd name="T0" fmla="*/ 16 w 21"/>
                <a:gd name="T1" fmla="*/ 0 h 353"/>
                <a:gd name="T2" fmla="*/ 0 w 21"/>
                <a:gd name="T3" fmla="*/ 4 h 353"/>
                <a:gd name="T4" fmla="*/ 4 w 21"/>
                <a:gd name="T5" fmla="*/ 352 h 353"/>
                <a:gd name="T6" fmla="*/ 20 w 21"/>
                <a:gd name="T7" fmla="*/ 352 h 353"/>
                <a:gd name="T8" fmla="*/ 15 w 21"/>
                <a:gd name="T9" fmla="*/ 0 h 353"/>
                <a:gd name="T10" fmla="*/ 16 w 21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53"/>
                <a:gd name="T20" fmla="*/ 21 w 21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53">
                  <a:moveTo>
                    <a:pt x="16" y="0"/>
                  </a:moveTo>
                  <a:lnTo>
                    <a:pt x="0" y="4"/>
                  </a:lnTo>
                  <a:lnTo>
                    <a:pt x="4" y="352"/>
                  </a:lnTo>
                  <a:lnTo>
                    <a:pt x="20" y="35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6" name="Freeform 240"/>
            <p:cNvSpPr>
              <a:spLocks/>
            </p:cNvSpPr>
            <p:nvPr/>
          </p:nvSpPr>
          <p:spPr bwMode="auto">
            <a:xfrm>
              <a:off x="2354" y="1914"/>
              <a:ext cx="17" cy="320"/>
            </a:xfrm>
            <a:custGeom>
              <a:avLst/>
              <a:gdLst>
                <a:gd name="T0" fmla="*/ 16 w 17"/>
                <a:gd name="T1" fmla="*/ 0 h 320"/>
                <a:gd name="T2" fmla="*/ 0 w 17"/>
                <a:gd name="T3" fmla="*/ 5 h 320"/>
                <a:gd name="T4" fmla="*/ 2 w 17"/>
                <a:gd name="T5" fmla="*/ 319 h 320"/>
                <a:gd name="T6" fmla="*/ 15 w 17"/>
                <a:gd name="T7" fmla="*/ 319 h 320"/>
                <a:gd name="T8" fmla="*/ 16 w 1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0"/>
                <a:gd name="T17" fmla="*/ 17 w 1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0">
                  <a:moveTo>
                    <a:pt x="16" y="0"/>
                  </a:moveTo>
                  <a:lnTo>
                    <a:pt x="0" y="5"/>
                  </a:lnTo>
                  <a:lnTo>
                    <a:pt x="2" y="319"/>
                  </a:lnTo>
                  <a:lnTo>
                    <a:pt x="15" y="319"/>
                  </a:lnTo>
                  <a:lnTo>
                    <a:pt x="16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7" name="Freeform 241"/>
            <p:cNvSpPr>
              <a:spLocks/>
            </p:cNvSpPr>
            <p:nvPr/>
          </p:nvSpPr>
          <p:spPr bwMode="auto">
            <a:xfrm>
              <a:off x="2354" y="1914"/>
              <a:ext cx="20" cy="327"/>
            </a:xfrm>
            <a:custGeom>
              <a:avLst/>
              <a:gdLst>
                <a:gd name="T0" fmla="*/ 16 w 20"/>
                <a:gd name="T1" fmla="*/ 0 h 327"/>
                <a:gd name="T2" fmla="*/ 0 w 20"/>
                <a:gd name="T3" fmla="*/ 5 h 327"/>
                <a:gd name="T4" fmla="*/ 5 w 20"/>
                <a:gd name="T5" fmla="*/ 326 h 327"/>
                <a:gd name="T6" fmla="*/ 19 w 20"/>
                <a:gd name="T7" fmla="*/ 326 h 327"/>
                <a:gd name="T8" fmla="*/ 16 w 20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7"/>
                <a:gd name="T17" fmla="*/ 20 w 20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7">
                  <a:moveTo>
                    <a:pt x="16" y="0"/>
                  </a:moveTo>
                  <a:lnTo>
                    <a:pt x="0" y="5"/>
                  </a:lnTo>
                  <a:lnTo>
                    <a:pt x="5" y="326"/>
                  </a:lnTo>
                  <a:lnTo>
                    <a:pt x="19" y="32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8" name="Freeform 242"/>
            <p:cNvSpPr>
              <a:spLocks/>
            </p:cNvSpPr>
            <p:nvPr/>
          </p:nvSpPr>
          <p:spPr bwMode="auto">
            <a:xfrm>
              <a:off x="2341" y="1986"/>
              <a:ext cx="160" cy="168"/>
            </a:xfrm>
            <a:custGeom>
              <a:avLst/>
              <a:gdLst>
                <a:gd name="T0" fmla="*/ 81 w 160"/>
                <a:gd name="T1" fmla="*/ 166 h 168"/>
                <a:gd name="T2" fmla="*/ 73 w 160"/>
                <a:gd name="T3" fmla="*/ 167 h 168"/>
                <a:gd name="T4" fmla="*/ 64 w 160"/>
                <a:gd name="T5" fmla="*/ 166 h 168"/>
                <a:gd name="T6" fmla="*/ 58 w 160"/>
                <a:gd name="T7" fmla="*/ 165 h 168"/>
                <a:gd name="T8" fmla="*/ 50 w 160"/>
                <a:gd name="T9" fmla="*/ 161 h 168"/>
                <a:gd name="T10" fmla="*/ 43 w 160"/>
                <a:gd name="T11" fmla="*/ 158 h 168"/>
                <a:gd name="T12" fmla="*/ 37 w 160"/>
                <a:gd name="T13" fmla="*/ 154 h 168"/>
                <a:gd name="T14" fmla="*/ 31 w 160"/>
                <a:gd name="T15" fmla="*/ 149 h 168"/>
                <a:gd name="T16" fmla="*/ 24 w 160"/>
                <a:gd name="T17" fmla="*/ 143 h 168"/>
                <a:gd name="T18" fmla="*/ 18 w 160"/>
                <a:gd name="T19" fmla="*/ 137 h 168"/>
                <a:gd name="T20" fmla="*/ 15 w 160"/>
                <a:gd name="T21" fmla="*/ 132 h 168"/>
                <a:gd name="T22" fmla="*/ 11 w 160"/>
                <a:gd name="T23" fmla="*/ 126 h 168"/>
                <a:gd name="T24" fmla="*/ 7 w 160"/>
                <a:gd name="T25" fmla="*/ 117 h 168"/>
                <a:gd name="T26" fmla="*/ 4 w 160"/>
                <a:gd name="T27" fmla="*/ 111 h 168"/>
                <a:gd name="T28" fmla="*/ 0 w 160"/>
                <a:gd name="T29" fmla="*/ 102 h 168"/>
                <a:gd name="T30" fmla="*/ 1 w 160"/>
                <a:gd name="T31" fmla="*/ 94 h 168"/>
                <a:gd name="T32" fmla="*/ 0 w 160"/>
                <a:gd name="T33" fmla="*/ 86 h 168"/>
                <a:gd name="T34" fmla="*/ 2 w 160"/>
                <a:gd name="T35" fmla="*/ 68 h 168"/>
                <a:gd name="T36" fmla="*/ 6 w 160"/>
                <a:gd name="T37" fmla="*/ 53 h 168"/>
                <a:gd name="T38" fmla="*/ 13 w 160"/>
                <a:gd name="T39" fmla="*/ 38 h 168"/>
                <a:gd name="T40" fmla="*/ 23 w 160"/>
                <a:gd name="T41" fmla="*/ 26 h 168"/>
                <a:gd name="T42" fmla="*/ 34 w 160"/>
                <a:gd name="T43" fmla="*/ 16 h 168"/>
                <a:gd name="T44" fmla="*/ 48 w 160"/>
                <a:gd name="T45" fmla="*/ 6 h 168"/>
                <a:gd name="T46" fmla="*/ 63 w 160"/>
                <a:gd name="T47" fmla="*/ 2 h 168"/>
                <a:gd name="T48" fmla="*/ 78 w 160"/>
                <a:gd name="T49" fmla="*/ 0 h 168"/>
                <a:gd name="T50" fmla="*/ 88 w 160"/>
                <a:gd name="T51" fmla="*/ 0 h 168"/>
                <a:gd name="T52" fmla="*/ 95 w 160"/>
                <a:gd name="T53" fmla="*/ 2 h 168"/>
                <a:gd name="T54" fmla="*/ 103 w 160"/>
                <a:gd name="T55" fmla="*/ 3 h 168"/>
                <a:gd name="T56" fmla="*/ 110 w 160"/>
                <a:gd name="T57" fmla="*/ 6 h 168"/>
                <a:gd name="T58" fmla="*/ 117 w 160"/>
                <a:gd name="T59" fmla="*/ 10 h 168"/>
                <a:gd name="T60" fmla="*/ 123 w 160"/>
                <a:gd name="T61" fmla="*/ 15 h 168"/>
                <a:gd name="T62" fmla="*/ 129 w 160"/>
                <a:gd name="T63" fmla="*/ 19 h 168"/>
                <a:gd name="T64" fmla="*/ 135 w 160"/>
                <a:gd name="T65" fmla="*/ 23 h 168"/>
                <a:gd name="T66" fmla="*/ 141 w 160"/>
                <a:gd name="T67" fmla="*/ 30 h 168"/>
                <a:gd name="T68" fmla="*/ 145 w 160"/>
                <a:gd name="T69" fmla="*/ 37 h 168"/>
                <a:gd name="T70" fmla="*/ 150 w 160"/>
                <a:gd name="T71" fmla="*/ 44 h 168"/>
                <a:gd name="T72" fmla="*/ 153 w 160"/>
                <a:gd name="T73" fmla="*/ 50 h 168"/>
                <a:gd name="T74" fmla="*/ 156 w 160"/>
                <a:gd name="T75" fmla="*/ 59 h 168"/>
                <a:gd name="T76" fmla="*/ 158 w 160"/>
                <a:gd name="T77" fmla="*/ 67 h 168"/>
                <a:gd name="T78" fmla="*/ 159 w 160"/>
                <a:gd name="T79" fmla="*/ 74 h 168"/>
                <a:gd name="T80" fmla="*/ 158 w 160"/>
                <a:gd name="T81" fmla="*/ 83 h 168"/>
                <a:gd name="T82" fmla="*/ 159 w 160"/>
                <a:gd name="T83" fmla="*/ 100 h 168"/>
                <a:gd name="T84" fmla="*/ 152 w 160"/>
                <a:gd name="T85" fmla="*/ 116 h 168"/>
                <a:gd name="T86" fmla="*/ 147 w 160"/>
                <a:gd name="T87" fmla="*/ 130 h 168"/>
                <a:gd name="T88" fmla="*/ 137 w 160"/>
                <a:gd name="T89" fmla="*/ 142 h 168"/>
                <a:gd name="T90" fmla="*/ 125 w 160"/>
                <a:gd name="T91" fmla="*/ 152 h 168"/>
                <a:gd name="T92" fmla="*/ 113 w 160"/>
                <a:gd name="T93" fmla="*/ 161 h 168"/>
                <a:gd name="T94" fmla="*/ 97 w 160"/>
                <a:gd name="T95" fmla="*/ 165 h 168"/>
                <a:gd name="T96" fmla="*/ 81 w 160"/>
                <a:gd name="T97" fmla="*/ 166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81" y="166"/>
                  </a:moveTo>
                  <a:lnTo>
                    <a:pt x="73" y="167"/>
                  </a:lnTo>
                  <a:lnTo>
                    <a:pt x="64" y="166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3" y="158"/>
                  </a:lnTo>
                  <a:lnTo>
                    <a:pt x="37" y="154"/>
                  </a:lnTo>
                  <a:lnTo>
                    <a:pt x="31" y="149"/>
                  </a:lnTo>
                  <a:lnTo>
                    <a:pt x="24" y="143"/>
                  </a:lnTo>
                  <a:lnTo>
                    <a:pt x="18" y="137"/>
                  </a:lnTo>
                  <a:lnTo>
                    <a:pt x="15" y="132"/>
                  </a:lnTo>
                  <a:lnTo>
                    <a:pt x="11" y="126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3" y="26"/>
                  </a:lnTo>
                  <a:lnTo>
                    <a:pt x="34" y="16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41" y="30"/>
                  </a:lnTo>
                  <a:lnTo>
                    <a:pt x="145" y="37"/>
                  </a:lnTo>
                  <a:lnTo>
                    <a:pt x="150" y="44"/>
                  </a:lnTo>
                  <a:lnTo>
                    <a:pt x="153" y="50"/>
                  </a:lnTo>
                  <a:lnTo>
                    <a:pt x="156" y="59"/>
                  </a:lnTo>
                  <a:lnTo>
                    <a:pt x="158" y="67"/>
                  </a:lnTo>
                  <a:lnTo>
                    <a:pt x="159" y="74"/>
                  </a:lnTo>
                  <a:lnTo>
                    <a:pt x="158" y="83"/>
                  </a:lnTo>
                  <a:lnTo>
                    <a:pt x="159" y="100"/>
                  </a:lnTo>
                  <a:lnTo>
                    <a:pt x="152" y="116"/>
                  </a:lnTo>
                  <a:lnTo>
                    <a:pt x="147" y="130"/>
                  </a:lnTo>
                  <a:lnTo>
                    <a:pt x="137" y="142"/>
                  </a:lnTo>
                  <a:lnTo>
                    <a:pt x="125" y="152"/>
                  </a:lnTo>
                  <a:lnTo>
                    <a:pt x="113" y="161"/>
                  </a:lnTo>
                  <a:lnTo>
                    <a:pt x="97" y="165"/>
                  </a:lnTo>
                  <a:lnTo>
                    <a:pt x="81" y="166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9" name="Freeform 243"/>
            <p:cNvSpPr>
              <a:spLocks/>
            </p:cNvSpPr>
            <p:nvPr/>
          </p:nvSpPr>
          <p:spPr bwMode="auto">
            <a:xfrm>
              <a:off x="2340" y="1987"/>
              <a:ext cx="166" cy="175"/>
            </a:xfrm>
            <a:custGeom>
              <a:avLst/>
              <a:gdLst>
                <a:gd name="T0" fmla="*/ 84 w 166"/>
                <a:gd name="T1" fmla="*/ 174 h 175"/>
                <a:gd name="T2" fmla="*/ 84 w 166"/>
                <a:gd name="T3" fmla="*/ 174 h 175"/>
                <a:gd name="T4" fmla="*/ 76 w 166"/>
                <a:gd name="T5" fmla="*/ 173 h 175"/>
                <a:gd name="T6" fmla="*/ 67 w 166"/>
                <a:gd name="T7" fmla="*/ 172 h 175"/>
                <a:gd name="T8" fmla="*/ 59 w 166"/>
                <a:gd name="T9" fmla="*/ 170 h 175"/>
                <a:gd name="T10" fmla="*/ 52 w 166"/>
                <a:gd name="T11" fmla="*/ 166 h 175"/>
                <a:gd name="T12" fmla="*/ 44 w 166"/>
                <a:gd name="T13" fmla="*/ 163 h 175"/>
                <a:gd name="T14" fmla="*/ 37 w 166"/>
                <a:gd name="T15" fmla="*/ 159 h 175"/>
                <a:gd name="T16" fmla="*/ 31 w 166"/>
                <a:gd name="T17" fmla="*/ 155 h 175"/>
                <a:gd name="T18" fmla="*/ 25 w 166"/>
                <a:gd name="T19" fmla="*/ 149 h 175"/>
                <a:gd name="T20" fmla="*/ 19 w 166"/>
                <a:gd name="T21" fmla="*/ 142 h 175"/>
                <a:gd name="T22" fmla="*/ 15 w 166"/>
                <a:gd name="T23" fmla="*/ 136 h 175"/>
                <a:gd name="T24" fmla="*/ 10 w 166"/>
                <a:gd name="T25" fmla="*/ 130 h 175"/>
                <a:gd name="T26" fmla="*/ 7 w 166"/>
                <a:gd name="T27" fmla="*/ 122 h 175"/>
                <a:gd name="T28" fmla="*/ 4 w 166"/>
                <a:gd name="T29" fmla="*/ 114 h 175"/>
                <a:gd name="T30" fmla="*/ 1 w 166"/>
                <a:gd name="T31" fmla="*/ 106 h 175"/>
                <a:gd name="T32" fmla="*/ 0 w 166"/>
                <a:gd name="T33" fmla="*/ 95 h 175"/>
                <a:gd name="T34" fmla="*/ 0 w 166"/>
                <a:gd name="T35" fmla="*/ 88 h 175"/>
                <a:gd name="T36" fmla="*/ 2 w 166"/>
                <a:gd name="T37" fmla="*/ 71 h 175"/>
                <a:gd name="T38" fmla="*/ 5 w 166"/>
                <a:gd name="T39" fmla="*/ 55 h 175"/>
                <a:gd name="T40" fmla="*/ 13 w 166"/>
                <a:gd name="T41" fmla="*/ 39 h 175"/>
                <a:gd name="T42" fmla="*/ 23 w 166"/>
                <a:gd name="T43" fmla="*/ 27 h 175"/>
                <a:gd name="T44" fmla="*/ 35 w 166"/>
                <a:gd name="T45" fmla="*/ 16 h 175"/>
                <a:gd name="T46" fmla="*/ 50 w 166"/>
                <a:gd name="T47" fmla="*/ 7 h 175"/>
                <a:gd name="T48" fmla="*/ 65 w 166"/>
                <a:gd name="T49" fmla="*/ 2 h 175"/>
                <a:gd name="T50" fmla="*/ 81 w 166"/>
                <a:gd name="T51" fmla="*/ 0 h 175"/>
                <a:gd name="T52" fmla="*/ 91 w 166"/>
                <a:gd name="T53" fmla="*/ 1 h 175"/>
                <a:gd name="T54" fmla="*/ 98 w 166"/>
                <a:gd name="T55" fmla="*/ 1 h 175"/>
                <a:gd name="T56" fmla="*/ 107 w 166"/>
                <a:gd name="T57" fmla="*/ 3 h 175"/>
                <a:gd name="T58" fmla="*/ 114 w 166"/>
                <a:gd name="T59" fmla="*/ 6 h 175"/>
                <a:gd name="T60" fmla="*/ 121 w 166"/>
                <a:gd name="T61" fmla="*/ 11 h 175"/>
                <a:gd name="T62" fmla="*/ 128 w 166"/>
                <a:gd name="T63" fmla="*/ 15 h 175"/>
                <a:gd name="T64" fmla="*/ 134 w 166"/>
                <a:gd name="T65" fmla="*/ 19 h 175"/>
                <a:gd name="T66" fmla="*/ 140 w 166"/>
                <a:gd name="T67" fmla="*/ 24 h 175"/>
                <a:gd name="T68" fmla="*/ 146 w 166"/>
                <a:gd name="T69" fmla="*/ 31 h 175"/>
                <a:gd name="T70" fmla="*/ 150 w 166"/>
                <a:gd name="T71" fmla="*/ 39 h 175"/>
                <a:gd name="T72" fmla="*/ 155 w 166"/>
                <a:gd name="T73" fmla="*/ 46 h 175"/>
                <a:gd name="T74" fmla="*/ 159 w 166"/>
                <a:gd name="T75" fmla="*/ 52 h 175"/>
                <a:gd name="T76" fmla="*/ 160 w 166"/>
                <a:gd name="T77" fmla="*/ 61 h 175"/>
                <a:gd name="T78" fmla="*/ 163 w 166"/>
                <a:gd name="T79" fmla="*/ 68 h 175"/>
                <a:gd name="T80" fmla="*/ 164 w 166"/>
                <a:gd name="T81" fmla="*/ 77 h 175"/>
                <a:gd name="T82" fmla="*/ 165 w 166"/>
                <a:gd name="T83" fmla="*/ 86 h 175"/>
                <a:gd name="T84" fmla="*/ 164 w 166"/>
                <a:gd name="T85" fmla="*/ 104 h 175"/>
                <a:gd name="T86" fmla="*/ 158 w 166"/>
                <a:gd name="T87" fmla="*/ 120 h 175"/>
                <a:gd name="T88" fmla="*/ 151 w 166"/>
                <a:gd name="T89" fmla="*/ 135 h 175"/>
                <a:gd name="T90" fmla="*/ 142 w 166"/>
                <a:gd name="T91" fmla="*/ 148 h 175"/>
                <a:gd name="T92" fmla="*/ 130 w 166"/>
                <a:gd name="T93" fmla="*/ 158 h 175"/>
                <a:gd name="T94" fmla="*/ 115 w 166"/>
                <a:gd name="T95" fmla="*/ 167 h 175"/>
                <a:gd name="T96" fmla="*/ 101 w 166"/>
                <a:gd name="T97" fmla="*/ 171 h 175"/>
                <a:gd name="T98" fmla="*/ 84 w 166"/>
                <a:gd name="T99" fmla="*/ 17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75"/>
                <a:gd name="T152" fmla="*/ 166 w 166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75">
                  <a:moveTo>
                    <a:pt x="84" y="174"/>
                  </a:moveTo>
                  <a:lnTo>
                    <a:pt x="84" y="174"/>
                  </a:lnTo>
                  <a:lnTo>
                    <a:pt x="76" y="173"/>
                  </a:lnTo>
                  <a:lnTo>
                    <a:pt x="67" y="172"/>
                  </a:lnTo>
                  <a:lnTo>
                    <a:pt x="59" y="170"/>
                  </a:lnTo>
                  <a:lnTo>
                    <a:pt x="52" y="166"/>
                  </a:lnTo>
                  <a:lnTo>
                    <a:pt x="44" y="163"/>
                  </a:lnTo>
                  <a:lnTo>
                    <a:pt x="37" y="159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0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1" y="10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5" y="55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6"/>
                  </a:lnTo>
                  <a:lnTo>
                    <a:pt x="50" y="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1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4" y="6"/>
                  </a:lnTo>
                  <a:lnTo>
                    <a:pt x="121" y="11"/>
                  </a:lnTo>
                  <a:lnTo>
                    <a:pt x="128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6" y="31"/>
                  </a:lnTo>
                  <a:lnTo>
                    <a:pt x="150" y="39"/>
                  </a:lnTo>
                  <a:lnTo>
                    <a:pt x="155" y="46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3" y="68"/>
                  </a:lnTo>
                  <a:lnTo>
                    <a:pt x="164" y="77"/>
                  </a:lnTo>
                  <a:lnTo>
                    <a:pt x="165" y="86"/>
                  </a:lnTo>
                  <a:lnTo>
                    <a:pt x="164" y="104"/>
                  </a:lnTo>
                  <a:lnTo>
                    <a:pt x="158" y="120"/>
                  </a:lnTo>
                  <a:lnTo>
                    <a:pt x="151" y="135"/>
                  </a:lnTo>
                  <a:lnTo>
                    <a:pt x="142" y="148"/>
                  </a:lnTo>
                  <a:lnTo>
                    <a:pt x="130" y="158"/>
                  </a:lnTo>
                  <a:lnTo>
                    <a:pt x="115" y="167"/>
                  </a:lnTo>
                  <a:lnTo>
                    <a:pt x="101" y="171"/>
                  </a:lnTo>
                  <a:lnTo>
                    <a:pt x="84" y="1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0" name="Freeform 244"/>
            <p:cNvSpPr>
              <a:spLocks/>
            </p:cNvSpPr>
            <p:nvPr/>
          </p:nvSpPr>
          <p:spPr bwMode="auto">
            <a:xfrm>
              <a:off x="2371" y="2022"/>
              <a:ext cx="100" cy="98"/>
            </a:xfrm>
            <a:custGeom>
              <a:avLst/>
              <a:gdLst>
                <a:gd name="T0" fmla="*/ 50 w 100"/>
                <a:gd name="T1" fmla="*/ 97 h 98"/>
                <a:gd name="T2" fmla="*/ 40 w 100"/>
                <a:gd name="T3" fmla="*/ 97 h 98"/>
                <a:gd name="T4" fmla="*/ 32 w 100"/>
                <a:gd name="T5" fmla="*/ 94 h 98"/>
                <a:gd name="T6" fmla="*/ 24 w 100"/>
                <a:gd name="T7" fmla="*/ 89 h 98"/>
                <a:gd name="T8" fmla="*/ 15 w 100"/>
                <a:gd name="T9" fmla="*/ 83 h 98"/>
                <a:gd name="T10" fmla="*/ 10 w 100"/>
                <a:gd name="T11" fmla="*/ 76 h 98"/>
                <a:gd name="T12" fmla="*/ 4 w 100"/>
                <a:gd name="T13" fmla="*/ 67 h 98"/>
                <a:gd name="T14" fmla="*/ 2 w 100"/>
                <a:gd name="T15" fmla="*/ 58 h 98"/>
                <a:gd name="T16" fmla="*/ 0 w 100"/>
                <a:gd name="T17" fmla="*/ 50 h 98"/>
                <a:gd name="T18" fmla="*/ 1 w 100"/>
                <a:gd name="T19" fmla="*/ 38 h 98"/>
                <a:gd name="T20" fmla="*/ 4 w 100"/>
                <a:gd name="T21" fmla="*/ 29 h 98"/>
                <a:gd name="T22" fmla="*/ 8 w 100"/>
                <a:gd name="T23" fmla="*/ 22 h 98"/>
                <a:gd name="T24" fmla="*/ 14 w 100"/>
                <a:gd name="T25" fmla="*/ 14 h 98"/>
                <a:gd name="T26" fmla="*/ 22 w 100"/>
                <a:gd name="T27" fmla="*/ 8 h 98"/>
                <a:gd name="T28" fmla="*/ 30 w 100"/>
                <a:gd name="T29" fmla="*/ 3 h 98"/>
                <a:gd name="T30" fmla="*/ 40 w 100"/>
                <a:gd name="T31" fmla="*/ 0 h 98"/>
                <a:gd name="T32" fmla="*/ 48 w 100"/>
                <a:gd name="T33" fmla="*/ 0 h 98"/>
                <a:gd name="T34" fmla="*/ 59 w 100"/>
                <a:gd name="T35" fmla="*/ 1 h 98"/>
                <a:gd name="T36" fmla="*/ 69 w 100"/>
                <a:gd name="T37" fmla="*/ 2 h 98"/>
                <a:gd name="T38" fmla="*/ 76 w 100"/>
                <a:gd name="T39" fmla="*/ 7 h 98"/>
                <a:gd name="T40" fmla="*/ 83 w 100"/>
                <a:gd name="T41" fmla="*/ 14 h 98"/>
                <a:gd name="T42" fmla="*/ 90 w 100"/>
                <a:gd name="T43" fmla="*/ 19 h 98"/>
                <a:gd name="T44" fmla="*/ 95 w 100"/>
                <a:gd name="T45" fmla="*/ 29 h 98"/>
                <a:gd name="T46" fmla="*/ 98 w 100"/>
                <a:gd name="T47" fmla="*/ 37 h 98"/>
                <a:gd name="T48" fmla="*/ 99 w 100"/>
                <a:gd name="T49" fmla="*/ 46 h 98"/>
                <a:gd name="T50" fmla="*/ 98 w 100"/>
                <a:gd name="T51" fmla="*/ 58 h 98"/>
                <a:gd name="T52" fmla="*/ 96 w 100"/>
                <a:gd name="T53" fmla="*/ 66 h 98"/>
                <a:gd name="T54" fmla="*/ 91 w 100"/>
                <a:gd name="T55" fmla="*/ 74 h 98"/>
                <a:gd name="T56" fmla="*/ 85 w 100"/>
                <a:gd name="T57" fmla="*/ 83 h 98"/>
                <a:gd name="T58" fmla="*/ 79 w 100"/>
                <a:gd name="T59" fmla="*/ 87 h 98"/>
                <a:gd name="T60" fmla="*/ 70 w 100"/>
                <a:gd name="T61" fmla="*/ 93 h 98"/>
                <a:gd name="T62" fmla="*/ 60 w 100"/>
                <a:gd name="T63" fmla="*/ 97 h 98"/>
                <a:gd name="T64" fmla="*/ 50 w 100"/>
                <a:gd name="T65" fmla="*/ 9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8"/>
                <a:gd name="T101" fmla="*/ 100 w 10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8">
                  <a:moveTo>
                    <a:pt x="50" y="97"/>
                  </a:moveTo>
                  <a:lnTo>
                    <a:pt x="40" y="97"/>
                  </a:lnTo>
                  <a:lnTo>
                    <a:pt x="32" y="94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6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3" y="14"/>
                  </a:lnTo>
                  <a:lnTo>
                    <a:pt x="90" y="19"/>
                  </a:lnTo>
                  <a:lnTo>
                    <a:pt x="95" y="29"/>
                  </a:lnTo>
                  <a:lnTo>
                    <a:pt x="98" y="37"/>
                  </a:lnTo>
                  <a:lnTo>
                    <a:pt x="99" y="46"/>
                  </a:lnTo>
                  <a:lnTo>
                    <a:pt x="98" y="58"/>
                  </a:lnTo>
                  <a:lnTo>
                    <a:pt x="96" y="66"/>
                  </a:lnTo>
                  <a:lnTo>
                    <a:pt x="91" y="74"/>
                  </a:lnTo>
                  <a:lnTo>
                    <a:pt x="85" y="83"/>
                  </a:lnTo>
                  <a:lnTo>
                    <a:pt x="79" y="87"/>
                  </a:lnTo>
                  <a:lnTo>
                    <a:pt x="70" y="93"/>
                  </a:lnTo>
                  <a:lnTo>
                    <a:pt x="60" y="97"/>
                  </a:lnTo>
                  <a:lnTo>
                    <a:pt x="50" y="9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1" name="Freeform 245"/>
            <p:cNvSpPr>
              <a:spLocks/>
            </p:cNvSpPr>
            <p:nvPr/>
          </p:nvSpPr>
          <p:spPr bwMode="auto">
            <a:xfrm>
              <a:off x="2402" y="2051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17 w 42"/>
                <a:gd name="T3" fmla="*/ 1 h 42"/>
                <a:gd name="T4" fmla="*/ 12 w 42"/>
                <a:gd name="T5" fmla="*/ 3 h 42"/>
                <a:gd name="T6" fmla="*/ 8 w 42"/>
                <a:gd name="T7" fmla="*/ 4 h 42"/>
                <a:gd name="T8" fmla="*/ 6 w 42"/>
                <a:gd name="T9" fmla="*/ 7 h 42"/>
                <a:gd name="T10" fmla="*/ 3 w 42"/>
                <a:gd name="T11" fmla="*/ 10 h 42"/>
                <a:gd name="T12" fmla="*/ 0 w 42"/>
                <a:gd name="T13" fmla="*/ 14 h 42"/>
                <a:gd name="T14" fmla="*/ 0 w 42"/>
                <a:gd name="T15" fmla="*/ 17 h 42"/>
                <a:gd name="T16" fmla="*/ 0 w 42"/>
                <a:gd name="T17" fmla="*/ 22 h 42"/>
                <a:gd name="T18" fmla="*/ 0 w 42"/>
                <a:gd name="T19" fmla="*/ 25 h 42"/>
                <a:gd name="T20" fmla="*/ 2 w 42"/>
                <a:gd name="T21" fmla="*/ 29 h 42"/>
                <a:gd name="T22" fmla="*/ 5 w 42"/>
                <a:gd name="T23" fmla="*/ 33 h 42"/>
                <a:gd name="T24" fmla="*/ 7 w 42"/>
                <a:gd name="T25" fmla="*/ 35 h 42"/>
                <a:gd name="T26" fmla="*/ 9 w 42"/>
                <a:gd name="T27" fmla="*/ 38 h 42"/>
                <a:gd name="T28" fmla="*/ 14 w 42"/>
                <a:gd name="T29" fmla="*/ 40 h 42"/>
                <a:gd name="T30" fmla="*/ 17 w 42"/>
                <a:gd name="T31" fmla="*/ 40 h 42"/>
                <a:gd name="T32" fmla="*/ 22 w 42"/>
                <a:gd name="T33" fmla="*/ 41 h 42"/>
                <a:gd name="T34" fmla="*/ 29 w 42"/>
                <a:gd name="T35" fmla="*/ 40 h 42"/>
                <a:gd name="T36" fmla="*/ 36 w 42"/>
                <a:gd name="T37" fmla="*/ 35 h 42"/>
                <a:gd name="T38" fmla="*/ 39 w 42"/>
                <a:gd name="T39" fmla="*/ 29 h 42"/>
                <a:gd name="T40" fmla="*/ 41 w 42"/>
                <a:gd name="T41" fmla="*/ 21 h 42"/>
                <a:gd name="T42" fmla="*/ 40 w 42"/>
                <a:gd name="T43" fmla="*/ 17 h 42"/>
                <a:gd name="T44" fmla="*/ 39 w 42"/>
                <a:gd name="T45" fmla="*/ 13 h 42"/>
                <a:gd name="T46" fmla="*/ 37 w 42"/>
                <a:gd name="T47" fmla="*/ 10 h 42"/>
                <a:gd name="T48" fmla="*/ 36 w 42"/>
                <a:gd name="T49" fmla="*/ 7 h 42"/>
                <a:gd name="T50" fmla="*/ 31 w 42"/>
                <a:gd name="T51" fmla="*/ 4 h 42"/>
                <a:gd name="T52" fmla="*/ 28 w 42"/>
                <a:gd name="T53" fmla="*/ 3 h 42"/>
                <a:gd name="T54" fmla="*/ 24 w 42"/>
                <a:gd name="T55" fmla="*/ 1 h 42"/>
                <a:gd name="T56" fmla="*/ 21 w 42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42"/>
                <a:gd name="T89" fmla="*/ 42 w 4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42">
                  <a:moveTo>
                    <a:pt x="21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2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2" name="Freeform 246"/>
            <p:cNvSpPr>
              <a:spLocks/>
            </p:cNvSpPr>
            <p:nvPr/>
          </p:nvSpPr>
          <p:spPr bwMode="auto">
            <a:xfrm>
              <a:off x="1728" y="1808"/>
              <a:ext cx="43" cy="155"/>
            </a:xfrm>
            <a:custGeom>
              <a:avLst/>
              <a:gdLst>
                <a:gd name="T0" fmla="*/ 41 w 43"/>
                <a:gd name="T1" fmla="*/ 0 h 155"/>
                <a:gd name="T2" fmla="*/ 0 w 43"/>
                <a:gd name="T3" fmla="*/ 0 h 155"/>
                <a:gd name="T4" fmla="*/ 0 w 43"/>
                <a:gd name="T5" fmla="*/ 154 h 155"/>
                <a:gd name="T6" fmla="*/ 42 w 43"/>
                <a:gd name="T7" fmla="*/ 154 h 155"/>
                <a:gd name="T8" fmla="*/ 41 w 43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5"/>
                <a:gd name="T17" fmla="*/ 43 w 43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5">
                  <a:moveTo>
                    <a:pt x="41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3" name="Freeform 247"/>
            <p:cNvSpPr>
              <a:spLocks/>
            </p:cNvSpPr>
            <p:nvPr/>
          </p:nvSpPr>
          <p:spPr bwMode="auto">
            <a:xfrm>
              <a:off x="1683" y="1809"/>
              <a:ext cx="43" cy="154"/>
            </a:xfrm>
            <a:custGeom>
              <a:avLst/>
              <a:gdLst>
                <a:gd name="T0" fmla="*/ 41 w 43"/>
                <a:gd name="T1" fmla="*/ 0 h 154"/>
                <a:gd name="T2" fmla="*/ 0 w 43"/>
                <a:gd name="T3" fmla="*/ 0 h 154"/>
                <a:gd name="T4" fmla="*/ 1 w 43"/>
                <a:gd name="T5" fmla="*/ 152 h 154"/>
                <a:gd name="T6" fmla="*/ 42 w 43"/>
                <a:gd name="T7" fmla="*/ 153 h 154"/>
                <a:gd name="T8" fmla="*/ 41 w 4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4"/>
                <a:gd name="T17" fmla="*/ 43 w 4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4">
                  <a:moveTo>
                    <a:pt x="41" y="0"/>
                  </a:moveTo>
                  <a:lnTo>
                    <a:pt x="0" y="0"/>
                  </a:lnTo>
                  <a:lnTo>
                    <a:pt x="1" y="152"/>
                  </a:lnTo>
                  <a:lnTo>
                    <a:pt x="42" y="153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4" name="Freeform 248"/>
            <p:cNvSpPr>
              <a:spLocks/>
            </p:cNvSpPr>
            <p:nvPr/>
          </p:nvSpPr>
          <p:spPr bwMode="auto">
            <a:xfrm>
              <a:off x="1644" y="1805"/>
              <a:ext cx="42" cy="156"/>
            </a:xfrm>
            <a:custGeom>
              <a:avLst/>
              <a:gdLst>
                <a:gd name="T0" fmla="*/ 41 w 42"/>
                <a:gd name="T1" fmla="*/ 0 h 156"/>
                <a:gd name="T2" fmla="*/ 1 w 42"/>
                <a:gd name="T3" fmla="*/ 1 h 156"/>
                <a:gd name="T4" fmla="*/ 0 w 42"/>
                <a:gd name="T5" fmla="*/ 155 h 156"/>
                <a:gd name="T6" fmla="*/ 41 w 42"/>
                <a:gd name="T7" fmla="*/ 154 h 156"/>
                <a:gd name="T8" fmla="*/ 41 w 4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6"/>
                <a:gd name="T17" fmla="*/ 42 w 4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6">
                  <a:moveTo>
                    <a:pt x="41" y="0"/>
                  </a:moveTo>
                  <a:lnTo>
                    <a:pt x="1" y="1"/>
                  </a:lnTo>
                  <a:lnTo>
                    <a:pt x="0" y="155"/>
                  </a:lnTo>
                  <a:lnTo>
                    <a:pt x="41" y="154"/>
                  </a:lnTo>
                  <a:lnTo>
                    <a:pt x="41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49"/>
          <p:cNvGrpSpPr>
            <a:grpSpLocks/>
          </p:cNvGrpSpPr>
          <p:nvPr/>
        </p:nvGrpSpPr>
        <p:grpSpPr bwMode="auto">
          <a:xfrm rot="20196822" flipH="1">
            <a:off x="7181850" y="2670175"/>
            <a:ext cx="1276350" cy="365125"/>
            <a:chOff x="1428" y="1536"/>
            <a:chExt cx="2827" cy="820"/>
          </a:xfrm>
        </p:grpSpPr>
        <p:sp>
          <p:nvSpPr>
            <p:cNvPr id="4129" name="Freeform 250"/>
            <p:cNvSpPr>
              <a:spLocks/>
            </p:cNvSpPr>
            <p:nvPr/>
          </p:nvSpPr>
          <p:spPr bwMode="auto">
            <a:xfrm>
              <a:off x="1870" y="1783"/>
              <a:ext cx="501" cy="181"/>
            </a:xfrm>
            <a:custGeom>
              <a:avLst/>
              <a:gdLst>
                <a:gd name="T0" fmla="*/ 498 w 501"/>
                <a:gd name="T1" fmla="*/ 134 h 181"/>
                <a:gd name="T2" fmla="*/ 495 w 501"/>
                <a:gd name="T3" fmla="*/ 133 h 181"/>
                <a:gd name="T4" fmla="*/ 485 w 501"/>
                <a:gd name="T5" fmla="*/ 133 h 181"/>
                <a:gd name="T6" fmla="*/ 469 w 501"/>
                <a:gd name="T7" fmla="*/ 132 h 181"/>
                <a:gd name="T8" fmla="*/ 451 w 501"/>
                <a:gd name="T9" fmla="*/ 130 h 181"/>
                <a:gd name="T10" fmla="*/ 428 w 501"/>
                <a:gd name="T11" fmla="*/ 128 h 181"/>
                <a:gd name="T12" fmla="*/ 399 w 501"/>
                <a:gd name="T13" fmla="*/ 125 h 181"/>
                <a:gd name="T14" fmla="*/ 371 w 501"/>
                <a:gd name="T15" fmla="*/ 124 h 181"/>
                <a:gd name="T16" fmla="*/ 339 w 501"/>
                <a:gd name="T17" fmla="*/ 121 h 181"/>
                <a:gd name="T18" fmla="*/ 308 w 501"/>
                <a:gd name="T19" fmla="*/ 119 h 181"/>
                <a:gd name="T20" fmla="*/ 276 w 501"/>
                <a:gd name="T21" fmla="*/ 116 h 181"/>
                <a:gd name="T22" fmla="*/ 245 w 501"/>
                <a:gd name="T23" fmla="*/ 113 h 181"/>
                <a:gd name="T24" fmla="*/ 216 w 501"/>
                <a:gd name="T25" fmla="*/ 111 h 181"/>
                <a:gd name="T26" fmla="*/ 189 w 501"/>
                <a:gd name="T27" fmla="*/ 109 h 181"/>
                <a:gd name="T28" fmla="*/ 166 w 501"/>
                <a:gd name="T29" fmla="*/ 106 h 181"/>
                <a:gd name="T30" fmla="*/ 146 w 501"/>
                <a:gd name="T31" fmla="*/ 103 h 181"/>
                <a:gd name="T32" fmla="*/ 131 w 501"/>
                <a:gd name="T33" fmla="*/ 101 h 181"/>
                <a:gd name="T34" fmla="*/ 119 w 501"/>
                <a:gd name="T35" fmla="*/ 100 h 181"/>
                <a:gd name="T36" fmla="*/ 107 w 501"/>
                <a:gd name="T37" fmla="*/ 96 h 181"/>
                <a:gd name="T38" fmla="*/ 95 w 501"/>
                <a:gd name="T39" fmla="*/ 89 h 181"/>
                <a:gd name="T40" fmla="*/ 85 w 501"/>
                <a:gd name="T41" fmla="*/ 82 h 181"/>
                <a:gd name="T42" fmla="*/ 74 w 501"/>
                <a:gd name="T43" fmla="*/ 72 h 181"/>
                <a:gd name="T44" fmla="*/ 62 w 501"/>
                <a:gd name="T45" fmla="*/ 63 h 181"/>
                <a:gd name="T46" fmla="*/ 52 w 501"/>
                <a:gd name="T47" fmla="*/ 55 h 181"/>
                <a:gd name="T48" fmla="*/ 41 w 501"/>
                <a:gd name="T49" fmla="*/ 45 h 181"/>
                <a:gd name="T50" fmla="*/ 33 w 501"/>
                <a:gd name="T51" fmla="*/ 36 h 181"/>
                <a:gd name="T52" fmla="*/ 26 w 501"/>
                <a:gd name="T53" fmla="*/ 27 h 181"/>
                <a:gd name="T54" fmla="*/ 18 w 501"/>
                <a:gd name="T55" fmla="*/ 18 h 181"/>
                <a:gd name="T56" fmla="*/ 12 w 501"/>
                <a:gd name="T57" fmla="*/ 11 h 181"/>
                <a:gd name="T58" fmla="*/ 7 w 501"/>
                <a:gd name="T59" fmla="*/ 4 h 181"/>
                <a:gd name="T60" fmla="*/ 3 w 501"/>
                <a:gd name="T61" fmla="*/ 2 h 181"/>
                <a:gd name="T62" fmla="*/ 0 w 501"/>
                <a:gd name="T63" fmla="*/ 0 h 181"/>
                <a:gd name="T64" fmla="*/ 0 w 501"/>
                <a:gd name="T65" fmla="*/ 1 h 181"/>
                <a:gd name="T66" fmla="*/ 6 w 501"/>
                <a:gd name="T67" fmla="*/ 180 h 181"/>
                <a:gd name="T68" fmla="*/ 500 w 501"/>
                <a:gd name="T69" fmla="*/ 176 h 181"/>
                <a:gd name="T70" fmla="*/ 498 w 501"/>
                <a:gd name="T71" fmla="*/ 134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1"/>
                <a:gd name="T110" fmla="*/ 501 w 501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1">
                  <a:moveTo>
                    <a:pt x="498" y="134"/>
                  </a:moveTo>
                  <a:lnTo>
                    <a:pt x="495" y="133"/>
                  </a:lnTo>
                  <a:lnTo>
                    <a:pt x="485" y="133"/>
                  </a:lnTo>
                  <a:lnTo>
                    <a:pt x="469" y="132"/>
                  </a:lnTo>
                  <a:lnTo>
                    <a:pt x="451" y="130"/>
                  </a:lnTo>
                  <a:lnTo>
                    <a:pt x="428" y="128"/>
                  </a:lnTo>
                  <a:lnTo>
                    <a:pt x="399" y="125"/>
                  </a:lnTo>
                  <a:lnTo>
                    <a:pt x="371" y="124"/>
                  </a:lnTo>
                  <a:lnTo>
                    <a:pt x="339" y="121"/>
                  </a:lnTo>
                  <a:lnTo>
                    <a:pt x="308" y="119"/>
                  </a:lnTo>
                  <a:lnTo>
                    <a:pt x="276" y="116"/>
                  </a:lnTo>
                  <a:lnTo>
                    <a:pt x="245" y="113"/>
                  </a:lnTo>
                  <a:lnTo>
                    <a:pt x="216" y="111"/>
                  </a:lnTo>
                  <a:lnTo>
                    <a:pt x="189" y="109"/>
                  </a:lnTo>
                  <a:lnTo>
                    <a:pt x="166" y="106"/>
                  </a:lnTo>
                  <a:lnTo>
                    <a:pt x="146" y="103"/>
                  </a:lnTo>
                  <a:lnTo>
                    <a:pt x="131" y="101"/>
                  </a:lnTo>
                  <a:lnTo>
                    <a:pt x="119" y="100"/>
                  </a:lnTo>
                  <a:lnTo>
                    <a:pt x="107" y="96"/>
                  </a:lnTo>
                  <a:lnTo>
                    <a:pt x="95" y="89"/>
                  </a:lnTo>
                  <a:lnTo>
                    <a:pt x="85" y="82"/>
                  </a:lnTo>
                  <a:lnTo>
                    <a:pt x="74" y="72"/>
                  </a:lnTo>
                  <a:lnTo>
                    <a:pt x="62" y="63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33" y="36"/>
                  </a:lnTo>
                  <a:lnTo>
                    <a:pt x="26" y="27"/>
                  </a:lnTo>
                  <a:lnTo>
                    <a:pt x="18" y="18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80"/>
                  </a:lnTo>
                  <a:lnTo>
                    <a:pt x="500" y="176"/>
                  </a:lnTo>
                  <a:lnTo>
                    <a:pt x="498" y="13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0" name="Freeform 251"/>
            <p:cNvSpPr>
              <a:spLocks/>
            </p:cNvSpPr>
            <p:nvPr/>
          </p:nvSpPr>
          <p:spPr bwMode="auto">
            <a:xfrm>
              <a:off x="1869" y="1785"/>
              <a:ext cx="506" cy="184"/>
            </a:xfrm>
            <a:custGeom>
              <a:avLst/>
              <a:gdLst>
                <a:gd name="T0" fmla="*/ 504 w 506"/>
                <a:gd name="T1" fmla="*/ 134 h 184"/>
                <a:gd name="T2" fmla="*/ 504 w 506"/>
                <a:gd name="T3" fmla="*/ 134 h 184"/>
                <a:gd name="T4" fmla="*/ 501 w 506"/>
                <a:gd name="T5" fmla="*/ 133 h 184"/>
                <a:gd name="T6" fmla="*/ 492 w 506"/>
                <a:gd name="T7" fmla="*/ 133 h 184"/>
                <a:gd name="T8" fmla="*/ 476 w 506"/>
                <a:gd name="T9" fmla="*/ 132 h 184"/>
                <a:gd name="T10" fmla="*/ 456 w 506"/>
                <a:gd name="T11" fmla="*/ 130 h 184"/>
                <a:gd name="T12" fmla="*/ 431 w 506"/>
                <a:gd name="T13" fmla="*/ 128 h 184"/>
                <a:gd name="T14" fmla="*/ 404 w 506"/>
                <a:gd name="T15" fmla="*/ 126 h 184"/>
                <a:gd name="T16" fmla="*/ 375 w 506"/>
                <a:gd name="T17" fmla="*/ 124 h 184"/>
                <a:gd name="T18" fmla="*/ 344 w 506"/>
                <a:gd name="T19" fmla="*/ 121 h 184"/>
                <a:gd name="T20" fmla="*/ 312 w 506"/>
                <a:gd name="T21" fmla="*/ 119 h 184"/>
                <a:gd name="T22" fmla="*/ 279 w 506"/>
                <a:gd name="T23" fmla="*/ 117 h 184"/>
                <a:gd name="T24" fmla="*/ 248 w 506"/>
                <a:gd name="T25" fmla="*/ 115 h 184"/>
                <a:gd name="T26" fmla="*/ 219 w 506"/>
                <a:gd name="T27" fmla="*/ 112 h 184"/>
                <a:gd name="T28" fmla="*/ 190 w 506"/>
                <a:gd name="T29" fmla="*/ 108 h 184"/>
                <a:gd name="T30" fmla="*/ 168 w 506"/>
                <a:gd name="T31" fmla="*/ 108 h 184"/>
                <a:gd name="T32" fmla="*/ 148 w 506"/>
                <a:gd name="T33" fmla="*/ 105 h 184"/>
                <a:gd name="T34" fmla="*/ 133 w 506"/>
                <a:gd name="T35" fmla="*/ 103 h 184"/>
                <a:gd name="T36" fmla="*/ 121 w 506"/>
                <a:gd name="T37" fmla="*/ 101 h 184"/>
                <a:gd name="T38" fmla="*/ 109 w 506"/>
                <a:gd name="T39" fmla="*/ 97 h 184"/>
                <a:gd name="T40" fmla="*/ 96 w 506"/>
                <a:gd name="T41" fmla="*/ 90 h 184"/>
                <a:gd name="T42" fmla="*/ 86 w 506"/>
                <a:gd name="T43" fmla="*/ 83 h 184"/>
                <a:gd name="T44" fmla="*/ 75 w 506"/>
                <a:gd name="T45" fmla="*/ 74 h 184"/>
                <a:gd name="T46" fmla="*/ 63 w 506"/>
                <a:gd name="T47" fmla="*/ 65 h 184"/>
                <a:gd name="T48" fmla="*/ 53 w 506"/>
                <a:gd name="T49" fmla="*/ 54 h 184"/>
                <a:gd name="T50" fmla="*/ 43 w 506"/>
                <a:gd name="T51" fmla="*/ 45 h 184"/>
                <a:gd name="T52" fmla="*/ 33 w 506"/>
                <a:gd name="T53" fmla="*/ 36 h 184"/>
                <a:gd name="T54" fmla="*/ 27 w 506"/>
                <a:gd name="T55" fmla="*/ 26 h 184"/>
                <a:gd name="T56" fmla="*/ 18 w 506"/>
                <a:gd name="T57" fmla="*/ 18 h 184"/>
                <a:gd name="T58" fmla="*/ 13 w 506"/>
                <a:gd name="T59" fmla="*/ 11 h 184"/>
                <a:gd name="T60" fmla="*/ 7 w 506"/>
                <a:gd name="T61" fmla="*/ 4 h 184"/>
                <a:gd name="T62" fmla="*/ 3 w 506"/>
                <a:gd name="T63" fmla="*/ 2 h 184"/>
                <a:gd name="T64" fmla="*/ 1 w 506"/>
                <a:gd name="T65" fmla="*/ 0 h 184"/>
                <a:gd name="T66" fmla="*/ 0 w 506"/>
                <a:gd name="T67" fmla="*/ 1 h 184"/>
                <a:gd name="T68" fmla="*/ 6 w 506"/>
                <a:gd name="T69" fmla="*/ 183 h 184"/>
                <a:gd name="T70" fmla="*/ 505 w 506"/>
                <a:gd name="T71" fmla="*/ 178 h 184"/>
                <a:gd name="T72" fmla="*/ 504 w 506"/>
                <a:gd name="T73" fmla="*/ 134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6"/>
                <a:gd name="T112" fmla="*/ 0 h 184"/>
                <a:gd name="T113" fmla="*/ 506 w 506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6" h="184">
                  <a:moveTo>
                    <a:pt x="504" y="134"/>
                  </a:moveTo>
                  <a:lnTo>
                    <a:pt x="504" y="134"/>
                  </a:lnTo>
                  <a:lnTo>
                    <a:pt x="501" y="133"/>
                  </a:lnTo>
                  <a:lnTo>
                    <a:pt x="492" y="133"/>
                  </a:lnTo>
                  <a:lnTo>
                    <a:pt x="476" y="132"/>
                  </a:lnTo>
                  <a:lnTo>
                    <a:pt x="456" y="130"/>
                  </a:lnTo>
                  <a:lnTo>
                    <a:pt x="431" y="128"/>
                  </a:lnTo>
                  <a:lnTo>
                    <a:pt x="404" y="126"/>
                  </a:lnTo>
                  <a:lnTo>
                    <a:pt x="375" y="124"/>
                  </a:lnTo>
                  <a:lnTo>
                    <a:pt x="344" y="121"/>
                  </a:lnTo>
                  <a:lnTo>
                    <a:pt x="312" y="119"/>
                  </a:lnTo>
                  <a:lnTo>
                    <a:pt x="279" y="117"/>
                  </a:lnTo>
                  <a:lnTo>
                    <a:pt x="248" y="115"/>
                  </a:lnTo>
                  <a:lnTo>
                    <a:pt x="219" y="112"/>
                  </a:lnTo>
                  <a:lnTo>
                    <a:pt x="190" y="108"/>
                  </a:lnTo>
                  <a:lnTo>
                    <a:pt x="168" y="108"/>
                  </a:lnTo>
                  <a:lnTo>
                    <a:pt x="148" y="105"/>
                  </a:lnTo>
                  <a:lnTo>
                    <a:pt x="133" y="103"/>
                  </a:lnTo>
                  <a:lnTo>
                    <a:pt x="121" y="101"/>
                  </a:lnTo>
                  <a:lnTo>
                    <a:pt x="109" y="97"/>
                  </a:lnTo>
                  <a:lnTo>
                    <a:pt x="96" y="90"/>
                  </a:lnTo>
                  <a:lnTo>
                    <a:pt x="86" y="83"/>
                  </a:lnTo>
                  <a:lnTo>
                    <a:pt x="75" y="74"/>
                  </a:lnTo>
                  <a:lnTo>
                    <a:pt x="63" y="65"/>
                  </a:lnTo>
                  <a:lnTo>
                    <a:pt x="53" y="54"/>
                  </a:lnTo>
                  <a:lnTo>
                    <a:pt x="43" y="45"/>
                  </a:lnTo>
                  <a:lnTo>
                    <a:pt x="33" y="36"/>
                  </a:lnTo>
                  <a:lnTo>
                    <a:pt x="27" y="26"/>
                  </a:lnTo>
                  <a:lnTo>
                    <a:pt x="18" y="18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83"/>
                  </a:lnTo>
                  <a:lnTo>
                    <a:pt x="505" y="178"/>
                  </a:lnTo>
                  <a:lnTo>
                    <a:pt x="504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1" name="Freeform 252"/>
            <p:cNvSpPr>
              <a:spLocks/>
            </p:cNvSpPr>
            <p:nvPr/>
          </p:nvSpPr>
          <p:spPr bwMode="auto">
            <a:xfrm>
              <a:off x="1431" y="1536"/>
              <a:ext cx="2633" cy="700"/>
            </a:xfrm>
            <a:custGeom>
              <a:avLst/>
              <a:gdLst>
                <a:gd name="T0" fmla="*/ 2632 w 2633"/>
                <a:gd name="T1" fmla="*/ 523 h 700"/>
                <a:gd name="T2" fmla="*/ 2598 w 2633"/>
                <a:gd name="T3" fmla="*/ 402 h 700"/>
                <a:gd name="T4" fmla="*/ 2555 w 2633"/>
                <a:gd name="T5" fmla="*/ 396 h 700"/>
                <a:gd name="T6" fmla="*/ 2518 w 2633"/>
                <a:gd name="T7" fmla="*/ 390 h 700"/>
                <a:gd name="T8" fmla="*/ 2487 w 2633"/>
                <a:gd name="T9" fmla="*/ 386 h 700"/>
                <a:gd name="T10" fmla="*/ 2457 w 2633"/>
                <a:gd name="T11" fmla="*/ 382 h 700"/>
                <a:gd name="T12" fmla="*/ 2424 w 2633"/>
                <a:gd name="T13" fmla="*/ 379 h 700"/>
                <a:gd name="T14" fmla="*/ 2391 w 2633"/>
                <a:gd name="T15" fmla="*/ 376 h 700"/>
                <a:gd name="T16" fmla="*/ 2355 w 2633"/>
                <a:gd name="T17" fmla="*/ 375 h 700"/>
                <a:gd name="T18" fmla="*/ 2310 w 2633"/>
                <a:gd name="T19" fmla="*/ 370 h 700"/>
                <a:gd name="T20" fmla="*/ 2261 w 2633"/>
                <a:gd name="T21" fmla="*/ 367 h 700"/>
                <a:gd name="T22" fmla="*/ 2201 w 2633"/>
                <a:gd name="T23" fmla="*/ 361 h 700"/>
                <a:gd name="T24" fmla="*/ 2068 w 2633"/>
                <a:gd name="T25" fmla="*/ 304 h 700"/>
                <a:gd name="T26" fmla="*/ 1945 w 2633"/>
                <a:gd name="T27" fmla="*/ 262 h 700"/>
                <a:gd name="T28" fmla="*/ 1829 w 2633"/>
                <a:gd name="T29" fmla="*/ 235 h 700"/>
                <a:gd name="T30" fmla="*/ 1720 w 2633"/>
                <a:gd name="T31" fmla="*/ 220 h 700"/>
                <a:gd name="T32" fmla="*/ 1620 w 2633"/>
                <a:gd name="T33" fmla="*/ 216 h 700"/>
                <a:gd name="T34" fmla="*/ 1533 w 2633"/>
                <a:gd name="T35" fmla="*/ 220 h 700"/>
                <a:gd name="T36" fmla="*/ 1454 w 2633"/>
                <a:gd name="T37" fmla="*/ 229 h 700"/>
                <a:gd name="T38" fmla="*/ 1387 w 2633"/>
                <a:gd name="T39" fmla="*/ 243 h 700"/>
                <a:gd name="T40" fmla="*/ 1329 w 2633"/>
                <a:gd name="T41" fmla="*/ 258 h 700"/>
                <a:gd name="T42" fmla="*/ 1287 w 2633"/>
                <a:gd name="T43" fmla="*/ 273 h 700"/>
                <a:gd name="T44" fmla="*/ 1244 w 2633"/>
                <a:gd name="T45" fmla="*/ 290 h 700"/>
                <a:gd name="T46" fmla="*/ 1169 w 2633"/>
                <a:gd name="T47" fmla="*/ 316 h 700"/>
                <a:gd name="T48" fmla="*/ 1086 w 2633"/>
                <a:gd name="T49" fmla="*/ 339 h 700"/>
                <a:gd name="T50" fmla="*/ 1009 w 2633"/>
                <a:gd name="T51" fmla="*/ 359 h 700"/>
                <a:gd name="T52" fmla="*/ 951 w 2633"/>
                <a:gd name="T53" fmla="*/ 373 h 700"/>
                <a:gd name="T54" fmla="*/ 924 w 2633"/>
                <a:gd name="T55" fmla="*/ 379 h 700"/>
                <a:gd name="T56" fmla="*/ 912 w 2633"/>
                <a:gd name="T57" fmla="*/ 381 h 700"/>
                <a:gd name="T58" fmla="*/ 885 w 2633"/>
                <a:gd name="T59" fmla="*/ 388 h 700"/>
                <a:gd name="T60" fmla="*/ 845 w 2633"/>
                <a:gd name="T61" fmla="*/ 396 h 700"/>
                <a:gd name="T62" fmla="*/ 795 w 2633"/>
                <a:gd name="T63" fmla="*/ 405 h 700"/>
                <a:gd name="T64" fmla="*/ 740 w 2633"/>
                <a:gd name="T65" fmla="*/ 410 h 700"/>
                <a:gd name="T66" fmla="*/ 682 w 2633"/>
                <a:gd name="T67" fmla="*/ 411 h 700"/>
                <a:gd name="T68" fmla="*/ 625 w 2633"/>
                <a:gd name="T69" fmla="*/ 407 h 700"/>
                <a:gd name="T70" fmla="*/ 574 w 2633"/>
                <a:gd name="T71" fmla="*/ 394 h 700"/>
                <a:gd name="T72" fmla="*/ 526 w 2633"/>
                <a:gd name="T73" fmla="*/ 370 h 700"/>
                <a:gd name="T74" fmla="*/ 489 w 2633"/>
                <a:gd name="T75" fmla="*/ 335 h 700"/>
                <a:gd name="T76" fmla="*/ 316 w 2633"/>
                <a:gd name="T77" fmla="*/ 41 h 700"/>
                <a:gd name="T78" fmla="*/ 305 w 2633"/>
                <a:gd name="T79" fmla="*/ 27 h 700"/>
                <a:gd name="T80" fmla="*/ 276 w 2633"/>
                <a:gd name="T81" fmla="*/ 8 h 700"/>
                <a:gd name="T82" fmla="*/ 228 w 2633"/>
                <a:gd name="T83" fmla="*/ 1 h 700"/>
                <a:gd name="T84" fmla="*/ 188 w 2633"/>
                <a:gd name="T85" fmla="*/ 2 h 700"/>
                <a:gd name="T86" fmla="*/ 147 w 2633"/>
                <a:gd name="T87" fmla="*/ 2 h 700"/>
                <a:gd name="T88" fmla="*/ 111 w 2633"/>
                <a:gd name="T89" fmla="*/ 2 h 700"/>
                <a:gd name="T90" fmla="*/ 83 w 2633"/>
                <a:gd name="T91" fmla="*/ 3 h 700"/>
                <a:gd name="T92" fmla="*/ 72 w 2633"/>
                <a:gd name="T93" fmla="*/ 5 h 700"/>
                <a:gd name="T94" fmla="*/ 57 w 2633"/>
                <a:gd name="T95" fmla="*/ 126 h 700"/>
                <a:gd name="T96" fmla="*/ 46 w 2633"/>
                <a:gd name="T97" fmla="*/ 247 h 700"/>
                <a:gd name="T98" fmla="*/ 33 w 2633"/>
                <a:gd name="T99" fmla="*/ 368 h 700"/>
                <a:gd name="T100" fmla="*/ 21 w 2633"/>
                <a:gd name="T101" fmla="*/ 489 h 700"/>
                <a:gd name="T102" fmla="*/ 6 w 2633"/>
                <a:gd name="T103" fmla="*/ 610 h 700"/>
                <a:gd name="T104" fmla="*/ 0 w 2633"/>
                <a:gd name="T105" fmla="*/ 659 h 700"/>
                <a:gd name="T106" fmla="*/ 3 w 2633"/>
                <a:gd name="T107" fmla="*/ 671 h 700"/>
                <a:gd name="T108" fmla="*/ 28 w 2633"/>
                <a:gd name="T109" fmla="*/ 679 h 7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3"/>
                <a:gd name="T166" fmla="*/ 0 h 700"/>
                <a:gd name="T167" fmla="*/ 2633 w 2633"/>
                <a:gd name="T168" fmla="*/ 700 h 7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3" h="700">
                  <a:moveTo>
                    <a:pt x="201" y="695"/>
                  </a:moveTo>
                  <a:lnTo>
                    <a:pt x="198" y="621"/>
                  </a:lnTo>
                  <a:lnTo>
                    <a:pt x="2632" y="523"/>
                  </a:lnTo>
                  <a:lnTo>
                    <a:pt x="2630" y="407"/>
                  </a:lnTo>
                  <a:lnTo>
                    <a:pt x="2613" y="404"/>
                  </a:lnTo>
                  <a:lnTo>
                    <a:pt x="2598" y="402"/>
                  </a:lnTo>
                  <a:lnTo>
                    <a:pt x="2583" y="399"/>
                  </a:lnTo>
                  <a:lnTo>
                    <a:pt x="2569" y="398"/>
                  </a:lnTo>
                  <a:lnTo>
                    <a:pt x="2555" y="396"/>
                  </a:lnTo>
                  <a:lnTo>
                    <a:pt x="2543" y="394"/>
                  </a:lnTo>
                  <a:lnTo>
                    <a:pt x="2530" y="393"/>
                  </a:lnTo>
                  <a:lnTo>
                    <a:pt x="2518" y="390"/>
                  </a:lnTo>
                  <a:lnTo>
                    <a:pt x="2509" y="388"/>
                  </a:lnTo>
                  <a:lnTo>
                    <a:pt x="2497" y="387"/>
                  </a:lnTo>
                  <a:lnTo>
                    <a:pt x="2487" y="386"/>
                  </a:lnTo>
                  <a:lnTo>
                    <a:pt x="2476" y="385"/>
                  </a:lnTo>
                  <a:lnTo>
                    <a:pt x="2465" y="384"/>
                  </a:lnTo>
                  <a:lnTo>
                    <a:pt x="2457" y="382"/>
                  </a:lnTo>
                  <a:lnTo>
                    <a:pt x="2445" y="381"/>
                  </a:lnTo>
                  <a:lnTo>
                    <a:pt x="2435" y="381"/>
                  </a:lnTo>
                  <a:lnTo>
                    <a:pt x="2424" y="379"/>
                  </a:lnTo>
                  <a:lnTo>
                    <a:pt x="2414" y="379"/>
                  </a:lnTo>
                  <a:lnTo>
                    <a:pt x="2403" y="377"/>
                  </a:lnTo>
                  <a:lnTo>
                    <a:pt x="2391" y="376"/>
                  </a:lnTo>
                  <a:lnTo>
                    <a:pt x="2379" y="376"/>
                  </a:lnTo>
                  <a:lnTo>
                    <a:pt x="2367" y="374"/>
                  </a:lnTo>
                  <a:lnTo>
                    <a:pt x="2355" y="375"/>
                  </a:lnTo>
                  <a:lnTo>
                    <a:pt x="2340" y="372"/>
                  </a:lnTo>
                  <a:lnTo>
                    <a:pt x="2326" y="371"/>
                  </a:lnTo>
                  <a:lnTo>
                    <a:pt x="2310" y="370"/>
                  </a:lnTo>
                  <a:lnTo>
                    <a:pt x="2294" y="370"/>
                  </a:lnTo>
                  <a:lnTo>
                    <a:pt x="2279" y="368"/>
                  </a:lnTo>
                  <a:lnTo>
                    <a:pt x="2261" y="367"/>
                  </a:lnTo>
                  <a:lnTo>
                    <a:pt x="2241" y="365"/>
                  </a:lnTo>
                  <a:lnTo>
                    <a:pt x="2222" y="363"/>
                  </a:lnTo>
                  <a:lnTo>
                    <a:pt x="2201" y="361"/>
                  </a:lnTo>
                  <a:lnTo>
                    <a:pt x="2155" y="340"/>
                  </a:lnTo>
                  <a:lnTo>
                    <a:pt x="2111" y="320"/>
                  </a:lnTo>
                  <a:lnTo>
                    <a:pt x="2068" y="304"/>
                  </a:lnTo>
                  <a:lnTo>
                    <a:pt x="2027" y="289"/>
                  </a:lnTo>
                  <a:lnTo>
                    <a:pt x="1985" y="275"/>
                  </a:lnTo>
                  <a:lnTo>
                    <a:pt x="1945" y="262"/>
                  </a:lnTo>
                  <a:lnTo>
                    <a:pt x="1905" y="253"/>
                  </a:lnTo>
                  <a:lnTo>
                    <a:pt x="1866" y="243"/>
                  </a:lnTo>
                  <a:lnTo>
                    <a:pt x="1829" y="235"/>
                  </a:lnTo>
                  <a:lnTo>
                    <a:pt x="1792" y="230"/>
                  </a:lnTo>
                  <a:lnTo>
                    <a:pt x="1755" y="224"/>
                  </a:lnTo>
                  <a:lnTo>
                    <a:pt x="1720" y="220"/>
                  </a:lnTo>
                  <a:lnTo>
                    <a:pt x="1686" y="218"/>
                  </a:lnTo>
                  <a:lnTo>
                    <a:pt x="1653" y="217"/>
                  </a:lnTo>
                  <a:lnTo>
                    <a:pt x="1620" y="216"/>
                  </a:lnTo>
                  <a:lnTo>
                    <a:pt x="1592" y="216"/>
                  </a:lnTo>
                  <a:lnTo>
                    <a:pt x="1561" y="218"/>
                  </a:lnTo>
                  <a:lnTo>
                    <a:pt x="1533" y="220"/>
                  </a:lnTo>
                  <a:lnTo>
                    <a:pt x="1506" y="223"/>
                  </a:lnTo>
                  <a:lnTo>
                    <a:pt x="1480" y="225"/>
                  </a:lnTo>
                  <a:lnTo>
                    <a:pt x="1454" y="229"/>
                  </a:lnTo>
                  <a:lnTo>
                    <a:pt x="1430" y="233"/>
                  </a:lnTo>
                  <a:lnTo>
                    <a:pt x="1408" y="239"/>
                  </a:lnTo>
                  <a:lnTo>
                    <a:pt x="1387" y="243"/>
                  </a:lnTo>
                  <a:lnTo>
                    <a:pt x="1367" y="247"/>
                  </a:lnTo>
                  <a:lnTo>
                    <a:pt x="1347" y="252"/>
                  </a:lnTo>
                  <a:lnTo>
                    <a:pt x="1329" y="258"/>
                  </a:lnTo>
                  <a:lnTo>
                    <a:pt x="1313" y="262"/>
                  </a:lnTo>
                  <a:lnTo>
                    <a:pt x="1300" y="268"/>
                  </a:lnTo>
                  <a:lnTo>
                    <a:pt x="1287" y="273"/>
                  </a:lnTo>
                  <a:lnTo>
                    <a:pt x="1273" y="279"/>
                  </a:lnTo>
                  <a:lnTo>
                    <a:pt x="1264" y="283"/>
                  </a:lnTo>
                  <a:lnTo>
                    <a:pt x="1244" y="290"/>
                  </a:lnTo>
                  <a:lnTo>
                    <a:pt x="1221" y="298"/>
                  </a:lnTo>
                  <a:lnTo>
                    <a:pt x="1195" y="307"/>
                  </a:lnTo>
                  <a:lnTo>
                    <a:pt x="1169" y="316"/>
                  </a:lnTo>
                  <a:lnTo>
                    <a:pt x="1142" y="323"/>
                  </a:lnTo>
                  <a:lnTo>
                    <a:pt x="1113" y="331"/>
                  </a:lnTo>
                  <a:lnTo>
                    <a:pt x="1086" y="339"/>
                  </a:lnTo>
                  <a:lnTo>
                    <a:pt x="1060" y="347"/>
                  </a:lnTo>
                  <a:lnTo>
                    <a:pt x="1034" y="353"/>
                  </a:lnTo>
                  <a:lnTo>
                    <a:pt x="1009" y="359"/>
                  </a:lnTo>
                  <a:lnTo>
                    <a:pt x="987" y="364"/>
                  </a:lnTo>
                  <a:lnTo>
                    <a:pt x="967" y="369"/>
                  </a:lnTo>
                  <a:lnTo>
                    <a:pt x="951" y="373"/>
                  </a:lnTo>
                  <a:lnTo>
                    <a:pt x="938" y="375"/>
                  </a:lnTo>
                  <a:lnTo>
                    <a:pt x="929" y="377"/>
                  </a:lnTo>
                  <a:lnTo>
                    <a:pt x="924" y="379"/>
                  </a:lnTo>
                  <a:lnTo>
                    <a:pt x="923" y="379"/>
                  </a:lnTo>
                  <a:lnTo>
                    <a:pt x="919" y="380"/>
                  </a:lnTo>
                  <a:lnTo>
                    <a:pt x="912" y="381"/>
                  </a:lnTo>
                  <a:lnTo>
                    <a:pt x="904" y="383"/>
                  </a:lnTo>
                  <a:lnTo>
                    <a:pt x="896" y="386"/>
                  </a:lnTo>
                  <a:lnTo>
                    <a:pt x="885" y="388"/>
                  </a:lnTo>
                  <a:lnTo>
                    <a:pt x="873" y="390"/>
                  </a:lnTo>
                  <a:lnTo>
                    <a:pt x="861" y="394"/>
                  </a:lnTo>
                  <a:lnTo>
                    <a:pt x="845" y="396"/>
                  </a:lnTo>
                  <a:lnTo>
                    <a:pt x="830" y="400"/>
                  </a:lnTo>
                  <a:lnTo>
                    <a:pt x="813" y="402"/>
                  </a:lnTo>
                  <a:lnTo>
                    <a:pt x="795" y="405"/>
                  </a:lnTo>
                  <a:lnTo>
                    <a:pt x="778" y="408"/>
                  </a:lnTo>
                  <a:lnTo>
                    <a:pt x="760" y="410"/>
                  </a:lnTo>
                  <a:lnTo>
                    <a:pt x="740" y="410"/>
                  </a:lnTo>
                  <a:lnTo>
                    <a:pt x="722" y="412"/>
                  </a:lnTo>
                  <a:lnTo>
                    <a:pt x="702" y="411"/>
                  </a:lnTo>
                  <a:lnTo>
                    <a:pt x="682" y="411"/>
                  </a:lnTo>
                  <a:lnTo>
                    <a:pt x="663" y="411"/>
                  </a:lnTo>
                  <a:lnTo>
                    <a:pt x="644" y="410"/>
                  </a:lnTo>
                  <a:lnTo>
                    <a:pt x="625" y="407"/>
                  </a:lnTo>
                  <a:lnTo>
                    <a:pt x="607" y="403"/>
                  </a:lnTo>
                  <a:lnTo>
                    <a:pt x="590" y="399"/>
                  </a:lnTo>
                  <a:lnTo>
                    <a:pt x="574" y="394"/>
                  </a:lnTo>
                  <a:lnTo>
                    <a:pt x="557" y="387"/>
                  </a:lnTo>
                  <a:lnTo>
                    <a:pt x="541" y="379"/>
                  </a:lnTo>
                  <a:lnTo>
                    <a:pt x="526" y="370"/>
                  </a:lnTo>
                  <a:lnTo>
                    <a:pt x="513" y="359"/>
                  </a:lnTo>
                  <a:lnTo>
                    <a:pt x="500" y="348"/>
                  </a:lnTo>
                  <a:lnTo>
                    <a:pt x="489" y="335"/>
                  </a:lnTo>
                  <a:lnTo>
                    <a:pt x="480" y="318"/>
                  </a:lnTo>
                  <a:lnTo>
                    <a:pt x="472" y="302"/>
                  </a:lnTo>
                  <a:lnTo>
                    <a:pt x="316" y="41"/>
                  </a:lnTo>
                  <a:lnTo>
                    <a:pt x="313" y="38"/>
                  </a:lnTo>
                  <a:lnTo>
                    <a:pt x="310" y="33"/>
                  </a:lnTo>
                  <a:lnTo>
                    <a:pt x="305" y="27"/>
                  </a:lnTo>
                  <a:lnTo>
                    <a:pt x="298" y="21"/>
                  </a:lnTo>
                  <a:lnTo>
                    <a:pt x="288" y="13"/>
                  </a:lnTo>
                  <a:lnTo>
                    <a:pt x="276" y="8"/>
                  </a:lnTo>
                  <a:lnTo>
                    <a:pt x="259" y="4"/>
                  </a:lnTo>
                  <a:lnTo>
                    <a:pt x="239" y="2"/>
                  </a:lnTo>
                  <a:lnTo>
                    <a:pt x="228" y="1"/>
                  </a:lnTo>
                  <a:lnTo>
                    <a:pt x="217" y="1"/>
                  </a:lnTo>
                  <a:lnTo>
                    <a:pt x="202" y="1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62" y="1"/>
                  </a:lnTo>
                  <a:lnTo>
                    <a:pt x="147" y="2"/>
                  </a:lnTo>
                  <a:lnTo>
                    <a:pt x="134" y="1"/>
                  </a:lnTo>
                  <a:lnTo>
                    <a:pt x="121" y="1"/>
                  </a:lnTo>
                  <a:lnTo>
                    <a:pt x="111" y="2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66" y="45"/>
                  </a:lnTo>
                  <a:lnTo>
                    <a:pt x="62" y="86"/>
                  </a:lnTo>
                  <a:lnTo>
                    <a:pt x="57" y="126"/>
                  </a:lnTo>
                  <a:lnTo>
                    <a:pt x="53" y="166"/>
                  </a:lnTo>
                  <a:lnTo>
                    <a:pt x="48" y="207"/>
                  </a:lnTo>
                  <a:lnTo>
                    <a:pt x="46" y="247"/>
                  </a:lnTo>
                  <a:lnTo>
                    <a:pt x="41" y="288"/>
                  </a:lnTo>
                  <a:lnTo>
                    <a:pt x="36" y="329"/>
                  </a:lnTo>
                  <a:lnTo>
                    <a:pt x="33" y="368"/>
                  </a:lnTo>
                  <a:lnTo>
                    <a:pt x="28" y="409"/>
                  </a:lnTo>
                  <a:lnTo>
                    <a:pt x="24" y="450"/>
                  </a:lnTo>
                  <a:lnTo>
                    <a:pt x="21" y="489"/>
                  </a:lnTo>
                  <a:lnTo>
                    <a:pt x="15" y="530"/>
                  </a:lnTo>
                  <a:lnTo>
                    <a:pt x="11" y="570"/>
                  </a:lnTo>
                  <a:lnTo>
                    <a:pt x="6" y="610"/>
                  </a:lnTo>
                  <a:lnTo>
                    <a:pt x="1" y="651"/>
                  </a:lnTo>
                  <a:lnTo>
                    <a:pt x="1" y="656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2" y="668"/>
                  </a:lnTo>
                  <a:lnTo>
                    <a:pt x="3" y="671"/>
                  </a:lnTo>
                  <a:lnTo>
                    <a:pt x="9" y="674"/>
                  </a:lnTo>
                  <a:lnTo>
                    <a:pt x="16" y="677"/>
                  </a:lnTo>
                  <a:lnTo>
                    <a:pt x="28" y="679"/>
                  </a:lnTo>
                  <a:lnTo>
                    <a:pt x="163" y="699"/>
                  </a:lnTo>
                  <a:lnTo>
                    <a:pt x="201" y="69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2" name="Freeform 253"/>
            <p:cNvSpPr>
              <a:spLocks/>
            </p:cNvSpPr>
            <p:nvPr/>
          </p:nvSpPr>
          <p:spPr bwMode="auto">
            <a:xfrm>
              <a:off x="1428" y="1539"/>
              <a:ext cx="2640" cy="703"/>
            </a:xfrm>
            <a:custGeom>
              <a:avLst/>
              <a:gdLst>
                <a:gd name="T0" fmla="*/ 2639 w 2640"/>
                <a:gd name="T1" fmla="*/ 523 h 703"/>
                <a:gd name="T2" fmla="*/ 2607 w 2640"/>
                <a:gd name="T3" fmla="*/ 401 h 703"/>
                <a:gd name="T4" fmla="*/ 2563 w 2640"/>
                <a:gd name="T5" fmla="*/ 395 h 703"/>
                <a:gd name="T6" fmla="*/ 2527 w 2640"/>
                <a:gd name="T7" fmla="*/ 390 h 703"/>
                <a:gd name="T8" fmla="*/ 2495 w 2640"/>
                <a:gd name="T9" fmla="*/ 385 h 703"/>
                <a:gd name="T10" fmla="*/ 2464 w 2640"/>
                <a:gd name="T11" fmla="*/ 381 h 703"/>
                <a:gd name="T12" fmla="*/ 2432 w 2640"/>
                <a:gd name="T13" fmla="*/ 378 h 703"/>
                <a:gd name="T14" fmla="*/ 2399 w 2640"/>
                <a:gd name="T15" fmla="*/ 374 h 703"/>
                <a:gd name="T16" fmla="*/ 2362 w 2640"/>
                <a:gd name="T17" fmla="*/ 373 h 703"/>
                <a:gd name="T18" fmla="*/ 2318 w 2640"/>
                <a:gd name="T19" fmla="*/ 369 h 703"/>
                <a:gd name="T20" fmla="*/ 2268 w 2640"/>
                <a:gd name="T21" fmla="*/ 366 h 703"/>
                <a:gd name="T22" fmla="*/ 2208 w 2640"/>
                <a:gd name="T23" fmla="*/ 361 h 703"/>
                <a:gd name="T24" fmla="*/ 2076 w 2640"/>
                <a:gd name="T25" fmla="*/ 303 h 703"/>
                <a:gd name="T26" fmla="*/ 1952 w 2640"/>
                <a:gd name="T27" fmla="*/ 262 h 703"/>
                <a:gd name="T28" fmla="*/ 1836 w 2640"/>
                <a:gd name="T29" fmla="*/ 234 h 703"/>
                <a:gd name="T30" fmla="*/ 1727 w 2640"/>
                <a:gd name="T31" fmla="*/ 219 h 703"/>
                <a:gd name="T32" fmla="*/ 1627 w 2640"/>
                <a:gd name="T33" fmla="*/ 216 h 703"/>
                <a:gd name="T34" fmla="*/ 1539 w 2640"/>
                <a:gd name="T35" fmla="*/ 219 h 703"/>
                <a:gd name="T36" fmla="*/ 1460 w 2640"/>
                <a:gd name="T37" fmla="*/ 228 h 703"/>
                <a:gd name="T38" fmla="*/ 1391 w 2640"/>
                <a:gd name="T39" fmla="*/ 243 h 703"/>
                <a:gd name="T40" fmla="*/ 1334 w 2640"/>
                <a:gd name="T41" fmla="*/ 258 h 703"/>
                <a:gd name="T42" fmla="*/ 1290 w 2640"/>
                <a:gd name="T43" fmla="*/ 273 h 703"/>
                <a:gd name="T44" fmla="*/ 1248 w 2640"/>
                <a:gd name="T45" fmla="*/ 290 h 703"/>
                <a:gd name="T46" fmla="*/ 1174 w 2640"/>
                <a:gd name="T47" fmla="*/ 316 h 703"/>
                <a:gd name="T48" fmla="*/ 1090 w 2640"/>
                <a:gd name="T49" fmla="*/ 340 h 703"/>
                <a:gd name="T50" fmla="*/ 1013 w 2640"/>
                <a:gd name="T51" fmla="*/ 360 h 703"/>
                <a:gd name="T52" fmla="*/ 955 w 2640"/>
                <a:gd name="T53" fmla="*/ 374 h 703"/>
                <a:gd name="T54" fmla="*/ 928 w 2640"/>
                <a:gd name="T55" fmla="*/ 379 h 703"/>
                <a:gd name="T56" fmla="*/ 916 w 2640"/>
                <a:gd name="T57" fmla="*/ 381 h 703"/>
                <a:gd name="T58" fmla="*/ 889 w 2640"/>
                <a:gd name="T59" fmla="*/ 389 h 703"/>
                <a:gd name="T60" fmla="*/ 849 w 2640"/>
                <a:gd name="T61" fmla="*/ 397 h 703"/>
                <a:gd name="T62" fmla="*/ 799 w 2640"/>
                <a:gd name="T63" fmla="*/ 405 h 703"/>
                <a:gd name="T64" fmla="*/ 744 w 2640"/>
                <a:gd name="T65" fmla="*/ 411 h 703"/>
                <a:gd name="T66" fmla="*/ 686 w 2640"/>
                <a:gd name="T67" fmla="*/ 412 h 703"/>
                <a:gd name="T68" fmla="*/ 628 w 2640"/>
                <a:gd name="T69" fmla="*/ 408 h 703"/>
                <a:gd name="T70" fmla="*/ 576 w 2640"/>
                <a:gd name="T71" fmla="*/ 395 h 703"/>
                <a:gd name="T72" fmla="*/ 529 w 2640"/>
                <a:gd name="T73" fmla="*/ 372 h 703"/>
                <a:gd name="T74" fmla="*/ 492 w 2640"/>
                <a:gd name="T75" fmla="*/ 335 h 703"/>
                <a:gd name="T76" fmla="*/ 318 w 2640"/>
                <a:gd name="T77" fmla="*/ 41 h 703"/>
                <a:gd name="T78" fmla="*/ 308 w 2640"/>
                <a:gd name="T79" fmla="*/ 27 h 703"/>
                <a:gd name="T80" fmla="*/ 278 w 2640"/>
                <a:gd name="T81" fmla="*/ 8 h 703"/>
                <a:gd name="T82" fmla="*/ 230 w 2640"/>
                <a:gd name="T83" fmla="*/ 1 h 703"/>
                <a:gd name="T84" fmla="*/ 190 w 2640"/>
                <a:gd name="T85" fmla="*/ 1 h 703"/>
                <a:gd name="T86" fmla="*/ 149 w 2640"/>
                <a:gd name="T87" fmla="*/ 1 h 703"/>
                <a:gd name="T88" fmla="*/ 113 w 2640"/>
                <a:gd name="T89" fmla="*/ 2 h 703"/>
                <a:gd name="T90" fmla="*/ 84 w 2640"/>
                <a:gd name="T91" fmla="*/ 3 h 703"/>
                <a:gd name="T92" fmla="*/ 74 w 2640"/>
                <a:gd name="T93" fmla="*/ 4 h 703"/>
                <a:gd name="T94" fmla="*/ 59 w 2640"/>
                <a:gd name="T95" fmla="*/ 126 h 703"/>
                <a:gd name="T96" fmla="*/ 47 w 2640"/>
                <a:gd name="T97" fmla="*/ 248 h 703"/>
                <a:gd name="T98" fmla="*/ 34 w 2640"/>
                <a:gd name="T99" fmla="*/ 370 h 703"/>
                <a:gd name="T100" fmla="*/ 21 w 2640"/>
                <a:gd name="T101" fmla="*/ 491 h 703"/>
                <a:gd name="T102" fmla="*/ 7 w 2640"/>
                <a:gd name="T103" fmla="*/ 613 h 703"/>
                <a:gd name="T104" fmla="*/ 0 w 2640"/>
                <a:gd name="T105" fmla="*/ 662 h 703"/>
                <a:gd name="T106" fmla="*/ 4 w 2640"/>
                <a:gd name="T107" fmla="*/ 674 h 703"/>
                <a:gd name="T108" fmla="*/ 29 w 2640"/>
                <a:gd name="T109" fmla="*/ 682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0"/>
                <a:gd name="T166" fmla="*/ 0 h 703"/>
                <a:gd name="T167" fmla="*/ 2640 w 2640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0" h="703">
                  <a:moveTo>
                    <a:pt x="202" y="699"/>
                  </a:moveTo>
                  <a:lnTo>
                    <a:pt x="200" y="623"/>
                  </a:lnTo>
                  <a:lnTo>
                    <a:pt x="2639" y="523"/>
                  </a:lnTo>
                  <a:lnTo>
                    <a:pt x="2638" y="407"/>
                  </a:lnTo>
                  <a:lnTo>
                    <a:pt x="2622" y="403"/>
                  </a:lnTo>
                  <a:lnTo>
                    <a:pt x="2607" y="401"/>
                  </a:lnTo>
                  <a:lnTo>
                    <a:pt x="2592" y="398"/>
                  </a:lnTo>
                  <a:lnTo>
                    <a:pt x="2578" y="397"/>
                  </a:lnTo>
                  <a:lnTo>
                    <a:pt x="2563" y="395"/>
                  </a:lnTo>
                  <a:lnTo>
                    <a:pt x="2551" y="393"/>
                  </a:lnTo>
                  <a:lnTo>
                    <a:pt x="2539" y="392"/>
                  </a:lnTo>
                  <a:lnTo>
                    <a:pt x="2527" y="390"/>
                  </a:lnTo>
                  <a:lnTo>
                    <a:pt x="2517" y="387"/>
                  </a:lnTo>
                  <a:lnTo>
                    <a:pt x="2506" y="386"/>
                  </a:lnTo>
                  <a:lnTo>
                    <a:pt x="2495" y="385"/>
                  </a:lnTo>
                  <a:lnTo>
                    <a:pt x="2484" y="384"/>
                  </a:lnTo>
                  <a:lnTo>
                    <a:pt x="2474" y="383"/>
                  </a:lnTo>
                  <a:lnTo>
                    <a:pt x="2464" y="381"/>
                  </a:lnTo>
                  <a:lnTo>
                    <a:pt x="2453" y="380"/>
                  </a:lnTo>
                  <a:lnTo>
                    <a:pt x="2443" y="380"/>
                  </a:lnTo>
                  <a:lnTo>
                    <a:pt x="2432" y="378"/>
                  </a:lnTo>
                  <a:lnTo>
                    <a:pt x="2422" y="378"/>
                  </a:lnTo>
                  <a:lnTo>
                    <a:pt x="2410" y="377"/>
                  </a:lnTo>
                  <a:lnTo>
                    <a:pt x="2399" y="374"/>
                  </a:lnTo>
                  <a:lnTo>
                    <a:pt x="2387" y="374"/>
                  </a:lnTo>
                  <a:lnTo>
                    <a:pt x="2374" y="372"/>
                  </a:lnTo>
                  <a:lnTo>
                    <a:pt x="2362" y="373"/>
                  </a:lnTo>
                  <a:lnTo>
                    <a:pt x="2348" y="371"/>
                  </a:lnTo>
                  <a:lnTo>
                    <a:pt x="2334" y="370"/>
                  </a:lnTo>
                  <a:lnTo>
                    <a:pt x="2318" y="369"/>
                  </a:lnTo>
                  <a:lnTo>
                    <a:pt x="2302" y="369"/>
                  </a:lnTo>
                  <a:lnTo>
                    <a:pt x="2286" y="366"/>
                  </a:lnTo>
                  <a:lnTo>
                    <a:pt x="2268" y="366"/>
                  </a:lnTo>
                  <a:lnTo>
                    <a:pt x="2248" y="365"/>
                  </a:lnTo>
                  <a:lnTo>
                    <a:pt x="2230" y="362"/>
                  </a:lnTo>
                  <a:lnTo>
                    <a:pt x="2208" y="361"/>
                  </a:lnTo>
                  <a:lnTo>
                    <a:pt x="2162" y="340"/>
                  </a:lnTo>
                  <a:lnTo>
                    <a:pt x="2119" y="320"/>
                  </a:lnTo>
                  <a:lnTo>
                    <a:pt x="2076" y="303"/>
                  </a:lnTo>
                  <a:lnTo>
                    <a:pt x="2034" y="288"/>
                  </a:lnTo>
                  <a:lnTo>
                    <a:pt x="1991" y="274"/>
                  </a:lnTo>
                  <a:lnTo>
                    <a:pt x="1952" y="262"/>
                  </a:lnTo>
                  <a:lnTo>
                    <a:pt x="1912" y="252"/>
                  </a:lnTo>
                  <a:lnTo>
                    <a:pt x="1873" y="243"/>
                  </a:lnTo>
                  <a:lnTo>
                    <a:pt x="1836" y="234"/>
                  </a:lnTo>
                  <a:lnTo>
                    <a:pt x="1799" y="229"/>
                  </a:lnTo>
                  <a:lnTo>
                    <a:pt x="1762" y="224"/>
                  </a:lnTo>
                  <a:lnTo>
                    <a:pt x="1727" y="219"/>
                  </a:lnTo>
                  <a:lnTo>
                    <a:pt x="1693" y="217"/>
                  </a:lnTo>
                  <a:lnTo>
                    <a:pt x="1659" y="215"/>
                  </a:lnTo>
                  <a:lnTo>
                    <a:pt x="1627" y="216"/>
                  </a:lnTo>
                  <a:lnTo>
                    <a:pt x="1597" y="215"/>
                  </a:lnTo>
                  <a:lnTo>
                    <a:pt x="1567" y="217"/>
                  </a:lnTo>
                  <a:lnTo>
                    <a:pt x="1539" y="219"/>
                  </a:lnTo>
                  <a:lnTo>
                    <a:pt x="1511" y="222"/>
                  </a:lnTo>
                  <a:lnTo>
                    <a:pt x="1484" y="224"/>
                  </a:lnTo>
                  <a:lnTo>
                    <a:pt x="1460" y="228"/>
                  </a:lnTo>
                  <a:lnTo>
                    <a:pt x="1435" y="232"/>
                  </a:lnTo>
                  <a:lnTo>
                    <a:pt x="1413" y="238"/>
                  </a:lnTo>
                  <a:lnTo>
                    <a:pt x="1391" y="243"/>
                  </a:lnTo>
                  <a:lnTo>
                    <a:pt x="1371" y="247"/>
                  </a:lnTo>
                  <a:lnTo>
                    <a:pt x="1351" y="252"/>
                  </a:lnTo>
                  <a:lnTo>
                    <a:pt x="1334" y="258"/>
                  </a:lnTo>
                  <a:lnTo>
                    <a:pt x="1319" y="262"/>
                  </a:lnTo>
                  <a:lnTo>
                    <a:pt x="1305" y="268"/>
                  </a:lnTo>
                  <a:lnTo>
                    <a:pt x="1290" y="273"/>
                  </a:lnTo>
                  <a:lnTo>
                    <a:pt x="1279" y="278"/>
                  </a:lnTo>
                  <a:lnTo>
                    <a:pt x="1268" y="283"/>
                  </a:lnTo>
                  <a:lnTo>
                    <a:pt x="1248" y="290"/>
                  </a:lnTo>
                  <a:lnTo>
                    <a:pt x="1225" y="298"/>
                  </a:lnTo>
                  <a:lnTo>
                    <a:pt x="1200" y="307"/>
                  </a:lnTo>
                  <a:lnTo>
                    <a:pt x="1174" y="316"/>
                  </a:lnTo>
                  <a:lnTo>
                    <a:pt x="1146" y="323"/>
                  </a:lnTo>
                  <a:lnTo>
                    <a:pt x="1118" y="331"/>
                  </a:lnTo>
                  <a:lnTo>
                    <a:pt x="1090" y="340"/>
                  </a:lnTo>
                  <a:lnTo>
                    <a:pt x="1063" y="348"/>
                  </a:lnTo>
                  <a:lnTo>
                    <a:pt x="1037" y="354"/>
                  </a:lnTo>
                  <a:lnTo>
                    <a:pt x="1013" y="360"/>
                  </a:lnTo>
                  <a:lnTo>
                    <a:pt x="990" y="364"/>
                  </a:lnTo>
                  <a:lnTo>
                    <a:pt x="971" y="369"/>
                  </a:lnTo>
                  <a:lnTo>
                    <a:pt x="955" y="374"/>
                  </a:lnTo>
                  <a:lnTo>
                    <a:pt x="942" y="375"/>
                  </a:lnTo>
                  <a:lnTo>
                    <a:pt x="932" y="377"/>
                  </a:lnTo>
                  <a:lnTo>
                    <a:pt x="928" y="379"/>
                  </a:lnTo>
                  <a:lnTo>
                    <a:pt x="925" y="380"/>
                  </a:lnTo>
                  <a:lnTo>
                    <a:pt x="923" y="381"/>
                  </a:lnTo>
                  <a:lnTo>
                    <a:pt x="916" y="381"/>
                  </a:lnTo>
                  <a:lnTo>
                    <a:pt x="908" y="384"/>
                  </a:lnTo>
                  <a:lnTo>
                    <a:pt x="900" y="386"/>
                  </a:lnTo>
                  <a:lnTo>
                    <a:pt x="889" y="389"/>
                  </a:lnTo>
                  <a:lnTo>
                    <a:pt x="877" y="390"/>
                  </a:lnTo>
                  <a:lnTo>
                    <a:pt x="865" y="395"/>
                  </a:lnTo>
                  <a:lnTo>
                    <a:pt x="849" y="397"/>
                  </a:lnTo>
                  <a:lnTo>
                    <a:pt x="834" y="401"/>
                  </a:lnTo>
                  <a:lnTo>
                    <a:pt x="816" y="403"/>
                  </a:lnTo>
                  <a:lnTo>
                    <a:pt x="799" y="405"/>
                  </a:lnTo>
                  <a:lnTo>
                    <a:pt x="782" y="409"/>
                  </a:lnTo>
                  <a:lnTo>
                    <a:pt x="764" y="409"/>
                  </a:lnTo>
                  <a:lnTo>
                    <a:pt x="744" y="411"/>
                  </a:lnTo>
                  <a:lnTo>
                    <a:pt x="725" y="412"/>
                  </a:lnTo>
                  <a:lnTo>
                    <a:pt x="706" y="413"/>
                  </a:lnTo>
                  <a:lnTo>
                    <a:pt x="686" y="412"/>
                  </a:lnTo>
                  <a:lnTo>
                    <a:pt x="667" y="413"/>
                  </a:lnTo>
                  <a:lnTo>
                    <a:pt x="648" y="412"/>
                  </a:lnTo>
                  <a:lnTo>
                    <a:pt x="628" y="408"/>
                  </a:lnTo>
                  <a:lnTo>
                    <a:pt x="610" y="405"/>
                  </a:lnTo>
                  <a:lnTo>
                    <a:pt x="593" y="400"/>
                  </a:lnTo>
                  <a:lnTo>
                    <a:pt x="576" y="395"/>
                  </a:lnTo>
                  <a:lnTo>
                    <a:pt x="560" y="388"/>
                  </a:lnTo>
                  <a:lnTo>
                    <a:pt x="544" y="380"/>
                  </a:lnTo>
                  <a:lnTo>
                    <a:pt x="529" y="372"/>
                  </a:lnTo>
                  <a:lnTo>
                    <a:pt x="515" y="361"/>
                  </a:lnTo>
                  <a:lnTo>
                    <a:pt x="503" y="349"/>
                  </a:lnTo>
                  <a:lnTo>
                    <a:pt x="492" y="335"/>
                  </a:lnTo>
                  <a:lnTo>
                    <a:pt x="483" y="319"/>
                  </a:lnTo>
                  <a:lnTo>
                    <a:pt x="474" y="303"/>
                  </a:lnTo>
                  <a:lnTo>
                    <a:pt x="318" y="41"/>
                  </a:lnTo>
                  <a:lnTo>
                    <a:pt x="316" y="38"/>
                  </a:lnTo>
                  <a:lnTo>
                    <a:pt x="313" y="34"/>
                  </a:lnTo>
                  <a:lnTo>
                    <a:pt x="308" y="27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8"/>
                  </a:lnTo>
                  <a:lnTo>
                    <a:pt x="261" y="4"/>
                  </a:lnTo>
                  <a:lnTo>
                    <a:pt x="241" y="1"/>
                  </a:lnTo>
                  <a:lnTo>
                    <a:pt x="230" y="1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0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36" y="1"/>
                  </a:lnTo>
                  <a:lnTo>
                    <a:pt x="123" y="1"/>
                  </a:lnTo>
                  <a:lnTo>
                    <a:pt x="113" y="2"/>
                  </a:lnTo>
                  <a:lnTo>
                    <a:pt x="102" y="2"/>
                  </a:lnTo>
                  <a:lnTo>
                    <a:pt x="92" y="3"/>
                  </a:lnTo>
                  <a:lnTo>
                    <a:pt x="84" y="3"/>
                  </a:lnTo>
                  <a:lnTo>
                    <a:pt x="78" y="4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68" y="45"/>
                  </a:lnTo>
                  <a:lnTo>
                    <a:pt x="64" y="86"/>
                  </a:lnTo>
                  <a:lnTo>
                    <a:pt x="59" y="126"/>
                  </a:lnTo>
                  <a:lnTo>
                    <a:pt x="55" y="167"/>
                  </a:lnTo>
                  <a:lnTo>
                    <a:pt x="50" y="208"/>
                  </a:lnTo>
                  <a:lnTo>
                    <a:pt x="47" y="248"/>
                  </a:lnTo>
                  <a:lnTo>
                    <a:pt x="42" y="289"/>
                  </a:lnTo>
                  <a:lnTo>
                    <a:pt x="37" y="329"/>
                  </a:lnTo>
                  <a:lnTo>
                    <a:pt x="34" y="370"/>
                  </a:lnTo>
                  <a:lnTo>
                    <a:pt x="30" y="411"/>
                  </a:lnTo>
                  <a:lnTo>
                    <a:pt x="25" y="450"/>
                  </a:lnTo>
                  <a:lnTo>
                    <a:pt x="21" y="491"/>
                  </a:lnTo>
                  <a:lnTo>
                    <a:pt x="17" y="532"/>
                  </a:lnTo>
                  <a:lnTo>
                    <a:pt x="12" y="572"/>
                  </a:lnTo>
                  <a:lnTo>
                    <a:pt x="7" y="613"/>
                  </a:lnTo>
                  <a:lnTo>
                    <a:pt x="2" y="654"/>
                  </a:lnTo>
                  <a:lnTo>
                    <a:pt x="2" y="658"/>
                  </a:lnTo>
                  <a:lnTo>
                    <a:pt x="0" y="662"/>
                  </a:lnTo>
                  <a:lnTo>
                    <a:pt x="1" y="667"/>
                  </a:lnTo>
                  <a:lnTo>
                    <a:pt x="3" y="671"/>
                  </a:lnTo>
                  <a:lnTo>
                    <a:pt x="4" y="674"/>
                  </a:lnTo>
                  <a:lnTo>
                    <a:pt x="10" y="676"/>
                  </a:lnTo>
                  <a:lnTo>
                    <a:pt x="17" y="679"/>
                  </a:lnTo>
                  <a:lnTo>
                    <a:pt x="29" y="682"/>
                  </a:lnTo>
                  <a:lnTo>
                    <a:pt x="165" y="702"/>
                  </a:lnTo>
                  <a:lnTo>
                    <a:pt x="202" y="6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3" name="Freeform 254"/>
            <p:cNvSpPr>
              <a:spLocks/>
            </p:cNvSpPr>
            <p:nvPr/>
          </p:nvSpPr>
          <p:spPr bwMode="auto">
            <a:xfrm>
              <a:off x="2777" y="1750"/>
              <a:ext cx="854" cy="195"/>
            </a:xfrm>
            <a:custGeom>
              <a:avLst/>
              <a:gdLst>
                <a:gd name="T0" fmla="*/ 853 w 854"/>
                <a:gd name="T1" fmla="*/ 149 h 195"/>
                <a:gd name="T2" fmla="*/ 838 w 854"/>
                <a:gd name="T3" fmla="*/ 185 h 195"/>
                <a:gd name="T4" fmla="*/ 836 w 854"/>
                <a:gd name="T5" fmla="*/ 190 h 195"/>
                <a:gd name="T6" fmla="*/ 688 w 854"/>
                <a:gd name="T7" fmla="*/ 194 h 195"/>
                <a:gd name="T8" fmla="*/ 52 w 854"/>
                <a:gd name="T9" fmla="*/ 97 h 195"/>
                <a:gd name="T10" fmla="*/ 0 w 854"/>
                <a:gd name="T11" fmla="*/ 38 h 195"/>
                <a:gd name="T12" fmla="*/ 1 w 854"/>
                <a:gd name="T13" fmla="*/ 37 h 195"/>
                <a:gd name="T14" fmla="*/ 4 w 854"/>
                <a:gd name="T15" fmla="*/ 37 h 195"/>
                <a:gd name="T16" fmla="*/ 9 w 854"/>
                <a:gd name="T17" fmla="*/ 34 h 195"/>
                <a:gd name="T18" fmla="*/ 17 w 854"/>
                <a:gd name="T19" fmla="*/ 31 h 195"/>
                <a:gd name="T20" fmla="*/ 25 w 854"/>
                <a:gd name="T21" fmla="*/ 29 h 195"/>
                <a:gd name="T22" fmla="*/ 37 w 854"/>
                <a:gd name="T23" fmla="*/ 26 h 195"/>
                <a:gd name="T24" fmla="*/ 50 w 854"/>
                <a:gd name="T25" fmla="*/ 24 h 195"/>
                <a:gd name="T26" fmla="*/ 64 w 854"/>
                <a:gd name="T27" fmla="*/ 20 h 195"/>
                <a:gd name="T28" fmla="*/ 81 w 854"/>
                <a:gd name="T29" fmla="*/ 17 h 195"/>
                <a:gd name="T30" fmla="*/ 98 w 854"/>
                <a:gd name="T31" fmla="*/ 13 h 195"/>
                <a:gd name="T32" fmla="*/ 119 w 854"/>
                <a:gd name="T33" fmla="*/ 9 h 195"/>
                <a:gd name="T34" fmla="*/ 141 w 854"/>
                <a:gd name="T35" fmla="*/ 7 h 195"/>
                <a:gd name="T36" fmla="*/ 163 w 854"/>
                <a:gd name="T37" fmla="*/ 5 h 195"/>
                <a:gd name="T38" fmla="*/ 188 w 854"/>
                <a:gd name="T39" fmla="*/ 2 h 195"/>
                <a:gd name="T40" fmla="*/ 215 w 854"/>
                <a:gd name="T41" fmla="*/ 2 h 195"/>
                <a:gd name="T42" fmla="*/ 242 w 854"/>
                <a:gd name="T43" fmla="*/ 1 h 195"/>
                <a:gd name="T44" fmla="*/ 271 w 854"/>
                <a:gd name="T45" fmla="*/ 0 h 195"/>
                <a:gd name="T46" fmla="*/ 303 w 854"/>
                <a:gd name="T47" fmla="*/ 1 h 195"/>
                <a:gd name="T48" fmla="*/ 334 w 854"/>
                <a:gd name="T49" fmla="*/ 3 h 195"/>
                <a:gd name="T50" fmla="*/ 367 w 854"/>
                <a:gd name="T51" fmla="*/ 5 h 195"/>
                <a:gd name="T52" fmla="*/ 402 w 854"/>
                <a:gd name="T53" fmla="*/ 7 h 195"/>
                <a:gd name="T54" fmla="*/ 438 w 854"/>
                <a:gd name="T55" fmla="*/ 13 h 195"/>
                <a:gd name="T56" fmla="*/ 476 w 854"/>
                <a:gd name="T57" fmla="*/ 19 h 195"/>
                <a:gd name="T58" fmla="*/ 512 w 854"/>
                <a:gd name="T59" fmla="*/ 27 h 195"/>
                <a:gd name="T60" fmla="*/ 551 w 854"/>
                <a:gd name="T61" fmla="*/ 36 h 195"/>
                <a:gd name="T62" fmla="*/ 592 w 854"/>
                <a:gd name="T63" fmla="*/ 47 h 195"/>
                <a:gd name="T64" fmla="*/ 633 w 854"/>
                <a:gd name="T65" fmla="*/ 60 h 195"/>
                <a:gd name="T66" fmla="*/ 675 w 854"/>
                <a:gd name="T67" fmla="*/ 74 h 195"/>
                <a:gd name="T68" fmla="*/ 719 w 854"/>
                <a:gd name="T69" fmla="*/ 88 h 195"/>
                <a:gd name="T70" fmla="*/ 762 w 854"/>
                <a:gd name="T71" fmla="*/ 108 h 195"/>
                <a:gd name="T72" fmla="*/ 807 w 854"/>
                <a:gd name="T73" fmla="*/ 127 h 195"/>
                <a:gd name="T74" fmla="*/ 853 w 854"/>
                <a:gd name="T75" fmla="*/ 149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95"/>
                <a:gd name="T116" fmla="*/ 854 w 854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95">
                  <a:moveTo>
                    <a:pt x="853" y="149"/>
                  </a:moveTo>
                  <a:lnTo>
                    <a:pt x="838" y="185"/>
                  </a:lnTo>
                  <a:lnTo>
                    <a:pt x="836" y="190"/>
                  </a:lnTo>
                  <a:lnTo>
                    <a:pt x="688" y="194"/>
                  </a:lnTo>
                  <a:lnTo>
                    <a:pt x="52" y="97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5" y="29"/>
                  </a:lnTo>
                  <a:lnTo>
                    <a:pt x="37" y="26"/>
                  </a:lnTo>
                  <a:lnTo>
                    <a:pt x="50" y="24"/>
                  </a:lnTo>
                  <a:lnTo>
                    <a:pt x="64" y="20"/>
                  </a:lnTo>
                  <a:lnTo>
                    <a:pt x="81" y="17"/>
                  </a:lnTo>
                  <a:lnTo>
                    <a:pt x="98" y="13"/>
                  </a:lnTo>
                  <a:lnTo>
                    <a:pt x="119" y="9"/>
                  </a:lnTo>
                  <a:lnTo>
                    <a:pt x="141" y="7"/>
                  </a:lnTo>
                  <a:lnTo>
                    <a:pt x="163" y="5"/>
                  </a:lnTo>
                  <a:lnTo>
                    <a:pt x="188" y="2"/>
                  </a:lnTo>
                  <a:lnTo>
                    <a:pt x="215" y="2"/>
                  </a:lnTo>
                  <a:lnTo>
                    <a:pt x="242" y="1"/>
                  </a:lnTo>
                  <a:lnTo>
                    <a:pt x="271" y="0"/>
                  </a:lnTo>
                  <a:lnTo>
                    <a:pt x="303" y="1"/>
                  </a:lnTo>
                  <a:lnTo>
                    <a:pt x="334" y="3"/>
                  </a:lnTo>
                  <a:lnTo>
                    <a:pt x="367" y="5"/>
                  </a:lnTo>
                  <a:lnTo>
                    <a:pt x="402" y="7"/>
                  </a:lnTo>
                  <a:lnTo>
                    <a:pt x="438" y="13"/>
                  </a:lnTo>
                  <a:lnTo>
                    <a:pt x="476" y="19"/>
                  </a:lnTo>
                  <a:lnTo>
                    <a:pt x="512" y="27"/>
                  </a:lnTo>
                  <a:lnTo>
                    <a:pt x="551" y="36"/>
                  </a:lnTo>
                  <a:lnTo>
                    <a:pt x="592" y="47"/>
                  </a:lnTo>
                  <a:lnTo>
                    <a:pt x="633" y="60"/>
                  </a:lnTo>
                  <a:lnTo>
                    <a:pt x="675" y="74"/>
                  </a:lnTo>
                  <a:lnTo>
                    <a:pt x="719" y="88"/>
                  </a:lnTo>
                  <a:lnTo>
                    <a:pt x="762" y="108"/>
                  </a:lnTo>
                  <a:lnTo>
                    <a:pt x="807" y="127"/>
                  </a:lnTo>
                  <a:lnTo>
                    <a:pt x="853" y="149"/>
                  </a:lnTo>
                </a:path>
              </a:pathLst>
            </a:custGeom>
            <a:solidFill>
              <a:srgbClr val="99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4" name="Freeform 255"/>
            <p:cNvSpPr>
              <a:spLocks/>
            </p:cNvSpPr>
            <p:nvPr/>
          </p:nvSpPr>
          <p:spPr bwMode="auto">
            <a:xfrm>
              <a:off x="2775" y="1753"/>
              <a:ext cx="862" cy="196"/>
            </a:xfrm>
            <a:custGeom>
              <a:avLst/>
              <a:gdLst>
                <a:gd name="T0" fmla="*/ 861 w 862"/>
                <a:gd name="T1" fmla="*/ 148 h 196"/>
                <a:gd name="T2" fmla="*/ 845 w 862"/>
                <a:gd name="T3" fmla="*/ 185 h 196"/>
                <a:gd name="T4" fmla="*/ 844 w 862"/>
                <a:gd name="T5" fmla="*/ 190 h 196"/>
                <a:gd name="T6" fmla="*/ 693 w 862"/>
                <a:gd name="T7" fmla="*/ 195 h 196"/>
                <a:gd name="T8" fmla="*/ 53 w 862"/>
                <a:gd name="T9" fmla="*/ 101 h 196"/>
                <a:gd name="T10" fmla="*/ 0 w 862"/>
                <a:gd name="T11" fmla="*/ 39 h 196"/>
                <a:gd name="T12" fmla="*/ 2 w 862"/>
                <a:gd name="T13" fmla="*/ 38 h 196"/>
                <a:gd name="T14" fmla="*/ 4 w 862"/>
                <a:gd name="T15" fmla="*/ 38 h 196"/>
                <a:gd name="T16" fmla="*/ 9 w 862"/>
                <a:gd name="T17" fmla="*/ 36 h 196"/>
                <a:gd name="T18" fmla="*/ 17 w 862"/>
                <a:gd name="T19" fmla="*/ 33 h 196"/>
                <a:gd name="T20" fmla="*/ 25 w 862"/>
                <a:gd name="T21" fmla="*/ 30 h 196"/>
                <a:gd name="T22" fmla="*/ 38 w 862"/>
                <a:gd name="T23" fmla="*/ 28 h 196"/>
                <a:gd name="T24" fmla="*/ 50 w 862"/>
                <a:gd name="T25" fmla="*/ 24 h 196"/>
                <a:gd name="T26" fmla="*/ 65 w 862"/>
                <a:gd name="T27" fmla="*/ 21 h 196"/>
                <a:gd name="T28" fmla="*/ 82 w 862"/>
                <a:gd name="T29" fmla="*/ 17 h 196"/>
                <a:gd name="T30" fmla="*/ 100 w 862"/>
                <a:gd name="T31" fmla="*/ 14 h 196"/>
                <a:gd name="T32" fmla="*/ 120 w 862"/>
                <a:gd name="T33" fmla="*/ 10 h 196"/>
                <a:gd name="T34" fmla="*/ 143 w 862"/>
                <a:gd name="T35" fmla="*/ 7 h 196"/>
                <a:gd name="T36" fmla="*/ 165 w 862"/>
                <a:gd name="T37" fmla="*/ 5 h 196"/>
                <a:gd name="T38" fmla="*/ 190 w 862"/>
                <a:gd name="T39" fmla="*/ 2 h 196"/>
                <a:gd name="T40" fmla="*/ 216 w 862"/>
                <a:gd name="T41" fmla="*/ 1 h 196"/>
                <a:gd name="T42" fmla="*/ 245 w 862"/>
                <a:gd name="T43" fmla="*/ 1 h 196"/>
                <a:gd name="T44" fmla="*/ 274 w 862"/>
                <a:gd name="T45" fmla="*/ 0 h 196"/>
                <a:gd name="T46" fmla="*/ 306 w 862"/>
                <a:gd name="T47" fmla="*/ 0 h 196"/>
                <a:gd name="T48" fmla="*/ 337 w 862"/>
                <a:gd name="T49" fmla="*/ 2 h 196"/>
                <a:gd name="T50" fmla="*/ 371 w 862"/>
                <a:gd name="T51" fmla="*/ 4 h 196"/>
                <a:gd name="T52" fmla="*/ 406 w 862"/>
                <a:gd name="T53" fmla="*/ 7 h 196"/>
                <a:gd name="T54" fmla="*/ 443 w 862"/>
                <a:gd name="T55" fmla="*/ 12 h 196"/>
                <a:gd name="T56" fmla="*/ 479 w 862"/>
                <a:gd name="T57" fmla="*/ 18 h 196"/>
                <a:gd name="T58" fmla="*/ 517 w 862"/>
                <a:gd name="T59" fmla="*/ 25 h 196"/>
                <a:gd name="T60" fmla="*/ 557 w 862"/>
                <a:gd name="T61" fmla="*/ 35 h 196"/>
                <a:gd name="T62" fmla="*/ 598 w 862"/>
                <a:gd name="T63" fmla="*/ 45 h 196"/>
                <a:gd name="T64" fmla="*/ 639 w 862"/>
                <a:gd name="T65" fmla="*/ 59 h 196"/>
                <a:gd name="T66" fmla="*/ 682 w 862"/>
                <a:gd name="T67" fmla="*/ 72 h 196"/>
                <a:gd name="T68" fmla="*/ 725 w 862"/>
                <a:gd name="T69" fmla="*/ 88 h 196"/>
                <a:gd name="T70" fmla="*/ 769 w 862"/>
                <a:gd name="T71" fmla="*/ 106 h 196"/>
                <a:gd name="T72" fmla="*/ 814 w 862"/>
                <a:gd name="T73" fmla="*/ 126 h 196"/>
                <a:gd name="T74" fmla="*/ 861 w 862"/>
                <a:gd name="T75" fmla="*/ 14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2"/>
                <a:gd name="T115" fmla="*/ 0 h 196"/>
                <a:gd name="T116" fmla="*/ 862 w 862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2" h="196">
                  <a:moveTo>
                    <a:pt x="861" y="148"/>
                  </a:moveTo>
                  <a:lnTo>
                    <a:pt x="845" y="185"/>
                  </a:lnTo>
                  <a:lnTo>
                    <a:pt x="844" y="190"/>
                  </a:lnTo>
                  <a:lnTo>
                    <a:pt x="693" y="195"/>
                  </a:lnTo>
                  <a:lnTo>
                    <a:pt x="53" y="101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28"/>
                  </a:lnTo>
                  <a:lnTo>
                    <a:pt x="50" y="24"/>
                  </a:lnTo>
                  <a:lnTo>
                    <a:pt x="65" y="21"/>
                  </a:lnTo>
                  <a:lnTo>
                    <a:pt x="82" y="17"/>
                  </a:lnTo>
                  <a:lnTo>
                    <a:pt x="100" y="14"/>
                  </a:lnTo>
                  <a:lnTo>
                    <a:pt x="120" y="10"/>
                  </a:lnTo>
                  <a:lnTo>
                    <a:pt x="143" y="7"/>
                  </a:lnTo>
                  <a:lnTo>
                    <a:pt x="165" y="5"/>
                  </a:lnTo>
                  <a:lnTo>
                    <a:pt x="190" y="2"/>
                  </a:lnTo>
                  <a:lnTo>
                    <a:pt x="216" y="1"/>
                  </a:lnTo>
                  <a:lnTo>
                    <a:pt x="245" y="1"/>
                  </a:lnTo>
                  <a:lnTo>
                    <a:pt x="274" y="0"/>
                  </a:lnTo>
                  <a:lnTo>
                    <a:pt x="306" y="0"/>
                  </a:lnTo>
                  <a:lnTo>
                    <a:pt x="337" y="2"/>
                  </a:lnTo>
                  <a:lnTo>
                    <a:pt x="371" y="4"/>
                  </a:lnTo>
                  <a:lnTo>
                    <a:pt x="406" y="7"/>
                  </a:lnTo>
                  <a:lnTo>
                    <a:pt x="443" y="12"/>
                  </a:lnTo>
                  <a:lnTo>
                    <a:pt x="479" y="18"/>
                  </a:lnTo>
                  <a:lnTo>
                    <a:pt x="517" y="25"/>
                  </a:lnTo>
                  <a:lnTo>
                    <a:pt x="557" y="35"/>
                  </a:lnTo>
                  <a:lnTo>
                    <a:pt x="598" y="45"/>
                  </a:lnTo>
                  <a:lnTo>
                    <a:pt x="639" y="59"/>
                  </a:lnTo>
                  <a:lnTo>
                    <a:pt x="682" y="72"/>
                  </a:lnTo>
                  <a:lnTo>
                    <a:pt x="725" y="88"/>
                  </a:lnTo>
                  <a:lnTo>
                    <a:pt x="769" y="106"/>
                  </a:lnTo>
                  <a:lnTo>
                    <a:pt x="814" y="126"/>
                  </a:lnTo>
                  <a:lnTo>
                    <a:pt x="861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Freeform 256"/>
            <p:cNvSpPr>
              <a:spLocks/>
            </p:cNvSpPr>
            <p:nvPr/>
          </p:nvSpPr>
          <p:spPr bwMode="auto">
            <a:xfrm>
              <a:off x="1596" y="2054"/>
              <a:ext cx="2482" cy="188"/>
            </a:xfrm>
            <a:custGeom>
              <a:avLst/>
              <a:gdLst>
                <a:gd name="T0" fmla="*/ 50 w 2482"/>
                <a:gd name="T1" fmla="*/ 183 h 188"/>
                <a:gd name="T2" fmla="*/ 150 w 2482"/>
                <a:gd name="T3" fmla="*/ 185 h 188"/>
                <a:gd name="T4" fmla="*/ 251 w 2482"/>
                <a:gd name="T5" fmla="*/ 184 h 188"/>
                <a:gd name="T6" fmla="*/ 350 w 2482"/>
                <a:gd name="T7" fmla="*/ 187 h 188"/>
                <a:gd name="T8" fmla="*/ 450 w 2482"/>
                <a:gd name="T9" fmla="*/ 185 h 188"/>
                <a:gd name="T10" fmla="*/ 551 w 2482"/>
                <a:gd name="T11" fmla="*/ 185 h 188"/>
                <a:gd name="T12" fmla="*/ 651 w 2482"/>
                <a:gd name="T13" fmla="*/ 184 h 188"/>
                <a:gd name="T14" fmla="*/ 752 w 2482"/>
                <a:gd name="T15" fmla="*/ 183 h 188"/>
                <a:gd name="T16" fmla="*/ 851 w 2482"/>
                <a:gd name="T17" fmla="*/ 180 h 188"/>
                <a:gd name="T18" fmla="*/ 953 w 2482"/>
                <a:gd name="T19" fmla="*/ 180 h 188"/>
                <a:gd name="T20" fmla="*/ 1052 w 2482"/>
                <a:gd name="T21" fmla="*/ 177 h 188"/>
                <a:gd name="T22" fmla="*/ 1152 w 2482"/>
                <a:gd name="T23" fmla="*/ 176 h 188"/>
                <a:gd name="T24" fmla="*/ 1252 w 2482"/>
                <a:gd name="T25" fmla="*/ 176 h 188"/>
                <a:gd name="T26" fmla="*/ 1351 w 2482"/>
                <a:gd name="T27" fmla="*/ 176 h 188"/>
                <a:gd name="T28" fmla="*/ 1449 w 2482"/>
                <a:gd name="T29" fmla="*/ 174 h 188"/>
                <a:gd name="T30" fmla="*/ 1547 w 2482"/>
                <a:gd name="T31" fmla="*/ 176 h 188"/>
                <a:gd name="T32" fmla="*/ 1644 w 2482"/>
                <a:gd name="T33" fmla="*/ 176 h 188"/>
                <a:gd name="T34" fmla="*/ 1728 w 2482"/>
                <a:gd name="T35" fmla="*/ 178 h 188"/>
                <a:gd name="T36" fmla="*/ 1801 w 2482"/>
                <a:gd name="T37" fmla="*/ 178 h 188"/>
                <a:gd name="T38" fmla="*/ 1862 w 2482"/>
                <a:gd name="T39" fmla="*/ 179 h 188"/>
                <a:gd name="T40" fmla="*/ 1914 w 2482"/>
                <a:gd name="T41" fmla="*/ 178 h 188"/>
                <a:gd name="T42" fmla="*/ 1955 w 2482"/>
                <a:gd name="T43" fmla="*/ 178 h 188"/>
                <a:gd name="T44" fmla="*/ 1989 w 2482"/>
                <a:gd name="T45" fmla="*/ 178 h 188"/>
                <a:gd name="T46" fmla="*/ 2014 w 2482"/>
                <a:gd name="T47" fmla="*/ 178 h 188"/>
                <a:gd name="T48" fmla="*/ 2034 w 2482"/>
                <a:gd name="T49" fmla="*/ 177 h 188"/>
                <a:gd name="T50" fmla="*/ 2047 w 2482"/>
                <a:gd name="T51" fmla="*/ 175 h 188"/>
                <a:gd name="T52" fmla="*/ 2057 w 2482"/>
                <a:gd name="T53" fmla="*/ 175 h 188"/>
                <a:gd name="T54" fmla="*/ 2061 w 2482"/>
                <a:gd name="T55" fmla="*/ 176 h 188"/>
                <a:gd name="T56" fmla="*/ 2063 w 2482"/>
                <a:gd name="T57" fmla="*/ 174 h 188"/>
                <a:gd name="T58" fmla="*/ 2062 w 2482"/>
                <a:gd name="T59" fmla="*/ 176 h 188"/>
                <a:gd name="T60" fmla="*/ 2069 w 2482"/>
                <a:gd name="T61" fmla="*/ 175 h 188"/>
                <a:gd name="T62" fmla="*/ 2085 w 2482"/>
                <a:gd name="T63" fmla="*/ 175 h 188"/>
                <a:gd name="T64" fmla="*/ 2109 w 2482"/>
                <a:gd name="T65" fmla="*/ 176 h 188"/>
                <a:gd name="T66" fmla="*/ 2134 w 2482"/>
                <a:gd name="T67" fmla="*/ 175 h 188"/>
                <a:gd name="T68" fmla="*/ 2164 w 2482"/>
                <a:gd name="T69" fmla="*/ 175 h 188"/>
                <a:gd name="T70" fmla="*/ 2191 w 2482"/>
                <a:gd name="T71" fmla="*/ 176 h 188"/>
                <a:gd name="T72" fmla="*/ 2216 w 2482"/>
                <a:gd name="T73" fmla="*/ 175 h 188"/>
                <a:gd name="T74" fmla="*/ 2233 w 2482"/>
                <a:gd name="T75" fmla="*/ 174 h 188"/>
                <a:gd name="T76" fmla="*/ 2245 w 2482"/>
                <a:gd name="T77" fmla="*/ 172 h 188"/>
                <a:gd name="T78" fmla="*/ 2270 w 2482"/>
                <a:gd name="T79" fmla="*/ 169 h 188"/>
                <a:gd name="T80" fmla="*/ 2302 w 2482"/>
                <a:gd name="T81" fmla="*/ 162 h 188"/>
                <a:gd name="T82" fmla="*/ 2340 w 2482"/>
                <a:gd name="T83" fmla="*/ 152 h 188"/>
                <a:gd name="T84" fmla="*/ 2380 w 2482"/>
                <a:gd name="T85" fmla="*/ 140 h 188"/>
                <a:gd name="T86" fmla="*/ 2418 w 2482"/>
                <a:gd name="T87" fmla="*/ 123 h 188"/>
                <a:gd name="T88" fmla="*/ 2451 w 2482"/>
                <a:gd name="T89" fmla="*/ 101 h 188"/>
                <a:gd name="T90" fmla="*/ 2465 w 2482"/>
                <a:gd name="T91" fmla="*/ 52 h 188"/>
                <a:gd name="T92" fmla="*/ 2479 w 2482"/>
                <a:gd name="T93" fmla="*/ 0 h 188"/>
                <a:gd name="T94" fmla="*/ 33 w 2482"/>
                <a:gd name="T95" fmla="*/ 110 h 188"/>
                <a:gd name="T96" fmla="*/ 32 w 2482"/>
                <a:gd name="T97" fmla="*/ 134 h 188"/>
                <a:gd name="T98" fmla="*/ 29 w 2482"/>
                <a:gd name="T99" fmla="*/ 157 h 188"/>
                <a:gd name="T100" fmla="*/ 16 w 2482"/>
                <a:gd name="T101" fmla="*/ 176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2"/>
                <a:gd name="T154" fmla="*/ 0 h 188"/>
                <a:gd name="T155" fmla="*/ 2482 w 2482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2" h="188">
                  <a:moveTo>
                    <a:pt x="0" y="182"/>
                  </a:moveTo>
                  <a:lnTo>
                    <a:pt x="50" y="183"/>
                  </a:lnTo>
                  <a:lnTo>
                    <a:pt x="100" y="184"/>
                  </a:lnTo>
                  <a:lnTo>
                    <a:pt x="150" y="185"/>
                  </a:lnTo>
                  <a:lnTo>
                    <a:pt x="200" y="186"/>
                  </a:lnTo>
                  <a:lnTo>
                    <a:pt x="251" y="184"/>
                  </a:lnTo>
                  <a:lnTo>
                    <a:pt x="301" y="185"/>
                  </a:lnTo>
                  <a:lnTo>
                    <a:pt x="350" y="187"/>
                  </a:lnTo>
                  <a:lnTo>
                    <a:pt x="401" y="186"/>
                  </a:lnTo>
                  <a:lnTo>
                    <a:pt x="450" y="185"/>
                  </a:lnTo>
                  <a:lnTo>
                    <a:pt x="501" y="185"/>
                  </a:lnTo>
                  <a:lnTo>
                    <a:pt x="551" y="185"/>
                  </a:lnTo>
                  <a:lnTo>
                    <a:pt x="601" y="184"/>
                  </a:lnTo>
                  <a:lnTo>
                    <a:pt x="651" y="184"/>
                  </a:lnTo>
                  <a:lnTo>
                    <a:pt x="700" y="182"/>
                  </a:lnTo>
                  <a:lnTo>
                    <a:pt x="752" y="183"/>
                  </a:lnTo>
                  <a:lnTo>
                    <a:pt x="801" y="182"/>
                  </a:lnTo>
                  <a:lnTo>
                    <a:pt x="851" y="180"/>
                  </a:lnTo>
                  <a:lnTo>
                    <a:pt x="903" y="180"/>
                  </a:lnTo>
                  <a:lnTo>
                    <a:pt x="953" y="180"/>
                  </a:lnTo>
                  <a:lnTo>
                    <a:pt x="1003" y="179"/>
                  </a:lnTo>
                  <a:lnTo>
                    <a:pt x="1052" y="177"/>
                  </a:lnTo>
                  <a:lnTo>
                    <a:pt x="1102" y="176"/>
                  </a:lnTo>
                  <a:lnTo>
                    <a:pt x="1152" y="176"/>
                  </a:lnTo>
                  <a:lnTo>
                    <a:pt x="1203" y="175"/>
                  </a:lnTo>
                  <a:lnTo>
                    <a:pt x="1252" y="176"/>
                  </a:lnTo>
                  <a:lnTo>
                    <a:pt x="1301" y="176"/>
                  </a:lnTo>
                  <a:lnTo>
                    <a:pt x="1351" y="176"/>
                  </a:lnTo>
                  <a:lnTo>
                    <a:pt x="1399" y="175"/>
                  </a:lnTo>
                  <a:lnTo>
                    <a:pt x="1449" y="174"/>
                  </a:lnTo>
                  <a:lnTo>
                    <a:pt x="1498" y="175"/>
                  </a:lnTo>
                  <a:lnTo>
                    <a:pt x="1547" y="176"/>
                  </a:lnTo>
                  <a:lnTo>
                    <a:pt x="1597" y="175"/>
                  </a:lnTo>
                  <a:lnTo>
                    <a:pt x="1644" y="176"/>
                  </a:lnTo>
                  <a:lnTo>
                    <a:pt x="1689" y="177"/>
                  </a:lnTo>
                  <a:lnTo>
                    <a:pt x="1728" y="178"/>
                  </a:lnTo>
                  <a:lnTo>
                    <a:pt x="1767" y="179"/>
                  </a:lnTo>
                  <a:lnTo>
                    <a:pt x="1801" y="178"/>
                  </a:lnTo>
                  <a:lnTo>
                    <a:pt x="1832" y="179"/>
                  </a:lnTo>
                  <a:lnTo>
                    <a:pt x="1862" y="179"/>
                  </a:lnTo>
                  <a:lnTo>
                    <a:pt x="1888" y="180"/>
                  </a:lnTo>
                  <a:lnTo>
                    <a:pt x="1914" y="178"/>
                  </a:lnTo>
                  <a:lnTo>
                    <a:pt x="1936" y="178"/>
                  </a:lnTo>
                  <a:lnTo>
                    <a:pt x="1955" y="178"/>
                  </a:lnTo>
                  <a:lnTo>
                    <a:pt x="1973" y="178"/>
                  </a:lnTo>
                  <a:lnTo>
                    <a:pt x="1989" y="178"/>
                  </a:lnTo>
                  <a:lnTo>
                    <a:pt x="2002" y="178"/>
                  </a:lnTo>
                  <a:lnTo>
                    <a:pt x="2014" y="178"/>
                  </a:lnTo>
                  <a:lnTo>
                    <a:pt x="2024" y="177"/>
                  </a:lnTo>
                  <a:lnTo>
                    <a:pt x="2034" y="177"/>
                  </a:lnTo>
                  <a:lnTo>
                    <a:pt x="2042" y="176"/>
                  </a:lnTo>
                  <a:lnTo>
                    <a:pt x="2047" y="175"/>
                  </a:lnTo>
                  <a:lnTo>
                    <a:pt x="2053" y="176"/>
                  </a:lnTo>
                  <a:lnTo>
                    <a:pt x="2057" y="175"/>
                  </a:lnTo>
                  <a:lnTo>
                    <a:pt x="2060" y="176"/>
                  </a:lnTo>
                  <a:lnTo>
                    <a:pt x="2061" y="176"/>
                  </a:lnTo>
                  <a:lnTo>
                    <a:pt x="2062" y="175"/>
                  </a:lnTo>
                  <a:lnTo>
                    <a:pt x="2063" y="174"/>
                  </a:lnTo>
                  <a:lnTo>
                    <a:pt x="2062" y="175"/>
                  </a:lnTo>
                  <a:lnTo>
                    <a:pt x="2062" y="176"/>
                  </a:lnTo>
                  <a:lnTo>
                    <a:pt x="2064" y="176"/>
                  </a:lnTo>
                  <a:lnTo>
                    <a:pt x="2069" y="175"/>
                  </a:lnTo>
                  <a:lnTo>
                    <a:pt x="2077" y="176"/>
                  </a:lnTo>
                  <a:lnTo>
                    <a:pt x="2085" y="175"/>
                  </a:lnTo>
                  <a:lnTo>
                    <a:pt x="2096" y="176"/>
                  </a:lnTo>
                  <a:lnTo>
                    <a:pt x="2109" y="176"/>
                  </a:lnTo>
                  <a:lnTo>
                    <a:pt x="2121" y="176"/>
                  </a:lnTo>
                  <a:lnTo>
                    <a:pt x="2134" y="175"/>
                  </a:lnTo>
                  <a:lnTo>
                    <a:pt x="2150" y="177"/>
                  </a:lnTo>
                  <a:lnTo>
                    <a:pt x="2164" y="175"/>
                  </a:lnTo>
                  <a:lnTo>
                    <a:pt x="2178" y="176"/>
                  </a:lnTo>
                  <a:lnTo>
                    <a:pt x="2191" y="176"/>
                  </a:lnTo>
                  <a:lnTo>
                    <a:pt x="2203" y="176"/>
                  </a:lnTo>
                  <a:lnTo>
                    <a:pt x="2216" y="175"/>
                  </a:lnTo>
                  <a:lnTo>
                    <a:pt x="2225" y="175"/>
                  </a:lnTo>
                  <a:lnTo>
                    <a:pt x="2233" y="174"/>
                  </a:lnTo>
                  <a:lnTo>
                    <a:pt x="2237" y="172"/>
                  </a:lnTo>
                  <a:lnTo>
                    <a:pt x="2245" y="172"/>
                  </a:lnTo>
                  <a:lnTo>
                    <a:pt x="2257" y="170"/>
                  </a:lnTo>
                  <a:lnTo>
                    <a:pt x="2270" y="169"/>
                  </a:lnTo>
                  <a:lnTo>
                    <a:pt x="2286" y="165"/>
                  </a:lnTo>
                  <a:lnTo>
                    <a:pt x="2302" y="162"/>
                  </a:lnTo>
                  <a:lnTo>
                    <a:pt x="2321" y="159"/>
                  </a:lnTo>
                  <a:lnTo>
                    <a:pt x="2340" y="152"/>
                  </a:lnTo>
                  <a:lnTo>
                    <a:pt x="2359" y="147"/>
                  </a:lnTo>
                  <a:lnTo>
                    <a:pt x="2380" y="140"/>
                  </a:lnTo>
                  <a:lnTo>
                    <a:pt x="2400" y="131"/>
                  </a:lnTo>
                  <a:lnTo>
                    <a:pt x="2418" y="123"/>
                  </a:lnTo>
                  <a:lnTo>
                    <a:pt x="2437" y="113"/>
                  </a:lnTo>
                  <a:lnTo>
                    <a:pt x="2451" y="101"/>
                  </a:lnTo>
                  <a:lnTo>
                    <a:pt x="2466" y="89"/>
                  </a:lnTo>
                  <a:lnTo>
                    <a:pt x="2465" y="52"/>
                  </a:lnTo>
                  <a:lnTo>
                    <a:pt x="2481" y="47"/>
                  </a:lnTo>
                  <a:lnTo>
                    <a:pt x="2479" y="0"/>
                  </a:lnTo>
                  <a:lnTo>
                    <a:pt x="34" y="97"/>
                  </a:lnTo>
                  <a:lnTo>
                    <a:pt x="33" y="110"/>
                  </a:lnTo>
                  <a:lnTo>
                    <a:pt x="32" y="121"/>
                  </a:lnTo>
                  <a:lnTo>
                    <a:pt x="32" y="134"/>
                  </a:lnTo>
                  <a:lnTo>
                    <a:pt x="32" y="146"/>
                  </a:lnTo>
                  <a:lnTo>
                    <a:pt x="29" y="157"/>
                  </a:lnTo>
                  <a:lnTo>
                    <a:pt x="24" y="167"/>
                  </a:lnTo>
                  <a:lnTo>
                    <a:pt x="16" y="176"/>
                  </a:lnTo>
                  <a:lnTo>
                    <a:pt x="0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6" name="Freeform 257"/>
            <p:cNvSpPr>
              <a:spLocks/>
            </p:cNvSpPr>
            <p:nvPr/>
          </p:nvSpPr>
          <p:spPr bwMode="auto">
            <a:xfrm>
              <a:off x="1594" y="2056"/>
              <a:ext cx="2490" cy="191"/>
            </a:xfrm>
            <a:custGeom>
              <a:avLst/>
              <a:gdLst>
                <a:gd name="T0" fmla="*/ 0 w 2490"/>
                <a:gd name="T1" fmla="*/ 186 h 191"/>
                <a:gd name="T2" fmla="*/ 100 w 2490"/>
                <a:gd name="T3" fmla="*/ 188 h 191"/>
                <a:gd name="T4" fmla="*/ 200 w 2490"/>
                <a:gd name="T5" fmla="*/ 190 h 191"/>
                <a:gd name="T6" fmla="*/ 301 w 2490"/>
                <a:gd name="T7" fmla="*/ 189 h 191"/>
                <a:gd name="T8" fmla="*/ 402 w 2490"/>
                <a:gd name="T9" fmla="*/ 189 h 191"/>
                <a:gd name="T10" fmla="*/ 502 w 2490"/>
                <a:gd name="T11" fmla="*/ 188 h 191"/>
                <a:gd name="T12" fmla="*/ 602 w 2490"/>
                <a:gd name="T13" fmla="*/ 187 h 191"/>
                <a:gd name="T14" fmla="*/ 703 w 2490"/>
                <a:gd name="T15" fmla="*/ 185 h 191"/>
                <a:gd name="T16" fmla="*/ 804 w 2490"/>
                <a:gd name="T17" fmla="*/ 185 h 191"/>
                <a:gd name="T18" fmla="*/ 904 w 2490"/>
                <a:gd name="T19" fmla="*/ 183 h 191"/>
                <a:gd name="T20" fmla="*/ 1006 w 2490"/>
                <a:gd name="T21" fmla="*/ 181 h 191"/>
                <a:gd name="T22" fmla="*/ 1105 w 2490"/>
                <a:gd name="T23" fmla="*/ 179 h 191"/>
                <a:gd name="T24" fmla="*/ 1205 w 2490"/>
                <a:gd name="T25" fmla="*/ 178 h 191"/>
                <a:gd name="T26" fmla="*/ 1305 w 2490"/>
                <a:gd name="T27" fmla="*/ 177 h 191"/>
                <a:gd name="T28" fmla="*/ 1403 w 2490"/>
                <a:gd name="T29" fmla="*/ 177 h 191"/>
                <a:gd name="T30" fmla="*/ 1503 w 2490"/>
                <a:gd name="T31" fmla="*/ 177 h 191"/>
                <a:gd name="T32" fmla="*/ 1600 w 2490"/>
                <a:gd name="T33" fmla="*/ 178 h 191"/>
                <a:gd name="T34" fmla="*/ 1693 w 2490"/>
                <a:gd name="T35" fmla="*/ 179 h 191"/>
                <a:gd name="T36" fmla="*/ 1772 w 2490"/>
                <a:gd name="T37" fmla="*/ 180 h 191"/>
                <a:gd name="T38" fmla="*/ 1838 w 2490"/>
                <a:gd name="T39" fmla="*/ 181 h 191"/>
                <a:gd name="T40" fmla="*/ 1895 w 2490"/>
                <a:gd name="T41" fmla="*/ 182 h 191"/>
                <a:gd name="T42" fmla="*/ 1941 w 2490"/>
                <a:gd name="T43" fmla="*/ 180 h 191"/>
                <a:gd name="T44" fmla="*/ 1979 w 2490"/>
                <a:gd name="T45" fmla="*/ 181 h 191"/>
                <a:gd name="T46" fmla="*/ 2008 w 2490"/>
                <a:gd name="T47" fmla="*/ 180 h 191"/>
                <a:gd name="T48" fmla="*/ 2031 w 2490"/>
                <a:gd name="T49" fmla="*/ 179 h 191"/>
                <a:gd name="T50" fmla="*/ 2047 w 2490"/>
                <a:gd name="T51" fmla="*/ 178 h 191"/>
                <a:gd name="T52" fmla="*/ 2059 w 2490"/>
                <a:gd name="T53" fmla="*/ 177 h 191"/>
                <a:gd name="T54" fmla="*/ 2064 w 2490"/>
                <a:gd name="T55" fmla="*/ 178 h 191"/>
                <a:gd name="T56" fmla="*/ 2069 w 2490"/>
                <a:gd name="T57" fmla="*/ 177 h 191"/>
                <a:gd name="T58" fmla="*/ 2069 w 2490"/>
                <a:gd name="T59" fmla="*/ 177 h 191"/>
                <a:gd name="T60" fmla="*/ 2071 w 2490"/>
                <a:gd name="T61" fmla="*/ 178 h 191"/>
                <a:gd name="T62" fmla="*/ 2082 w 2490"/>
                <a:gd name="T63" fmla="*/ 177 h 191"/>
                <a:gd name="T64" fmla="*/ 2102 w 2490"/>
                <a:gd name="T65" fmla="*/ 178 h 191"/>
                <a:gd name="T66" fmla="*/ 2128 w 2490"/>
                <a:gd name="T67" fmla="*/ 178 h 191"/>
                <a:gd name="T68" fmla="*/ 2155 w 2490"/>
                <a:gd name="T69" fmla="*/ 179 h 191"/>
                <a:gd name="T70" fmla="*/ 2184 w 2490"/>
                <a:gd name="T71" fmla="*/ 178 h 191"/>
                <a:gd name="T72" fmla="*/ 2210 w 2490"/>
                <a:gd name="T73" fmla="*/ 177 h 191"/>
                <a:gd name="T74" fmla="*/ 2232 w 2490"/>
                <a:gd name="T75" fmla="*/ 176 h 191"/>
                <a:gd name="T76" fmla="*/ 2244 w 2490"/>
                <a:gd name="T77" fmla="*/ 173 h 191"/>
                <a:gd name="T78" fmla="*/ 2262 w 2490"/>
                <a:gd name="T79" fmla="*/ 172 h 191"/>
                <a:gd name="T80" fmla="*/ 2293 w 2490"/>
                <a:gd name="T81" fmla="*/ 167 h 191"/>
                <a:gd name="T82" fmla="*/ 2328 w 2490"/>
                <a:gd name="T83" fmla="*/ 160 h 191"/>
                <a:gd name="T84" fmla="*/ 2367 w 2490"/>
                <a:gd name="T85" fmla="*/ 148 h 191"/>
                <a:gd name="T86" fmla="*/ 2407 w 2490"/>
                <a:gd name="T87" fmla="*/ 133 h 191"/>
                <a:gd name="T88" fmla="*/ 2445 w 2490"/>
                <a:gd name="T89" fmla="*/ 114 h 191"/>
                <a:gd name="T90" fmla="*/ 2473 w 2490"/>
                <a:gd name="T91" fmla="*/ 89 h 191"/>
                <a:gd name="T92" fmla="*/ 2489 w 2490"/>
                <a:gd name="T93" fmla="*/ 48 h 191"/>
                <a:gd name="T94" fmla="*/ 34 w 2490"/>
                <a:gd name="T95" fmla="*/ 101 h 191"/>
                <a:gd name="T96" fmla="*/ 31 w 2490"/>
                <a:gd name="T97" fmla="*/ 125 h 191"/>
                <a:gd name="T98" fmla="*/ 32 w 2490"/>
                <a:gd name="T99" fmla="*/ 149 h 191"/>
                <a:gd name="T100" fmla="*/ 24 w 2490"/>
                <a:gd name="T101" fmla="*/ 170 h 191"/>
                <a:gd name="T102" fmla="*/ 0 w 2490"/>
                <a:gd name="T103" fmla="*/ 186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0"/>
                <a:gd name="T157" fmla="*/ 0 h 191"/>
                <a:gd name="T158" fmla="*/ 2490 w 2490"/>
                <a:gd name="T159" fmla="*/ 191 h 1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0" h="191">
                  <a:moveTo>
                    <a:pt x="0" y="186"/>
                  </a:moveTo>
                  <a:lnTo>
                    <a:pt x="0" y="186"/>
                  </a:lnTo>
                  <a:lnTo>
                    <a:pt x="50" y="187"/>
                  </a:lnTo>
                  <a:lnTo>
                    <a:pt x="100" y="188"/>
                  </a:lnTo>
                  <a:lnTo>
                    <a:pt x="150" y="189"/>
                  </a:lnTo>
                  <a:lnTo>
                    <a:pt x="200" y="190"/>
                  </a:lnTo>
                  <a:lnTo>
                    <a:pt x="251" y="189"/>
                  </a:lnTo>
                  <a:lnTo>
                    <a:pt x="301" y="189"/>
                  </a:lnTo>
                  <a:lnTo>
                    <a:pt x="350" y="190"/>
                  </a:lnTo>
                  <a:lnTo>
                    <a:pt x="402" y="189"/>
                  </a:lnTo>
                  <a:lnTo>
                    <a:pt x="452" y="189"/>
                  </a:lnTo>
                  <a:lnTo>
                    <a:pt x="502" y="188"/>
                  </a:lnTo>
                  <a:lnTo>
                    <a:pt x="553" y="188"/>
                  </a:lnTo>
                  <a:lnTo>
                    <a:pt x="602" y="187"/>
                  </a:lnTo>
                  <a:lnTo>
                    <a:pt x="653" y="186"/>
                  </a:lnTo>
                  <a:lnTo>
                    <a:pt x="703" y="185"/>
                  </a:lnTo>
                  <a:lnTo>
                    <a:pt x="753" y="186"/>
                  </a:lnTo>
                  <a:lnTo>
                    <a:pt x="804" y="185"/>
                  </a:lnTo>
                  <a:lnTo>
                    <a:pt x="854" y="183"/>
                  </a:lnTo>
                  <a:lnTo>
                    <a:pt x="904" y="183"/>
                  </a:lnTo>
                  <a:lnTo>
                    <a:pt x="955" y="181"/>
                  </a:lnTo>
                  <a:lnTo>
                    <a:pt x="1006" y="181"/>
                  </a:lnTo>
                  <a:lnTo>
                    <a:pt x="1056" y="180"/>
                  </a:lnTo>
                  <a:lnTo>
                    <a:pt x="1105" y="179"/>
                  </a:lnTo>
                  <a:lnTo>
                    <a:pt x="1156" y="179"/>
                  </a:lnTo>
                  <a:lnTo>
                    <a:pt x="1205" y="178"/>
                  </a:lnTo>
                  <a:lnTo>
                    <a:pt x="1256" y="177"/>
                  </a:lnTo>
                  <a:lnTo>
                    <a:pt x="1305" y="177"/>
                  </a:lnTo>
                  <a:lnTo>
                    <a:pt x="1355" y="178"/>
                  </a:lnTo>
                  <a:lnTo>
                    <a:pt x="1403" y="177"/>
                  </a:lnTo>
                  <a:lnTo>
                    <a:pt x="1454" y="177"/>
                  </a:lnTo>
                  <a:lnTo>
                    <a:pt x="1503" y="177"/>
                  </a:lnTo>
                  <a:lnTo>
                    <a:pt x="1552" y="178"/>
                  </a:lnTo>
                  <a:lnTo>
                    <a:pt x="1600" y="178"/>
                  </a:lnTo>
                  <a:lnTo>
                    <a:pt x="1648" y="179"/>
                  </a:lnTo>
                  <a:lnTo>
                    <a:pt x="1693" y="179"/>
                  </a:lnTo>
                  <a:lnTo>
                    <a:pt x="1732" y="180"/>
                  </a:lnTo>
                  <a:lnTo>
                    <a:pt x="1772" y="180"/>
                  </a:lnTo>
                  <a:lnTo>
                    <a:pt x="1807" y="181"/>
                  </a:lnTo>
                  <a:lnTo>
                    <a:pt x="1838" y="181"/>
                  </a:lnTo>
                  <a:lnTo>
                    <a:pt x="1868" y="180"/>
                  </a:lnTo>
                  <a:lnTo>
                    <a:pt x="1895" y="182"/>
                  </a:lnTo>
                  <a:lnTo>
                    <a:pt x="1919" y="181"/>
                  </a:lnTo>
                  <a:lnTo>
                    <a:pt x="1941" y="180"/>
                  </a:lnTo>
                  <a:lnTo>
                    <a:pt x="1961" y="180"/>
                  </a:lnTo>
                  <a:lnTo>
                    <a:pt x="1979" y="181"/>
                  </a:lnTo>
                  <a:lnTo>
                    <a:pt x="1994" y="179"/>
                  </a:lnTo>
                  <a:lnTo>
                    <a:pt x="2008" y="180"/>
                  </a:lnTo>
                  <a:lnTo>
                    <a:pt x="2020" y="180"/>
                  </a:lnTo>
                  <a:lnTo>
                    <a:pt x="2031" y="179"/>
                  </a:lnTo>
                  <a:lnTo>
                    <a:pt x="2040" y="179"/>
                  </a:lnTo>
                  <a:lnTo>
                    <a:pt x="2047" y="178"/>
                  </a:lnTo>
                  <a:lnTo>
                    <a:pt x="2053" y="177"/>
                  </a:lnTo>
                  <a:lnTo>
                    <a:pt x="2059" y="177"/>
                  </a:lnTo>
                  <a:lnTo>
                    <a:pt x="2063" y="178"/>
                  </a:lnTo>
                  <a:lnTo>
                    <a:pt x="2064" y="178"/>
                  </a:lnTo>
                  <a:lnTo>
                    <a:pt x="2066" y="177"/>
                  </a:lnTo>
                  <a:lnTo>
                    <a:pt x="2069" y="177"/>
                  </a:lnTo>
                  <a:lnTo>
                    <a:pt x="2069" y="176"/>
                  </a:lnTo>
                  <a:lnTo>
                    <a:pt x="2069" y="177"/>
                  </a:lnTo>
                  <a:lnTo>
                    <a:pt x="2068" y="178"/>
                  </a:lnTo>
                  <a:lnTo>
                    <a:pt x="2071" y="178"/>
                  </a:lnTo>
                  <a:lnTo>
                    <a:pt x="2075" y="177"/>
                  </a:lnTo>
                  <a:lnTo>
                    <a:pt x="2082" y="177"/>
                  </a:lnTo>
                  <a:lnTo>
                    <a:pt x="2091" y="178"/>
                  </a:lnTo>
                  <a:lnTo>
                    <a:pt x="2102" y="178"/>
                  </a:lnTo>
                  <a:lnTo>
                    <a:pt x="2114" y="178"/>
                  </a:lnTo>
                  <a:lnTo>
                    <a:pt x="2128" y="178"/>
                  </a:lnTo>
                  <a:lnTo>
                    <a:pt x="2140" y="177"/>
                  </a:lnTo>
                  <a:lnTo>
                    <a:pt x="2155" y="179"/>
                  </a:lnTo>
                  <a:lnTo>
                    <a:pt x="2169" y="177"/>
                  </a:lnTo>
                  <a:lnTo>
                    <a:pt x="2184" y="178"/>
                  </a:lnTo>
                  <a:lnTo>
                    <a:pt x="2198" y="177"/>
                  </a:lnTo>
                  <a:lnTo>
                    <a:pt x="2210" y="177"/>
                  </a:lnTo>
                  <a:lnTo>
                    <a:pt x="2222" y="175"/>
                  </a:lnTo>
                  <a:lnTo>
                    <a:pt x="2232" y="176"/>
                  </a:lnTo>
                  <a:lnTo>
                    <a:pt x="2240" y="175"/>
                  </a:lnTo>
                  <a:lnTo>
                    <a:pt x="2244" y="173"/>
                  </a:lnTo>
                  <a:lnTo>
                    <a:pt x="2252" y="173"/>
                  </a:lnTo>
                  <a:lnTo>
                    <a:pt x="2262" y="172"/>
                  </a:lnTo>
                  <a:lnTo>
                    <a:pt x="2276" y="170"/>
                  </a:lnTo>
                  <a:lnTo>
                    <a:pt x="2293" y="167"/>
                  </a:lnTo>
                  <a:lnTo>
                    <a:pt x="2309" y="163"/>
                  </a:lnTo>
                  <a:lnTo>
                    <a:pt x="2328" y="160"/>
                  </a:lnTo>
                  <a:lnTo>
                    <a:pt x="2347" y="153"/>
                  </a:lnTo>
                  <a:lnTo>
                    <a:pt x="2367" y="148"/>
                  </a:lnTo>
                  <a:lnTo>
                    <a:pt x="2388" y="141"/>
                  </a:lnTo>
                  <a:lnTo>
                    <a:pt x="2407" y="133"/>
                  </a:lnTo>
                  <a:lnTo>
                    <a:pt x="2425" y="124"/>
                  </a:lnTo>
                  <a:lnTo>
                    <a:pt x="2445" y="114"/>
                  </a:lnTo>
                  <a:lnTo>
                    <a:pt x="2459" y="102"/>
                  </a:lnTo>
                  <a:lnTo>
                    <a:pt x="2473" y="89"/>
                  </a:lnTo>
                  <a:lnTo>
                    <a:pt x="2472" y="52"/>
                  </a:lnTo>
                  <a:lnTo>
                    <a:pt x="2489" y="48"/>
                  </a:lnTo>
                  <a:lnTo>
                    <a:pt x="2487" y="0"/>
                  </a:lnTo>
                  <a:lnTo>
                    <a:pt x="34" y="101"/>
                  </a:lnTo>
                  <a:lnTo>
                    <a:pt x="33" y="113"/>
                  </a:lnTo>
                  <a:lnTo>
                    <a:pt x="31" y="125"/>
                  </a:lnTo>
                  <a:lnTo>
                    <a:pt x="32" y="138"/>
                  </a:lnTo>
                  <a:lnTo>
                    <a:pt x="32" y="149"/>
                  </a:lnTo>
                  <a:lnTo>
                    <a:pt x="29" y="161"/>
                  </a:lnTo>
                  <a:lnTo>
                    <a:pt x="24" y="170"/>
                  </a:lnTo>
                  <a:lnTo>
                    <a:pt x="15" y="179"/>
                  </a:lnTo>
                  <a:lnTo>
                    <a:pt x="0" y="1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7" name="Freeform 258"/>
            <p:cNvSpPr>
              <a:spLocks/>
            </p:cNvSpPr>
            <p:nvPr/>
          </p:nvSpPr>
          <p:spPr bwMode="auto">
            <a:xfrm>
              <a:off x="3528" y="2187"/>
              <a:ext cx="140" cy="114"/>
            </a:xfrm>
            <a:custGeom>
              <a:avLst/>
              <a:gdLst>
                <a:gd name="T0" fmla="*/ 79 w 140"/>
                <a:gd name="T1" fmla="*/ 26 h 114"/>
                <a:gd name="T2" fmla="*/ 72 w 140"/>
                <a:gd name="T3" fmla="*/ 38 h 114"/>
                <a:gd name="T4" fmla="*/ 61 w 140"/>
                <a:gd name="T5" fmla="*/ 44 h 114"/>
                <a:gd name="T6" fmla="*/ 51 w 140"/>
                <a:gd name="T7" fmla="*/ 53 h 114"/>
                <a:gd name="T8" fmla="*/ 35 w 140"/>
                <a:gd name="T9" fmla="*/ 56 h 114"/>
                <a:gd name="T10" fmla="*/ 22 w 140"/>
                <a:gd name="T11" fmla="*/ 59 h 114"/>
                <a:gd name="T12" fmla="*/ 12 w 140"/>
                <a:gd name="T13" fmla="*/ 60 h 114"/>
                <a:gd name="T14" fmla="*/ 3 w 140"/>
                <a:gd name="T15" fmla="*/ 60 h 114"/>
                <a:gd name="T16" fmla="*/ 1 w 140"/>
                <a:gd name="T17" fmla="*/ 59 h 114"/>
                <a:gd name="T18" fmla="*/ 0 w 140"/>
                <a:gd name="T19" fmla="*/ 113 h 114"/>
                <a:gd name="T20" fmla="*/ 2 w 140"/>
                <a:gd name="T21" fmla="*/ 112 h 114"/>
                <a:gd name="T22" fmla="*/ 7 w 140"/>
                <a:gd name="T23" fmla="*/ 112 h 114"/>
                <a:gd name="T24" fmla="*/ 12 w 140"/>
                <a:gd name="T25" fmla="*/ 113 h 114"/>
                <a:gd name="T26" fmla="*/ 20 w 140"/>
                <a:gd name="T27" fmla="*/ 112 h 114"/>
                <a:gd name="T28" fmla="*/ 29 w 140"/>
                <a:gd name="T29" fmla="*/ 111 h 114"/>
                <a:gd name="T30" fmla="*/ 39 w 140"/>
                <a:gd name="T31" fmla="*/ 109 h 114"/>
                <a:gd name="T32" fmla="*/ 50 w 140"/>
                <a:gd name="T33" fmla="*/ 106 h 114"/>
                <a:gd name="T34" fmla="*/ 61 w 140"/>
                <a:gd name="T35" fmla="*/ 103 h 114"/>
                <a:gd name="T36" fmla="*/ 74 w 140"/>
                <a:gd name="T37" fmla="*/ 99 h 114"/>
                <a:gd name="T38" fmla="*/ 85 w 140"/>
                <a:gd name="T39" fmla="*/ 94 h 114"/>
                <a:gd name="T40" fmla="*/ 97 w 140"/>
                <a:gd name="T41" fmla="*/ 87 h 114"/>
                <a:gd name="T42" fmla="*/ 109 w 140"/>
                <a:gd name="T43" fmla="*/ 78 h 114"/>
                <a:gd name="T44" fmla="*/ 118 w 140"/>
                <a:gd name="T45" fmla="*/ 68 h 114"/>
                <a:gd name="T46" fmla="*/ 127 w 140"/>
                <a:gd name="T47" fmla="*/ 58 h 114"/>
                <a:gd name="T48" fmla="*/ 132 w 140"/>
                <a:gd name="T49" fmla="*/ 46 h 114"/>
                <a:gd name="T50" fmla="*/ 139 w 140"/>
                <a:gd name="T51" fmla="*/ 30 h 114"/>
                <a:gd name="T52" fmla="*/ 139 w 140"/>
                <a:gd name="T53" fmla="*/ 26 h 114"/>
                <a:gd name="T54" fmla="*/ 138 w 140"/>
                <a:gd name="T55" fmla="*/ 21 h 114"/>
                <a:gd name="T56" fmla="*/ 135 w 140"/>
                <a:gd name="T57" fmla="*/ 16 h 114"/>
                <a:gd name="T58" fmla="*/ 132 w 140"/>
                <a:gd name="T59" fmla="*/ 12 h 114"/>
                <a:gd name="T60" fmla="*/ 128 w 140"/>
                <a:gd name="T61" fmla="*/ 6 h 114"/>
                <a:gd name="T62" fmla="*/ 125 w 140"/>
                <a:gd name="T63" fmla="*/ 2 h 114"/>
                <a:gd name="T64" fmla="*/ 120 w 140"/>
                <a:gd name="T65" fmla="*/ 0 h 114"/>
                <a:gd name="T66" fmla="*/ 113 w 140"/>
                <a:gd name="T67" fmla="*/ 0 h 114"/>
                <a:gd name="T68" fmla="*/ 108 w 140"/>
                <a:gd name="T69" fmla="*/ 1 h 114"/>
                <a:gd name="T70" fmla="*/ 101 w 140"/>
                <a:gd name="T71" fmla="*/ 3 h 114"/>
                <a:gd name="T72" fmla="*/ 97 w 140"/>
                <a:gd name="T73" fmla="*/ 3 h 114"/>
                <a:gd name="T74" fmla="*/ 91 w 140"/>
                <a:gd name="T75" fmla="*/ 6 h 114"/>
                <a:gd name="T76" fmla="*/ 88 w 140"/>
                <a:gd name="T77" fmla="*/ 10 h 114"/>
                <a:gd name="T78" fmla="*/ 84 w 140"/>
                <a:gd name="T79" fmla="*/ 13 h 114"/>
                <a:gd name="T80" fmla="*/ 81 w 140"/>
                <a:gd name="T81" fmla="*/ 19 h 114"/>
                <a:gd name="T82" fmla="*/ 79 w 140"/>
                <a:gd name="T83" fmla="*/ 26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114"/>
                <a:gd name="T128" fmla="*/ 140 w 140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114">
                  <a:moveTo>
                    <a:pt x="79" y="26"/>
                  </a:moveTo>
                  <a:lnTo>
                    <a:pt x="72" y="38"/>
                  </a:lnTo>
                  <a:lnTo>
                    <a:pt x="61" y="44"/>
                  </a:lnTo>
                  <a:lnTo>
                    <a:pt x="51" y="53"/>
                  </a:lnTo>
                  <a:lnTo>
                    <a:pt x="35" y="56"/>
                  </a:lnTo>
                  <a:lnTo>
                    <a:pt x="22" y="59"/>
                  </a:lnTo>
                  <a:lnTo>
                    <a:pt x="12" y="60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113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12" y="113"/>
                  </a:lnTo>
                  <a:lnTo>
                    <a:pt x="20" y="112"/>
                  </a:lnTo>
                  <a:lnTo>
                    <a:pt x="29" y="111"/>
                  </a:lnTo>
                  <a:lnTo>
                    <a:pt x="39" y="109"/>
                  </a:lnTo>
                  <a:lnTo>
                    <a:pt x="50" y="106"/>
                  </a:lnTo>
                  <a:lnTo>
                    <a:pt x="61" y="103"/>
                  </a:lnTo>
                  <a:lnTo>
                    <a:pt x="74" y="99"/>
                  </a:lnTo>
                  <a:lnTo>
                    <a:pt x="85" y="94"/>
                  </a:lnTo>
                  <a:lnTo>
                    <a:pt x="97" y="87"/>
                  </a:lnTo>
                  <a:lnTo>
                    <a:pt x="109" y="78"/>
                  </a:lnTo>
                  <a:lnTo>
                    <a:pt x="118" y="68"/>
                  </a:lnTo>
                  <a:lnTo>
                    <a:pt x="127" y="58"/>
                  </a:lnTo>
                  <a:lnTo>
                    <a:pt x="132" y="46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28" y="6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8" y="1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8" y="10"/>
                  </a:lnTo>
                  <a:lnTo>
                    <a:pt x="84" y="13"/>
                  </a:lnTo>
                  <a:lnTo>
                    <a:pt x="81" y="19"/>
                  </a:lnTo>
                  <a:lnTo>
                    <a:pt x="79" y="26"/>
                  </a:lnTo>
                </a:path>
              </a:pathLst>
            </a:custGeom>
            <a:solidFill>
              <a:srgbClr val="669999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8" name="Freeform 259"/>
            <p:cNvSpPr>
              <a:spLocks/>
            </p:cNvSpPr>
            <p:nvPr/>
          </p:nvSpPr>
          <p:spPr bwMode="auto">
            <a:xfrm>
              <a:off x="3527" y="2188"/>
              <a:ext cx="147" cy="119"/>
            </a:xfrm>
            <a:custGeom>
              <a:avLst/>
              <a:gdLst>
                <a:gd name="T0" fmla="*/ 82 w 147"/>
                <a:gd name="T1" fmla="*/ 27 h 119"/>
                <a:gd name="T2" fmla="*/ 82 w 147"/>
                <a:gd name="T3" fmla="*/ 27 h 119"/>
                <a:gd name="T4" fmla="*/ 75 w 147"/>
                <a:gd name="T5" fmla="*/ 40 h 119"/>
                <a:gd name="T6" fmla="*/ 64 w 147"/>
                <a:gd name="T7" fmla="*/ 47 h 119"/>
                <a:gd name="T8" fmla="*/ 53 w 147"/>
                <a:gd name="T9" fmla="*/ 54 h 119"/>
                <a:gd name="T10" fmla="*/ 36 w 147"/>
                <a:gd name="T11" fmla="*/ 59 h 119"/>
                <a:gd name="T12" fmla="*/ 23 w 147"/>
                <a:gd name="T13" fmla="*/ 61 h 119"/>
                <a:gd name="T14" fmla="*/ 12 w 147"/>
                <a:gd name="T15" fmla="*/ 62 h 119"/>
                <a:gd name="T16" fmla="*/ 3 w 147"/>
                <a:gd name="T17" fmla="*/ 63 h 119"/>
                <a:gd name="T18" fmla="*/ 1 w 147"/>
                <a:gd name="T19" fmla="*/ 62 h 119"/>
                <a:gd name="T20" fmla="*/ 0 w 147"/>
                <a:gd name="T21" fmla="*/ 118 h 119"/>
                <a:gd name="T22" fmla="*/ 1 w 147"/>
                <a:gd name="T23" fmla="*/ 117 h 119"/>
                <a:gd name="T24" fmla="*/ 6 w 147"/>
                <a:gd name="T25" fmla="*/ 118 h 119"/>
                <a:gd name="T26" fmla="*/ 10 w 147"/>
                <a:gd name="T27" fmla="*/ 117 h 119"/>
                <a:gd name="T28" fmla="*/ 20 w 147"/>
                <a:gd name="T29" fmla="*/ 117 h 119"/>
                <a:gd name="T30" fmla="*/ 28 w 147"/>
                <a:gd name="T31" fmla="*/ 115 h 119"/>
                <a:gd name="T32" fmla="*/ 40 w 147"/>
                <a:gd name="T33" fmla="*/ 115 h 119"/>
                <a:gd name="T34" fmla="*/ 51 w 147"/>
                <a:gd name="T35" fmla="*/ 111 h 119"/>
                <a:gd name="T36" fmla="*/ 64 w 147"/>
                <a:gd name="T37" fmla="*/ 108 h 119"/>
                <a:gd name="T38" fmla="*/ 77 w 147"/>
                <a:gd name="T39" fmla="*/ 104 h 119"/>
                <a:gd name="T40" fmla="*/ 89 w 147"/>
                <a:gd name="T41" fmla="*/ 99 h 119"/>
                <a:gd name="T42" fmla="*/ 101 w 147"/>
                <a:gd name="T43" fmla="*/ 92 h 119"/>
                <a:gd name="T44" fmla="*/ 113 w 147"/>
                <a:gd name="T45" fmla="*/ 82 h 119"/>
                <a:gd name="T46" fmla="*/ 123 w 147"/>
                <a:gd name="T47" fmla="*/ 72 h 119"/>
                <a:gd name="T48" fmla="*/ 132 w 147"/>
                <a:gd name="T49" fmla="*/ 62 h 119"/>
                <a:gd name="T50" fmla="*/ 139 w 147"/>
                <a:gd name="T51" fmla="*/ 48 h 119"/>
                <a:gd name="T52" fmla="*/ 145 w 147"/>
                <a:gd name="T53" fmla="*/ 32 h 119"/>
                <a:gd name="T54" fmla="*/ 146 w 147"/>
                <a:gd name="T55" fmla="*/ 28 h 119"/>
                <a:gd name="T56" fmla="*/ 145 w 147"/>
                <a:gd name="T57" fmla="*/ 22 h 119"/>
                <a:gd name="T58" fmla="*/ 141 w 147"/>
                <a:gd name="T59" fmla="*/ 17 h 119"/>
                <a:gd name="T60" fmla="*/ 138 w 147"/>
                <a:gd name="T61" fmla="*/ 13 h 119"/>
                <a:gd name="T62" fmla="*/ 133 w 147"/>
                <a:gd name="T63" fmla="*/ 7 h 119"/>
                <a:gd name="T64" fmla="*/ 129 w 147"/>
                <a:gd name="T65" fmla="*/ 2 h 119"/>
                <a:gd name="T66" fmla="*/ 125 w 147"/>
                <a:gd name="T67" fmla="*/ 0 h 119"/>
                <a:gd name="T68" fmla="*/ 118 w 147"/>
                <a:gd name="T69" fmla="*/ 0 h 119"/>
                <a:gd name="T70" fmla="*/ 111 w 147"/>
                <a:gd name="T71" fmla="*/ 2 h 119"/>
                <a:gd name="T72" fmla="*/ 106 w 147"/>
                <a:gd name="T73" fmla="*/ 3 h 119"/>
                <a:gd name="T74" fmla="*/ 101 w 147"/>
                <a:gd name="T75" fmla="*/ 5 h 119"/>
                <a:gd name="T76" fmla="*/ 95 w 147"/>
                <a:gd name="T77" fmla="*/ 7 h 119"/>
                <a:gd name="T78" fmla="*/ 90 w 147"/>
                <a:gd name="T79" fmla="*/ 11 h 119"/>
                <a:gd name="T80" fmla="*/ 88 w 147"/>
                <a:gd name="T81" fmla="*/ 14 h 119"/>
                <a:gd name="T82" fmla="*/ 85 w 147"/>
                <a:gd name="T83" fmla="*/ 20 h 119"/>
                <a:gd name="T84" fmla="*/ 82 w 147"/>
                <a:gd name="T85" fmla="*/ 27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19"/>
                <a:gd name="T131" fmla="*/ 147 w 147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19">
                  <a:moveTo>
                    <a:pt x="82" y="27"/>
                  </a:moveTo>
                  <a:lnTo>
                    <a:pt x="82" y="27"/>
                  </a:lnTo>
                  <a:lnTo>
                    <a:pt x="75" y="40"/>
                  </a:lnTo>
                  <a:lnTo>
                    <a:pt x="64" y="47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23" y="61"/>
                  </a:lnTo>
                  <a:lnTo>
                    <a:pt x="12" y="62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6" y="118"/>
                  </a:lnTo>
                  <a:lnTo>
                    <a:pt x="10" y="117"/>
                  </a:lnTo>
                  <a:lnTo>
                    <a:pt x="20" y="117"/>
                  </a:lnTo>
                  <a:lnTo>
                    <a:pt x="28" y="115"/>
                  </a:lnTo>
                  <a:lnTo>
                    <a:pt x="40" y="115"/>
                  </a:lnTo>
                  <a:lnTo>
                    <a:pt x="51" y="111"/>
                  </a:lnTo>
                  <a:lnTo>
                    <a:pt x="64" y="108"/>
                  </a:lnTo>
                  <a:lnTo>
                    <a:pt x="77" y="104"/>
                  </a:lnTo>
                  <a:lnTo>
                    <a:pt x="89" y="99"/>
                  </a:lnTo>
                  <a:lnTo>
                    <a:pt x="101" y="92"/>
                  </a:lnTo>
                  <a:lnTo>
                    <a:pt x="113" y="82"/>
                  </a:lnTo>
                  <a:lnTo>
                    <a:pt x="123" y="72"/>
                  </a:lnTo>
                  <a:lnTo>
                    <a:pt x="132" y="62"/>
                  </a:lnTo>
                  <a:lnTo>
                    <a:pt x="139" y="48"/>
                  </a:lnTo>
                  <a:lnTo>
                    <a:pt x="145" y="32"/>
                  </a:lnTo>
                  <a:lnTo>
                    <a:pt x="146" y="28"/>
                  </a:lnTo>
                  <a:lnTo>
                    <a:pt x="145" y="22"/>
                  </a:lnTo>
                  <a:lnTo>
                    <a:pt x="141" y="17"/>
                  </a:lnTo>
                  <a:lnTo>
                    <a:pt x="138" y="13"/>
                  </a:lnTo>
                  <a:lnTo>
                    <a:pt x="133" y="7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3"/>
                  </a:lnTo>
                  <a:lnTo>
                    <a:pt x="101" y="5"/>
                  </a:lnTo>
                  <a:lnTo>
                    <a:pt x="95" y="7"/>
                  </a:lnTo>
                  <a:lnTo>
                    <a:pt x="90" y="11"/>
                  </a:lnTo>
                  <a:lnTo>
                    <a:pt x="88" y="14"/>
                  </a:lnTo>
                  <a:lnTo>
                    <a:pt x="85" y="20"/>
                  </a:lnTo>
                  <a:lnTo>
                    <a:pt x="82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9" name="Freeform 260"/>
            <p:cNvSpPr>
              <a:spLocks/>
            </p:cNvSpPr>
            <p:nvPr/>
          </p:nvSpPr>
          <p:spPr bwMode="auto">
            <a:xfrm>
              <a:off x="4079" y="1951"/>
              <a:ext cx="170" cy="148"/>
            </a:xfrm>
            <a:custGeom>
              <a:avLst/>
              <a:gdLst>
                <a:gd name="T0" fmla="*/ 3 w 170"/>
                <a:gd name="T1" fmla="*/ 147 h 148"/>
                <a:gd name="T2" fmla="*/ 9 w 170"/>
                <a:gd name="T3" fmla="*/ 145 h 148"/>
                <a:gd name="T4" fmla="*/ 19 w 170"/>
                <a:gd name="T5" fmla="*/ 143 h 148"/>
                <a:gd name="T6" fmla="*/ 29 w 170"/>
                <a:gd name="T7" fmla="*/ 141 h 148"/>
                <a:gd name="T8" fmla="*/ 44 w 170"/>
                <a:gd name="T9" fmla="*/ 138 h 148"/>
                <a:gd name="T10" fmla="*/ 56 w 170"/>
                <a:gd name="T11" fmla="*/ 135 h 148"/>
                <a:gd name="T12" fmla="*/ 68 w 170"/>
                <a:gd name="T13" fmla="*/ 130 h 148"/>
                <a:gd name="T14" fmla="*/ 84 w 170"/>
                <a:gd name="T15" fmla="*/ 126 h 148"/>
                <a:gd name="T16" fmla="*/ 98 w 170"/>
                <a:gd name="T17" fmla="*/ 122 h 148"/>
                <a:gd name="T18" fmla="*/ 110 w 170"/>
                <a:gd name="T19" fmla="*/ 117 h 148"/>
                <a:gd name="T20" fmla="*/ 126 w 170"/>
                <a:gd name="T21" fmla="*/ 112 h 148"/>
                <a:gd name="T22" fmla="*/ 137 w 170"/>
                <a:gd name="T23" fmla="*/ 107 h 148"/>
                <a:gd name="T24" fmla="*/ 147 w 170"/>
                <a:gd name="T25" fmla="*/ 100 h 148"/>
                <a:gd name="T26" fmla="*/ 155 w 170"/>
                <a:gd name="T27" fmla="*/ 93 h 148"/>
                <a:gd name="T28" fmla="*/ 162 w 170"/>
                <a:gd name="T29" fmla="*/ 89 h 148"/>
                <a:gd name="T30" fmla="*/ 167 w 170"/>
                <a:gd name="T31" fmla="*/ 82 h 148"/>
                <a:gd name="T32" fmla="*/ 169 w 170"/>
                <a:gd name="T33" fmla="*/ 75 h 148"/>
                <a:gd name="T34" fmla="*/ 166 w 170"/>
                <a:gd name="T35" fmla="*/ 67 h 148"/>
                <a:gd name="T36" fmla="*/ 161 w 170"/>
                <a:gd name="T37" fmla="*/ 61 h 148"/>
                <a:gd name="T38" fmla="*/ 153 w 170"/>
                <a:gd name="T39" fmla="*/ 52 h 148"/>
                <a:gd name="T40" fmla="*/ 143 w 170"/>
                <a:gd name="T41" fmla="*/ 47 h 148"/>
                <a:gd name="T42" fmla="*/ 130 w 170"/>
                <a:gd name="T43" fmla="*/ 41 h 148"/>
                <a:gd name="T44" fmla="*/ 115 w 170"/>
                <a:gd name="T45" fmla="*/ 34 h 148"/>
                <a:gd name="T46" fmla="*/ 100 w 170"/>
                <a:gd name="T47" fmla="*/ 27 h 148"/>
                <a:gd name="T48" fmla="*/ 85 w 170"/>
                <a:gd name="T49" fmla="*/ 22 h 148"/>
                <a:gd name="T50" fmla="*/ 70 w 170"/>
                <a:gd name="T51" fmla="*/ 17 h 148"/>
                <a:gd name="T52" fmla="*/ 54 w 170"/>
                <a:gd name="T53" fmla="*/ 12 h 148"/>
                <a:gd name="T54" fmla="*/ 40 w 170"/>
                <a:gd name="T55" fmla="*/ 7 h 148"/>
                <a:gd name="T56" fmla="*/ 27 w 170"/>
                <a:gd name="T57" fmla="*/ 5 h 148"/>
                <a:gd name="T58" fmla="*/ 15 w 170"/>
                <a:gd name="T59" fmla="*/ 2 h 148"/>
                <a:gd name="T60" fmla="*/ 8 w 170"/>
                <a:gd name="T61" fmla="*/ 0 h 148"/>
                <a:gd name="T62" fmla="*/ 2 w 170"/>
                <a:gd name="T63" fmla="*/ 1 h 148"/>
                <a:gd name="T64" fmla="*/ 0 w 170"/>
                <a:gd name="T65" fmla="*/ 0 h 148"/>
                <a:gd name="T66" fmla="*/ 3 w 170"/>
                <a:gd name="T67" fmla="*/ 1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0"/>
                <a:gd name="T103" fmla="*/ 0 h 148"/>
                <a:gd name="T104" fmla="*/ 170 w 170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0" h="148">
                  <a:moveTo>
                    <a:pt x="3" y="147"/>
                  </a:moveTo>
                  <a:lnTo>
                    <a:pt x="9" y="145"/>
                  </a:lnTo>
                  <a:lnTo>
                    <a:pt x="19" y="143"/>
                  </a:lnTo>
                  <a:lnTo>
                    <a:pt x="29" y="141"/>
                  </a:lnTo>
                  <a:lnTo>
                    <a:pt x="44" y="138"/>
                  </a:lnTo>
                  <a:lnTo>
                    <a:pt x="56" y="135"/>
                  </a:lnTo>
                  <a:lnTo>
                    <a:pt x="68" y="130"/>
                  </a:lnTo>
                  <a:lnTo>
                    <a:pt x="84" y="126"/>
                  </a:lnTo>
                  <a:lnTo>
                    <a:pt x="98" y="122"/>
                  </a:lnTo>
                  <a:lnTo>
                    <a:pt x="110" y="117"/>
                  </a:lnTo>
                  <a:lnTo>
                    <a:pt x="126" y="112"/>
                  </a:lnTo>
                  <a:lnTo>
                    <a:pt x="137" y="107"/>
                  </a:lnTo>
                  <a:lnTo>
                    <a:pt x="147" y="100"/>
                  </a:lnTo>
                  <a:lnTo>
                    <a:pt x="155" y="93"/>
                  </a:lnTo>
                  <a:lnTo>
                    <a:pt x="162" y="89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6" y="67"/>
                  </a:lnTo>
                  <a:lnTo>
                    <a:pt x="161" y="61"/>
                  </a:lnTo>
                  <a:lnTo>
                    <a:pt x="153" y="52"/>
                  </a:lnTo>
                  <a:lnTo>
                    <a:pt x="143" y="47"/>
                  </a:lnTo>
                  <a:lnTo>
                    <a:pt x="130" y="41"/>
                  </a:lnTo>
                  <a:lnTo>
                    <a:pt x="115" y="34"/>
                  </a:lnTo>
                  <a:lnTo>
                    <a:pt x="100" y="27"/>
                  </a:lnTo>
                  <a:lnTo>
                    <a:pt x="85" y="22"/>
                  </a:lnTo>
                  <a:lnTo>
                    <a:pt x="70" y="17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7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4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0" name="Freeform 261"/>
            <p:cNvSpPr>
              <a:spLocks/>
            </p:cNvSpPr>
            <p:nvPr/>
          </p:nvSpPr>
          <p:spPr bwMode="auto">
            <a:xfrm>
              <a:off x="4079" y="1951"/>
              <a:ext cx="176" cy="153"/>
            </a:xfrm>
            <a:custGeom>
              <a:avLst/>
              <a:gdLst>
                <a:gd name="T0" fmla="*/ 3 w 176"/>
                <a:gd name="T1" fmla="*/ 152 h 153"/>
                <a:gd name="T2" fmla="*/ 3 w 176"/>
                <a:gd name="T3" fmla="*/ 152 h 153"/>
                <a:gd name="T4" fmla="*/ 9 w 176"/>
                <a:gd name="T5" fmla="*/ 151 h 153"/>
                <a:gd name="T6" fmla="*/ 19 w 176"/>
                <a:gd name="T7" fmla="*/ 150 h 153"/>
                <a:gd name="T8" fmla="*/ 30 w 176"/>
                <a:gd name="T9" fmla="*/ 146 h 153"/>
                <a:gd name="T10" fmla="*/ 43 w 176"/>
                <a:gd name="T11" fmla="*/ 144 h 153"/>
                <a:gd name="T12" fmla="*/ 57 w 176"/>
                <a:gd name="T13" fmla="*/ 140 h 153"/>
                <a:gd name="T14" fmla="*/ 71 w 176"/>
                <a:gd name="T15" fmla="*/ 137 h 153"/>
                <a:gd name="T16" fmla="*/ 85 w 176"/>
                <a:gd name="T17" fmla="*/ 132 h 153"/>
                <a:gd name="T18" fmla="*/ 101 w 176"/>
                <a:gd name="T19" fmla="*/ 127 h 153"/>
                <a:gd name="T20" fmla="*/ 114 w 176"/>
                <a:gd name="T21" fmla="*/ 122 h 153"/>
                <a:gd name="T22" fmla="*/ 128 w 176"/>
                <a:gd name="T23" fmla="*/ 116 h 153"/>
                <a:gd name="T24" fmla="*/ 141 w 176"/>
                <a:gd name="T25" fmla="*/ 111 h 153"/>
                <a:gd name="T26" fmla="*/ 151 w 176"/>
                <a:gd name="T27" fmla="*/ 104 h 153"/>
                <a:gd name="T28" fmla="*/ 161 w 176"/>
                <a:gd name="T29" fmla="*/ 98 h 153"/>
                <a:gd name="T30" fmla="*/ 168 w 176"/>
                <a:gd name="T31" fmla="*/ 92 h 153"/>
                <a:gd name="T32" fmla="*/ 173 w 176"/>
                <a:gd name="T33" fmla="*/ 85 h 153"/>
                <a:gd name="T34" fmla="*/ 175 w 176"/>
                <a:gd name="T35" fmla="*/ 78 h 153"/>
                <a:gd name="T36" fmla="*/ 172 w 176"/>
                <a:gd name="T37" fmla="*/ 70 h 153"/>
                <a:gd name="T38" fmla="*/ 166 w 176"/>
                <a:gd name="T39" fmla="*/ 63 h 153"/>
                <a:gd name="T40" fmla="*/ 158 w 176"/>
                <a:gd name="T41" fmla="*/ 55 h 153"/>
                <a:gd name="T42" fmla="*/ 148 w 176"/>
                <a:gd name="T43" fmla="*/ 49 h 153"/>
                <a:gd name="T44" fmla="*/ 134 w 176"/>
                <a:gd name="T45" fmla="*/ 43 h 153"/>
                <a:gd name="T46" fmla="*/ 119 w 176"/>
                <a:gd name="T47" fmla="*/ 35 h 153"/>
                <a:gd name="T48" fmla="*/ 103 w 176"/>
                <a:gd name="T49" fmla="*/ 29 h 153"/>
                <a:gd name="T50" fmla="*/ 88 w 176"/>
                <a:gd name="T51" fmla="*/ 23 h 153"/>
                <a:gd name="T52" fmla="*/ 72 w 176"/>
                <a:gd name="T53" fmla="*/ 18 h 153"/>
                <a:gd name="T54" fmla="*/ 56 w 176"/>
                <a:gd name="T55" fmla="*/ 13 h 153"/>
                <a:gd name="T56" fmla="*/ 41 w 176"/>
                <a:gd name="T57" fmla="*/ 8 h 153"/>
                <a:gd name="T58" fmla="*/ 28 w 176"/>
                <a:gd name="T59" fmla="*/ 5 h 153"/>
                <a:gd name="T60" fmla="*/ 16 w 176"/>
                <a:gd name="T61" fmla="*/ 3 h 153"/>
                <a:gd name="T62" fmla="*/ 8 w 176"/>
                <a:gd name="T63" fmla="*/ 0 h 153"/>
                <a:gd name="T64" fmla="*/ 2 w 176"/>
                <a:gd name="T65" fmla="*/ 1 h 153"/>
                <a:gd name="T66" fmla="*/ 0 w 176"/>
                <a:gd name="T67" fmla="*/ 0 h 153"/>
                <a:gd name="T68" fmla="*/ 3 w 176"/>
                <a:gd name="T69" fmla="*/ 152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53"/>
                <a:gd name="T107" fmla="*/ 176 w 176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53">
                  <a:moveTo>
                    <a:pt x="3" y="152"/>
                  </a:moveTo>
                  <a:lnTo>
                    <a:pt x="3" y="152"/>
                  </a:lnTo>
                  <a:lnTo>
                    <a:pt x="9" y="151"/>
                  </a:lnTo>
                  <a:lnTo>
                    <a:pt x="19" y="150"/>
                  </a:lnTo>
                  <a:lnTo>
                    <a:pt x="30" y="146"/>
                  </a:lnTo>
                  <a:lnTo>
                    <a:pt x="43" y="144"/>
                  </a:lnTo>
                  <a:lnTo>
                    <a:pt x="57" y="140"/>
                  </a:lnTo>
                  <a:lnTo>
                    <a:pt x="71" y="137"/>
                  </a:lnTo>
                  <a:lnTo>
                    <a:pt x="85" y="132"/>
                  </a:lnTo>
                  <a:lnTo>
                    <a:pt x="101" y="127"/>
                  </a:lnTo>
                  <a:lnTo>
                    <a:pt x="114" y="122"/>
                  </a:lnTo>
                  <a:lnTo>
                    <a:pt x="128" y="116"/>
                  </a:lnTo>
                  <a:lnTo>
                    <a:pt x="141" y="111"/>
                  </a:lnTo>
                  <a:lnTo>
                    <a:pt x="151" y="104"/>
                  </a:lnTo>
                  <a:lnTo>
                    <a:pt x="161" y="98"/>
                  </a:lnTo>
                  <a:lnTo>
                    <a:pt x="168" y="92"/>
                  </a:lnTo>
                  <a:lnTo>
                    <a:pt x="173" y="85"/>
                  </a:lnTo>
                  <a:lnTo>
                    <a:pt x="175" y="78"/>
                  </a:lnTo>
                  <a:lnTo>
                    <a:pt x="172" y="70"/>
                  </a:lnTo>
                  <a:lnTo>
                    <a:pt x="166" y="63"/>
                  </a:lnTo>
                  <a:lnTo>
                    <a:pt x="158" y="55"/>
                  </a:lnTo>
                  <a:lnTo>
                    <a:pt x="148" y="49"/>
                  </a:lnTo>
                  <a:lnTo>
                    <a:pt x="134" y="43"/>
                  </a:lnTo>
                  <a:lnTo>
                    <a:pt x="119" y="35"/>
                  </a:lnTo>
                  <a:lnTo>
                    <a:pt x="103" y="29"/>
                  </a:lnTo>
                  <a:lnTo>
                    <a:pt x="88" y="23"/>
                  </a:lnTo>
                  <a:lnTo>
                    <a:pt x="72" y="18"/>
                  </a:lnTo>
                  <a:lnTo>
                    <a:pt x="56" y="13"/>
                  </a:lnTo>
                  <a:lnTo>
                    <a:pt x="41" y="8"/>
                  </a:lnTo>
                  <a:lnTo>
                    <a:pt x="28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1" name="Freeform 262"/>
            <p:cNvSpPr>
              <a:spLocks/>
            </p:cNvSpPr>
            <p:nvPr/>
          </p:nvSpPr>
          <p:spPr bwMode="auto">
            <a:xfrm>
              <a:off x="4086" y="1952"/>
              <a:ext cx="162" cy="76"/>
            </a:xfrm>
            <a:custGeom>
              <a:avLst/>
              <a:gdLst>
                <a:gd name="T0" fmla="*/ 161 w 162"/>
                <a:gd name="T1" fmla="*/ 75 h 76"/>
                <a:gd name="T2" fmla="*/ 159 w 162"/>
                <a:gd name="T3" fmla="*/ 69 h 76"/>
                <a:gd name="T4" fmla="*/ 154 w 162"/>
                <a:gd name="T5" fmla="*/ 61 h 76"/>
                <a:gd name="T6" fmla="*/ 147 w 162"/>
                <a:gd name="T7" fmla="*/ 54 h 76"/>
                <a:gd name="T8" fmla="*/ 136 w 162"/>
                <a:gd name="T9" fmla="*/ 47 h 76"/>
                <a:gd name="T10" fmla="*/ 126 w 162"/>
                <a:gd name="T11" fmla="*/ 42 h 76"/>
                <a:gd name="T12" fmla="*/ 111 w 162"/>
                <a:gd name="T13" fmla="*/ 35 h 76"/>
                <a:gd name="T14" fmla="*/ 97 w 162"/>
                <a:gd name="T15" fmla="*/ 30 h 76"/>
                <a:gd name="T16" fmla="*/ 82 w 162"/>
                <a:gd name="T17" fmla="*/ 24 h 76"/>
                <a:gd name="T18" fmla="*/ 67 w 162"/>
                <a:gd name="T19" fmla="*/ 20 h 76"/>
                <a:gd name="T20" fmla="*/ 52 w 162"/>
                <a:gd name="T21" fmla="*/ 14 h 76"/>
                <a:gd name="T22" fmla="*/ 37 w 162"/>
                <a:gd name="T23" fmla="*/ 10 h 76"/>
                <a:gd name="T24" fmla="*/ 26 w 162"/>
                <a:gd name="T25" fmla="*/ 7 h 76"/>
                <a:gd name="T26" fmla="*/ 15 w 162"/>
                <a:gd name="T27" fmla="*/ 5 h 76"/>
                <a:gd name="T28" fmla="*/ 7 w 162"/>
                <a:gd name="T29" fmla="*/ 2 h 76"/>
                <a:gd name="T30" fmla="*/ 1 w 162"/>
                <a:gd name="T31" fmla="*/ 1 h 76"/>
                <a:gd name="T32" fmla="*/ 0 w 162"/>
                <a:gd name="T33" fmla="*/ 0 h 76"/>
                <a:gd name="T34" fmla="*/ 3 w 162"/>
                <a:gd name="T35" fmla="*/ 75 h 76"/>
                <a:gd name="T36" fmla="*/ 161 w 162"/>
                <a:gd name="T37" fmla="*/ 75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76"/>
                <a:gd name="T59" fmla="*/ 162 w 16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76">
                  <a:moveTo>
                    <a:pt x="161" y="75"/>
                  </a:moveTo>
                  <a:lnTo>
                    <a:pt x="159" y="69"/>
                  </a:lnTo>
                  <a:lnTo>
                    <a:pt x="154" y="61"/>
                  </a:lnTo>
                  <a:lnTo>
                    <a:pt x="147" y="54"/>
                  </a:lnTo>
                  <a:lnTo>
                    <a:pt x="136" y="47"/>
                  </a:lnTo>
                  <a:lnTo>
                    <a:pt x="126" y="42"/>
                  </a:lnTo>
                  <a:lnTo>
                    <a:pt x="111" y="35"/>
                  </a:lnTo>
                  <a:lnTo>
                    <a:pt x="97" y="30"/>
                  </a:lnTo>
                  <a:lnTo>
                    <a:pt x="82" y="24"/>
                  </a:lnTo>
                  <a:lnTo>
                    <a:pt x="67" y="20"/>
                  </a:lnTo>
                  <a:lnTo>
                    <a:pt x="52" y="14"/>
                  </a:lnTo>
                  <a:lnTo>
                    <a:pt x="37" y="10"/>
                  </a:lnTo>
                  <a:lnTo>
                    <a:pt x="26" y="7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75"/>
                  </a:lnTo>
                  <a:lnTo>
                    <a:pt x="161" y="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2" name="Freeform 263"/>
            <p:cNvSpPr>
              <a:spLocks/>
            </p:cNvSpPr>
            <p:nvPr/>
          </p:nvSpPr>
          <p:spPr bwMode="auto">
            <a:xfrm>
              <a:off x="4086" y="1953"/>
              <a:ext cx="168" cy="81"/>
            </a:xfrm>
            <a:custGeom>
              <a:avLst/>
              <a:gdLst>
                <a:gd name="T0" fmla="*/ 167 w 168"/>
                <a:gd name="T1" fmla="*/ 77 h 81"/>
                <a:gd name="T2" fmla="*/ 167 w 168"/>
                <a:gd name="T3" fmla="*/ 77 h 81"/>
                <a:gd name="T4" fmla="*/ 165 w 168"/>
                <a:gd name="T5" fmla="*/ 71 h 81"/>
                <a:gd name="T6" fmla="*/ 159 w 168"/>
                <a:gd name="T7" fmla="*/ 63 h 81"/>
                <a:gd name="T8" fmla="*/ 152 w 168"/>
                <a:gd name="T9" fmla="*/ 55 h 81"/>
                <a:gd name="T10" fmla="*/ 141 w 168"/>
                <a:gd name="T11" fmla="*/ 48 h 81"/>
                <a:gd name="T12" fmla="*/ 130 w 168"/>
                <a:gd name="T13" fmla="*/ 43 h 81"/>
                <a:gd name="T14" fmla="*/ 115 w 168"/>
                <a:gd name="T15" fmla="*/ 35 h 81"/>
                <a:gd name="T16" fmla="*/ 99 w 168"/>
                <a:gd name="T17" fmla="*/ 30 h 81"/>
                <a:gd name="T18" fmla="*/ 85 w 168"/>
                <a:gd name="T19" fmla="*/ 24 h 81"/>
                <a:gd name="T20" fmla="*/ 68 w 168"/>
                <a:gd name="T21" fmla="*/ 19 h 81"/>
                <a:gd name="T22" fmla="*/ 53 w 168"/>
                <a:gd name="T23" fmla="*/ 14 h 81"/>
                <a:gd name="T24" fmla="*/ 38 w 168"/>
                <a:gd name="T25" fmla="*/ 10 h 81"/>
                <a:gd name="T26" fmla="*/ 27 w 168"/>
                <a:gd name="T27" fmla="*/ 7 h 81"/>
                <a:gd name="T28" fmla="*/ 15 w 168"/>
                <a:gd name="T29" fmla="*/ 5 h 81"/>
                <a:gd name="T30" fmla="*/ 6 w 168"/>
                <a:gd name="T31" fmla="*/ 2 h 81"/>
                <a:gd name="T32" fmla="*/ 1 w 168"/>
                <a:gd name="T33" fmla="*/ 1 h 81"/>
                <a:gd name="T34" fmla="*/ 0 w 168"/>
                <a:gd name="T35" fmla="*/ 0 h 81"/>
                <a:gd name="T36" fmla="*/ 1 w 168"/>
                <a:gd name="T37" fmla="*/ 80 h 81"/>
                <a:gd name="T38" fmla="*/ 167 w 168"/>
                <a:gd name="T39" fmla="*/ 7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81"/>
                <a:gd name="T62" fmla="*/ 168 w 168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81">
                  <a:moveTo>
                    <a:pt x="167" y="77"/>
                  </a:moveTo>
                  <a:lnTo>
                    <a:pt x="167" y="77"/>
                  </a:lnTo>
                  <a:lnTo>
                    <a:pt x="165" y="71"/>
                  </a:lnTo>
                  <a:lnTo>
                    <a:pt x="159" y="63"/>
                  </a:lnTo>
                  <a:lnTo>
                    <a:pt x="152" y="55"/>
                  </a:lnTo>
                  <a:lnTo>
                    <a:pt x="141" y="48"/>
                  </a:lnTo>
                  <a:lnTo>
                    <a:pt x="130" y="43"/>
                  </a:lnTo>
                  <a:lnTo>
                    <a:pt x="115" y="35"/>
                  </a:lnTo>
                  <a:lnTo>
                    <a:pt x="99" y="30"/>
                  </a:lnTo>
                  <a:lnTo>
                    <a:pt x="85" y="24"/>
                  </a:lnTo>
                  <a:lnTo>
                    <a:pt x="68" y="19"/>
                  </a:lnTo>
                  <a:lnTo>
                    <a:pt x="53" y="14"/>
                  </a:lnTo>
                  <a:lnTo>
                    <a:pt x="38" y="10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80"/>
                  </a:lnTo>
                  <a:lnTo>
                    <a:pt x="167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3" name="Freeform 264"/>
            <p:cNvSpPr>
              <a:spLocks/>
            </p:cNvSpPr>
            <p:nvPr/>
          </p:nvSpPr>
          <p:spPr bwMode="auto">
            <a:xfrm>
              <a:off x="4057" y="1946"/>
              <a:ext cx="198" cy="165"/>
            </a:xfrm>
            <a:custGeom>
              <a:avLst/>
              <a:gdLst>
                <a:gd name="T0" fmla="*/ 8 w 198"/>
                <a:gd name="T1" fmla="*/ 164 h 165"/>
                <a:gd name="T2" fmla="*/ 8 w 198"/>
                <a:gd name="T3" fmla="*/ 164 h 165"/>
                <a:gd name="T4" fmla="*/ 17 w 198"/>
                <a:gd name="T5" fmla="*/ 162 h 165"/>
                <a:gd name="T6" fmla="*/ 26 w 198"/>
                <a:gd name="T7" fmla="*/ 159 h 165"/>
                <a:gd name="T8" fmla="*/ 38 w 198"/>
                <a:gd name="T9" fmla="*/ 157 h 165"/>
                <a:gd name="T10" fmla="*/ 51 w 198"/>
                <a:gd name="T11" fmla="*/ 152 h 165"/>
                <a:gd name="T12" fmla="*/ 66 w 198"/>
                <a:gd name="T13" fmla="*/ 150 h 165"/>
                <a:gd name="T14" fmla="*/ 84 w 198"/>
                <a:gd name="T15" fmla="*/ 145 h 165"/>
                <a:gd name="T16" fmla="*/ 99 w 198"/>
                <a:gd name="T17" fmla="*/ 140 h 165"/>
                <a:gd name="T18" fmla="*/ 115 w 198"/>
                <a:gd name="T19" fmla="*/ 135 h 165"/>
                <a:gd name="T20" fmla="*/ 130 w 198"/>
                <a:gd name="T21" fmla="*/ 129 h 165"/>
                <a:gd name="T22" fmla="*/ 146 w 198"/>
                <a:gd name="T23" fmla="*/ 122 h 165"/>
                <a:gd name="T24" fmla="*/ 160 w 198"/>
                <a:gd name="T25" fmla="*/ 117 h 165"/>
                <a:gd name="T26" fmla="*/ 172 w 198"/>
                <a:gd name="T27" fmla="*/ 110 h 165"/>
                <a:gd name="T28" fmla="*/ 182 w 198"/>
                <a:gd name="T29" fmla="*/ 104 h 165"/>
                <a:gd name="T30" fmla="*/ 190 w 198"/>
                <a:gd name="T31" fmla="*/ 97 h 165"/>
                <a:gd name="T32" fmla="*/ 195 w 198"/>
                <a:gd name="T33" fmla="*/ 89 h 165"/>
                <a:gd name="T34" fmla="*/ 197 w 198"/>
                <a:gd name="T35" fmla="*/ 83 h 165"/>
                <a:gd name="T36" fmla="*/ 194 w 198"/>
                <a:gd name="T37" fmla="*/ 74 h 165"/>
                <a:gd name="T38" fmla="*/ 188 w 198"/>
                <a:gd name="T39" fmla="*/ 66 h 165"/>
                <a:gd name="T40" fmla="*/ 178 w 198"/>
                <a:gd name="T41" fmla="*/ 58 h 165"/>
                <a:gd name="T42" fmla="*/ 165 w 198"/>
                <a:gd name="T43" fmla="*/ 52 h 165"/>
                <a:gd name="T44" fmla="*/ 150 w 198"/>
                <a:gd name="T45" fmla="*/ 45 h 165"/>
                <a:gd name="T46" fmla="*/ 133 w 198"/>
                <a:gd name="T47" fmla="*/ 37 h 165"/>
                <a:gd name="T48" fmla="*/ 116 w 198"/>
                <a:gd name="T49" fmla="*/ 31 h 165"/>
                <a:gd name="T50" fmla="*/ 98 w 198"/>
                <a:gd name="T51" fmla="*/ 25 h 165"/>
                <a:gd name="T52" fmla="*/ 80 w 198"/>
                <a:gd name="T53" fmla="*/ 19 h 165"/>
                <a:gd name="T54" fmla="*/ 62 w 198"/>
                <a:gd name="T55" fmla="*/ 14 h 165"/>
                <a:gd name="T56" fmla="*/ 46 w 198"/>
                <a:gd name="T57" fmla="*/ 10 h 165"/>
                <a:gd name="T58" fmla="*/ 31 w 198"/>
                <a:gd name="T59" fmla="*/ 6 h 165"/>
                <a:gd name="T60" fmla="*/ 17 w 198"/>
                <a:gd name="T61" fmla="*/ 3 h 165"/>
                <a:gd name="T62" fmla="*/ 7 w 198"/>
                <a:gd name="T63" fmla="*/ 1 h 165"/>
                <a:gd name="T64" fmla="*/ 1 w 198"/>
                <a:gd name="T65" fmla="*/ 1 h 165"/>
                <a:gd name="T66" fmla="*/ 0 w 198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65"/>
                <a:gd name="T104" fmla="*/ 198 w 198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65">
                  <a:moveTo>
                    <a:pt x="8" y="164"/>
                  </a:moveTo>
                  <a:lnTo>
                    <a:pt x="8" y="164"/>
                  </a:lnTo>
                  <a:lnTo>
                    <a:pt x="17" y="162"/>
                  </a:lnTo>
                  <a:lnTo>
                    <a:pt x="26" y="159"/>
                  </a:lnTo>
                  <a:lnTo>
                    <a:pt x="38" y="157"/>
                  </a:lnTo>
                  <a:lnTo>
                    <a:pt x="51" y="152"/>
                  </a:lnTo>
                  <a:lnTo>
                    <a:pt x="66" y="150"/>
                  </a:lnTo>
                  <a:lnTo>
                    <a:pt x="84" y="145"/>
                  </a:lnTo>
                  <a:lnTo>
                    <a:pt x="99" y="140"/>
                  </a:lnTo>
                  <a:lnTo>
                    <a:pt x="115" y="135"/>
                  </a:lnTo>
                  <a:lnTo>
                    <a:pt x="130" y="129"/>
                  </a:lnTo>
                  <a:lnTo>
                    <a:pt x="146" y="122"/>
                  </a:lnTo>
                  <a:lnTo>
                    <a:pt x="160" y="117"/>
                  </a:lnTo>
                  <a:lnTo>
                    <a:pt x="172" y="110"/>
                  </a:lnTo>
                  <a:lnTo>
                    <a:pt x="182" y="104"/>
                  </a:lnTo>
                  <a:lnTo>
                    <a:pt x="190" y="97"/>
                  </a:lnTo>
                  <a:lnTo>
                    <a:pt x="195" y="89"/>
                  </a:lnTo>
                  <a:lnTo>
                    <a:pt x="197" y="83"/>
                  </a:lnTo>
                  <a:lnTo>
                    <a:pt x="194" y="74"/>
                  </a:lnTo>
                  <a:lnTo>
                    <a:pt x="188" y="66"/>
                  </a:lnTo>
                  <a:lnTo>
                    <a:pt x="178" y="58"/>
                  </a:lnTo>
                  <a:lnTo>
                    <a:pt x="165" y="52"/>
                  </a:lnTo>
                  <a:lnTo>
                    <a:pt x="150" y="45"/>
                  </a:lnTo>
                  <a:lnTo>
                    <a:pt x="133" y="37"/>
                  </a:lnTo>
                  <a:lnTo>
                    <a:pt x="116" y="31"/>
                  </a:lnTo>
                  <a:lnTo>
                    <a:pt x="98" y="25"/>
                  </a:lnTo>
                  <a:lnTo>
                    <a:pt x="80" y="19"/>
                  </a:lnTo>
                  <a:lnTo>
                    <a:pt x="62" y="14"/>
                  </a:lnTo>
                  <a:lnTo>
                    <a:pt x="46" y="10"/>
                  </a:lnTo>
                  <a:lnTo>
                    <a:pt x="31" y="6"/>
                  </a:lnTo>
                  <a:lnTo>
                    <a:pt x="17" y="3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4" name="Line 265"/>
            <p:cNvSpPr>
              <a:spLocks noChangeShapeType="1"/>
            </p:cNvSpPr>
            <p:nvPr/>
          </p:nvSpPr>
          <p:spPr bwMode="auto">
            <a:xfrm>
              <a:off x="4085" y="1957"/>
              <a:ext cx="3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45" name="Line 266"/>
            <p:cNvSpPr>
              <a:spLocks noChangeShapeType="1"/>
            </p:cNvSpPr>
            <p:nvPr/>
          </p:nvSpPr>
          <p:spPr bwMode="auto">
            <a:xfrm flipH="1">
              <a:off x="1676" y="1544"/>
              <a:ext cx="10" cy="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46" name="Freeform 267"/>
            <p:cNvSpPr>
              <a:spLocks/>
            </p:cNvSpPr>
            <p:nvPr/>
          </p:nvSpPr>
          <p:spPr bwMode="auto">
            <a:xfrm>
              <a:off x="1621" y="1541"/>
              <a:ext cx="60" cy="629"/>
            </a:xfrm>
            <a:custGeom>
              <a:avLst/>
              <a:gdLst>
                <a:gd name="T0" fmla="*/ 59 w 60"/>
                <a:gd name="T1" fmla="*/ 0 h 629"/>
                <a:gd name="T2" fmla="*/ 59 w 60"/>
                <a:gd name="T3" fmla="*/ 0 h 629"/>
                <a:gd name="T4" fmla="*/ 58 w 60"/>
                <a:gd name="T5" fmla="*/ 3 h 629"/>
                <a:gd name="T6" fmla="*/ 57 w 60"/>
                <a:gd name="T7" fmla="*/ 14 h 629"/>
                <a:gd name="T8" fmla="*/ 59 w 60"/>
                <a:gd name="T9" fmla="*/ 27 h 629"/>
                <a:gd name="T10" fmla="*/ 59 w 60"/>
                <a:gd name="T11" fmla="*/ 43 h 629"/>
                <a:gd name="T12" fmla="*/ 59 w 60"/>
                <a:gd name="T13" fmla="*/ 59 h 629"/>
                <a:gd name="T14" fmla="*/ 59 w 60"/>
                <a:gd name="T15" fmla="*/ 74 h 629"/>
                <a:gd name="T16" fmla="*/ 59 w 60"/>
                <a:gd name="T17" fmla="*/ 84 h 629"/>
                <a:gd name="T18" fmla="*/ 59 w 60"/>
                <a:gd name="T19" fmla="*/ 87 h 629"/>
                <a:gd name="T20" fmla="*/ 0 w 60"/>
                <a:gd name="T21" fmla="*/ 87 h 629"/>
                <a:gd name="T22" fmla="*/ 6 w 60"/>
                <a:gd name="T23" fmla="*/ 628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9"/>
                <a:gd name="T38" fmla="*/ 60 w 60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9">
                  <a:moveTo>
                    <a:pt x="59" y="0"/>
                  </a:moveTo>
                  <a:lnTo>
                    <a:pt x="59" y="0"/>
                  </a:lnTo>
                  <a:lnTo>
                    <a:pt x="58" y="3"/>
                  </a:lnTo>
                  <a:lnTo>
                    <a:pt x="57" y="14"/>
                  </a:lnTo>
                  <a:lnTo>
                    <a:pt x="59" y="27"/>
                  </a:lnTo>
                  <a:lnTo>
                    <a:pt x="59" y="43"/>
                  </a:lnTo>
                  <a:lnTo>
                    <a:pt x="59" y="59"/>
                  </a:lnTo>
                  <a:lnTo>
                    <a:pt x="59" y="74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0" y="87"/>
                  </a:lnTo>
                  <a:lnTo>
                    <a:pt x="6" y="6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7" name="Freeform 268"/>
            <p:cNvSpPr>
              <a:spLocks/>
            </p:cNvSpPr>
            <p:nvPr/>
          </p:nvSpPr>
          <p:spPr bwMode="auto">
            <a:xfrm>
              <a:off x="2775" y="1791"/>
              <a:ext cx="862" cy="158"/>
            </a:xfrm>
            <a:custGeom>
              <a:avLst/>
              <a:gdLst>
                <a:gd name="T0" fmla="*/ 861 w 862"/>
                <a:gd name="T1" fmla="*/ 109 h 158"/>
                <a:gd name="T2" fmla="*/ 845 w 862"/>
                <a:gd name="T3" fmla="*/ 151 h 158"/>
                <a:gd name="T4" fmla="*/ 693 w 862"/>
                <a:gd name="T5" fmla="*/ 157 h 158"/>
                <a:gd name="T6" fmla="*/ 51 w 862"/>
                <a:gd name="T7" fmla="*/ 62 h 158"/>
                <a:gd name="T8" fmla="*/ 49 w 862"/>
                <a:gd name="T9" fmla="*/ 59 h 158"/>
                <a:gd name="T10" fmla="*/ 44 w 862"/>
                <a:gd name="T11" fmla="*/ 52 h 158"/>
                <a:gd name="T12" fmla="*/ 35 w 862"/>
                <a:gd name="T13" fmla="*/ 43 h 158"/>
                <a:gd name="T14" fmla="*/ 25 w 862"/>
                <a:gd name="T15" fmla="*/ 31 h 158"/>
                <a:gd name="T16" fmla="*/ 15 w 862"/>
                <a:gd name="T17" fmla="*/ 20 h 158"/>
                <a:gd name="T18" fmla="*/ 7 w 862"/>
                <a:gd name="T19" fmla="*/ 10 h 158"/>
                <a:gd name="T20" fmla="*/ 2 w 862"/>
                <a:gd name="T21" fmla="*/ 3 h 158"/>
                <a:gd name="T22" fmla="*/ 0 w 862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2"/>
                <a:gd name="T37" fmla="*/ 0 h 158"/>
                <a:gd name="T38" fmla="*/ 862 w 862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2" h="158">
                  <a:moveTo>
                    <a:pt x="861" y="109"/>
                  </a:moveTo>
                  <a:lnTo>
                    <a:pt x="845" y="151"/>
                  </a:lnTo>
                  <a:lnTo>
                    <a:pt x="693" y="157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4" y="52"/>
                  </a:lnTo>
                  <a:lnTo>
                    <a:pt x="35" y="43"/>
                  </a:lnTo>
                  <a:lnTo>
                    <a:pt x="25" y="31"/>
                  </a:lnTo>
                  <a:lnTo>
                    <a:pt x="15" y="20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8" name="Freeform 269"/>
            <p:cNvSpPr>
              <a:spLocks/>
            </p:cNvSpPr>
            <p:nvPr/>
          </p:nvSpPr>
          <p:spPr bwMode="auto">
            <a:xfrm>
              <a:off x="2753" y="1799"/>
              <a:ext cx="896" cy="171"/>
            </a:xfrm>
            <a:custGeom>
              <a:avLst/>
              <a:gdLst>
                <a:gd name="T0" fmla="*/ 895 w 896"/>
                <a:gd name="T1" fmla="*/ 101 h 171"/>
                <a:gd name="T2" fmla="*/ 868 w 896"/>
                <a:gd name="T3" fmla="*/ 165 h 171"/>
                <a:gd name="T4" fmla="*/ 710 w 896"/>
                <a:gd name="T5" fmla="*/ 170 h 171"/>
                <a:gd name="T6" fmla="*/ 60 w 896"/>
                <a:gd name="T7" fmla="*/ 74 h 171"/>
                <a:gd name="T8" fmla="*/ 0 w 896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171"/>
                <a:gd name="T17" fmla="*/ 896 w 89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171">
                  <a:moveTo>
                    <a:pt x="895" y="101"/>
                  </a:moveTo>
                  <a:lnTo>
                    <a:pt x="868" y="165"/>
                  </a:lnTo>
                  <a:lnTo>
                    <a:pt x="710" y="170"/>
                  </a:lnTo>
                  <a:lnTo>
                    <a:pt x="60" y="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9" name="Freeform 270"/>
            <p:cNvSpPr>
              <a:spLocks/>
            </p:cNvSpPr>
            <p:nvPr/>
          </p:nvSpPr>
          <p:spPr bwMode="auto">
            <a:xfrm>
              <a:off x="1457" y="1682"/>
              <a:ext cx="58" cy="263"/>
            </a:xfrm>
            <a:custGeom>
              <a:avLst/>
              <a:gdLst>
                <a:gd name="T0" fmla="*/ 28 w 58"/>
                <a:gd name="T1" fmla="*/ 0 h 263"/>
                <a:gd name="T2" fmla="*/ 57 w 58"/>
                <a:gd name="T3" fmla="*/ 0 h 263"/>
                <a:gd name="T4" fmla="*/ 55 w 58"/>
                <a:gd name="T5" fmla="*/ 11 h 263"/>
                <a:gd name="T6" fmla="*/ 52 w 58"/>
                <a:gd name="T7" fmla="*/ 39 h 263"/>
                <a:gd name="T8" fmla="*/ 48 w 58"/>
                <a:gd name="T9" fmla="*/ 80 h 263"/>
                <a:gd name="T10" fmla="*/ 44 w 58"/>
                <a:gd name="T11" fmla="*/ 128 h 263"/>
                <a:gd name="T12" fmla="*/ 38 w 58"/>
                <a:gd name="T13" fmla="*/ 175 h 263"/>
                <a:gd name="T14" fmla="*/ 34 w 58"/>
                <a:gd name="T15" fmla="*/ 215 h 263"/>
                <a:gd name="T16" fmla="*/ 31 w 58"/>
                <a:gd name="T17" fmla="*/ 245 h 263"/>
                <a:gd name="T18" fmla="*/ 29 w 58"/>
                <a:gd name="T19" fmla="*/ 255 h 263"/>
                <a:gd name="T20" fmla="*/ 32 w 58"/>
                <a:gd name="T21" fmla="*/ 256 h 263"/>
                <a:gd name="T22" fmla="*/ 35 w 58"/>
                <a:gd name="T23" fmla="*/ 257 h 263"/>
                <a:gd name="T24" fmla="*/ 39 w 58"/>
                <a:gd name="T25" fmla="*/ 257 h 263"/>
                <a:gd name="T26" fmla="*/ 45 w 58"/>
                <a:gd name="T27" fmla="*/ 257 h 263"/>
                <a:gd name="T28" fmla="*/ 48 w 58"/>
                <a:gd name="T29" fmla="*/ 257 h 263"/>
                <a:gd name="T30" fmla="*/ 50 w 58"/>
                <a:gd name="T31" fmla="*/ 258 h 263"/>
                <a:gd name="T32" fmla="*/ 51 w 58"/>
                <a:gd name="T33" fmla="*/ 257 h 263"/>
                <a:gd name="T34" fmla="*/ 51 w 58"/>
                <a:gd name="T35" fmla="*/ 262 h 263"/>
                <a:gd name="T36" fmla="*/ 0 w 58"/>
                <a:gd name="T37" fmla="*/ 261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63"/>
                <a:gd name="T59" fmla="*/ 58 w 58"/>
                <a:gd name="T60" fmla="*/ 263 h 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63">
                  <a:moveTo>
                    <a:pt x="28" y="0"/>
                  </a:moveTo>
                  <a:lnTo>
                    <a:pt x="57" y="0"/>
                  </a:lnTo>
                  <a:lnTo>
                    <a:pt x="55" y="11"/>
                  </a:lnTo>
                  <a:lnTo>
                    <a:pt x="52" y="39"/>
                  </a:lnTo>
                  <a:lnTo>
                    <a:pt x="48" y="80"/>
                  </a:lnTo>
                  <a:lnTo>
                    <a:pt x="44" y="128"/>
                  </a:lnTo>
                  <a:lnTo>
                    <a:pt x="38" y="175"/>
                  </a:lnTo>
                  <a:lnTo>
                    <a:pt x="34" y="215"/>
                  </a:lnTo>
                  <a:lnTo>
                    <a:pt x="31" y="245"/>
                  </a:lnTo>
                  <a:lnTo>
                    <a:pt x="29" y="255"/>
                  </a:lnTo>
                  <a:lnTo>
                    <a:pt x="32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5" y="257"/>
                  </a:lnTo>
                  <a:lnTo>
                    <a:pt x="48" y="257"/>
                  </a:lnTo>
                  <a:lnTo>
                    <a:pt x="50" y="258"/>
                  </a:lnTo>
                  <a:lnTo>
                    <a:pt x="51" y="257"/>
                  </a:lnTo>
                  <a:lnTo>
                    <a:pt x="51" y="262"/>
                  </a:lnTo>
                  <a:lnTo>
                    <a:pt x="0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0" name="Freeform 271"/>
            <p:cNvSpPr>
              <a:spLocks/>
            </p:cNvSpPr>
            <p:nvPr/>
          </p:nvSpPr>
          <p:spPr bwMode="auto">
            <a:xfrm>
              <a:off x="3957" y="2038"/>
              <a:ext cx="67" cy="34"/>
            </a:xfrm>
            <a:custGeom>
              <a:avLst/>
              <a:gdLst>
                <a:gd name="T0" fmla="*/ 66 w 67"/>
                <a:gd name="T1" fmla="*/ 19 h 34"/>
                <a:gd name="T2" fmla="*/ 64 w 67"/>
                <a:gd name="T3" fmla="*/ 17 h 34"/>
                <a:gd name="T4" fmla="*/ 61 w 67"/>
                <a:gd name="T5" fmla="*/ 16 h 34"/>
                <a:gd name="T6" fmla="*/ 53 w 67"/>
                <a:gd name="T7" fmla="*/ 14 h 34"/>
                <a:gd name="T8" fmla="*/ 46 w 67"/>
                <a:gd name="T9" fmla="*/ 11 h 34"/>
                <a:gd name="T10" fmla="*/ 38 w 67"/>
                <a:gd name="T11" fmla="*/ 9 h 34"/>
                <a:gd name="T12" fmla="*/ 28 w 67"/>
                <a:gd name="T13" fmla="*/ 8 h 34"/>
                <a:gd name="T14" fmla="*/ 18 w 67"/>
                <a:gd name="T15" fmla="*/ 3 h 34"/>
                <a:gd name="T16" fmla="*/ 9 w 67"/>
                <a:gd name="T17" fmla="*/ 0 h 34"/>
                <a:gd name="T18" fmla="*/ 4 w 67"/>
                <a:gd name="T19" fmla="*/ 0 h 34"/>
                <a:gd name="T20" fmla="*/ 1 w 67"/>
                <a:gd name="T21" fmla="*/ 2 h 34"/>
                <a:gd name="T22" fmla="*/ 0 w 67"/>
                <a:gd name="T23" fmla="*/ 7 h 34"/>
                <a:gd name="T24" fmla="*/ 1 w 67"/>
                <a:gd name="T25" fmla="*/ 14 h 34"/>
                <a:gd name="T26" fmla="*/ 1 w 67"/>
                <a:gd name="T27" fmla="*/ 20 h 34"/>
                <a:gd name="T28" fmla="*/ 2 w 67"/>
                <a:gd name="T29" fmla="*/ 26 h 34"/>
                <a:gd name="T30" fmla="*/ 5 w 67"/>
                <a:gd name="T31" fmla="*/ 31 h 34"/>
                <a:gd name="T32" fmla="*/ 8 w 67"/>
                <a:gd name="T33" fmla="*/ 33 h 34"/>
                <a:gd name="T34" fmla="*/ 16 w 67"/>
                <a:gd name="T35" fmla="*/ 29 h 34"/>
                <a:gd name="T36" fmla="*/ 24 w 67"/>
                <a:gd name="T37" fmla="*/ 28 h 34"/>
                <a:gd name="T38" fmla="*/ 34 w 67"/>
                <a:gd name="T39" fmla="*/ 26 h 34"/>
                <a:gd name="T40" fmla="*/ 43 w 67"/>
                <a:gd name="T41" fmla="*/ 24 h 34"/>
                <a:gd name="T42" fmla="*/ 52 w 67"/>
                <a:gd name="T43" fmla="*/ 23 h 34"/>
                <a:gd name="T44" fmla="*/ 59 w 67"/>
                <a:gd name="T45" fmla="*/ 21 h 34"/>
                <a:gd name="T46" fmla="*/ 65 w 67"/>
                <a:gd name="T47" fmla="*/ 20 h 34"/>
                <a:gd name="T48" fmla="*/ 66 w 67"/>
                <a:gd name="T49" fmla="*/ 19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34"/>
                <a:gd name="T77" fmla="*/ 67 w 6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34">
                  <a:moveTo>
                    <a:pt x="66" y="19"/>
                  </a:moveTo>
                  <a:lnTo>
                    <a:pt x="64" y="17"/>
                  </a:lnTo>
                  <a:lnTo>
                    <a:pt x="61" y="16"/>
                  </a:lnTo>
                  <a:lnTo>
                    <a:pt x="53" y="14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18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24" y="28"/>
                  </a:lnTo>
                  <a:lnTo>
                    <a:pt x="34" y="26"/>
                  </a:lnTo>
                  <a:lnTo>
                    <a:pt x="43" y="24"/>
                  </a:lnTo>
                  <a:lnTo>
                    <a:pt x="52" y="23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66" y="1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1" name="Freeform 272"/>
            <p:cNvSpPr>
              <a:spLocks/>
            </p:cNvSpPr>
            <p:nvPr/>
          </p:nvSpPr>
          <p:spPr bwMode="auto">
            <a:xfrm>
              <a:off x="3956" y="2039"/>
              <a:ext cx="73" cy="39"/>
            </a:xfrm>
            <a:custGeom>
              <a:avLst/>
              <a:gdLst>
                <a:gd name="T0" fmla="*/ 72 w 73"/>
                <a:gd name="T1" fmla="*/ 20 h 39"/>
                <a:gd name="T2" fmla="*/ 72 w 73"/>
                <a:gd name="T3" fmla="*/ 20 h 39"/>
                <a:gd name="T4" fmla="*/ 71 w 73"/>
                <a:gd name="T5" fmla="*/ 18 h 39"/>
                <a:gd name="T6" fmla="*/ 67 w 73"/>
                <a:gd name="T7" fmla="*/ 16 h 39"/>
                <a:gd name="T8" fmla="*/ 58 w 73"/>
                <a:gd name="T9" fmla="*/ 15 h 39"/>
                <a:gd name="T10" fmla="*/ 51 w 73"/>
                <a:gd name="T11" fmla="*/ 13 h 39"/>
                <a:gd name="T12" fmla="*/ 41 w 73"/>
                <a:gd name="T13" fmla="*/ 10 h 39"/>
                <a:gd name="T14" fmla="*/ 31 w 73"/>
                <a:gd name="T15" fmla="*/ 8 h 39"/>
                <a:gd name="T16" fmla="*/ 19 w 73"/>
                <a:gd name="T17" fmla="*/ 4 h 39"/>
                <a:gd name="T18" fmla="*/ 9 w 73"/>
                <a:gd name="T19" fmla="*/ 0 h 39"/>
                <a:gd name="T20" fmla="*/ 5 w 73"/>
                <a:gd name="T21" fmla="*/ 0 h 39"/>
                <a:gd name="T22" fmla="*/ 2 w 73"/>
                <a:gd name="T23" fmla="*/ 3 h 39"/>
                <a:gd name="T24" fmla="*/ 0 w 73"/>
                <a:gd name="T25" fmla="*/ 9 h 39"/>
                <a:gd name="T26" fmla="*/ 0 w 73"/>
                <a:gd name="T27" fmla="*/ 16 h 39"/>
                <a:gd name="T28" fmla="*/ 0 w 73"/>
                <a:gd name="T29" fmla="*/ 24 h 39"/>
                <a:gd name="T30" fmla="*/ 2 w 73"/>
                <a:gd name="T31" fmla="*/ 31 h 39"/>
                <a:gd name="T32" fmla="*/ 5 w 73"/>
                <a:gd name="T33" fmla="*/ 35 h 39"/>
                <a:gd name="T34" fmla="*/ 9 w 73"/>
                <a:gd name="T35" fmla="*/ 38 h 39"/>
                <a:gd name="T36" fmla="*/ 17 w 73"/>
                <a:gd name="T37" fmla="*/ 34 h 39"/>
                <a:gd name="T38" fmla="*/ 27 w 73"/>
                <a:gd name="T39" fmla="*/ 32 h 39"/>
                <a:gd name="T40" fmla="*/ 36 w 73"/>
                <a:gd name="T41" fmla="*/ 28 h 39"/>
                <a:gd name="T42" fmla="*/ 47 w 73"/>
                <a:gd name="T43" fmla="*/ 26 h 39"/>
                <a:gd name="T44" fmla="*/ 57 w 73"/>
                <a:gd name="T45" fmla="*/ 26 h 39"/>
                <a:gd name="T46" fmla="*/ 64 w 73"/>
                <a:gd name="T47" fmla="*/ 23 h 39"/>
                <a:gd name="T48" fmla="*/ 70 w 73"/>
                <a:gd name="T49" fmla="*/ 22 h 39"/>
                <a:gd name="T50" fmla="*/ 72 w 73"/>
                <a:gd name="T51" fmla="*/ 2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9"/>
                <a:gd name="T80" fmla="*/ 73 w 73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9">
                  <a:moveTo>
                    <a:pt x="72" y="20"/>
                  </a:moveTo>
                  <a:lnTo>
                    <a:pt x="72" y="20"/>
                  </a:lnTo>
                  <a:lnTo>
                    <a:pt x="71" y="18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51" y="13"/>
                  </a:lnTo>
                  <a:lnTo>
                    <a:pt x="41" y="10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6" y="28"/>
                  </a:lnTo>
                  <a:lnTo>
                    <a:pt x="47" y="26"/>
                  </a:lnTo>
                  <a:lnTo>
                    <a:pt x="57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2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2" name="Freeform 273"/>
            <p:cNvSpPr>
              <a:spLocks/>
            </p:cNvSpPr>
            <p:nvPr/>
          </p:nvSpPr>
          <p:spPr bwMode="auto">
            <a:xfrm>
              <a:off x="2385" y="1798"/>
              <a:ext cx="116" cy="86"/>
            </a:xfrm>
            <a:custGeom>
              <a:avLst/>
              <a:gdLst>
                <a:gd name="T0" fmla="*/ 5 w 116"/>
                <a:gd name="T1" fmla="*/ 14 h 86"/>
                <a:gd name="T2" fmla="*/ 1 w 116"/>
                <a:gd name="T3" fmla="*/ 15 h 86"/>
                <a:gd name="T4" fmla="*/ 0 w 116"/>
                <a:gd name="T5" fmla="*/ 18 h 86"/>
                <a:gd name="T6" fmla="*/ 2 w 116"/>
                <a:gd name="T7" fmla="*/ 20 h 86"/>
                <a:gd name="T8" fmla="*/ 6 w 116"/>
                <a:gd name="T9" fmla="*/ 22 h 86"/>
                <a:gd name="T10" fmla="*/ 58 w 116"/>
                <a:gd name="T11" fmla="*/ 12 h 86"/>
                <a:gd name="T12" fmla="*/ 83 w 116"/>
                <a:gd name="T13" fmla="*/ 85 h 86"/>
                <a:gd name="T14" fmla="*/ 115 w 116"/>
                <a:gd name="T15" fmla="*/ 77 h 86"/>
                <a:gd name="T16" fmla="*/ 75 w 116"/>
                <a:gd name="T17" fmla="*/ 8 h 86"/>
                <a:gd name="T18" fmla="*/ 84 w 116"/>
                <a:gd name="T19" fmla="*/ 8 h 86"/>
                <a:gd name="T20" fmla="*/ 86 w 116"/>
                <a:gd name="T21" fmla="*/ 5 h 86"/>
                <a:gd name="T22" fmla="*/ 87 w 116"/>
                <a:gd name="T23" fmla="*/ 2 h 86"/>
                <a:gd name="T24" fmla="*/ 86 w 116"/>
                <a:gd name="T25" fmla="*/ 0 h 86"/>
                <a:gd name="T26" fmla="*/ 81 w 116"/>
                <a:gd name="T27" fmla="*/ 0 h 86"/>
                <a:gd name="T28" fmla="*/ 5 w 116"/>
                <a:gd name="T29" fmla="*/ 14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86"/>
                <a:gd name="T47" fmla="*/ 116 w 11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86">
                  <a:moveTo>
                    <a:pt x="5" y="14"/>
                  </a:move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8" y="12"/>
                  </a:lnTo>
                  <a:lnTo>
                    <a:pt x="83" y="85"/>
                  </a:lnTo>
                  <a:lnTo>
                    <a:pt x="115" y="77"/>
                  </a:lnTo>
                  <a:lnTo>
                    <a:pt x="75" y="8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5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3" name="Freeform 274"/>
            <p:cNvSpPr>
              <a:spLocks/>
            </p:cNvSpPr>
            <p:nvPr/>
          </p:nvSpPr>
          <p:spPr bwMode="auto">
            <a:xfrm>
              <a:off x="2383" y="1799"/>
              <a:ext cx="122" cy="93"/>
            </a:xfrm>
            <a:custGeom>
              <a:avLst/>
              <a:gdLst>
                <a:gd name="T0" fmla="*/ 6 w 122"/>
                <a:gd name="T1" fmla="*/ 15 h 93"/>
                <a:gd name="T2" fmla="*/ 6 w 122"/>
                <a:gd name="T3" fmla="*/ 15 h 93"/>
                <a:gd name="T4" fmla="*/ 2 w 122"/>
                <a:gd name="T5" fmla="*/ 17 h 93"/>
                <a:gd name="T6" fmla="*/ 0 w 122"/>
                <a:gd name="T7" fmla="*/ 21 h 93"/>
                <a:gd name="T8" fmla="*/ 3 w 122"/>
                <a:gd name="T9" fmla="*/ 23 h 93"/>
                <a:gd name="T10" fmla="*/ 7 w 122"/>
                <a:gd name="T11" fmla="*/ 25 h 93"/>
                <a:gd name="T12" fmla="*/ 62 w 122"/>
                <a:gd name="T13" fmla="*/ 14 h 93"/>
                <a:gd name="T14" fmla="*/ 87 w 122"/>
                <a:gd name="T15" fmla="*/ 92 h 93"/>
                <a:gd name="T16" fmla="*/ 121 w 122"/>
                <a:gd name="T17" fmla="*/ 83 h 93"/>
                <a:gd name="T18" fmla="*/ 80 w 122"/>
                <a:gd name="T19" fmla="*/ 9 h 93"/>
                <a:gd name="T20" fmla="*/ 89 w 122"/>
                <a:gd name="T21" fmla="*/ 8 h 93"/>
                <a:gd name="T22" fmla="*/ 90 w 122"/>
                <a:gd name="T23" fmla="*/ 5 h 93"/>
                <a:gd name="T24" fmla="*/ 92 w 122"/>
                <a:gd name="T25" fmla="*/ 2 h 93"/>
                <a:gd name="T26" fmla="*/ 90 w 122"/>
                <a:gd name="T27" fmla="*/ 0 h 93"/>
                <a:gd name="T28" fmla="*/ 86 w 122"/>
                <a:gd name="T29" fmla="*/ 0 h 93"/>
                <a:gd name="T30" fmla="*/ 6 w 122"/>
                <a:gd name="T31" fmla="*/ 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93"/>
                <a:gd name="T50" fmla="*/ 122 w 122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93">
                  <a:moveTo>
                    <a:pt x="6" y="15"/>
                  </a:moveTo>
                  <a:lnTo>
                    <a:pt x="6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62" y="14"/>
                  </a:lnTo>
                  <a:lnTo>
                    <a:pt x="87" y="92"/>
                  </a:lnTo>
                  <a:lnTo>
                    <a:pt x="121" y="83"/>
                  </a:lnTo>
                  <a:lnTo>
                    <a:pt x="80" y="9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6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4" name="Freeform 275"/>
            <p:cNvSpPr>
              <a:spLocks/>
            </p:cNvSpPr>
            <p:nvPr/>
          </p:nvSpPr>
          <p:spPr bwMode="auto">
            <a:xfrm>
              <a:off x="2631" y="1940"/>
              <a:ext cx="137" cy="164"/>
            </a:xfrm>
            <a:custGeom>
              <a:avLst/>
              <a:gdLst>
                <a:gd name="T0" fmla="*/ 111 w 137"/>
                <a:gd name="T1" fmla="*/ 0 h 164"/>
                <a:gd name="T2" fmla="*/ 23 w 137"/>
                <a:gd name="T3" fmla="*/ 10 h 164"/>
                <a:gd name="T4" fmla="*/ 13 w 137"/>
                <a:gd name="T5" fmla="*/ 12 h 164"/>
                <a:gd name="T6" fmla="*/ 6 w 137"/>
                <a:gd name="T7" fmla="*/ 18 h 164"/>
                <a:gd name="T8" fmla="*/ 2 w 137"/>
                <a:gd name="T9" fmla="*/ 27 h 164"/>
                <a:gd name="T10" fmla="*/ 0 w 137"/>
                <a:gd name="T11" fmla="*/ 38 h 164"/>
                <a:gd name="T12" fmla="*/ 1 w 137"/>
                <a:gd name="T13" fmla="*/ 138 h 164"/>
                <a:gd name="T14" fmla="*/ 3 w 137"/>
                <a:gd name="T15" fmla="*/ 145 h 164"/>
                <a:gd name="T16" fmla="*/ 4 w 137"/>
                <a:gd name="T17" fmla="*/ 150 h 164"/>
                <a:gd name="T18" fmla="*/ 7 w 137"/>
                <a:gd name="T19" fmla="*/ 153 h 164"/>
                <a:gd name="T20" fmla="*/ 9 w 137"/>
                <a:gd name="T21" fmla="*/ 158 h 164"/>
                <a:gd name="T22" fmla="*/ 13 w 137"/>
                <a:gd name="T23" fmla="*/ 160 h 164"/>
                <a:gd name="T24" fmla="*/ 17 w 137"/>
                <a:gd name="T25" fmla="*/ 161 h 164"/>
                <a:gd name="T26" fmla="*/ 21 w 137"/>
                <a:gd name="T27" fmla="*/ 163 h 164"/>
                <a:gd name="T28" fmla="*/ 25 w 137"/>
                <a:gd name="T29" fmla="*/ 163 h 164"/>
                <a:gd name="T30" fmla="*/ 115 w 137"/>
                <a:gd name="T31" fmla="*/ 154 h 164"/>
                <a:gd name="T32" fmla="*/ 123 w 137"/>
                <a:gd name="T33" fmla="*/ 152 h 164"/>
                <a:gd name="T34" fmla="*/ 131 w 137"/>
                <a:gd name="T35" fmla="*/ 145 h 164"/>
                <a:gd name="T36" fmla="*/ 134 w 137"/>
                <a:gd name="T37" fmla="*/ 135 h 164"/>
                <a:gd name="T38" fmla="*/ 136 w 137"/>
                <a:gd name="T39" fmla="*/ 125 h 164"/>
                <a:gd name="T40" fmla="*/ 133 w 137"/>
                <a:gd name="T41" fmla="*/ 24 h 164"/>
                <a:gd name="T42" fmla="*/ 133 w 137"/>
                <a:gd name="T43" fmla="*/ 19 h 164"/>
                <a:gd name="T44" fmla="*/ 133 w 137"/>
                <a:gd name="T45" fmla="*/ 14 h 164"/>
                <a:gd name="T46" fmla="*/ 130 w 137"/>
                <a:gd name="T47" fmla="*/ 9 h 164"/>
                <a:gd name="T48" fmla="*/ 127 w 137"/>
                <a:gd name="T49" fmla="*/ 5 h 164"/>
                <a:gd name="T50" fmla="*/ 123 w 137"/>
                <a:gd name="T51" fmla="*/ 3 h 164"/>
                <a:gd name="T52" fmla="*/ 120 w 137"/>
                <a:gd name="T53" fmla="*/ 1 h 164"/>
                <a:gd name="T54" fmla="*/ 116 w 137"/>
                <a:gd name="T55" fmla="*/ 1 h 164"/>
                <a:gd name="T56" fmla="*/ 111 w 137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164"/>
                <a:gd name="T89" fmla="*/ 137 w 137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164">
                  <a:moveTo>
                    <a:pt x="111" y="0"/>
                  </a:moveTo>
                  <a:lnTo>
                    <a:pt x="23" y="1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2" y="27"/>
                  </a:lnTo>
                  <a:lnTo>
                    <a:pt x="0" y="38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8"/>
                  </a:lnTo>
                  <a:lnTo>
                    <a:pt x="13" y="160"/>
                  </a:lnTo>
                  <a:lnTo>
                    <a:pt x="17" y="161"/>
                  </a:lnTo>
                  <a:lnTo>
                    <a:pt x="21" y="163"/>
                  </a:lnTo>
                  <a:lnTo>
                    <a:pt x="25" y="163"/>
                  </a:lnTo>
                  <a:lnTo>
                    <a:pt x="115" y="154"/>
                  </a:lnTo>
                  <a:lnTo>
                    <a:pt x="123" y="152"/>
                  </a:lnTo>
                  <a:lnTo>
                    <a:pt x="131" y="145"/>
                  </a:lnTo>
                  <a:lnTo>
                    <a:pt x="134" y="135"/>
                  </a:lnTo>
                  <a:lnTo>
                    <a:pt x="136" y="125"/>
                  </a:lnTo>
                  <a:lnTo>
                    <a:pt x="133" y="24"/>
                  </a:lnTo>
                  <a:lnTo>
                    <a:pt x="133" y="19"/>
                  </a:lnTo>
                  <a:lnTo>
                    <a:pt x="133" y="14"/>
                  </a:lnTo>
                  <a:lnTo>
                    <a:pt x="130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5" name="Freeform 276"/>
            <p:cNvSpPr>
              <a:spLocks/>
            </p:cNvSpPr>
            <p:nvPr/>
          </p:nvSpPr>
          <p:spPr bwMode="auto">
            <a:xfrm>
              <a:off x="2630" y="1941"/>
              <a:ext cx="143" cy="170"/>
            </a:xfrm>
            <a:custGeom>
              <a:avLst/>
              <a:gdLst>
                <a:gd name="T0" fmla="*/ 115 w 143"/>
                <a:gd name="T1" fmla="*/ 0 h 170"/>
                <a:gd name="T2" fmla="*/ 24 w 143"/>
                <a:gd name="T3" fmla="*/ 10 h 170"/>
                <a:gd name="T4" fmla="*/ 13 w 143"/>
                <a:gd name="T5" fmla="*/ 12 h 170"/>
                <a:gd name="T6" fmla="*/ 6 w 143"/>
                <a:gd name="T7" fmla="*/ 19 h 170"/>
                <a:gd name="T8" fmla="*/ 2 w 143"/>
                <a:gd name="T9" fmla="*/ 28 h 170"/>
                <a:gd name="T10" fmla="*/ 0 w 143"/>
                <a:gd name="T11" fmla="*/ 39 h 170"/>
                <a:gd name="T12" fmla="*/ 2 w 143"/>
                <a:gd name="T13" fmla="*/ 144 h 170"/>
                <a:gd name="T14" fmla="*/ 4 w 143"/>
                <a:gd name="T15" fmla="*/ 149 h 170"/>
                <a:gd name="T16" fmla="*/ 5 w 143"/>
                <a:gd name="T17" fmla="*/ 154 h 170"/>
                <a:gd name="T18" fmla="*/ 6 w 143"/>
                <a:gd name="T19" fmla="*/ 159 h 170"/>
                <a:gd name="T20" fmla="*/ 10 w 143"/>
                <a:gd name="T21" fmla="*/ 163 h 170"/>
                <a:gd name="T22" fmla="*/ 14 w 143"/>
                <a:gd name="T23" fmla="*/ 166 h 170"/>
                <a:gd name="T24" fmla="*/ 18 w 143"/>
                <a:gd name="T25" fmla="*/ 167 h 170"/>
                <a:gd name="T26" fmla="*/ 22 w 143"/>
                <a:gd name="T27" fmla="*/ 169 h 170"/>
                <a:gd name="T28" fmla="*/ 27 w 143"/>
                <a:gd name="T29" fmla="*/ 169 h 170"/>
                <a:gd name="T30" fmla="*/ 118 w 143"/>
                <a:gd name="T31" fmla="*/ 160 h 170"/>
                <a:gd name="T32" fmla="*/ 128 w 143"/>
                <a:gd name="T33" fmla="*/ 157 h 170"/>
                <a:gd name="T34" fmla="*/ 135 w 143"/>
                <a:gd name="T35" fmla="*/ 149 h 170"/>
                <a:gd name="T36" fmla="*/ 139 w 143"/>
                <a:gd name="T37" fmla="*/ 140 h 170"/>
                <a:gd name="T38" fmla="*/ 142 w 143"/>
                <a:gd name="T39" fmla="*/ 130 h 170"/>
                <a:gd name="T40" fmla="*/ 138 w 143"/>
                <a:gd name="T41" fmla="*/ 24 h 170"/>
                <a:gd name="T42" fmla="*/ 137 w 143"/>
                <a:gd name="T43" fmla="*/ 19 h 170"/>
                <a:gd name="T44" fmla="*/ 137 w 143"/>
                <a:gd name="T45" fmla="*/ 14 h 170"/>
                <a:gd name="T46" fmla="*/ 135 w 143"/>
                <a:gd name="T47" fmla="*/ 10 h 170"/>
                <a:gd name="T48" fmla="*/ 132 w 143"/>
                <a:gd name="T49" fmla="*/ 5 h 170"/>
                <a:gd name="T50" fmla="*/ 128 w 143"/>
                <a:gd name="T51" fmla="*/ 3 h 170"/>
                <a:gd name="T52" fmla="*/ 124 w 143"/>
                <a:gd name="T53" fmla="*/ 2 h 170"/>
                <a:gd name="T54" fmla="*/ 120 w 143"/>
                <a:gd name="T55" fmla="*/ 1 h 170"/>
                <a:gd name="T56" fmla="*/ 115 w 143"/>
                <a:gd name="T57" fmla="*/ 0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70"/>
                <a:gd name="T89" fmla="*/ 143 w 143"/>
                <a:gd name="T90" fmla="*/ 170 h 1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70">
                  <a:moveTo>
                    <a:pt x="115" y="0"/>
                  </a:moveTo>
                  <a:lnTo>
                    <a:pt x="24" y="1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2" y="144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4" y="166"/>
                  </a:lnTo>
                  <a:lnTo>
                    <a:pt x="18" y="167"/>
                  </a:lnTo>
                  <a:lnTo>
                    <a:pt x="22" y="169"/>
                  </a:lnTo>
                  <a:lnTo>
                    <a:pt x="27" y="169"/>
                  </a:lnTo>
                  <a:lnTo>
                    <a:pt x="118" y="160"/>
                  </a:lnTo>
                  <a:lnTo>
                    <a:pt x="128" y="157"/>
                  </a:lnTo>
                  <a:lnTo>
                    <a:pt x="135" y="149"/>
                  </a:lnTo>
                  <a:lnTo>
                    <a:pt x="139" y="140"/>
                  </a:lnTo>
                  <a:lnTo>
                    <a:pt x="142" y="130"/>
                  </a:lnTo>
                  <a:lnTo>
                    <a:pt x="138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5" y="10"/>
                  </a:lnTo>
                  <a:lnTo>
                    <a:pt x="132" y="5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6" name="Line 277"/>
            <p:cNvSpPr>
              <a:spLocks noChangeShapeType="1"/>
            </p:cNvSpPr>
            <p:nvPr/>
          </p:nvSpPr>
          <p:spPr bwMode="auto">
            <a:xfrm flipH="1" flipV="1">
              <a:off x="4149" y="1680"/>
              <a:ext cx="11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57" name="Line 278"/>
            <p:cNvSpPr>
              <a:spLocks noChangeShapeType="1"/>
            </p:cNvSpPr>
            <p:nvPr/>
          </p:nvSpPr>
          <p:spPr bwMode="auto">
            <a:xfrm>
              <a:off x="4158" y="2088"/>
              <a:ext cx="2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58" name="Freeform 279"/>
            <p:cNvSpPr>
              <a:spLocks/>
            </p:cNvSpPr>
            <p:nvPr/>
          </p:nvSpPr>
          <p:spPr bwMode="auto">
            <a:xfrm>
              <a:off x="1656" y="1988"/>
              <a:ext cx="600" cy="16"/>
            </a:xfrm>
            <a:custGeom>
              <a:avLst/>
              <a:gdLst>
                <a:gd name="T0" fmla="*/ 267 w 600"/>
                <a:gd name="T1" fmla="*/ 15 h 16"/>
                <a:gd name="T2" fmla="*/ 210 w 600"/>
                <a:gd name="T3" fmla="*/ 14 h 16"/>
                <a:gd name="T4" fmla="*/ 155 w 600"/>
                <a:gd name="T5" fmla="*/ 14 h 16"/>
                <a:gd name="T6" fmla="*/ 108 w 600"/>
                <a:gd name="T7" fmla="*/ 14 h 16"/>
                <a:gd name="T8" fmla="*/ 67 w 600"/>
                <a:gd name="T9" fmla="*/ 14 h 16"/>
                <a:gd name="T10" fmla="*/ 35 w 600"/>
                <a:gd name="T11" fmla="*/ 13 h 16"/>
                <a:gd name="T12" fmla="*/ 13 w 600"/>
                <a:gd name="T13" fmla="*/ 11 h 16"/>
                <a:gd name="T14" fmla="*/ 1 w 600"/>
                <a:gd name="T15" fmla="*/ 11 h 16"/>
                <a:gd name="T16" fmla="*/ 1 w 600"/>
                <a:gd name="T17" fmla="*/ 10 h 16"/>
                <a:gd name="T18" fmla="*/ 12 w 600"/>
                <a:gd name="T19" fmla="*/ 8 h 16"/>
                <a:gd name="T20" fmla="*/ 36 w 600"/>
                <a:gd name="T21" fmla="*/ 6 h 16"/>
                <a:gd name="T22" fmla="*/ 67 w 600"/>
                <a:gd name="T23" fmla="*/ 5 h 16"/>
                <a:gd name="T24" fmla="*/ 108 w 600"/>
                <a:gd name="T25" fmla="*/ 3 h 16"/>
                <a:gd name="T26" fmla="*/ 155 w 600"/>
                <a:gd name="T27" fmla="*/ 3 h 16"/>
                <a:gd name="T28" fmla="*/ 209 w 600"/>
                <a:gd name="T29" fmla="*/ 2 h 16"/>
                <a:gd name="T30" fmla="*/ 267 w 600"/>
                <a:gd name="T31" fmla="*/ 0 h 16"/>
                <a:gd name="T32" fmla="*/ 329 w 600"/>
                <a:gd name="T33" fmla="*/ 0 h 16"/>
                <a:gd name="T34" fmla="*/ 387 w 600"/>
                <a:gd name="T35" fmla="*/ 0 h 16"/>
                <a:gd name="T36" fmla="*/ 441 w 600"/>
                <a:gd name="T37" fmla="*/ 1 h 16"/>
                <a:gd name="T38" fmla="*/ 489 w 600"/>
                <a:gd name="T39" fmla="*/ 1 h 16"/>
                <a:gd name="T40" fmla="*/ 530 w 600"/>
                <a:gd name="T41" fmla="*/ 2 h 16"/>
                <a:gd name="T42" fmla="*/ 561 w 600"/>
                <a:gd name="T43" fmla="*/ 3 h 16"/>
                <a:gd name="T44" fmla="*/ 585 w 600"/>
                <a:gd name="T45" fmla="*/ 3 h 16"/>
                <a:gd name="T46" fmla="*/ 597 w 600"/>
                <a:gd name="T47" fmla="*/ 4 h 16"/>
                <a:gd name="T48" fmla="*/ 597 w 600"/>
                <a:gd name="T49" fmla="*/ 5 h 16"/>
                <a:gd name="T50" fmla="*/ 586 w 600"/>
                <a:gd name="T51" fmla="*/ 8 h 16"/>
                <a:gd name="T52" fmla="*/ 561 w 600"/>
                <a:gd name="T53" fmla="*/ 9 h 16"/>
                <a:gd name="T54" fmla="*/ 530 w 600"/>
                <a:gd name="T55" fmla="*/ 11 h 16"/>
                <a:gd name="T56" fmla="*/ 488 w 600"/>
                <a:gd name="T57" fmla="*/ 13 h 16"/>
                <a:gd name="T58" fmla="*/ 441 w 600"/>
                <a:gd name="T59" fmla="*/ 12 h 16"/>
                <a:gd name="T60" fmla="*/ 387 w 600"/>
                <a:gd name="T61" fmla="*/ 14 h 16"/>
                <a:gd name="T62" fmla="*/ 330 w 600"/>
                <a:gd name="T63" fmla="*/ 14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16"/>
                <a:gd name="T98" fmla="*/ 600 w 60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16">
                  <a:moveTo>
                    <a:pt x="299" y="14"/>
                  </a:moveTo>
                  <a:lnTo>
                    <a:pt x="267" y="15"/>
                  </a:lnTo>
                  <a:lnTo>
                    <a:pt x="239" y="15"/>
                  </a:lnTo>
                  <a:lnTo>
                    <a:pt x="210" y="14"/>
                  </a:lnTo>
                  <a:lnTo>
                    <a:pt x="181" y="15"/>
                  </a:lnTo>
                  <a:lnTo>
                    <a:pt x="155" y="14"/>
                  </a:lnTo>
                  <a:lnTo>
                    <a:pt x="132" y="15"/>
                  </a:lnTo>
                  <a:lnTo>
                    <a:pt x="108" y="14"/>
                  </a:lnTo>
                  <a:lnTo>
                    <a:pt x="87" y="14"/>
                  </a:lnTo>
                  <a:lnTo>
                    <a:pt x="67" y="14"/>
                  </a:lnTo>
                  <a:lnTo>
                    <a:pt x="50" y="12"/>
                  </a:lnTo>
                  <a:lnTo>
                    <a:pt x="35" y="13"/>
                  </a:lnTo>
                  <a:lnTo>
                    <a:pt x="22" y="12"/>
                  </a:lnTo>
                  <a:lnTo>
                    <a:pt x="13" y="11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8"/>
                  </a:lnTo>
                  <a:lnTo>
                    <a:pt x="12" y="8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50" y="6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08" y="3"/>
                  </a:lnTo>
                  <a:lnTo>
                    <a:pt x="131" y="2"/>
                  </a:lnTo>
                  <a:lnTo>
                    <a:pt x="155" y="3"/>
                  </a:lnTo>
                  <a:lnTo>
                    <a:pt x="182" y="2"/>
                  </a:lnTo>
                  <a:lnTo>
                    <a:pt x="209" y="2"/>
                  </a:lnTo>
                  <a:lnTo>
                    <a:pt x="238" y="1"/>
                  </a:lnTo>
                  <a:lnTo>
                    <a:pt x="267" y="0"/>
                  </a:lnTo>
                  <a:lnTo>
                    <a:pt x="298" y="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415" y="0"/>
                  </a:lnTo>
                  <a:lnTo>
                    <a:pt x="441" y="1"/>
                  </a:lnTo>
                  <a:lnTo>
                    <a:pt x="466" y="1"/>
                  </a:lnTo>
                  <a:lnTo>
                    <a:pt x="489" y="1"/>
                  </a:lnTo>
                  <a:lnTo>
                    <a:pt x="510" y="1"/>
                  </a:lnTo>
                  <a:lnTo>
                    <a:pt x="530" y="2"/>
                  </a:lnTo>
                  <a:lnTo>
                    <a:pt x="547" y="2"/>
                  </a:lnTo>
                  <a:lnTo>
                    <a:pt x="561" y="3"/>
                  </a:lnTo>
                  <a:lnTo>
                    <a:pt x="575" y="3"/>
                  </a:lnTo>
                  <a:lnTo>
                    <a:pt x="585" y="3"/>
                  </a:lnTo>
                  <a:lnTo>
                    <a:pt x="593" y="3"/>
                  </a:lnTo>
                  <a:lnTo>
                    <a:pt x="597" y="4"/>
                  </a:lnTo>
                  <a:lnTo>
                    <a:pt x="599" y="5"/>
                  </a:lnTo>
                  <a:lnTo>
                    <a:pt x="597" y="5"/>
                  </a:lnTo>
                  <a:lnTo>
                    <a:pt x="593" y="6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1" y="9"/>
                  </a:lnTo>
                  <a:lnTo>
                    <a:pt x="547" y="10"/>
                  </a:lnTo>
                  <a:lnTo>
                    <a:pt x="530" y="11"/>
                  </a:lnTo>
                  <a:lnTo>
                    <a:pt x="510" y="10"/>
                  </a:lnTo>
                  <a:lnTo>
                    <a:pt x="488" y="13"/>
                  </a:lnTo>
                  <a:lnTo>
                    <a:pt x="466" y="12"/>
                  </a:lnTo>
                  <a:lnTo>
                    <a:pt x="441" y="12"/>
                  </a:lnTo>
                  <a:lnTo>
                    <a:pt x="414" y="13"/>
                  </a:lnTo>
                  <a:lnTo>
                    <a:pt x="387" y="14"/>
                  </a:lnTo>
                  <a:lnTo>
                    <a:pt x="360" y="13"/>
                  </a:lnTo>
                  <a:lnTo>
                    <a:pt x="330" y="14"/>
                  </a:lnTo>
                  <a:lnTo>
                    <a:pt x="299" y="1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9" name="Freeform 280"/>
            <p:cNvSpPr>
              <a:spLocks/>
            </p:cNvSpPr>
            <p:nvPr/>
          </p:nvSpPr>
          <p:spPr bwMode="auto">
            <a:xfrm>
              <a:off x="1654" y="1990"/>
              <a:ext cx="608" cy="19"/>
            </a:xfrm>
            <a:custGeom>
              <a:avLst/>
              <a:gdLst>
                <a:gd name="T0" fmla="*/ 302 w 608"/>
                <a:gd name="T1" fmla="*/ 16 h 19"/>
                <a:gd name="T2" fmla="*/ 242 w 608"/>
                <a:gd name="T3" fmla="*/ 16 h 19"/>
                <a:gd name="T4" fmla="*/ 184 w 608"/>
                <a:gd name="T5" fmla="*/ 17 h 19"/>
                <a:gd name="T6" fmla="*/ 133 w 608"/>
                <a:gd name="T7" fmla="*/ 18 h 19"/>
                <a:gd name="T8" fmla="*/ 89 w 608"/>
                <a:gd name="T9" fmla="*/ 18 h 19"/>
                <a:gd name="T10" fmla="*/ 50 w 608"/>
                <a:gd name="T11" fmla="*/ 17 h 19"/>
                <a:gd name="T12" fmla="*/ 21 w 608"/>
                <a:gd name="T13" fmla="*/ 16 h 19"/>
                <a:gd name="T14" fmla="*/ 5 w 608"/>
                <a:gd name="T15" fmla="*/ 15 h 19"/>
                <a:gd name="T16" fmla="*/ 0 w 608"/>
                <a:gd name="T17" fmla="*/ 13 h 19"/>
                <a:gd name="T18" fmla="*/ 4 w 608"/>
                <a:gd name="T19" fmla="*/ 11 h 19"/>
                <a:gd name="T20" fmla="*/ 23 w 608"/>
                <a:gd name="T21" fmla="*/ 10 h 19"/>
                <a:gd name="T22" fmla="*/ 51 w 608"/>
                <a:gd name="T23" fmla="*/ 9 h 19"/>
                <a:gd name="T24" fmla="*/ 88 w 608"/>
                <a:gd name="T25" fmla="*/ 8 h 19"/>
                <a:gd name="T26" fmla="*/ 132 w 608"/>
                <a:gd name="T27" fmla="*/ 5 h 19"/>
                <a:gd name="T28" fmla="*/ 184 w 608"/>
                <a:gd name="T29" fmla="*/ 4 h 19"/>
                <a:gd name="T30" fmla="*/ 240 w 608"/>
                <a:gd name="T31" fmla="*/ 2 h 19"/>
                <a:gd name="T32" fmla="*/ 302 w 608"/>
                <a:gd name="T33" fmla="*/ 2 h 19"/>
                <a:gd name="T34" fmla="*/ 363 w 608"/>
                <a:gd name="T35" fmla="*/ 1 h 19"/>
                <a:gd name="T36" fmla="*/ 420 w 608"/>
                <a:gd name="T37" fmla="*/ 0 h 19"/>
                <a:gd name="T38" fmla="*/ 472 w 608"/>
                <a:gd name="T39" fmla="*/ 1 h 19"/>
                <a:gd name="T40" fmla="*/ 517 w 608"/>
                <a:gd name="T41" fmla="*/ 2 h 19"/>
                <a:gd name="T42" fmla="*/ 554 w 608"/>
                <a:gd name="T43" fmla="*/ 2 h 19"/>
                <a:gd name="T44" fmla="*/ 582 w 608"/>
                <a:gd name="T45" fmla="*/ 3 h 19"/>
                <a:gd name="T46" fmla="*/ 600 w 608"/>
                <a:gd name="T47" fmla="*/ 4 h 19"/>
                <a:gd name="T48" fmla="*/ 607 w 608"/>
                <a:gd name="T49" fmla="*/ 6 h 19"/>
                <a:gd name="T50" fmla="*/ 600 w 608"/>
                <a:gd name="T51" fmla="*/ 6 h 19"/>
                <a:gd name="T52" fmla="*/ 582 w 608"/>
                <a:gd name="T53" fmla="*/ 10 h 19"/>
                <a:gd name="T54" fmla="*/ 554 w 608"/>
                <a:gd name="T55" fmla="*/ 11 h 19"/>
                <a:gd name="T56" fmla="*/ 517 w 608"/>
                <a:gd name="T57" fmla="*/ 12 h 19"/>
                <a:gd name="T58" fmla="*/ 471 w 608"/>
                <a:gd name="T59" fmla="*/ 13 h 19"/>
                <a:gd name="T60" fmla="*/ 419 w 608"/>
                <a:gd name="T61" fmla="*/ 15 h 19"/>
                <a:gd name="T62" fmla="*/ 364 w 608"/>
                <a:gd name="T63" fmla="*/ 15 h 19"/>
                <a:gd name="T64" fmla="*/ 302 w 608"/>
                <a:gd name="T65" fmla="*/ 16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19"/>
                <a:gd name="T101" fmla="*/ 608 w 608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19">
                  <a:moveTo>
                    <a:pt x="302" y="16"/>
                  </a:moveTo>
                  <a:lnTo>
                    <a:pt x="302" y="16"/>
                  </a:lnTo>
                  <a:lnTo>
                    <a:pt x="270" y="17"/>
                  </a:lnTo>
                  <a:lnTo>
                    <a:pt x="242" y="16"/>
                  </a:lnTo>
                  <a:lnTo>
                    <a:pt x="213" y="17"/>
                  </a:lnTo>
                  <a:lnTo>
                    <a:pt x="184" y="17"/>
                  </a:lnTo>
                  <a:lnTo>
                    <a:pt x="158" y="18"/>
                  </a:lnTo>
                  <a:lnTo>
                    <a:pt x="133" y="18"/>
                  </a:lnTo>
                  <a:lnTo>
                    <a:pt x="110" y="16"/>
                  </a:lnTo>
                  <a:lnTo>
                    <a:pt x="89" y="18"/>
                  </a:lnTo>
                  <a:lnTo>
                    <a:pt x="68" y="17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2" y="12"/>
                  </a:lnTo>
                  <a:lnTo>
                    <a:pt x="23" y="10"/>
                  </a:lnTo>
                  <a:lnTo>
                    <a:pt x="36" y="9"/>
                  </a:lnTo>
                  <a:lnTo>
                    <a:pt x="51" y="9"/>
                  </a:lnTo>
                  <a:lnTo>
                    <a:pt x="68" y="8"/>
                  </a:lnTo>
                  <a:lnTo>
                    <a:pt x="88" y="8"/>
                  </a:lnTo>
                  <a:lnTo>
                    <a:pt x="109" y="6"/>
                  </a:lnTo>
                  <a:lnTo>
                    <a:pt x="132" y="5"/>
                  </a:lnTo>
                  <a:lnTo>
                    <a:pt x="157" y="5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0" y="2"/>
                  </a:lnTo>
                  <a:lnTo>
                    <a:pt x="271" y="2"/>
                  </a:lnTo>
                  <a:lnTo>
                    <a:pt x="302" y="2"/>
                  </a:lnTo>
                  <a:lnTo>
                    <a:pt x="333" y="1"/>
                  </a:lnTo>
                  <a:lnTo>
                    <a:pt x="363" y="1"/>
                  </a:lnTo>
                  <a:lnTo>
                    <a:pt x="391" y="1"/>
                  </a:lnTo>
                  <a:lnTo>
                    <a:pt x="420" y="0"/>
                  </a:lnTo>
                  <a:lnTo>
                    <a:pt x="446" y="2"/>
                  </a:lnTo>
                  <a:lnTo>
                    <a:pt x="472" y="1"/>
                  </a:lnTo>
                  <a:lnTo>
                    <a:pt x="495" y="2"/>
                  </a:lnTo>
                  <a:lnTo>
                    <a:pt x="517" y="2"/>
                  </a:lnTo>
                  <a:lnTo>
                    <a:pt x="537" y="2"/>
                  </a:lnTo>
                  <a:lnTo>
                    <a:pt x="554" y="2"/>
                  </a:lnTo>
                  <a:lnTo>
                    <a:pt x="569" y="3"/>
                  </a:lnTo>
                  <a:lnTo>
                    <a:pt x="582" y="3"/>
                  </a:lnTo>
                  <a:lnTo>
                    <a:pt x="593" y="3"/>
                  </a:lnTo>
                  <a:lnTo>
                    <a:pt x="600" y="4"/>
                  </a:lnTo>
                  <a:lnTo>
                    <a:pt x="605" y="5"/>
                  </a:lnTo>
                  <a:lnTo>
                    <a:pt x="607" y="6"/>
                  </a:lnTo>
                  <a:lnTo>
                    <a:pt x="605" y="6"/>
                  </a:lnTo>
                  <a:lnTo>
                    <a:pt x="600" y="6"/>
                  </a:lnTo>
                  <a:lnTo>
                    <a:pt x="593" y="8"/>
                  </a:lnTo>
                  <a:lnTo>
                    <a:pt x="582" y="10"/>
                  </a:lnTo>
                  <a:lnTo>
                    <a:pt x="569" y="9"/>
                  </a:lnTo>
                  <a:lnTo>
                    <a:pt x="554" y="11"/>
                  </a:lnTo>
                  <a:lnTo>
                    <a:pt x="536" y="10"/>
                  </a:lnTo>
                  <a:lnTo>
                    <a:pt x="517" y="12"/>
                  </a:lnTo>
                  <a:lnTo>
                    <a:pt x="494" y="12"/>
                  </a:lnTo>
                  <a:lnTo>
                    <a:pt x="471" y="13"/>
                  </a:lnTo>
                  <a:lnTo>
                    <a:pt x="446" y="13"/>
                  </a:lnTo>
                  <a:lnTo>
                    <a:pt x="419" y="15"/>
                  </a:lnTo>
                  <a:lnTo>
                    <a:pt x="392" y="15"/>
                  </a:lnTo>
                  <a:lnTo>
                    <a:pt x="364" y="15"/>
                  </a:lnTo>
                  <a:lnTo>
                    <a:pt x="334" y="16"/>
                  </a:lnTo>
                  <a:lnTo>
                    <a:pt x="30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0" name="Freeform 281"/>
            <p:cNvSpPr>
              <a:spLocks/>
            </p:cNvSpPr>
            <p:nvPr/>
          </p:nvSpPr>
          <p:spPr bwMode="auto">
            <a:xfrm>
              <a:off x="1725" y="1774"/>
              <a:ext cx="71" cy="12"/>
            </a:xfrm>
            <a:custGeom>
              <a:avLst/>
              <a:gdLst>
                <a:gd name="T0" fmla="*/ 36 w 71"/>
                <a:gd name="T1" fmla="*/ 10 h 12"/>
                <a:gd name="T2" fmla="*/ 28 w 71"/>
                <a:gd name="T3" fmla="*/ 11 h 12"/>
                <a:gd name="T4" fmla="*/ 21 w 71"/>
                <a:gd name="T5" fmla="*/ 8 h 12"/>
                <a:gd name="T6" fmla="*/ 16 w 71"/>
                <a:gd name="T7" fmla="*/ 9 h 12"/>
                <a:gd name="T8" fmla="*/ 11 w 71"/>
                <a:gd name="T9" fmla="*/ 7 h 12"/>
                <a:gd name="T10" fmla="*/ 5 w 71"/>
                <a:gd name="T11" fmla="*/ 6 h 12"/>
                <a:gd name="T12" fmla="*/ 3 w 71"/>
                <a:gd name="T13" fmla="*/ 6 h 12"/>
                <a:gd name="T14" fmla="*/ 1 w 71"/>
                <a:gd name="T15" fmla="*/ 6 h 12"/>
                <a:gd name="T16" fmla="*/ 0 w 71"/>
                <a:gd name="T17" fmla="*/ 4 h 12"/>
                <a:gd name="T18" fmla="*/ 2 w 71"/>
                <a:gd name="T19" fmla="*/ 3 h 12"/>
                <a:gd name="T20" fmla="*/ 3 w 71"/>
                <a:gd name="T21" fmla="*/ 4 h 12"/>
                <a:gd name="T22" fmla="*/ 7 w 71"/>
                <a:gd name="T23" fmla="*/ 3 h 12"/>
                <a:gd name="T24" fmla="*/ 10 w 71"/>
                <a:gd name="T25" fmla="*/ 2 h 12"/>
                <a:gd name="T26" fmla="*/ 16 w 71"/>
                <a:gd name="T27" fmla="*/ 2 h 12"/>
                <a:gd name="T28" fmla="*/ 22 w 71"/>
                <a:gd name="T29" fmla="*/ 0 h 12"/>
                <a:gd name="T30" fmla="*/ 28 w 71"/>
                <a:gd name="T31" fmla="*/ 0 h 12"/>
                <a:gd name="T32" fmla="*/ 35 w 71"/>
                <a:gd name="T33" fmla="*/ 0 h 12"/>
                <a:gd name="T34" fmla="*/ 42 w 71"/>
                <a:gd name="T35" fmla="*/ 1 h 12"/>
                <a:gd name="T36" fmla="*/ 49 w 71"/>
                <a:gd name="T37" fmla="*/ 2 h 12"/>
                <a:gd name="T38" fmla="*/ 56 w 71"/>
                <a:gd name="T39" fmla="*/ 3 h 12"/>
                <a:gd name="T40" fmla="*/ 60 w 71"/>
                <a:gd name="T41" fmla="*/ 4 h 12"/>
                <a:gd name="T42" fmla="*/ 65 w 71"/>
                <a:gd name="T43" fmla="*/ 5 h 12"/>
                <a:gd name="T44" fmla="*/ 67 w 71"/>
                <a:gd name="T45" fmla="*/ 5 h 12"/>
                <a:gd name="T46" fmla="*/ 69 w 71"/>
                <a:gd name="T47" fmla="*/ 6 h 12"/>
                <a:gd name="T48" fmla="*/ 70 w 71"/>
                <a:gd name="T49" fmla="*/ 7 h 12"/>
                <a:gd name="T50" fmla="*/ 69 w 71"/>
                <a:gd name="T51" fmla="*/ 7 h 12"/>
                <a:gd name="T52" fmla="*/ 67 w 71"/>
                <a:gd name="T53" fmla="*/ 8 h 12"/>
                <a:gd name="T54" fmla="*/ 64 w 71"/>
                <a:gd name="T55" fmla="*/ 10 h 12"/>
                <a:gd name="T56" fmla="*/ 59 w 71"/>
                <a:gd name="T57" fmla="*/ 9 h 12"/>
                <a:gd name="T58" fmla="*/ 55 w 71"/>
                <a:gd name="T59" fmla="*/ 9 h 12"/>
                <a:gd name="T60" fmla="*/ 49 w 71"/>
                <a:gd name="T61" fmla="*/ 8 h 12"/>
                <a:gd name="T62" fmla="*/ 42 w 71"/>
                <a:gd name="T63" fmla="*/ 10 h 12"/>
                <a:gd name="T64" fmla="*/ 36 w 71"/>
                <a:gd name="T65" fmla="*/ 1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2"/>
                <a:gd name="T101" fmla="*/ 71 w 7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2">
                  <a:moveTo>
                    <a:pt x="36" y="10"/>
                  </a:moveTo>
                  <a:lnTo>
                    <a:pt x="28" y="11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8"/>
                  </a:lnTo>
                  <a:lnTo>
                    <a:pt x="64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6" y="1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1" name="Freeform 282"/>
            <p:cNvSpPr>
              <a:spLocks/>
            </p:cNvSpPr>
            <p:nvPr/>
          </p:nvSpPr>
          <p:spPr bwMode="auto">
            <a:xfrm>
              <a:off x="1723" y="1777"/>
              <a:ext cx="78" cy="13"/>
            </a:xfrm>
            <a:custGeom>
              <a:avLst/>
              <a:gdLst>
                <a:gd name="T0" fmla="*/ 39 w 78"/>
                <a:gd name="T1" fmla="*/ 12 h 13"/>
                <a:gd name="T2" fmla="*/ 39 w 78"/>
                <a:gd name="T3" fmla="*/ 12 h 13"/>
                <a:gd name="T4" fmla="*/ 31 w 78"/>
                <a:gd name="T5" fmla="*/ 11 h 13"/>
                <a:gd name="T6" fmla="*/ 23 w 78"/>
                <a:gd name="T7" fmla="*/ 10 h 13"/>
                <a:gd name="T8" fmla="*/ 17 w 78"/>
                <a:gd name="T9" fmla="*/ 11 h 13"/>
                <a:gd name="T10" fmla="*/ 12 w 78"/>
                <a:gd name="T11" fmla="*/ 10 h 13"/>
                <a:gd name="T12" fmla="*/ 6 w 78"/>
                <a:gd name="T13" fmla="*/ 10 h 13"/>
                <a:gd name="T14" fmla="*/ 3 w 78"/>
                <a:gd name="T15" fmla="*/ 9 h 13"/>
                <a:gd name="T16" fmla="*/ 1 w 78"/>
                <a:gd name="T17" fmla="*/ 9 h 13"/>
                <a:gd name="T18" fmla="*/ 0 w 78"/>
                <a:gd name="T19" fmla="*/ 7 h 13"/>
                <a:gd name="T20" fmla="*/ 1 w 78"/>
                <a:gd name="T21" fmla="*/ 6 h 13"/>
                <a:gd name="T22" fmla="*/ 3 w 78"/>
                <a:gd name="T23" fmla="*/ 5 h 13"/>
                <a:gd name="T24" fmla="*/ 6 w 78"/>
                <a:gd name="T25" fmla="*/ 4 h 13"/>
                <a:gd name="T26" fmla="*/ 11 w 78"/>
                <a:gd name="T27" fmla="*/ 3 h 13"/>
                <a:gd name="T28" fmla="*/ 17 w 78"/>
                <a:gd name="T29" fmla="*/ 3 h 13"/>
                <a:gd name="T30" fmla="*/ 24 w 78"/>
                <a:gd name="T31" fmla="*/ 1 h 13"/>
                <a:gd name="T32" fmla="*/ 31 w 78"/>
                <a:gd name="T33" fmla="*/ 1 h 13"/>
                <a:gd name="T34" fmla="*/ 39 w 78"/>
                <a:gd name="T35" fmla="*/ 1 h 13"/>
                <a:gd name="T36" fmla="*/ 47 w 78"/>
                <a:gd name="T37" fmla="*/ 0 h 13"/>
                <a:gd name="T38" fmla="*/ 54 w 78"/>
                <a:gd name="T39" fmla="*/ 3 h 13"/>
                <a:gd name="T40" fmla="*/ 60 w 78"/>
                <a:gd name="T41" fmla="*/ 3 h 13"/>
                <a:gd name="T42" fmla="*/ 66 w 78"/>
                <a:gd name="T43" fmla="*/ 3 h 13"/>
                <a:gd name="T44" fmla="*/ 71 w 78"/>
                <a:gd name="T45" fmla="*/ 3 h 13"/>
                <a:gd name="T46" fmla="*/ 74 w 78"/>
                <a:gd name="T47" fmla="*/ 4 h 13"/>
                <a:gd name="T48" fmla="*/ 76 w 78"/>
                <a:gd name="T49" fmla="*/ 6 h 13"/>
                <a:gd name="T50" fmla="*/ 77 w 78"/>
                <a:gd name="T51" fmla="*/ 6 h 13"/>
                <a:gd name="T52" fmla="*/ 76 w 78"/>
                <a:gd name="T53" fmla="*/ 7 h 13"/>
                <a:gd name="T54" fmla="*/ 74 w 78"/>
                <a:gd name="T55" fmla="*/ 8 h 13"/>
                <a:gd name="T56" fmla="*/ 70 w 78"/>
                <a:gd name="T57" fmla="*/ 9 h 13"/>
                <a:gd name="T58" fmla="*/ 66 w 78"/>
                <a:gd name="T59" fmla="*/ 9 h 13"/>
                <a:gd name="T60" fmla="*/ 60 w 78"/>
                <a:gd name="T61" fmla="*/ 10 h 13"/>
                <a:gd name="T62" fmla="*/ 54 w 78"/>
                <a:gd name="T63" fmla="*/ 11 h 13"/>
                <a:gd name="T64" fmla="*/ 47 w 78"/>
                <a:gd name="T65" fmla="*/ 12 h 13"/>
                <a:gd name="T66" fmla="*/ 39 w 78"/>
                <a:gd name="T67" fmla="*/ 12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13"/>
                <a:gd name="T104" fmla="*/ 78 w 78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13">
                  <a:moveTo>
                    <a:pt x="39" y="12"/>
                  </a:moveTo>
                  <a:lnTo>
                    <a:pt x="39" y="12"/>
                  </a:lnTo>
                  <a:lnTo>
                    <a:pt x="31" y="11"/>
                  </a:lnTo>
                  <a:lnTo>
                    <a:pt x="23" y="10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0" y="9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4" y="11"/>
                  </a:lnTo>
                  <a:lnTo>
                    <a:pt x="47" y="12"/>
                  </a:lnTo>
                  <a:lnTo>
                    <a:pt x="39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2" name="Freeform 283"/>
            <p:cNvSpPr>
              <a:spLocks/>
            </p:cNvSpPr>
            <p:nvPr/>
          </p:nvSpPr>
          <p:spPr bwMode="auto">
            <a:xfrm>
              <a:off x="2680" y="2137"/>
              <a:ext cx="862" cy="102"/>
            </a:xfrm>
            <a:custGeom>
              <a:avLst/>
              <a:gdLst>
                <a:gd name="T0" fmla="*/ 729 w 862"/>
                <a:gd name="T1" fmla="*/ 1 h 102"/>
                <a:gd name="T2" fmla="*/ 723 w 862"/>
                <a:gd name="T3" fmla="*/ 2 h 102"/>
                <a:gd name="T4" fmla="*/ 710 w 862"/>
                <a:gd name="T5" fmla="*/ 1 h 102"/>
                <a:gd name="T6" fmla="*/ 692 w 862"/>
                <a:gd name="T7" fmla="*/ 2 h 102"/>
                <a:gd name="T8" fmla="*/ 670 w 862"/>
                <a:gd name="T9" fmla="*/ 0 h 102"/>
                <a:gd name="T10" fmla="*/ 640 w 862"/>
                <a:gd name="T11" fmla="*/ 1 h 102"/>
                <a:gd name="T12" fmla="*/ 603 w 862"/>
                <a:gd name="T13" fmla="*/ 2 h 102"/>
                <a:gd name="T14" fmla="*/ 563 w 862"/>
                <a:gd name="T15" fmla="*/ 5 h 102"/>
                <a:gd name="T16" fmla="*/ 516 w 862"/>
                <a:gd name="T17" fmla="*/ 9 h 102"/>
                <a:gd name="T18" fmla="*/ 464 w 862"/>
                <a:gd name="T19" fmla="*/ 15 h 102"/>
                <a:gd name="T20" fmla="*/ 406 w 862"/>
                <a:gd name="T21" fmla="*/ 21 h 102"/>
                <a:gd name="T22" fmla="*/ 345 w 862"/>
                <a:gd name="T23" fmla="*/ 29 h 102"/>
                <a:gd name="T24" fmla="*/ 277 w 862"/>
                <a:gd name="T25" fmla="*/ 40 h 102"/>
                <a:gd name="T26" fmla="*/ 204 w 862"/>
                <a:gd name="T27" fmla="*/ 55 h 102"/>
                <a:gd name="T28" fmla="*/ 126 w 862"/>
                <a:gd name="T29" fmla="*/ 69 h 102"/>
                <a:gd name="T30" fmla="*/ 44 w 862"/>
                <a:gd name="T31" fmla="*/ 87 h 102"/>
                <a:gd name="T32" fmla="*/ 2 w 862"/>
                <a:gd name="T33" fmla="*/ 98 h 102"/>
                <a:gd name="T34" fmla="*/ 9 w 862"/>
                <a:gd name="T35" fmla="*/ 99 h 102"/>
                <a:gd name="T36" fmla="*/ 24 w 862"/>
                <a:gd name="T37" fmla="*/ 98 h 102"/>
                <a:gd name="T38" fmla="*/ 44 w 862"/>
                <a:gd name="T39" fmla="*/ 97 h 102"/>
                <a:gd name="T40" fmla="*/ 70 w 862"/>
                <a:gd name="T41" fmla="*/ 97 h 102"/>
                <a:gd name="T42" fmla="*/ 104 w 862"/>
                <a:gd name="T43" fmla="*/ 98 h 102"/>
                <a:gd name="T44" fmla="*/ 144 w 862"/>
                <a:gd name="T45" fmla="*/ 97 h 102"/>
                <a:gd name="T46" fmla="*/ 188 w 862"/>
                <a:gd name="T47" fmla="*/ 96 h 102"/>
                <a:gd name="T48" fmla="*/ 237 w 862"/>
                <a:gd name="T49" fmla="*/ 94 h 102"/>
                <a:gd name="T50" fmla="*/ 290 w 862"/>
                <a:gd name="T51" fmla="*/ 94 h 102"/>
                <a:gd name="T52" fmla="*/ 350 w 862"/>
                <a:gd name="T53" fmla="*/ 95 h 102"/>
                <a:gd name="T54" fmla="*/ 411 w 862"/>
                <a:gd name="T55" fmla="*/ 93 h 102"/>
                <a:gd name="T56" fmla="*/ 476 w 862"/>
                <a:gd name="T57" fmla="*/ 94 h 102"/>
                <a:gd name="T58" fmla="*/ 547 w 862"/>
                <a:gd name="T59" fmla="*/ 95 h 102"/>
                <a:gd name="T60" fmla="*/ 618 w 862"/>
                <a:gd name="T61" fmla="*/ 96 h 102"/>
                <a:gd name="T62" fmla="*/ 693 w 862"/>
                <a:gd name="T63" fmla="*/ 99 h 102"/>
                <a:gd name="T64" fmla="*/ 737 w 862"/>
                <a:gd name="T65" fmla="*/ 100 h 102"/>
                <a:gd name="T66" fmla="*/ 754 w 862"/>
                <a:gd name="T67" fmla="*/ 99 h 102"/>
                <a:gd name="T68" fmla="*/ 775 w 862"/>
                <a:gd name="T69" fmla="*/ 100 h 102"/>
                <a:gd name="T70" fmla="*/ 796 w 862"/>
                <a:gd name="T71" fmla="*/ 96 h 102"/>
                <a:gd name="T72" fmla="*/ 817 w 862"/>
                <a:gd name="T73" fmla="*/ 92 h 102"/>
                <a:gd name="T74" fmla="*/ 837 w 862"/>
                <a:gd name="T75" fmla="*/ 85 h 102"/>
                <a:gd name="T76" fmla="*/ 852 w 862"/>
                <a:gd name="T77" fmla="*/ 77 h 102"/>
                <a:gd name="T78" fmla="*/ 858 w 862"/>
                <a:gd name="T79" fmla="*/ 66 h 102"/>
                <a:gd name="T80" fmla="*/ 860 w 862"/>
                <a:gd name="T81" fmla="*/ 56 h 102"/>
                <a:gd name="T82" fmla="*/ 861 w 862"/>
                <a:gd name="T83" fmla="*/ 49 h 102"/>
                <a:gd name="T84" fmla="*/ 856 w 862"/>
                <a:gd name="T85" fmla="*/ 42 h 102"/>
                <a:gd name="T86" fmla="*/ 844 w 862"/>
                <a:gd name="T87" fmla="*/ 33 h 102"/>
                <a:gd name="T88" fmla="*/ 826 w 862"/>
                <a:gd name="T89" fmla="*/ 23 h 102"/>
                <a:gd name="T90" fmla="*/ 805 w 862"/>
                <a:gd name="T91" fmla="*/ 14 h 102"/>
                <a:gd name="T92" fmla="*/ 778 w 862"/>
                <a:gd name="T93" fmla="*/ 8 h 102"/>
                <a:gd name="T94" fmla="*/ 747 w 862"/>
                <a:gd name="T95" fmla="*/ 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2"/>
                <a:gd name="T145" fmla="*/ 0 h 102"/>
                <a:gd name="T146" fmla="*/ 862 w 8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2" h="102">
                  <a:moveTo>
                    <a:pt x="729" y="1"/>
                  </a:moveTo>
                  <a:lnTo>
                    <a:pt x="729" y="1"/>
                  </a:lnTo>
                  <a:lnTo>
                    <a:pt x="726" y="1"/>
                  </a:lnTo>
                  <a:lnTo>
                    <a:pt x="723" y="2"/>
                  </a:lnTo>
                  <a:lnTo>
                    <a:pt x="717" y="0"/>
                  </a:lnTo>
                  <a:lnTo>
                    <a:pt x="710" y="1"/>
                  </a:lnTo>
                  <a:lnTo>
                    <a:pt x="702" y="2"/>
                  </a:lnTo>
                  <a:lnTo>
                    <a:pt x="692" y="2"/>
                  </a:lnTo>
                  <a:lnTo>
                    <a:pt x="681" y="0"/>
                  </a:lnTo>
                  <a:lnTo>
                    <a:pt x="670" y="0"/>
                  </a:lnTo>
                  <a:lnTo>
                    <a:pt x="656" y="1"/>
                  </a:lnTo>
                  <a:lnTo>
                    <a:pt x="640" y="1"/>
                  </a:lnTo>
                  <a:lnTo>
                    <a:pt x="622" y="2"/>
                  </a:lnTo>
                  <a:lnTo>
                    <a:pt x="603" y="2"/>
                  </a:lnTo>
                  <a:lnTo>
                    <a:pt x="584" y="4"/>
                  </a:lnTo>
                  <a:lnTo>
                    <a:pt x="563" y="5"/>
                  </a:lnTo>
                  <a:lnTo>
                    <a:pt x="540" y="7"/>
                  </a:lnTo>
                  <a:lnTo>
                    <a:pt x="516" y="9"/>
                  </a:lnTo>
                  <a:lnTo>
                    <a:pt x="491" y="11"/>
                  </a:lnTo>
                  <a:lnTo>
                    <a:pt x="464" y="15"/>
                  </a:lnTo>
                  <a:lnTo>
                    <a:pt x="435" y="17"/>
                  </a:lnTo>
                  <a:lnTo>
                    <a:pt x="406" y="21"/>
                  </a:lnTo>
                  <a:lnTo>
                    <a:pt x="377" y="24"/>
                  </a:lnTo>
                  <a:lnTo>
                    <a:pt x="345" y="29"/>
                  </a:lnTo>
                  <a:lnTo>
                    <a:pt x="311" y="34"/>
                  </a:lnTo>
                  <a:lnTo>
                    <a:pt x="277" y="40"/>
                  </a:lnTo>
                  <a:lnTo>
                    <a:pt x="241" y="47"/>
                  </a:lnTo>
                  <a:lnTo>
                    <a:pt x="204" y="55"/>
                  </a:lnTo>
                  <a:lnTo>
                    <a:pt x="165" y="61"/>
                  </a:lnTo>
                  <a:lnTo>
                    <a:pt x="126" y="69"/>
                  </a:lnTo>
                  <a:lnTo>
                    <a:pt x="85" y="77"/>
                  </a:lnTo>
                  <a:lnTo>
                    <a:pt x="44" y="87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8"/>
                  </a:lnTo>
                  <a:lnTo>
                    <a:pt x="24" y="98"/>
                  </a:lnTo>
                  <a:lnTo>
                    <a:pt x="33" y="99"/>
                  </a:lnTo>
                  <a:lnTo>
                    <a:pt x="44" y="97"/>
                  </a:lnTo>
                  <a:lnTo>
                    <a:pt x="57" y="98"/>
                  </a:lnTo>
                  <a:lnTo>
                    <a:pt x="70" y="97"/>
                  </a:lnTo>
                  <a:lnTo>
                    <a:pt x="86" y="97"/>
                  </a:lnTo>
                  <a:lnTo>
                    <a:pt x="104" y="98"/>
                  </a:lnTo>
                  <a:lnTo>
                    <a:pt x="123" y="96"/>
                  </a:lnTo>
                  <a:lnTo>
                    <a:pt x="144" y="97"/>
                  </a:lnTo>
                  <a:lnTo>
                    <a:pt x="165" y="95"/>
                  </a:lnTo>
                  <a:lnTo>
                    <a:pt x="188" y="96"/>
                  </a:lnTo>
                  <a:lnTo>
                    <a:pt x="212" y="94"/>
                  </a:lnTo>
                  <a:lnTo>
                    <a:pt x="237" y="94"/>
                  </a:lnTo>
                  <a:lnTo>
                    <a:pt x="263" y="95"/>
                  </a:lnTo>
                  <a:lnTo>
                    <a:pt x="290" y="94"/>
                  </a:lnTo>
                  <a:lnTo>
                    <a:pt x="319" y="94"/>
                  </a:lnTo>
                  <a:lnTo>
                    <a:pt x="350" y="95"/>
                  </a:lnTo>
                  <a:lnTo>
                    <a:pt x="379" y="93"/>
                  </a:lnTo>
                  <a:lnTo>
                    <a:pt x="411" y="93"/>
                  </a:lnTo>
                  <a:lnTo>
                    <a:pt x="443" y="95"/>
                  </a:lnTo>
                  <a:lnTo>
                    <a:pt x="476" y="94"/>
                  </a:lnTo>
                  <a:lnTo>
                    <a:pt x="511" y="94"/>
                  </a:lnTo>
                  <a:lnTo>
                    <a:pt x="547" y="95"/>
                  </a:lnTo>
                  <a:lnTo>
                    <a:pt x="583" y="96"/>
                  </a:lnTo>
                  <a:lnTo>
                    <a:pt x="618" y="96"/>
                  </a:lnTo>
                  <a:lnTo>
                    <a:pt x="655" y="97"/>
                  </a:lnTo>
                  <a:lnTo>
                    <a:pt x="693" y="99"/>
                  </a:lnTo>
                  <a:lnTo>
                    <a:pt x="732" y="101"/>
                  </a:lnTo>
                  <a:lnTo>
                    <a:pt x="737" y="100"/>
                  </a:lnTo>
                  <a:lnTo>
                    <a:pt x="744" y="100"/>
                  </a:lnTo>
                  <a:lnTo>
                    <a:pt x="754" y="99"/>
                  </a:lnTo>
                  <a:lnTo>
                    <a:pt x="763" y="100"/>
                  </a:lnTo>
                  <a:lnTo>
                    <a:pt x="775" y="100"/>
                  </a:lnTo>
                  <a:lnTo>
                    <a:pt x="784" y="98"/>
                  </a:lnTo>
                  <a:lnTo>
                    <a:pt x="796" y="96"/>
                  </a:lnTo>
                  <a:lnTo>
                    <a:pt x="807" y="95"/>
                  </a:lnTo>
                  <a:lnTo>
                    <a:pt x="817" y="92"/>
                  </a:lnTo>
                  <a:lnTo>
                    <a:pt x="828" y="89"/>
                  </a:lnTo>
                  <a:lnTo>
                    <a:pt x="837" y="85"/>
                  </a:lnTo>
                  <a:lnTo>
                    <a:pt x="845" y="81"/>
                  </a:lnTo>
                  <a:lnTo>
                    <a:pt x="852" y="77"/>
                  </a:lnTo>
                  <a:lnTo>
                    <a:pt x="856" y="70"/>
                  </a:lnTo>
                  <a:lnTo>
                    <a:pt x="858" y="66"/>
                  </a:lnTo>
                  <a:lnTo>
                    <a:pt x="857" y="58"/>
                  </a:lnTo>
                  <a:lnTo>
                    <a:pt x="860" y="56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59" y="46"/>
                  </a:lnTo>
                  <a:lnTo>
                    <a:pt x="856" y="42"/>
                  </a:lnTo>
                  <a:lnTo>
                    <a:pt x="851" y="37"/>
                  </a:lnTo>
                  <a:lnTo>
                    <a:pt x="844" y="33"/>
                  </a:lnTo>
                  <a:lnTo>
                    <a:pt x="836" y="29"/>
                  </a:lnTo>
                  <a:lnTo>
                    <a:pt x="826" y="23"/>
                  </a:lnTo>
                  <a:lnTo>
                    <a:pt x="817" y="18"/>
                  </a:lnTo>
                  <a:lnTo>
                    <a:pt x="805" y="14"/>
                  </a:lnTo>
                  <a:lnTo>
                    <a:pt x="793" y="10"/>
                  </a:lnTo>
                  <a:lnTo>
                    <a:pt x="778" y="8"/>
                  </a:lnTo>
                  <a:lnTo>
                    <a:pt x="763" y="5"/>
                  </a:lnTo>
                  <a:lnTo>
                    <a:pt x="747" y="3"/>
                  </a:lnTo>
                  <a:lnTo>
                    <a:pt x="729" y="1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3" name="Freeform 284"/>
            <p:cNvSpPr>
              <a:spLocks/>
            </p:cNvSpPr>
            <p:nvPr/>
          </p:nvSpPr>
          <p:spPr bwMode="auto">
            <a:xfrm>
              <a:off x="2678" y="2139"/>
              <a:ext cx="870" cy="104"/>
            </a:xfrm>
            <a:custGeom>
              <a:avLst/>
              <a:gdLst>
                <a:gd name="T0" fmla="*/ 736 w 870"/>
                <a:gd name="T1" fmla="*/ 1 h 104"/>
                <a:gd name="T2" fmla="*/ 729 w 870"/>
                <a:gd name="T3" fmla="*/ 2 h 104"/>
                <a:gd name="T4" fmla="*/ 716 w 870"/>
                <a:gd name="T5" fmla="*/ 1 h 104"/>
                <a:gd name="T6" fmla="*/ 699 w 870"/>
                <a:gd name="T7" fmla="*/ 1 h 104"/>
                <a:gd name="T8" fmla="*/ 675 w 870"/>
                <a:gd name="T9" fmla="*/ 0 h 104"/>
                <a:gd name="T10" fmla="*/ 645 w 870"/>
                <a:gd name="T11" fmla="*/ 1 h 104"/>
                <a:gd name="T12" fmla="*/ 609 w 870"/>
                <a:gd name="T13" fmla="*/ 3 h 104"/>
                <a:gd name="T14" fmla="*/ 568 w 870"/>
                <a:gd name="T15" fmla="*/ 5 h 104"/>
                <a:gd name="T16" fmla="*/ 520 w 870"/>
                <a:gd name="T17" fmla="*/ 10 h 104"/>
                <a:gd name="T18" fmla="*/ 468 w 870"/>
                <a:gd name="T19" fmla="*/ 16 h 104"/>
                <a:gd name="T20" fmla="*/ 411 w 870"/>
                <a:gd name="T21" fmla="*/ 22 h 104"/>
                <a:gd name="T22" fmla="*/ 347 w 870"/>
                <a:gd name="T23" fmla="*/ 31 h 104"/>
                <a:gd name="T24" fmla="*/ 279 w 870"/>
                <a:gd name="T25" fmla="*/ 42 h 104"/>
                <a:gd name="T26" fmla="*/ 206 w 870"/>
                <a:gd name="T27" fmla="*/ 56 h 104"/>
                <a:gd name="T28" fmla="*/ 128 w 870"/>
                <a:gd name="T29" fmla="*/ 72 h 104"/>
                <a:gd name="T30" fmla="*/ 44 w 870"/>
                <a:gd name="T31" fmla="*/ 91 h 104"/>
                <a:gd name="T32" fmla="*/ 2 w 870"/>
                <a:gd name="T33" fmla="*/ 102 h 104"/>
                <a:gd name="T34" fmla="*/ 9 w 870"/>
                <a:gd name="T35" fmla="*/ 102 h 104"/>
                <a:gd name="T36" fmla="*/ 24 w 870"/>
                <a:gd name="T37" fmla="*/ 102 h 104"/>
                <a:gd name="T38" fmla="*/ 44 w 870"/>
                <a:gd name="T39" fmla="*/ 101 h 104"/>
                <a:gd name="T40" fmla="*/ 71 w 870"/>
                <a:gd name="T41" fmla="*/ 101 h 104"/>
                <a:gd name="T42" fmla="*/ 106 w 870"/>
                <a:gd name="T43" fmla="*/ 101 h 104"/>
                <a:gd name="T44" fmla="*/ 145 w 870"/>
                <a:gd name="T45" fmla="*/ 99 h 104"/>
                <a:gd name="T46" fmla="*/ 189 w 870"/>
                <a:gd name="T47" fmla="*/ 99 h 104"/>
                <a:gd name="T48" fmla="*/ 240 w 870"/>
                <a:gd name="T49" fmla="*/ 98 h 104"/>
                <a:gd name="T50" fmla="*/ 293 w 870"/>
                <a:gd name="T51" fmla="*/ 97 h 104"/>
                <a:gd name="T52" fmla="*/ 351 w 870"/>
                <a:gd name="T53" fmla="*/ 97 h 104"/>
                <a:gd name="T54" fmla="*/ 415 w 870"/>
                <a:gd name="T55" fmla="*/ 96 h 104"/>
                <a:gd name="T56" fmla="*/ 480 w 870"/>
                <a:gd name="T57" fmla="*/ 96 h 104"/>
                <a:gd name="T58" fmla="*/ 550 w 870"/>
                <a:gd name="T59" fmla="*/ 97 h 104"/>
                <a:gd name="T60" fmla="*/ 623 w 870"/>
                <a:gd name="T61" fmla="*/ 98 h 104"/>
                <a:gd name="T62" fmla="*/ 699 w 870"/>
                <a:gd name="T63" fmla="*/ 101 h 104"/>
                <a:gd name="T64" fmla="*/ 742 w 870"/>
                <a:gd name="T65" fmla="*/ 102 h 104"/>
                <a:gd name="T66" fmla="*/ 759 w 870"/>
                <a:gd name="T67" fmla="*/ 101 h 104"/>
                <a:gd name="T68" fmla="*/ 780 w 870"/>
                <a:gd name="T69" fmla="*/ 101 h 104"/>
                <a:gd name="T70" fmla="*/ 803 w 870"/>
                <a:gd name="T71" fmla="*/ 97 h 104"/>
                <a:gd name="T72" fmla="*/ 825 w 870"/>
                <a:gd name="T73" fmla="*/ 93 h 104"/>
                <a:gd name="T74" fmla="*/ 844 w 870"/>
                <a:gd name="T75" fmla="*/ 86 h 104"/>
                <a:gd name="T76" fmla="*/ 859 w 870"/>
                <a:gd name="T77" fmla="*/ 78 h 104"/>
                <a:gd name="T78" fmla="*/ 865 w 870"/>
                <a:gd name="T79" fmla="*/ 67 h 104"/>
                <a:gd name="T80" fmla="*/ 868 w 870"/>
                <a:gd name="T81" fmla="*/ 57 h 104"/>
                <a:gd name="T82" fmla="*/ 869 w 870"/>
                <a:gd name="T83" fmla="*/ 50 h 104"/>
                <a:gd name="T84" fmla="*/ 864 w 870"/>
                <a:gd name="T85" fmla="*/ 42 h 104"/>
                <a:gd name="T86" fmla="*/ 852 w 870"/>
                <a:gd name="T87" fmla="*/ 33 h 104"/>
                <a:gd name="T88" fmla="*/ 833 w 870"/>
                <a:gd name="T89" fmla="*/ 23 h 104"/>
                <a:gd name="T90" fmla="*/ 812 w 870"/>
                <a:gd name="T91" fmla="*/ 15 h 104"/>
                <a:gd name="T92" fmla="*/ 784 w 870"/>
                <a:gd name="T93" fmla="*/ 8 h 104"/>
                <a:gd name="T94" fmla="*/ 754 w 870"/>
                <a:gd name="T95" fmla="*/ 4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0"/>
                <a:gd name="T145" fmla="*/ 0 h 104"/>
                <a:gd name="T146" fmla="*/ 870 w 870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0" h="104">
                  <a:moveTo>
                    <a:pt x="736" y="1"/>
                  </a:moveTo>
                  <a:lnTo>
                    <a:pt x="736" y="1"/>
                  </a:lnTo>
                  <a:lnTo>
                    <a:pt x="732" y="1"/>
                  </a:lnTo>
                  <a:lnTo>
                    <a:pt x="729" y="2"/>
                  </a:lnTo>
                  <a:lnTo>
                    <a:pt x="724" y="1"/>
                  </a:lnTo>
                  <a:lnTo>
                    <a:pt x="716" y="1"/>
                  </a:lnTo>
                  <a:lnTo>
                    <a:pt x="709" y="1"/>
                  </a:lnTo>
                  <a:lnTo>
                    <a:pt x="699" y="1"/>
                  </a:lnTo>
                  <a:lnTo>
                    <a:pt x="688" y="1"/>
                  </a:lnTo>
                  <a:lnTo>
                    <a:pt x="675" y="0"/>
                  </a:lnTo>
                  <a:lnTo>
                    <a:pt x="660" y="1"/>
                  </a:lnTo>
                  <a:lnTo>
                    <a:pt x="645" y="1"/>
                  </a:lnTo>
                  <a:lnTo>
                    <a:pt x="627" y="3"/>
                  </a:lnTo>
                  <a:lnTo>
                    <a:pt x="609" y="3"/>
                  </a:lnTo>
                  <a:lnTo>
                    <a:pt x="589" y="5"/>
                  </a:lnTo>
                  <a:lnTo>
                    <a:pt x="568" y="5"/>
                  </a:lnTo>
                  <a:lnTo>
                    <a:pt x="544" y="7"/>
                  </a:lnTo>
                  <a:lnTo>
                    <a:pt x="520" y="10"/>
                  </a:lnTo>
                  <a:lnTo>
                    <a:pt x="495" y="12"/>
                  </a:lnTo>
                  <a:lnTo>
                    <a:pt x="468" y="16"/>
                  </a:lnTo>
                  <a:lnTo>
                    <a:pt x="440" y="18"/>
                  </a:lnTo>
                  <a:lnTo>
                    <a:pt x="411" y="22"/>
                  </a:lnTo>
                  <a:lnTo>
                    <a:pt x="380" y="26"/>
                  </a:lnTo>
                  <a:lnTo>
                    <a:pt x="347" y="31"/>
                  </a:lnTo>
                  <a:lnTo>
                    <a:pt x="314" y="36"/>
                  </a:lnTo>
                  <a:lnTo>
                    <a:pt x="279" y="42"/>
                  </a:lnTo>
                  <a:lnTo>
                    <a:pt x="243" y="50"/>
                  </a:lnTo>
                  <a:lnTo>
                    <a:pt x="206" y="56"/>
                  </a:lnTo>
                  <a:lnTo>
                    <a:pt x="167" y="64"/>
                  </a:lnTo>
                  <a:lnTo>
                    <a:pt x="128" y="72"/>
                  </a:lnTo>
                  <a:lnTo>
                    <a:pt x="85" y="80"/>
                  </a:lnTo>
                  <a:lnTo>
                    <a:pt x="44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9" y="102"/>
                  </a:lnTo>
                  <a:lnTo>
                    <a:pt x="15" y="101"/>
                  </a:lnTo>
                  <a:lnTo>
                    <a:pt x="24" y="102"/>
                  </a:lnTo>
                  <a:lnTo>
                    <a:pt x="33" y="103"/>
                  </a:lnTo>
                  <a:lnTo>
                    <a:pt x="44" y="101"/>
                  </a:lnTo>
                  <a:lnTo>
                    <a:pt x="57" y="100"/>
                  </a:lnTo>
                  <a:lnTo>
                    <a:pt x="71" y="101"/>
                  </a:lnTo>
                  <a:lnTo>
                    <a:pt x="88" y="100"/>
                  </a:lnTo>
                  <a:lnTo>
                    <a:pt x="106" y="101"/>
                  </a:lnTo>
                  <a:lnTo>
                    <a:pt x="124" y="100"/>
                  </a:lnTo>
                  <a:lnTo>
                    <a:pt x="145" y="99"/>
                  </a:lnTo>
                  <a:lnTo>
                    <a:pt x="166" y="99"/>
                  </a:lnTo>
                  <a:lnTo>
                    <a:pt x="189" y="99"/>
                  </a:lnTo>
                  <a:lnTo>
                    <a:pt x="213" y="98"/>
                  </a:lnTo>
                  <a:lnTo>
                    <a:pt x="240" y="98"/>
                  </a:lnTo>
                  <a:lnTo>
                    <a:pt x="265" y="97"/>
                  </a:lnTo>
                  <a:lnTo>
                    <a:pt x="293" y="97"/>
                  </a:lnTo>
                  <a:lnTo>
                    <a:pt x="322" y="97"/>
                  </a:lnTo>
                  <a:lnTo>
                    <a:pt x="351" y="97"/>
                  </a:lnTo>
                  <a:lnTo>
                    <a:pt x="383" y="96"/>
                  </a:lnTo>
                  <a:lnTo>
                    <a:pt x="415" y="96"/>
                  </a:lnTo>
                  <a:lnTo>
                    <a:pt x="447" y="96"/>
                  </a:lnTo>
                  <a:lnTo>
                    <a:pt x="480" y="96"/>
                  </a:lnTo>
                  <a:lnTo>
                    <a:pt x="515" y="97"/>
                  </a:lnTo>
                  <a:lnTo>
                    <a:pt x="550" y="97"/>
                  </a:lnTo>
                  <a:lnTo>
                    <a:pt x="586" y="98"/>
                  </a:lnTo>
                  <a:lnTo>
                    <a:pt x="623" y="98"/>
                  </a:lnTo>
                  <a:lnTo>
                    <a:pt x="660" y="99"/>
                  </a:lnTo>
                  <a:lnTo>
                    <a:pt x="699" y="101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50" y="102"/>
                  </a:lnTo>
                  <a:lnTo>
                    <a:pt x="759" y="101"/>
                  </a:lnTo>
                  <a:lnTo>
                    <a:pt x="769" y="100"/>
                  </a:lnTo>
                  <a:lnTo>
                    <a:pt x="780" y="101"/>
                  </a:lnTo>
                  <a:lnTo>
                    <a:pt x="792" y="99"/>
                  </a:lnTo>
                  <a:lnTo>
                    <a:pt x="803" y="97"/>
                  </a:lnTo>
                  <a:lnTo>
                    <a:pt x="815" y="96"/>
                  </a:lnTo>
                  <a:lnTo>
                    <a:pt x="825" y="93"/>
                  </a:lnTo>
                  <a:lnTo>
                    <a:pt x="835" y="91"/>
                  </a:lnTo>
                  <a:lnTo>
                    <a:pt x="844" y="86"/>
                  </a:lnTo>
                  <a:lnTo>
                    <a:pt x="852" y="81"/>
                  </a:lnTo>
                  <a:lnTo>
                    <a:pt x="859" y="78"/>
                  </a:lnTo>
                  <a:lnTo>
                    <a:pt x="863" y="71"/>
                  </a:lnTo>
                  <a:lnTo>
                    <a:pt x="865" y="67"/>
                  </a:lnTo>
                  <a:lnTo>
                    <a:pt x="865" y="59"/>
                  </a:lnTo>
                  <a:lnTo>
                    <a:pt x="868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7" y="47"/>
                  </a:lnTo>
                  <a:lnTo>
                    <a:pt x="864" y="42"/>
                  </a:lnTo>
                  <a:lnTo>
                    <a:pt x="858" y="37"/>
                  </a:lnTo>
                  <a:lnTo>
                    <a:pt x="852" y="33"/>
                  </a:lnTo>
                  <a:lnTo>
                    <a:pt x="843" y="29"/>
                  </a:lnTo>
                  <a:lnTo>
                    <a:pt x="833" y="23"/>
                  </a:lnTo>
                  <a:lnTo>
                    <a:pt x="824" y="18"/>
                  </a:lnTo>
                  <a:lnTo>
                    <a:pt x="812" y="15"/>
                  </a:lnTo>
                  <a:lnTo>
                    <a:pt x="799" y="10"/>
                  </a:lnTo>
                  <a:lnTo>
                    <a:pt x="784" y="8"/>
                  </a:lnTo>
                  <a:lnTo>
                    <a:pt x="769" y="5"/>
                  </a:lnTo>
                  <a:lnTo>
                    <a:pt x="754" y="4"/>
                  </a:lnTo>
                  <a:lnTo>
                    <a:pt x="736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4" name="Freeform 285"/>
            <p:cNvSpPr>
              <a:spLocks/>
            </p:cNvSpPr>
            <p:nvPr/>
          </p:nvSpPr>
          <p:spPr bwMode="auto">
            <a:xfrm>
              <a:off x="2940" y="2144"/>
              <a:ext cx="524" cy="62"/>
            </a:xfrm>
            <a:custGeom>
              <a:avLst/>
              <a:gdLst>
                <a:gd name="T0" fmla="*/ 443 w 524"/>
                <a:gd name="T1" fmla="*/ 1 h 62"/>
                <a:gd name="T2" fmla="*/ 440 w 524"/>
                <a:gd name="T3" fmla="*/ 2 h 62"/>
                <a:gd name="T4" fmla="*/ 432 w 524"/>
                <a:gd name="T5" fmla="*/ 2 h 62"/>
                <a:gd name="T6" fmla="*/ 421 w 524"/>
                <a:gd name="T7" fmla="*/ 1 h 62"/>
                <a:gd name="T8" fmla="*/ 408 w 524"/>
                <a:gd name="T9" fmla="*/ 1 h 62"/>
                <a:gd name="T10" fmla="*/ 389 w 524"/>
                <a:gd name="T11" fmla="*/ 1 h 62"/>
                <a:gd name="T12" fmla="*/ 367 w 524"/>
                <a:gd name="T13" fmla="*/ 2 h 62"/>
                <a:gd name="T14" fmla="*/ 343 w 524"/>
                <a:gd name="T15" fmla="*/ 3 h 62"/>
                <a:gd name="T16" fmla="*/ 315 w 524"/>
                <a:gd name="T17" fmla="*/ 5 h 62"/>
                <a:gd name="T18" fmla="*/ 283 w 524"/>
                <a:gd name="T19" fmla="*/ 8 h 62"/>
                <a:gd name="T20" fmla="*/ 247 w 524"/>
                <a:gd name="T21" fmla="*/ 12 h 62"/>
                <a:gd name="T22" fmla="*/ 210 w 524"/>
                <a:gd name="T23" fmla="*/ 18 h 62"/>
                <a:gd name="T24" fmla="*/ 170 w 524"/>
                <a:gd name="T25" fmla="*/ 24 h 62"/>
                <a:gd name="T26" fmla="*/ 125 w 524"/>
                <a:gd name="T27" fmla="*/ 32 h 62"/>
                <a:gd name="T28" fmla="*/ 78 w 524"/>
                <a:gd name="T29" fmla="*/ 41 h 62"/>
                <a:gd name="T30" fmla="*/ 27 w 524"/>
                <a:gd name="T31" fmla="*/ 52 h 62"/>
                <a:gd name="T32" fmla="*/ 1 w 524"/>
                <a:gd name="T33" fmla="*/ 59 h 62"/>
                <a:gd name="T34" fmla="*/ 6 w 524"/>
                <a:gd name="T35" fmla="*/ 59 h 62"/>
                <a:gd name="T36" fmla="*/ 14 w 524"/>
                <a:gd name="T37" fmla="*/ 58 h 62"/>
                <a:gd name="T38" fmla="*/ 28 w 524"/>
                <a:gd name="T39" fmla="*/ 60 h 62"/>
                <a:gd name="T40" fmla="*/ 44 w 524"/>
                <a:gd name="T41" fmla="*/ 58 h 62"/>
                <a:gd name="T42" fmla="*/ 65 w 524"/>
                <a:gd name="T43" fmla="*/ 59 h 62"/>
                <a:gd name="T44" fmla="*/ 88 w 524"/>
                <a:gd name="T45" fmla="*/ 58 h 62"/>
                <a:gd name="T46" fmla="*/ 114 w 524"/>
                <a:gd name="T47" fmla="*/ 58 h 62"/>
                <a:gd name="T48" fmla="*/ 145 w 524"/>
                <a:gd name="T49" fmla="*/ 58 h 62"/>
                <a:gd name="T50" fmla="*/ 177 w 524"/>
                <a:gd name="T51" fmla="*/ 57 h 62"/>
                <a:gd name="T52" fmla="*/ 213 w 524"/>
                <a:gd name="T53" fmla="*/ 56 h 62"/>
                <a:gd name="T54" fmla="*/ 251 w 524"/>
                <a:gd name="T55" fmla="*/ 57 h 62"/>
                <a:gd name="T56" fmla="*/ 291 w 524"/>
                <a:gd name="T57" fmla="*/ 58 h 62"/>
                <a:gd name="T58" fmla="*/ 333 w 524"/>
                <a:gd name="T59" fmla="*/ 58 h 62"/>
                <a:gd name="T60" fmla="*/ 376 w 524"/>
                <a:gd name="T61" fmla="*/ 60 h 62"/>
                <a:gd name="T62" fmla="*/ 422 w 524"/>
                <a:gd name="T63" fmla="*/ 60 h 62"/>
                <a:gd name="T64" fmla="*/ 453 w 524"/>
                <a:gd name="T65" fmla="*/ 60 h 62"/>
                <a:gd name="T66" fmla="*/ 477 w 524"/>
                <a:gd name="T67" fmla="*/ 60 h 62"/>
                <a:gd name="T68" fmla="*/ 503 w 524"/>
                <a:gd name="T69" fmla="*/ 54 h 62"/>
                <a:gd name="T70" fmla="*/ 520 w 524"/>
                <a:gd name="T71" fmla="*/ 43 h 62"/>
                <a:gd name="T72" fmla="*/ 523 w 524"/>
                <a:gd name="T73" fmla="*/ 33 h 62"/>
                <a:gd name="T74" fmla="*/ 517 w 524"/>
                <a:gd name="T75" fmla="*/ 24 h 62"/>
                <a:gd name="T76" fmla="*/ 496 w 524"/>
                <a:gd name="T77" fmla="*/ 12 h 62"/>
                <a:gd name="T78" fmla="*/ 464 w 524"/>
                <a:gd name="T79" fmla="*/ 4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4"/>
                <a:gd name="T121" fmla="*/ 0 h 62"/>
                <a:gd name="T122" fmla="*/ 524 w 52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4" h="62">
                  <a:moveTo>
                    <a:pt x="444" y="1"/>
                  </a:moveTo>
                  <a:lnTo>
                    <a:pt x="443" y="1"/>
                  </a:lnTo>
                  <a:lnTo>
                    <a:pt x="442" y="1"/>
                  </a:lnTo>
                  <a:lnTo>
                    <a:pt x="440" y="2"/>
                  </a:lnTo>
                  <a:lnTo>
                    <a:pt x="436" y="2"/>
                  </a:lnTo>
                  <a:lnTo>
                    <a:pt x="432" y="2"/>
                  </a:lnTo>
                  <a:lnTo>
                    <a:pt x="427" y="1"/>
                  </a:lnTo>
                  <a:lnTo>
                    <a:pt x="421" y="1"/>
                  </a:lnTo>
                  <a:lnTo>
                    <a:pt x="414" y="0"/>
                  </a:lnTo>
                  <a:lnTo>
                    <a:pt x="408" y="1"/>
                  </a:lnTo>
                  <a:lnTo>
                    <a:pt x="399" y="0"/>
                  </a:lnTo>
                  <a:lnTo>
                    <a:pt x="389" y="1"/>
                  </a:lnTo>
                  <a:lnTo>
                    <a:pt x="379" y="3"/>
                  </a:lnTo>
                  <a:lnTo>
                    <a:pt x="367" y="2"/>
                  </a:lnTo>
                  <a:lnTo>
                    <a:pt x="356" y="2"/>
                  </a:lnTo>
                  <a:lnTo>
                    <a:pt x="343" y="3"/>
                  </a:lnTo>
                  <a:lnTo>
                    <a:pt x="328" y="5"/>
                  </a:lnTo>
                  <a:lnTo>
                    <a:pt x="315" y="5"/>
                  </a:lnTo>
                  <a:lnTo>
                    <a:pt x="299" y="7"/>
                  </a:lnTo>
                  <a:lnTo>
                    <a:pt x="283" y="8"/>
                  </a:lnTo>
                  <a:lnTo>
                    <a:pt x="265" y="11"/>
                  </a:lnTo>
                  <a:lnTo>
                    <a:pt x="247" y="12"/>
                  </a:lnTo>
                  <a:lnTo>
                    <a:pt x="230" y="15"/>
                  </a:lnTo>
                  <a:lnTo>
                    <a:pt x="210" y="18"/>
                  </a:lnTo>
                  <a:lnTo>
                    <a:pt x="190" y="21"/>
                  </a:lnTo>
                  <a:lnTo>
                    <a:pt x="170" y="24"/>
                  </a:lnTo>
                  <a:lnTo>
                    <a:pt x="147" y="27"/>
                  </a:lnTo>
                  <a:lnTo>
                    <a:pt x="125" y="32"/>
                  </a:lnTo>
                  <a:lnTo>
                    <a:pt x="101" y="37"/>
                  </a:lnTo>
                  <a:lnTo>
                    <a:pt x="78" y="41"/>
                  </a:lnTo>
                  <a:lnTo>
                    <a:pt x="53" y="46"/>
                  </a:lnTo>
                  <a:lnTo>
                    <a:pt x="27" y="52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8" y="60"/>
                  </a:lnTo>
                  <a:lnTo>
                    <a:pt x="36" y="58"/>
                  </a:lnTo>
                  <a:lnTo>
                    <a:pt x="44" y="58"/>
                  </a:lnTo>
                  <a:lnTo>
                    <a:pt x="53" y="58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8" y="58"/>
                  </a:lnTo>
                  <a:lnTo>
                    <a:pt x="102" y="57"/>
                  </a:lnTo>
                  <a:lnTo>
                    <a:pt x="114" y="58"/>
                  </a:lnTo>
                  <a:lnTo>
                    <a:pt x="130" y="57"/>
                  </a:lnTo>
                  <a:lnTo>
                    <a:pt x="145" y="58"/>
                  </a:lnTo>
                  <a:lnTo>
                    <a:pt x="160" y="58"/>
                  </a:lnTo>
                  <a:lnTo>
                    <a:pt x="177" y="57"/>
                  </a:lnTo>
                  <a:lnTo>
                    <a:pt x="194" y="56"/>
                  </a:lnTo>
                  <a:lnTo>
                    <a:pt x="213" y="56"/>
                  </a:lnTo>
                  <a:lnTo>
                    <a:pt x="232" y="57"/>
                  </a:lnTo>
                  <a:lnTo>
                    <a:pt x="251" y="57"/>
                  </a:lnTo>
                  <a:lnTo>
                    <a:pt x="271" y="56"/>
                  </a:lnTo>
                  <a:lnTo>
                    <a:pt x="291" y="58"/>
                  </a:lnTo>
                  <a:lnTo>
                    <a:pt x="312" y="56"/>
                  </a:lnTo>
                  <a:lnTo>
                    <a:pt x="333" y="58"/>
                  </a:lnTo>
                  <a:lnTo>
                    <a:pt x="354" y="58"/>
                  </a:lnTo>
                  <a:lnTo>
                    <a:pt x="376" y="60"/>
                  </a:lnTo>
                  <a:lnTo>
                    <a:pt x="398" y="59"/>
                  </a:lnTo>
                  <a:lnTo>
                    <a:pt x="422" y="60"/>
                  </a:lnTo>
                  <a:lnTo>
                    <a:pt x="445" y="61"/>
                  </a:lnTo>
                  <a:lnTo>
                    <a:pt x="453" y="60"/>
                  </a:lnTo>
                  <a:lnTo>
                    <a:pt x="464" y="61"/>
                  </a:lnTo>
                  <a:lnTo>
                    <a:pt x="477" y="60"/>
                  </a:lnTo>
                  <a:lnTo>
                    <a:pt x="491" y="57"/>
                  </a:lnTo>
                  <a:lnTo>
                    <a:pt x="503" y="54"/>
                  </a:lnTo>
                  <a:lnTo>
                    <a:pt x="514" y="48"/>
                  </a:lnTo>
                  <a:lnTo>
                    <a:pt x="520" y="43"/>
                  </a:lnTo>
                  <a:lnTo>
                    <a:pt x="521" y="36"/>
                  </a:lnTo>
                  <a:lnTo>
                    <a:pt x="523" y="33"/>
                  </a:lnTo>
                  <a:lnTo>
                    <a:pt x="522" y="29"/>
                  </a:lnTo>
                  <a:lnTo>
                    <a:pt x="517" y="24"/>
                  </a:lnTo>
                  <a:lnTo>
                    <a:pt x="507" y="17"/>
                  </a:lnTo>
                  <a:lnTo>
                    <a:pt x="496" y="12"/>
                  </a:lnTo>
                  <a:lnTo>
                    <a:pt x="481" y="7"/>
                  </a:lnTo>
                  <a:lnTo>
                    <a:pt x="464" y="4"/>
                  </a:lnTo>
                  <a:lnTo>
                    <a:pt x="444" y="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5" name="Freeform 286"/>
            <p:cNvSpPr>
              <a:spLocks/>
            </p:cNvSpPr>
            <p:nvPr/>
          </p:nvSpPr>
          <p:spPr bwMode="auto">
            <a:xfrm>
              <a:off x="2938" y="2146"/>
              <a:ext cx="531" cy="64"/>
            </a:xfrm>
            <a:custGeom>
              <a:avLst/>
              <a:gdLst>
                <a:gd name="T0" fmla="*/ 450 w 531"/>
                <a:gd name="T1" fmla="*/ 1 h 64"/>
                <a:gd name="T2" fmla="*/ 449 w 531"/>
                <a:gd name="T3" fmla="*/ 1 h 64"/>
                <a:gd name="T4" fmla="*/ 443 w 531"/>
                <a:gd name="T5" fmla="*/ 1 h 64"/>
                <a:gd name="T6" fmla="*/ 433 w 531"/>
                <a:gd name="T7" fmla="*/ 0 h 64"/>
                <a:gd name="T8" fmla="*/ 421 w 531"/>
                <a:gd name="T9" fmla="*/ 1 h 64"/>
                <a:gd name="T10" fmla="*/ 405 w 531"/>
                <a:gd name="T11" fmla="*/ 1 h 64"/>
                <a:gd name="T12" fmla="*/ 384 w 531"/>
                <a:gd name="T13" fmla="*/ 3 h 64"/>
                <a:gd name="T14" fmla="*/ 360 w 531"/>
                <a:gd name="T15" fmla="*/ 2 h 64"/>
                <a:gd name="T16" fmla="*/ 333 w 531"/>
                <a:gd name="T17" fmla="*/ 5 h 64"/>
                <a:gd name="T18" fmla="*/ 302 w 531"/>
                <a:gd name="T19" fmla="*/ 8 h 64"/>
                <a:gd name="T20" fmla="*/ 269 w 531"/>
                <a:gd name="T21" fmla="*/ 12 h 64"/>
                <a:gd name="T22" fmla="*/ 233 w 531"/>
                <a:gd name="T23" fmla="*/ 17 h 64"/>
                <a:gd name="T24" fmla="*/ 193 w 531"/>
                <a:gd name="T25" fmla="*/ 22 h 64"/>
                <a:gd name="T26" fmla="*/ 150 w 531"/>
                <a:gd name="T27" fmla="*/ 30 h 64"/>
                <a:gd name="T28" fmla="*/ 103 w 531"/>
                <a:gd name="T29" fmla="*/ 38 h 64"/>
                <a:gd name="T30" fmla="*/ 53 w 531"/>
                <a:gd name="T31" fmla="*/ 49 h 64"/>
                <a:gd name="T32" fmla="*/ 0 w 531"/>
                <a:gd name="T33" fmla="*/ 62 h 64"/>
                <a:gd name="T34" fmla="*/ 4 w 531"/>
                <a:gd name="T35" fmla="*/ 63 h 64"/>
                <a:gd name="T36" fmla="*/ 10 w 531"/>
                <a:gd name="T37" fmla="*/ 63 h 64"/>
                <a:gd name="T38" fmla="*/ 21 w 531"/>
                <a:gd name="T39" fmla="*/ 62 h 64"/>
                <a:gd name="T40" fmla="*/ 36 w 531"/>
                <a:gd name="T41" fmla="*/ 62 h 64"/>
                <a:gd name="T42" fmla="*/ 55 w 531"/>
                <a:gd name="T43" fmla="*/ 61 h 64"/>
                <a:gd name="T44" fmla="*/ 77 w 531"/>
                <a:gd name="T45" fmla="*/ 61 h 64"/>
                <a:gd name="T46" fmla="*/ 103 w 531"/>
                <a:gd name="T47" fmla="*/ 60 h 64"/>
                <a:gd name="T48" fmla="*/ 131 w 531"/>
                <a:gd name="T49" fmla="*/ 60 h 64"/>
                <a:gd name="T50" fmla="*/ 163 w 531"/>
                <a:gd name="T51" fmla="*/ 60 h 64"/>
                <a:gd name="T52" fmla="*/ 197 w 531"/>
                <a:gd name="T53" fmla="*/ 58 h 64"/>
                <a:gd name="T54" fmla="*/ 235 w 531"/>
                <a:gd name="T55" fmla="*/ 59 h 64"/>
                <a:gd name="T56" fmla="*/ 274 w 531"/>
                <a:gd name="T57" fmla="*/ 58 h 64"/>
                <a:gd name="T58" fmla="*/ 316 w 531"/>
                <a:gd name="T59" fmla="*/ 60 h 64"/>
                <a:gd name="T60" fmla="*/ 358 w 531"/>
                <a:gd name="T61" fmla="*/ 60 h 64"/>
                <a:gd name="T62" fmla="*/ 403 w 531"/>
                <a:gd name="T63" fmla="*/ 62 h 64"/>
                <a:gd name="T64" fmla="*/ 450 w 531"/>
                <a:gd name="T65" fmla="*/ 63 h 64"/>
                <a:gd name="T66" fmla="*/ 471 w 531"/>
                <a:gd name="T67" fmla="*/ 62 h 64"/>
                <a:gd name="T68" fmla="*/ 497 w 531"/>
                <a:gd name="T69" fmla="*/ 58 h 64"/>
                <a:gd name="T70" fmla="*/ 521 w 531"/>
                <a:gd name="T71" fmla="*/ 51 h 64"/>
                <a:gd name="T72" fmla="*/ 528 w 531"/>
                <a:gd name="T73" fmla="*/ 36 h 64"/>
                <a:gd name="T74" fmla="*/ 529 w 531"/>
                <a:gd name="T75" fmla="*/ 29 h 64"/>
                <a:gd name="T76" fmla="*/ 514 w 531"/>
                <a:gd name="T77" fmla="*/ 17 h 64"/>
                <a:gd name="T78" fmla="*/ 488 w 531"/>
                <a:gd name="T79" fmla="*/ 6 h 64"/>
                <a:gd name="T80" fmla="*/ 450 w 531"/>
                <a:gd name="T81" fmla="*/ 1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1"/>
                <a:gd name="T124" fmla="*/ 0 h 64"/>
                <a:gd name="T125" fmla="*/ 531 w 531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1" h="64">
                  <a:moveTo>
                    <a:pt x="450" y="1"/>
                  </a:moveTo>
                  <a:lnTo>
                    <a:pt x="450" y="1"/>
                  </a:lnTo>
                  <a:lnTo>
                    <a:pt x="449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1"/>
                  </a:lnTo>
                  <a:lnTo>
                    <a:pt x="439" y="2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1" y="1"/>
                  </a:lnTo>
                  <a:lnTo>
                    <a:pt x="414" y="2"/>
                  </a:lnTo>
                  <a:lnTo>
                    <a:pt x="405" y="1"/>
                  </a:lnTo>
                  <a:lnTo>
                    <a:pt x="395" y="1"/>
                  </a:lnTo>
                  <a:lnTo>
                    <a:pt x="384" y="3"/>
                  </a:lnTo>
                  <a:lnTo>
                    <a:pt x="373" y="2"/>
                  </a:lnTo>
                  <a:lnTo>
                    <a:pt x="360" y="2"/>
                  </a:lnTo>
                  <a:lnTo>
                    <a:pt x="347" y="5"/>
                  </a:lnTo>
                  <a:lnTo>
                    <a:pt x="333" y="5"/>
                  </a:lnTo>
                  <a:lnTo>
                    <a:pt x="319" y="7"/>
                  </a:lnTo>
                  <a:lnTo>
                    <a:pt x="302" y="8"/>
                  </a:lnTo>
                  <a:lnTo>
                    <a:pt x="287" y="9"/>
                  </a:lnTo>
                  <a:lnTo>
                    <a:pt x="269" y="12"/>
                  </a:lnTo>
                  <a:lnTo>
                    <a:pt x="251" y="13"/>
                  </a:lnTo>
                  <a:lnTo>
                    <a:pt x="233" y="17"/>
                  </a:lnTo>
                  <a:lnTo>
                    <a:pt x="213" y="20"/>
                  </a:lnTo>
                  <a:lnTo>
                    <a:pt x="193" y="22"/>
                  </a:lnTo>
                  <a:lnTo>
                    <a:pt x="171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103" y="38"/>
                  </a:lnTo>
                  <a:lnTo>
                    <a:pt x="79" y="45"/>
                  </a:lnTo>
                  <a:lnTo>
                    <a:pt x="53" y="49"/>
                  </a:lnTo>
                  <a:lnTo>
                    <a:pt x="27" y="56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55" y="61"/>
                  </a:lnTo>
                  <a:lnTo>
                    <a:pt x="66" y="62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3" y="60"/>
                  </a:lnTo>
                  <a:lnTo>
                    <a:pt x="116" y="60"/>
                  </a:lnTo>
                  <a:lnTo>
                    <a:pt x="131" y="60"/>
                  </a:lnTo>
                  <a:lnTo>
                    <a:pt x="147" y="60"/>
                  </a:lnTo>
                  <a:lnTo>
                    <a:pt x="163" y="60"/>
                  </a:lnTo>
                  <a:lnTo>
                    <a:pt x="179" y="59"/>
                  </a:lnTo>
                  <a:lnTo>
                    <a:pt x="197" y="58"/>
                  </a:lnTo>
                  <a:lnTo>
                    <a:pt x="215" y="59"/>
                  </a:lnTo>
                  <a:lnTo>
                    <a:pt x="235" y="59"/>
                  </a:lnTo>
                  <a:lnTo>
                    <a:pt x="254" y="59"/>
                  </a:lnTo>
                  <a:lnTo>
                    <a:pt x="274" y="58"/>
                  </a:lnTo>
                  <a:lnTo>
                    <a:pt x="294" y="60"/>
                  </a:lnTo>
                  <a:lnTo>
                    <a:pt x="316" y="60"/>
                  </a:lnTo>
                  <a:lnTo>
                    <a:pt x="336" y="60"/>
                  </a:lnTo>
                  <a:lnTo>
                    <a:pt x="358" y="60"/>
                  </a:lnTo>
                  <a:lnTo>
                    <a:pt x="382" y="60"/>
                  </a:lnTo>
                  <a:lnTo>
                    <a:pt x="403" y="62"/>
                  </a:lnTo>
                  <a:lnTo>
                    <a:pt x="427" y="61"/>
                  </a:lnTo>
                  <a:lnTo>
                    <a:pt x="450" y="63"/>
                  </a:lnTo>
                  <a:lnTo>
                    <a:pt x="459" y="62"/>
                  </a:lnTo>
                  <a:lnTo>
                    <a:pt x="471" y="62"/>
                  </a:lnTo>
                  <a:lnTo>
                    <a:pt x="484" y="61"/>
                  </a:lnTo>
                  <a:lnTo>
                    <a:pt x="497" y="58"/>
                  </a:lnTo>
                  <a:lnTo>
                    <a:pt x="511" y="55"/>
                  </a:lnTo>
                  <a:lnTo>
                    <a:pt x="521" y="51"/>
                  </a:lnTo>
                  <a:lnTo>
                    <a:pt x="527" y="45"/>
                  </a:lnTo>
                  <a:lnTo>
                    <a:pt x="528" y="36"/>
                  </a:lnTo>
                  <a:lnTo>
                    <a:pt x="530" y="33"/>
                  </a:lnTo>
                  <a:lnTo>
                    <a:pt x="529" y="29"/>
                  </a:lnTo>
                  <a:lnTo>
                    <a:pt x="525" y="24"/>
                  </a:lnTo>
                  <a:lnTo>
                    <a:pt x="514" y="17"/>
                  </a:lnTo>
                  <a:lnTo>
                    <a:pt x="503" y="12"/>
                  </a:lnTo>
                  <a:lnTo>
                    <a:pt x="488" y="6"/>
                  </a:lnTo>
                  <a:lnTo>
                    <a:pt x="470" y="3"/>
                  </a:lnTo>
                  <a:lnTo>
                    <a:pt x="45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6" name="Freeform 287"/>
            <p:cNvSpPr>
              <a:spLocks/>
            </p:cNvSpPr>
            <p:nvPr/>
          </p:nvSpPr>
          <p:spPr bwMode="auto">
            <a:xfrm>
              <a:off x="1621" y="1980"/>
              <a:ext cx="317" cy="34"/>
            </a:xfrm>
            <a:custGeom>
              <a:avLst/>
              <a:gdLst>
                <a:gd name="T0" fmla="*/ 268 w 317"/>
                <a:gd name="T1" fmla="*/ 4 h 34"/>
                <a:gd name="T2" fmla="*/ 265 w 317"/>
                <a:gd name="T3" fmla="*/ 5 h 34"/>
                <a:gd name="T4" fmla="*/ 262 w 317"/>
                <a:gd name="T5" fmla="*/ 2 h 34"/>
                <a:gd name="T6" fmla="*/ 257 w 317"/>
                <a:gd name="T7" fmla="*/ 0 h 34"/>
                <a:gd name="T8" fmla="*/ 249 w 317"/>
                <a:gd name="T9" fmla="*/ 1 h 34"/>
                <a:gd name="T10" fmla="*/ 240 w 317"/>
                <a:gd name="T11" fmla="*/ 1 h 34"/>
                <a:gd name="T12" fmla="*/ 228 w 317"/>
                <a:gd name="T13" fmla="*/ 1 h 34"/>
                <a:gd name="T14" fmla="*/ 213 w 317"/>
                <a:gd name="T15" fmla="*/ 1 h 34"/>
                <a:gd name="T16" fmla="*/ 197 w 317"/>
                <a:gd name="T17" fmla="*/ 0 h 34"/>
                <a:gd name="T18" fmla="*/ 179 w 317"/>
                <a:gd name="T19" fmla="*/ 2 h 34"/>
                <a:gd name="T20" fmla="*/ 157 w 317"/>
                <a:gd name="T21" fmla="*/ 2 h 34"/>
                <a:gd name="T22" fmla="*/ 136 w 317"/>
                <a:gd name="T23" fmla="*/ 4 h 34"/>
                <a:gd name="T24" fmla="*/ 112 w 317"/>
                <a:gd name="T25" fmla="*/ 6 h 34"/>
                <a:gd name="T26" fmla="*/ 86 w 317"/>
                <a:gd name="T27" fmla="*/ 7 h 34"/>
                <a:gd name="T28" fmla="*/ 59 w 317"/>
                <a:gd name="T29" fmla="*/ 11 h 34"/>
                <a:gd name="T30" fmla="*/ 30 w 317"/>
                <a:gd name="T31" fmla="*/ 16 h 34"/>
                <a:gd name="T32" fmla="*/ 0 w 317"/>
                <a:gd name="T33" fmla="*/ 21 h 34"/>
                <a:gd name="T34" fmla="*/ 1 w 317"/>
                <a:gd name="T35" fmla="*/ 22 h 34"/>
                <a:gd name="T36" fmla="*/ 4 w 317"/>
                <a:gd name="T37" fmla="*/ 22 h 34"/>
                <a:gd name="T38" fmla="*/ 11 w 317"/>
                <a:gd name="T39" fmla="*/ 25 h 34"/>
                <a:gd name="T40" fmla="*/ 20 w 317"/>
                <a:gd name="T41" fmla="*/ 25 h 34"/>
                <a:gd name="T42" fmla="*/ 31 w 317"/>
                <a:gd name="T43" fmla="*/ 25 h 34"/>
                <a:gd name="T44" fmla="*/ 43 w 317"/>
                <a:gd name="T45" fmla="*/ 27 h 34"/>
                <a:gd name="T46" fmla="*/ 59 w 317"/>
                <a:gd name="T47" fmla="*/ 28 h 34"/>
                <a:gd name="T48" fmla="*/ 76 w 317"/>
                <a:gd name="T49" fmla="*/ 29 h 34"/>
                <a:gd name="T50" fmla="*/ 95 w 317"/>
                <a:gd name="T51" fmla="*/ 30 h 34"/>
                <a:gd name="T52" fmla="*/ 116 w 317"/>
                <a:gd name="T53" fmla="*/ 31 h 34"/>
                <a:gd name="T54" fmla="*/ 137 w 317"/>
                <a:gd name="T55" fmla="*/ 32 h 34"/>
                <a:gd name="T56" fmla="*/ 161 w 317"/>
                <a:gd name="T57" fmla="*/ 32 h 34"/>
                <a:gd name="T58" fmla="*/ 185 w 317"/>
                <a:gd name="T59" fmla="*/ 33 h 34"/>
                <a:gd name="T60" fmla="*/ 212 w 317"/>
                <a:gd name="T61" fmla="*/ 33 h 34"/>
                <a:gd name="T62" fmla="*/ 239 w 317"/>
                <a:gd name="T63" fmla="*/ 32 h 34"/>
                <a:gd name="T64" fmla="*/ 268 w 317"/>
                <a:gd name="T65" fmla="*/ 31 h 34"/>
                <a:gd name="T66" fmla="*/ 273 w 317"/>
                <a:gd name="T67" fmla="*/ 31 h 34"/>
                <a:gd name="T68" fmla="*/ 280 w 317"/>
                <a:gd name="T69" fmla="*/ 31 h 34"/>
                <a:gd name="T70" fmla="*/ 287 w 317"/>
                <a:gd name="T71" fmla="*/ 31 h 34"/>
                <a:gd name="T72" fmla="*/ 296 w 317"/>
                <a:gd name="T73" fmla="*/ 29 h 34"/>
                <a:gd name="T74" fmla="*/ 303 w 317"/>
                <a:gd name="T75" fmla="*/ 27 h 34"/>
                <a:gd name="T76" fmla="*/ 310 w 317"/>
                <a:gd name="T77" fmla="*/ 24 h 34"/>
                <a:gd name="T78" fmla="*/ 313 w 317"/>
                <a:gd name="T79" fmla="*/ 22 h 34"/>
                <a:gd name="T80" fmla="*/ 314 w 317"/>
                <a:gd name="T81" fmla="*/ 17 h 34"/>
                <a:gd name="T82" fmla="*/ 316 w 317"/>
                <a:gd name="T83" fmla="*/ 15 h 34"/>
                <a:gd name="T84" fmla="*/ 314 w 317"/>
                <a:gd name="T85" fmla="*/ 12 h 34"/>
                <a:gd name="T86" fmla="*/ 311 w 317"/>
                <a:gd name="T87" fmla="*/ 11 h 34"/>
                <a:gd name="T88" fmla="*/ 306 w 317"/>
                <a:gd name="T89" fmla="*/ 9 h 34"/>
                <a:gd name="T90" fmla="*/ 298 w 317"/>
                <a:gd name="T91" fmla="*/ 7 h 34"/>
                <a:gd name="T92" fmla="*/ 290 w 317"/>
                <a:gd name="T93" fmla="*/ 6 h 34"/>
                <a:gd name="T94" fmla="*/ 279 w 317"/>
                <a:gd name="T95" fmla="*/ 5 h 34"/>
                <a:gd name="T96" fmla="*/ 268 w 317"/>
                <a:gd name="T97" fmla="*/ 4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4"/>
                <a:gd name="T149" fmla="*/ 317 w 317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4">
                  <a:moveTo>
                    <a:pt x="268" y="4"/>
                  </a:moveTo>
                  <a:lnTo>
                    <a:pt x="265" y="5"/>
                  </a:lnTo>
                  <a:lnTo>
                    <a:pt x="262" y="2"/>
                  </a:lnTo>
                  <a:lnTo>
                    <a:pt x="257" y="0"/>
                  </a:lnTo>
                  <a:lnTo>
                    <a:pt x="249" y="1"/>
                  </a:lnTo>
                  <a:lnTo>
                    <a:pt x="240" y="1"/>
                  </a:lnTo>
                  <a:lnTo>
                    <a:pt x="228" y="1"/>
                  </a:lnTo>
                  <a:lnTo>
                    <a:pt x="213" y="1"/>
                  </a:lnTo>
                  <a:lnTo>
                    <a:pt x="197" y="0"/>
                  </a:lnTo>
                  <a:lnTo>
                    <a:pt x="179" y="2"/>
                  </a:lnTo>
                  <a:lnTo>
                    <a:pt x="157" y="2"/>
                  </a:lnTo>
                  <a:lnTo>
                    <a:pt x="136" y="4"/>
                  </a:lnTo>
                  <a:lnTo>
                    <a:pt x="112" y="6"/>
                  </a:lnTo>
                  <a:lnTo>
                    <a:pt x="86" y="7"/>
                  </a:lnTo>
                  <a:lnTo>
                    <a:pt x="59" y="11"/>
                  </a:lnTo>
                  <a:lnTo>
                    <a:pt x="30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11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3" y="27"/>
                  </a:lnTo>
                  <a:lnTo>
                    <a:pt x="59" y="28"/>
                  </a:lnTo>
                  <a:lnTo>
                    <a:pt x="76" y="29"/>
                  </a:lnTo>
                  <a:lnTo>
                    <a:pt x="95" y="30"/>
                  </a:lnTo>
                  <a:lnTo>
                    <a:pt x="116" y="31"/>
                  </a:lnTo>
                  <a:lnTo>
                    <a:pt x="137" y="32"/>
                  </a:lnTo>
                  <a:lnTo>
                    <a:pt x="161" y="32"/>
                  </a:lnTo>
                  <a:lnTo>
                    <a:pt x="185" y="33"/>
                  </a:lnTo>
                  <a:lnTo>
                    <a:pt x="212" y="33"/>
                  </a:lnTo>
                  <a:lnTo>
                    <a:pt x="239" y="32"/>
                  </a:lnTo>
                  <a:lnTo>
                    <a:pt x="268" y="31"/>
                  </a:lnTo>
                  <a:lnTo>
                    <a:pt x="273" y="31"/>
                  </a:lnTo>
                  <a:lnTo>
                    <a:pt x="280" y="31"/>
                  </a:lnTo>
                  <a:lnTo>
                    <a:pt x="287" y="31"/>
                  </a:lnTo>
                  <a:lnTo>
                    <a:pt x="296" y="29"/>
                  </a:lnTo>
                  <a:lnTo>
                    <a:pt x="303" y="27"/>
                  </a:lnTo>
                  <a:lnTo>
                    <a:pt x="310" y="24"/>
                  </a:lnTo>
                  <a:lnTo>
                    <a:pt x="313" y="22"/>
                  </a:lnTo>
                  <a:lnTo>
                    <a:pt x="314" y="17"/>
                  </a:lnTo>
                  <a:lnTo>
                    <a:pt x="316" y="15"/>
                  </a:lnTo>
                  <a:lnTo>
                    <a:pt x="314" y="12"/>
                  </a:lnTo>
                  <a:lnTo>
                    <a:pt x="311" y="11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0" y="6"/>
                  </a:lnTo>
                  <a:lnTo>
                    <a:pt x="279" y="5"/>
                  </a:lnTo>
                  <a:lnTo>
                    <a:pt x="268" y="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7" name="Freeform 288"/>
            <p:cNvSpPr>
              <a:spLocks/>
            </p:cNvSpPr>
            <p:nvPr/>
          </p:nvSpPr>
          <p:spPr bwMode="auto">
            <a:xfrm>
              <a:off x="1618" y="1983"/>
              <a:ext cx="326" cy="35"/>
            </a:xfrm>
            <a:custGeom>
              <a:avLst/>
              <a:gdLst>
                <a:gd name="T0" fmla="*/ 275 w 326"/>
                <a:gd name="T1" fmla="*/ 3 h 35"/>
                <a:gd name="T2" fmla="*/ 275 w 326"/>
                <a:gd name="T3" fmla="*/ 3 h 35"/>
                <a:gd name="T4" fmla="*/ 273 w 326"/>
                <a:gd name="T5" fmla="*/ 3 h 35"/>
                <a:gd name="T6" fmla="*/ 269 w 326"/>
                <a:gd name="T7" fmla="*/ 2 h 35"/>
                <a:gd name="T8" fmla="*/ 264 w 326"/>
                <a:gd name="T9" fmla="*/ 0 h 35"/>
                <a:gd name="T10" fmla="*/ 256 w 326"/>
                <a:gd name="T11" fmla="*/ 1 h 35"/>
                <a:gd name="T12" fmla="*/ 246 w 326"/>
                <a:gd name="T13" fmla="*/ 0 h 35"/>
                <a:gd name="T14" fmla="*/ 233 w 326"/>
                <a:gd name="T15" fmla="*/ 1 h 35"/>
                <a:gd name="T16" fmla="*/ 219 w 326"/>
                <a:gd name="T17" fmla="*/ 0 h 35"/>
                <a:gd name="T18" fmla="*/ 202 w 326"/>
                <a:gd name="T19" fmla="*/ 1 h 35"/>
                <a:gd name="T20" fmla="*/ 184 w 326"/>
                <a:gd name="T21" fmla="*/ 2 h 35"/>
                <a:gd name="T22" fmla="*/ 163 w 326"/>
                <a:gd name="T23" fmla="*/ 2 h 35"/>
                <a:gd name="T24" fmla="*/ 140 w 326"/>
                <a:gd name="T25" fmla="*/ 4 h 35"/>
                <a:gd name="T26" fmla="*/ 116 w 326"/>
                <a:gd name="T27" fmla="*/ 7 h 35"/>
                <a:gd name="T28" fmla="*/ 90 w 326"/>
                <a:gd name="T29" fmla="*/ 9 h 35"/>
                <a:gd name="T30" fmla="*/ 61 w 326"/>
                <a:gd name="T31" fmla="*/ 14 h 35"/>
                <a:gd name="T32" fmla="*/ 32 w 326"/>
                <a:gd name="T33" fmla="*/ 18 h 35"/>
                <a:gd name="T34" fmla="*/ 0 w 326"/>
                <a:gd name="T35" fmla="*/ 24 h 35"/>
                <a:gd name="T36" fmla="*/ 1 w 326"/>
                <a:gd name="T37" fmla="*/ 25 h 35"/>
                <a:gd name="T38" fmla="*/ 4 w 326"/>
                <a:gd name="T39" fmla="*/ 24 h 35"/>
                <a:gd name="T40" fmla="*/ 12 w 326"/>
                <a:gd name="T41" fmla="*/ 27 h 35"/>
                <a:gd name="T42" fmla="*/ 21 w 326"/>
                <a:gd name="T43" fmla="*/ 27 h 35"/>
                <a:gd name="T44" fmla="*/ 33 w 326"/>
                <a:gd name="T45" fmla="*/ 28 h 35"/>
                <a:gd name="T46" fmla="*/ 45 w 326"/>
                <a:gd name="T47" fmla="*/ 29 h 35"/>
                <a:gd name="T48" fmla="*/ 61 w 326"/>
                <a:gd name="T49" fmla="*/ 30 h 35"/>
                <a:gd name="T50" fmla="*/ 79 w 326"/>
                <a:gd name="T51" fmla="*/ 31 h 35"/>
                <a:gd name="T52" fmla="*/ 98 w 326"/>
                <a:gd name="T53" fmla="*/ 33 h 35"/>
                <a:gd name="T54" fmla="*/ 120 w 326"/>
                <a:gd name="T55" fmla="*/ 31 h 35"/>
                <a:gd name="T56" fmla="*/ 141 w 326"/>
                <a:gd name="T57" fmla="*/ 34 h 35"/>
                <a:gd name="T58" fmla="*/ 165 w 326"/>
                <a:gd name="T59" fmla="*/ 33 h 35"/>
                <a:gd name="T60" fmla="*/ 191 w 326"/>
                <a:gd name="T61" fmla="*/ 34 h 35"/>
                <a:gd name="T62" fmla="*/ 218 w 326"/>
                <a:gd name="T63" fmla="*/ 34 h 35"/>
                <a:gd name="T64" fmla="*/ 246 w 326"/>
                <a:gd name="T65" fmla="*/ 32 h 35"/>
                <a:gd name="T66" fmla="*/ 274 w 326"/>
                <a:gd name="T67" fmla="*/ 31 h 35"/>
                <a:gd name="T68" fmla="*/ 279 w 326"/>
                <a:gd name="T69" fmla="*/ 32 h 35"/>
                <a:gd name="T70" fmla="*/ 285 w 326"/>
                <a:gd name="T71" fmla="*/ 31 h 35"/>
                <a:gd name="T72" fmla="*/ 296 w 326"/>
                <a:gd name="T73" fmla="*/ 31 h 35"/>
                <a:gd name="T74" fmla="*/ 304 w 326"/>
                <a:gd name="T75" fmla="*/ 29 h 35"/>
                <a:gd name="T76" fmla="*/ 312 w 326"/>
                <a:gd name="T77" fmla="*/ 27 h 35"/>
                <a:gd name="T78" fmla="*/ 318 w 326"/>
                <a:gd name="T79" fmla="*/ 24 h 35"/>
                <a:gd name="T80" fmla="*/ 322 w 326"/>
                <a:gd name="T81" fmla="*/ 21 h 35"/>
                <a:gd name="T82" fmla="*/ 323 w 326"/>
                <a:gd name="T83" fmla="*/ 16 h 35"/>
                <a:gd name="T84" fmla="*/ 325 w 326"/>
                <a:gd name="T85" fmla="*/ 15 h 35"/>
                <a:gd name="T86" fmla="*/ 323 w 326"/>
                <a:gd name="T87" fmla="*/ 11 h 35"/>
                <a:gd name="T88" fmla="*/ 320 w 326"/>
                <a:gd name="T89" fmla="*/ 10 h 35"/>
                <a:gd name="T90" fmla="*/ 314 w 326"/>
                <a:gd name="T91" fmla="*/ 8 h 35"/>
                <a:gd name="T92" fmla="*/ 307 w 326"/>
                <a:gd name="T93" fmla="*/ 7 h 35"/>
                <a:gd name="T94" fmla="*/ 297 w 326"/>
                <a:gd name="T95" fmla="*/ 5 h 35"/>
                <a:gd name="T96" fmla="*/ 287 w 326"/>
                <a:gd name="T97" fmla="*/ 4 h 35"/>
                <a:gd name="T98" fmla="*/ 275 w 326"/>
                <a:gd name="T99" fmla="*/ 3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35"/>
                <a:gd name="T152" fmla="*/ 326 w 326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35">
                  <a:moveTo>
                    <a:pt x="275" y="3"/>
                  </a:moveTo>
                  <a:lnTo>
                    <a:pt x="275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4" y="0"/>
                  </a:lnTo>
                  <a:lnTo>
                    <a:pt x="256" y="1"/>
                  </a:lnTo>
                  <a:lnTo>
                    <a:pt x="246" y="0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02" y="1"/>
                  </a:lnTo>
                  <a:lnTo>
                    <a:pt x="184" y="2"/>
                  </a:lnTo>
                  <a:lnTo>
                    <a:pt x="163" y="2"/>
                  </a:lnTo>
                  <a:lnTo>
                    <a:pt x="140" y="4"/>
                  </a:lnTo>
                  <a:lnTo>
                    <a:pt x="116" y="7"/>
                  </a:lnTo>
                  <a:lnTo>
                    <a:pt x="90" y="9"/>
                  </a:lnTo>
                  <a:lnTo>
                    <a:pt x="61" y="14"/>
                  </a:lnTo>
                  <a:lnTo>
                    <a:pt x="32" y="18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33" y="28"/>
                  </a:lnTo>
                  <a:lnTo>
                    <a:pt x="45" y="29"/>
                  </a:lnTo>
                  <a:lnTo>
                    <a:pt x="61" y="30"/>
                  </a:lnTo>
                  <a:lnTo>
                    <a:pt x="79" y="31"/>
                  </a:lnTo>
                  <a:lnTo>
                    <a:pt x="98" y="33"/>
                  </a:lnTo>
                  <a:lnTo>
                    <a:pt x="120" y="31"/>
                  </a:lnTo>
                  <a:lnTo>
                    <a:pt x="141" y="34"/>
                  </a:lnTo>
                  <a:lnTo>
                    <a:pt x="165" y="33"/>
                  </a:lnTo>
                  <a:lnTo>
                    <a:pt x="191" y="34"/>
                  </a:lnTo>
                  <a:lnTo>
                    <a:pt x="218" y="34"/>
                  </a:lnTo>
                  <a:lnTo>
                    <a:pt x="246" y="32"/>
                  </a:lnTo>
                  <a:lnTo>
                    <a:pt x="274" y="31"/>
                  </a:lnTo>
                  <a:lnTo>
                    <a:pt x="279" y="32"/>
                  </a:lnTo>
                  <a:lnTo>
                    <a:pt x="285" y="31"/>
                  </a:lnTo>
                  <a:lnTo>
                    <a:pt x="296" y="31"/>
                  </a:lnTo>
                  <a:lnTo>
                    <a:pt x="304" y="29"/>
                  </a:lnTo>
                  <a:lnTo>
                    <a:pt x="312" y="27"/>
                  </a:lnTo>
                  <a:lnTo>
                    <a:pt x="318" y="24"/>
                  </a:lnTo>
                  <a:lnTo>
                    <a:pt x="322" y="21"/>
                  </a:lnTo>
                  <a:lnTo>
                    <a:pt x="323" y="16"/>
                  </a:lnTo>
                  <a:lnTo>
                    <a:pt x="325" y="15"/>
                  </a:lnTo>
                  <a:lnTo>
                    <a:pt x="323" y="11"/>
                  </a:lnTo>
                  <a:lnTo>
                    <a:pt x="320" y="10"/>
                  </a:lnTo>
                  <a:lnTo>
                    <a:pt x="314" y="8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7" y="4"/>
                  </a:lnTo>
                  <a:lnTo>
                    <a:pt x="27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8" name="Freeform 289"/>
            <p:cNvSpPr>
              <a:spLocks/>
            </p:cNvSpPr>
            <p:nvPr/>
          </p:nvSpPr>
          <p:spPr bwMode="auto">
            <a:xfrm>
              <a:off x="3176" y="1760"/>
              <a:ext cx="93" cy="152"/>
            </a:xfrm>
            <a:custGeom>
              <a:avLst/>
              <a:gdLst>
                <a:gd name="T0" fmla="*/ 92 w 93"/>
                <a:gd name="T1" fmla="*/ 151 h 152"/>
                <a:gd name="T2" fmla="*/ 71 w 93"/>
                <a:gd name="T3" fmla="*/ 148 h 152"/>
                <a:gd name="T4" fmla="*/ 0 w 93"/>
                <a:gd name="T5" fmla="*/ 0 h 152"/>
                <a:gd name="T6" fmla="*/ 22 w 93"/>
                <a:gd name="T7" fmla="*/ 3 h 152"/>
                <a:gd name="T8" fmla="*/ 92 w 93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2"/>
                <a:gd name="T17" fmla="*/ 93 w 9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2">
                  <a:moveTo>
                    <a:pt x="92" y="151"/>
                  </a:moveTo>
                  <a:lnTo>
                    <a:pt x="71" y="148"/>
                  </a:lnTo>
                  <a:lnTo>
                    <a:pt x="0" y="0"/>
                  </a:lnTo>
                  <a:lnTo>
                    <a:pt x="22" y="3"/>
                  </a:lnTo>
                  <a:lnTo>
                    <a:pt x="92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9" name="Freeform 290"/>
            <p:cNvSpPr>
              <a:spLocks/>
            </p:cNvSpPr>
            <p:nvPr/>
          </p:nvSpPr>
          <p:spPr bwMode="auto">
            <a:xfrm>
              <a:off x="3176" y="1760"/>
              <a:ext cx="95" cy="159"/>
            </a:xfrm>
            <a:custGeom>
              <a:avLst/>
              <a:gdLst>
                <a:gd name="T0" fmla="*/ 94 w 95"/>
                <a:gd name="T1" fmla="*/ 158 h 159"/>
                <a:gd name="T2" fmla="*/ 73 w 95"/>
                <a:gd name="T3" fmla="*/ 155 h 159"/>
                <a:gd name="T4" fmla="*/ 0 w 95"/>
                <a:gd name="T5" fmla="*/ 0 h 159"/>
                <a:gd name="T6" fmla="*/ 23 w 95"/>
                <a:gd name="T7" fmla="*/ 3 h 159"/>
                <a:gd name="T8" fmla="*/ 94 w 95"/>
                <a:gd name="T9" fmla="*/ 15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4" y="158"/>
                  </a:moveTo>
                  <a:lnTo>
                    <a:pt x="73" y="155"/>
                  </a:lnTo>
                  <a:lnTo>
                    <a:pt x="0" y="0"/>
                  </a:lnTo>
                  <a:lnTo>
                    <a:pt x="23" y="3"/>
                  </a:lnTo>
                  <a:lnTo>
                    <a:pt x="94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0" name="Freeform 291"/>
            <p:cNvSpPr>
              <a:spLocks/>
            </p:cNvSpPr>
            <p:nvPr/>
          </p:nvSpPr>
          <p:spPr bwMode="auto">
            <a:xfrm>
              <a:off x="3179" y="1759"/>
              <a:ext cx="86" cy="152"/>
            </a:xfrm>
            <a:custGeom>
              <a:avLst/>
              <a:gdLst>
                <a:gd name="T0" fmla="*/ 85 w 86"/>
                <a:gd name="T1" fmla="*/ 151 h 152"/>
                <a:gd name="T2" fmla="*/ 71 w 86"/>
                <a:gd name="T3" fmla="*/ 149 h 152"/>
                <a:gd name="T4" fmla="*/ 0 w 86"/>
                <a:gd name="T5" fmla="*/ 0 h 152"/>
                <a:gd name="T6" fmla="*/ 15 w 86"/>
                <a:gd name="T7" fmla="*/ 3 h 152"/>
                <a:gd name="T8" fmla="*/ 85 w 86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2"/>
                <a:gd name="T17" fmla="*/ 86 w 86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2">
                  <a:moveTo>
                    <a:pt x="85" y="151"/>
                  </a:moveTo>
                  <a:lnTo>
                    <a:pt x="71" y="149"/>
                  </a:lnTo>
                  <a:lnTo>
                    <a:pt x="0" y="0"/>
                  </a:lnTo>
                  <a:lnTo>
                    <a:pt x="15" y="3"/>
                  </a:lnTo>
                  <a:lnTo>
                    <a:pt x="85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1" name="Freeform 292"/>
            <p:cNvSpPr>
              <a:spLocks/>
            </p:cNvSpPr>
            <p:nvPr/>
          </p:nvSpPr>
          <p:spPr bwMode="auto">
            <a:xfrm>
              <a:off x="3179" y="1759"/>
              <a:ext cx="87" cy="160"/>
            </a:xfrm>
            <a:custGeom>
              <a:avLst/>
              <a:gdLst>
                <a:gd name="T0" fmla="*/ 86 w 87"/>
                <a:gd name="T1" fmla="*/ 159 h 160"/>
                <a:gd name="T2" fmla="*/ 73 w 87"/>
                <a:gd name="T3" fmla="*/ 156 h 160"/>
                <a:gd name="T4" fmla="*/ 0 w 87"/>
                <a:gd name="T5" fmla="*/ 0 h 160"/>
                <a:gd name="T6" fmla="*/ 16 w 87"/>
                <a:gd name="T7" fmla="*/ 3 h 160"/>
                <a:gd name="T8" fmla="*/ 86 w 87"/>
                <a:gd name="T9" fmla="*/ 15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60"/>
                <a:gd name="T17" fmla="*/ 87 w 8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60">
                  <a:moveTo>
                    <a:pt x="86" y="159"/>
                  </a:moveTo>
                  <a:lnTo>
                    <a:pt x="73" y="15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86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2" name="Freeform 293"/>
            <p:cNvSpPr>
              <a:spLocks/>
            </p:cNvSpPr>
            <p:nvPr/>
          </p:nvSpPr>
          <p:spPr bwMode="auto">
            <a:xfrm>
              <a:off x="2691" y="2184"/>
              <a:ext cx="850" cy="55"/>
            </a:xfrm>
            <a:custGeom>
              <a:avLst/>
              <a:gdLst>
                <a:gd name="T0" fmla="*/ 849 w 850"/>
                <a:gd name="T1" fmla="*/ 13 h 55"/>
                <a:gd name="T2" fmla="*/ 849 w 850"/>
                <a:gd name="T3" fmla="*/ 13 h 55"/>
                <a:gd name="T4" fmla="*/ 844 w 850"/>
                <a:gd name="T5" fmla="*/ 13 h 55"/>
                <a:gd name="T6" fmla="*/ 836 w 850"/>
                <a:gd name="T7" fmla="*/ 12 h 55"/>
                <a:gd name="T8" fmla="*/ 823 w 850"/>
                <a:gd name="T9" fmla="*/ 11 h 55"/>
                <a:gd name="T10" fmla="*/ 809 w 850"/>
                <a:gd name="T11" fmla="*/ 7 h 55"/>
                <a:gd name="T12" fmla="*/ 795 w 850"/>
                <a:gd name="T13" fmla="*/ 4 h 55"/>
                <a:gd name="T14" fmla="*/ 784 w 850"/>
                <a:gd name="T15" fmla="*/ 1 h 55"/>
                <a:gd name="T16" fmla="*/ 776 w 850"/>
                <a:gd name="T17" fmla="*/ 1 h 55"/>
                <a:gd name="T18" fmla="*/ 773 w 850"/>
                <a:gd name="T19" fmla="*/ 0 h 55"/>
                <a:gd name="T20" fmla="*/ 771 w 850"/>
                <a:gd name="T21" fmla="*/ 0 h 55"/>
                <a:gd name="T22" fmla="*/ 769 w 850"/>
                <a:gd name="T23" fmla="*/ 1 h 55"/>
                <a:gd name="T24" fmla="*/ 761 w 850"/>
                <a:gd name="T25" fmla="*/ 0 h 55"/>
                <a:gd name="T26" fmla="*/ 752 w 850"/>
                <a:gd name="T27" fmla="*/ 1 h 55"/>
                <a:gd name="T28" fmla="*/ 740 w 850"/>
                <a:gd name="T29" fmla="*/ 1 h 55"/>
                <a:gd name="T30" fmla="*/ 726 w 850"/>
                <a:gd name="T31" fmla="*/ 2 h 55"/>
                <a:gd name="T32" fmla="*/ 710 w 850"/>
                <a:gd name="T33" fmla="*/ 3 h 55"/>
                <a:gd name="T34" fmla="*/ 693 w 850"/>
                <a:gd name="T35" fmla="*/ 4 h 55"/>
                <a:gd name="T36" fmla="*/ 673 w 850"/>
                <a:gd name="T37" fmla="*/ 4 h 55"/>
                <a:gd name="T38" fmla="*/ 653 w 850"/>
                <a:gd name="T39" fmla="*/ 5 h 55"/>
                <a:gd name="T40" fmla="*/ 630 w 850"/>
                <a:gd name="T41" fmla="*/ 5 h 55"/>
                <a:gd name="T42" fmla="*/ 608 w 850"/>
                <a:gd name="T43" fmla="*/ 7 h 55"/>
                <a:gd name="T44" fmla="*/ 585 w 850"/>
                <a:gd name="T45" fmla="*/ 7 h 55"/>
                <a:gd name="T46" fmla="*/ 560 w 850"/>
                <a:gd name="T47" fmla="*/ 9 h 55"/>
                <a:gd name="T48" fmla="*/ 536 w 850"/>
                <a:gd name="T49" fmla="*/ 11 h 55"/>
                <a:gd name="T50" fmla="*/ 512 w 850"/>
                <a:gd name="T51" fmla="*/ 11 h 55"/>
                <a:gd name="T52" fmla="*/ 487 w 850"/>
                <a:gd name="T53" fmla="*/ 12 h 55"/>
                <a:gd name="T54" fmla="*/ 463 w 850"/>
                <a:gd name="T55" fmla="*/ 13 h 55"/>
                <a:gd name="T56" fmla="*/ 438 w 850"/>
                <a:gd name="T57" fmla="*/ 15 h 55"/>
                <a:gd name="T58" fmla="*/ 414 w 850"/>
                <a:gd name="T59" fmla="*/ 15 h 55"/>
                <a:gd name="T60" fmla="*/ 390 w 850"/>
                <a:gd name="T61" fmla="*/ 15 h 55"/>
                <a:gd name="T62" fmla="*/ 369 w 850"/>
                <a:gd name="T63" fmla="*/ 19 h 55"/>
                <a:gd name="T64" fmla="*/ 348 w 850"/>
                <a:gd name="T65" fmla="*/ 18 h 55"/>
                <a:gd name="T66" fmla="*/ 329 w 850"/>
                <a:gd name="T67" fmla="*/ 19 h 55"/>
                <a:gd name="T68" fmla="*/ 312 w 850"/>
                <a:gd name="T69" fmla="*/ 21 h 55"/>
                <a:gd name="T70" fmla="*/ 295 w 850"/>
                <a:gd name="T71" fmla="*/ 22 h 55"/>
                <a:gd name="T72" fmla="*/ 280 w 850"/>
                <a:gd name="T73" fmla="*/ 23 h 55"/>
                <a:gd name="T74" fmla="*/ 268 w 850"/>
                <a:gd name="T75" fmla="*/ 23 h 55"/>
                <a:gd name="T76" fmla="*/ 259 w 850"/>
                <a:gd name="T77" fmla="*/ 23 h 55"/>
                <a:gd name="T78" fmla="*/ 252 w 850"/>
                <a:gd name="T79" fmla="*/ 24 h 55"/>
                <a:gd name="T80" fmla="*/ 247 w 850"/>
                <a:gd name="T81" fmla="*/ 24 h 55"/>
                <a:gd name="T82" fmla="*/ 246 w 850"/>
                <a:gd name="T83" fmla="*/ 25 h 55"/>
                <a:gd name="T84" fmla="*/ 243 w 850"/>
                <a:gd name="T85" fmla="*/ 26 h 55"/>
                <a:gd name="T86" fmla="*/ 236 w 850"/>
                <a:gd name="T87" fmla="*/ 27 h 55"/>
                <a:gd name="T88" fmla="*/ 223 w 850"/>
                <a:gd name="T89" fmla="*/ 29 h 55"/>
                <a:gd name="T90" fmla="*/ 207 w 850"/>
                <a:gd name="T91" fmla="*/ 31 h 55"/>
                <a:gd name="T92" fmla="*/ 189 w 850"/>
                <a:gd name="T93" fmla="*/ 33 h 55"/>
                <a:gd name="T94" fmla="*/ 167 w 850"/>
                <a:gd name="T95" fmla="*/ 36 h 55"/>
                <a:gd name="T96" fmla="*/ 146 w 850"/>
                <a:gd name="T97" fmla="*/ 39 h 55"/>
                <a:gd name="T98" fmla="*/ 123 w 850"/>
                <a:gd name="T99" fmla="*/ 41 h 55"/>
                <a:gd name="T100" fmla="*/ 101 w 850"/>
                <a:gd name="T101" fmla="*/ 42 h 55"/>
                <a:gd name="T102" fmla="*/ 78 w 850"/>
                <a:gd name="T103" fmla="*/ 46 h 55"/>
                <a:gd name="T104" fmla="*/ 57 w 850"/>
                <a:gd name="T105" fmla="*/ 48 h 55"/>
                <a:gd name="T106" fmla="*/ 39 w 850"/>
                <a:gd name="T107" fmla="*/ 50 h 55"/>
                <a:gd name="T108" fmla="*/ 23 w 850"/>
                <a:gd name="T109" fmla="*/ 51 h 55"/>
                <a:gd name="T110" fmla="*/ 11 w 850"/>
                <a:gd name="T111" fmla="*/ 53 h 55"/>
                <a:gd name="T112" fmla="*/ 3 w 850"/>
                <a:gd name="T113" fmla="*/ 54 h 55"/>
                <a:gd name="T114" fmla="*/ 0 w 850"/>
                <a:gd name="T115" fmla="*/ 5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5"/>
                <a:gd name="T176" fmla="*/ 850 w 850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5">
                  <a:moveTo>
                    <a:pt x="849" y="13"/>
                  </a:moveTo>
                  <a:lnTo>
                    <a:pt x="849" y="13"/>
                  </a:lnTo>
                  <a:lnTo>
                    <a:pt x="844" y="13"/>
                  </a:lnTo>
                  <a:lnTo>
                    <a:pt x="836" y="12"/>
                  </a:lnTo>
                  <a:lnTo>
                    <a:pt x="823" y="11"/>
                  </a:lnTo>
                  <a:lnTo>
                    <a:pt x="809" y="7"/>
                  </a:lnTo>
                  <a:lnTo>
                    <a:pt x="795" y="4"/>
                  </a:lnTo>
                  <a:lnTo>
                    <a:pt x="784" y="1"/>
                  </a:lnTo>
                  <a:lnTo>
                    <a:pt x="776" y="1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69" y="1"/>
                  </a:lnTo>
                  <a:lnTo>
                    <a:pt x="761" y="0"/>
                  </a:lnTo>
                  <a:lnTo>
                    <a:pt x="752" y="1"/>
                  </a:lnTo>
                  <a:lnTo>
                    <a:pt x="740" y="1"/>
                  </a:lnTo>
                  <a:lnTo>
                    <a:pt x="726" y="2"/>
                  </a:lnTo>
                  <a:lnTo>
                    <a:pt x="710" y="3"/>
                  </a:lnTo>
                  <a:lnTo>
                    <a:pt x="693" y="4"/>
                  </a:lnTo>
                  <a:lnTo>
                    <a:pt x="673" y="4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8" y="7"/>
                  </a:lnTo>
                  <a:lnTo>
                    <a:pt x="585" y="7"/>
                  </a:lnTo>
                  <a:lnTo>
                    <a:pt x="560" y="9"/>
                  </a:lnTo>
                  <a:lnTo>
                    <a:pt x="536" y="11"/>
                  </a:lnTo>
                  <a:lnTo>
                    <a:pt x="512" y="11"/>
                  </a:lnTo>
                  <a:lnTo>
                    <a:pt x="487" y="12"/>
                  </a:lnTo>
                  <a:lnTo>
                    <a:pt x="463" y="13"/>
                  </a:lnTo>
                  <a:lnTo>
                    <a:pt x="438" y="15"/>
                  </a:lnTo>
                  <a:lnTo>
                    <a:pt x="414" y="15"/>
                  </a:lnTo>
                  <a:lnTo>
                    <a:pt x="390" y="15"/>
                  </a:lnTo>
                  <a:lnTo>
                    <a:pt x="369" y="19"/>
                  </a:lnTo>
                  <a:lnTo>
                    <a:pt x="348" y="18"/>
                  </a:lnTo>
                  <a:lnTo>
                    <a:pt x="329" y="19"/>
                  </a:lnTo>
                  <a:lnTo>
                    <a:pt x="312" y="21"/>
                  </a:lnTo>
                  <a:lnTo>
                    <a:pt x="295" y="22"/>
                  </a:lnTo>
                  <a:lnTo>
                    <a:pt x="280" y="23"/>
                  </a:lnTo>
                  <a:lnTo>
                    <a:pt x="268" y="23"/>
                  </a:lnTo>
                  <a:lnTo>
                    <a:pt x="259" y="23"/>
                  </a:lnTo>
                  <a:lnTo>
                    <a:pt x="252" y="24"/>
                  </a:lnTo>
                  <a:lnTo>
                    <a:pt x="247" y="24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6" y="27"/>
                  </a:lnTo>
                  <a:lnTo>
                    <a:pt x="223" y="29"/>
                  </a:lnTo>
                  <a:lnTo>
                    <a:pt x="207" y="31"/>
                  </a:lnTo>
                  <a:lnTo>
                    <a:pt x="189" y="33"/>
                  </a:lnTo>
                  <a:lnTo>
                    <a:pt x="167" y="36"/>
                  </a:lnTo>
                  <a:lnTo>
                    <a:pt x="146" y="39"/>
                  </a:lnTo>
                  <a:lnTo>
                    <a:pt x="123" y="41"/>
                  </a:lnTo>
                  <a:lnTo>
                    <a:pt x="101" y="42"/>
                  </a:lnTo>
                  <a:lnTo>
                    <a:pt x="78" y="46"/>
                  </a:lnTo>
                  <a:lnTo>
                    <a:pt x="57" y="48"/>
                  </a:lnTo>
                  <a:lnTo>
                    <a:pt x="39" y="50"/>
                  </a:lnTo>
                  <a:lnTo>
                    <a:pt x="23" y="51"/>
                  </a:lnTo>
                  <a:lnTo>
                    <a:pt x="11" y="53"/>
                  </a:lnTo>
                  <a:lnTo>
                    <a:pt x="3" y="54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3" name="Line 294"/>
            <p:cNvSpPr>
              <a:spLocks noChangeShapeType="1"/>
            </p:cNvSpPr>
            <p:nvPr/>
          </p:nvSpPr>
          <p:spPr bwMode="auto">
            <a:xfrm>
              <a:off x="2484" y="1887"/>
              <a:ext cx="0" cy="0"/>
            </a:xfrm>
            <a:prstGeom prst="line">
              <a:avLst/>
            </a:prstGeom>
            <a:noFill/>
            <a:ln w="12700">
              <a:solidFill>
                <a:srgbClr val="99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74" name="Freeform 295"/>
            <p:cNvSpPr>
              <a:spLocks/>
            </p:cNvSpPr>
            <p:nvPr/>
          </p:nvSpPr>
          <p:spPr bwMode="auto">
            <a:xfrm>
              <a:off x="2354" y="1885"/>
              <a:ext cx="131" cy="348"/>
            </a:xfrm>
            <a:custGeom>
              <a:avLst/>
              <a:gdLst>
                <a:gd name="T0" fmla="*/ 126 w 131"/>
                <a:gd name="T1" fmla="*/ 0 h 348"/>
                <a:gd name="T2" fmla="*/ 0 w 131"/>
                <a:gd name="T3" fmla="*/ 33 h 348"/>
                <a:gd name="T4" fmla="*/ 4 w 131"/>
                <a:gd name="T5" fmla="*/ 347 h 348"/>
                <a:gd name="T6" fmla="*/ 130 w 131"/>
                <a:gd name="T7" fmla="*/ 347 h 348"/>
                <a:gd name="T8" fmla="*/ 127 w 131"/>
                <a:gd name="T9" fmla="*/ 1 h 348"/>
                <a:gd name="T10" fmla="*/ 126 w 131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348"/>
                <a:gd name="T20" fmla="*/ 131 w 131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348">
                  <a:moveTo>
                    <a:pt x="126" y="0"/>
                  </a:moveTo>
                  <a:lnTo>
                    <a:pt x="0" y="33"/>
                  </a:lnTo>
                  <a:lnTo>
                    <a:pt x="4" y="347"/>
                  </a:lnTo>
                  <a:lnTo>
                    <a:pt x="130" y="347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5" name="Freeform 296"/>
            <p:cNvSpPr>
              <a:spLocks/>
            </p:cNvSpPr>
            <p:nvPr/>
          </p:nvSpPr>
          <p:spPr bwMode="auto">
            <a:xfrm>
              <a:off x="2353" y="1886"/>
              <a:ext cx="135" cy="354"/>
            </a:xfrm>
            <a:custGeom>
              <a:avLst/>
              <a:gdLst>
                <a:gd name="T0" fmla="*/ 130 w 135"/>
                <a:gd name="T1" fmla="*/ 0 h 354"/>
                <a:gd name="T2" fmla="*/ 0 w 135"/>
                <a:gd name="T3" fmla="*/ 33 h 354"/>
                <a:gd name="T4" fmla="*/ 6 w 135"/>
                <a:gd name="T5" fmla="*/ 353 h 354"/>
                <a:gd name="T6" fmla="*/ 134 w 135"/>
                <a:gd name="T7" fmla="*/ 353 h 354"/>
                <a:gd name="T8" fmla="*/ 131 w 135"/>
                <a:gd name="T9" fmla="*/ 1 h 354"/>
                <a:gd name="T10" fmla="*/ 130 w 135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354"/>
                <a:gd name="T20" fmla="*/ 135 w 135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354">
                  <a:moveTo>
                    <a:pt x="130" y="0"/>
                  </a:moveTo>
                  <a:lnTo>
                    <a:pt x="0" y="33"/>
                  </a:lnTo>
                  <a:lnTo>
                    <a:pt x="6" y="353"/>
                  </a:lnTo>
                  <a:lnTo>
                    <a:pt x="134" y="353"/>
                  </a:lnTo>
                  <a:lnTo>
                    <a:pt x="131" y="1"/>
                  </a:lnTo>
                  <a:lnTo>
                    <a:pt x="1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6" name="Freeform 297"/>
            <p:cNvSpPr>
              <a:spLocks/>
            </p:cNvSpPr>
            <p:nvPr/>
          </p:nvSpPr>
          <p:spPr bwMode="auto">
            <a:xfrm>
              <a:off x="2469" y="1887"/>
              <a:ext cx="18" cy="345"/>
            </a:xfrm>
            <a:custGeom>
              <a:avLst/>
              <a:gdLst>
                <a:gd name="T0" fmla="*/ 15 w 18"/>
                <a:gd name="T1" fmla="*/ 0 h 345"/>
                <a:gd name="T2" fmla="*/ 0 w 18"/>
                <a:gd name="T3" fmla="*/ 4 h 345"/>
                <a:gd name="T4" fmla="*/ 3 w 18"/>
                <a:gd name="T5" fmla="*/ 344 h 345"/>
                <a:gd name="T6" fmla="*/ 17 w 18"/>
                <a:gd name="T7" fmla="*/ 343 h 345"/>
                <a:gd name="T8" fmla="*/ 15 w 18"/>
                <a:gd name="T9" fmla="*/ 0 h 345"/>
                <a:gd name="T10" fmla="*/ 15 w 18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45"/>
                <a:gd name="T20" fmla="*/ 18 w 18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45">
                  <a:moveTo>
                    <a:pt x="15" y="0"/>
                  </a:moveTo>
                  <a:lnTo>
                    <a:pt x="0" y="4"/>
                  </a:lnTo>
                  <a:lnTo>
                    <a:pt x="3" y="344"/>
                  </a:lnTo>
                  <a:lnTo>
                    <a:pt x="17" y="343"/>
                  </a:lnTo>
                  <a:lnTo>
                    <a:pt x="15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7" name="Freeform 298"/>
            <p:cNvSpPr>
              <a:spLocks/>
            </p:cNvSpPr>
            <p:nvPr/>
          </p:nvSpPr>
          <p:spPr bwMode="auto">
            <a:xfrm>
              <a:off x="2469" y="1887"/>
              <a:ext cx="21" cy="353"/>
            </a:xfrm>
            <a:custGeom>
              <a:avLst/>
              <a:gdLst>
                <a:gd name="T0" fmla="*/ 16 w 21"/>
                <a:gd name="T1" fmla="*/ 0 h 353"/>
                <a:gd name="T2" fmla="*/ 0 w 21"/>
                <a:gd name="T3" fmla="*/ 4 h 353"/>
                <a:gd name="T4" fmla="*/ 4 w 21"/>
                <a:gd name="T5" fmla="*/ 352 h 353"/>
                <a:gd name="T6" fmla="*/ 20 w 21"/>
                <a:gd name="T7" fmla="*/ 352 h 353"/>
                <a:gd name="T8" fmla="*/ 15 w 21"/>
                <a:gd name="T9" fmla="*/ 0 h 353"/>
                <a:gd name="T10" fmla="*/ 16 w 21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53"/>
                <a:gd name="T20" fmla="*/ 21 w 21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53">
                  <a:moveTo>
                    <a:pt x="16" y="0"/>
                  </a:moveTo>
                  <a:lnTo>
                    <a:pt x="0" y="4"/>
                  </a:lnTo>
                  <a:lnTo>
                    <a:pt x="4" y="352"/>
                  </a:lnTo>
                  <a:lnTo>
                    <a:pt x="20" y="35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8" name="Freeform 299"/>
            <p:cNvSpPr>
              <a:spLocks/>
            </p:cNvSpPr>
            <p:nvPr/>
          </p:nvSpPr>
          <p:spPr bwMode="auto">
            <a:xfrm>
              <a:off x="2354" y="1914"/>
              <a:ext cx="17" cy="320"/>
            </a:xfrm>
            <a:custGeom>
              <a:avLst/>
              <a:gdLst>
                <a:gd name="T0" fmla="*/ 16 w 17"/>
                <a:gd name="T1" fmla="*/ 0 h 320"/>
                <a:gd name="T2" fmla="*/ 0 w 17"/>
                <a:gd name="T3" fmla="*/ 5 h 320"/>
                <a:gd name="T4" fmla="*/ 2 w 17"/>
                <a:gd name="T5" fmla="*/ 319 h 320"/>
                <a:gd name="T6" fmla="*/ 15 w 17"/>
                <a:gd name="T7" fmla="*/ 319 h 320"/>
                <a:gd name="T8" fmla="*/ 16 w 1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0"/>
                <a:gd name="T17" fmla="*/ 17 w 1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0">
                  <a:moveTo>
                    <a:pt x="16" y="0"/>
                  </a:moveTo>
                  <a:lnTo>
                    <a:pt x="0" y="5"/>
                  </a:lnTo>
                  <a:lnTo>
                    <a:pt x="2" y="319"/>
                  </a:lnTo>
                  <a:lnTo>
                    <a:pt x="15" y="319"/>
                  </a:lnTo>
                  <a:lnTo>
                    <a:pt x="16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9" name="Freeform 300"/>
            <p:cNvSpPr>
              <a:spLocks/>
            </p:cNvSpPr>
            <p:nvPr/>
          </p:nvSpPr>
          <p:spPr bwMode="auto">
            <a:xfrm>
              <a:off x="2354" y="1914"/>
              <a:ext cx="20" cy="327"/>
            </a:xfrm>
            <a:custGeom>
              <a:avLst/>
              <a:gdLst>
                <a:gd name="T0" fmla="*/ 16 w 20"/>
                <a:gd name="T1" fmla="*/ 0 h 327"/>
                <a:gd name="T2" fmla="*/ 0 w 20"/>
                <a:gd name="T3" fmla="*/ 5 h 327"/>
                <a:gd name="T4" fmla="*/ 5 w 20"/>
                <a:gd name="T5" fmla="*/ 326 h 327"/>
                <a:gd name="T6" fmla="*/ 19 w 20"/>
                <a:gd name="T7" fmla="*/ 326 h 327"/>
                <a:gd name="T8" fmla="*/ 16 w 20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7"/>
                <a:gd name="T17" fmla="*/ 20 w 20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7">
                  <a:moveTo>
                    <a:pt x="16" y="0"/>
                  </a:moveTo>
                  <a:lnTo>
                    <a:pt x="0" y="5"/>
                  </a:lnTo>
                  <a:lnTo>
                    <a:pt x="5" y="326"/>
                  </a:lnTo>
                  <a:lnTo>
                    <a:pt x="19" y="32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80" name="Freeform 301"/>
            <p:cNvSpPr>
              <a:spLocks/>
            </p:cNvSpPr>
            <p:nvPr/>
          </p:nvSpPr>
          <p:spPr bwMode="auto">
            <a:xfrm>
              <a:off x="2341" y="1986"/>
              <a:ext cx="160" cy="168"/>
            </a:xfrm>
            <a:custGeom>
              <a:avLst/>
              <a:gdLst>
                <a:gd name="T0" fmla="*/ 81 w 160"/>
                <a:gd name="T1" fmla="*/ 166 h 168"/>
                <a:gd name="T2" fmla="*/ 73 w 160"/>
                <a:gd name="T3" fmla="*/ 167 h 168"/>
                <a:gd name="T4" fmla="*/ 64 w 160"/>
                <a:gd name="T5" fmla="*/ 166 h 168"/>
                <a:gd name="T6" fmla="*/ 58 w 160"/>
                <a:gd name="T7" fmla="*/ 165 h 168"/>
                <a:gd name="T8" fmla="*/ 50 w 160"/>
                <a:gd name="T9" fmla="*/ 161 h 168"/>
                <a:gd name="T10" fmla="*/ 43 w 160"/>
                <a:gd name="T11" fmla="*/ 158 h 168"/>
                <a:gd name="T12" fmla="*/ 37 w 160"/>
                <a:gd name="T13" fmla="*/ 154 h 168"/>
                <a:gd name="T14" fmla="*/ 31 w 160"/>
                <a:gd name="T15" fmla="*/ 149 h 168"/>
                <a:gd name="T16" fmla="*/ 24 w 160"/>
                <a:gd name="T17" fmla="*/ 143 h 168"/>
                <a:gd name="T18" fmla="*/ 18 w 160"/>
                <a:gd name="T19" fmla="*/ 137 h 168"/>
                <a:gd name="T20" fmla="*/ 15 w 160"/>
                <a:gd name="T21" fmla="*/ 132 h 168"/>
                <a:gd name="T22" fmla="*/ 11 w 160"/>
                <a:gd name="T23" fmla="*/ 126 h 168"/>
                <a:gd name="T24" fmla="*/ 7 w 160"/>
                <a:gd name="T25" fmla="*/ 117 h 168"/>
                <a:gd name="T26" fmla="*/ 4 w 160"/>
                <a:gd name="T27" fmla="*/ 111 h 168"/>
                <a:gd name="T28" fmla="*/ 0 w 160"/>
                <a:gd name="T29" fmla="*/ 102 h 168"/>
                <a:gd name="T30" fmla="*/ 1 w 160"/>
                <a:gd name="T31" fmla="*/ 94 h 168"/>
                <a:gd name="T32" fmla="*/ 0 w 160"/>
                <a:gd name="T33" fmla="*/ 86 h 168"/>
                <a:gd name="T34" fmla="*/ 2 w 160"/>
                <a:gd name="T35" fmla="*/ 68 h 168"/>
                <a:gd name="T36" fmla="*/ 6 w 160"/>
                <a:gd name="T37" fmla="*/ 53 h 168"/>
                <a:gd name="T38" fmla="*/ 13 w 160"/>
                <a:gd name="T39" fmla="*/ 38 h 168"/>
                <a:gd name="T40" fmla="*/ 23 w 160"/>
                <a:gd name="T41" fmla="*/ 26 h 168"/>
                <a:gd name="T42" fmla="*/ 34 w 160"/>
                <a:gd name="T43" fmla="*/ 16 h 168"/>
                <a:gd name="T44" fmla="*/ 48 w 160"/>
                <a:gd name="T45" fmla="*/ 6 h 168"/>
                <a:gd name="T46" fmla="*/ 63 w 160"/>
                <a:gd name="T47" fmla="*/ 2 h 168"/>
                <a:gd name="T48" fmla="*/ 78 w 160"/>
                <a:gd name="T49" fmla="*/ 0 h 168"/>
                <a:gd name="T50" fmla="*/ 88 w 160"/>
                <a:gd name="T51" fmla="*/ 0 h 168"/>
                <a:gd name="T52" fmla="*/ 95 w 160"/>
                <a:gd name="T53" fmla="*/ 2 h 168"/>
                <a:gd name="T54" fmla="*/ 103 w 160"/>
                <a:gd name="T55" fmla="*/ 3 h 168"/>
                <a:gd name="T56" fmla="*/ 110 w 160"/>
                <a:gd name="T57" fmla="*/ 6 h 168"/>
                <a:gd name="T58" fmla="*/ 117 w 160"/>
                <a:gd name="T59" fmla="*/ 10 h 168"/>
                <a:gd name="T60" fmla="*/ 123 w 160"/>
                <a:gd name="T61" fmla="*/ 15 h 168"/>
                <a:gd name="T62" fmla="*/ 129 w 160"/>
                <a:gd name="T63" fmla="*/ 19 h 168"/>
                <a:gd name="T64" fmla="*/ 135 w 160"/>
                <a:gd name="T65" fmla="*/ 23 h 168"/>
                <a:gd name="T66" fmla="*/ 141 w 160"/>
                <a:gd name="T67" fmla="*/ 30 h 168"/>
                <a:gd name="T68" fmla="*/ 145 w 160"/>
                <a:gd name="T69" fmla="*/ 37 h 168"/>
                <a:gd name="T70" fmla="*/ 150 w 160"/>
                <a:gd name="T71" fmla="*/ 44 h 168"/>
                <a:gd name="T72" fmla="*/ 153 w 160"/>
                <a:gd name="T73" fmla="*/ 50 h 168"/>
                <a:gd name="T74" fmla="*/ 156 w 160"/>
                <a:gd name="T75" fmla="*/ 59 h 168"/>
                <a:gd name="T76" fmla="*/ 158 w 160"/>
                <a:gd name="T77" fmla="*/ 67 h 168"/>
                <a:gd name="T78" fmla="*/ 159 w 160"/>
                <a:gd name="T79" fmla="*/ 74 h 168"/>
                <a:gd name="T80" fmla="*/ 158 w 160"/>
                <a:gd name="T81" fmla="*/ 83 h 168"/>
                <a:gd name="T82" fmla="*/ 159 w 160"/>
                <a:gd name="T83" fmla="*/ 100 h 168"/>
                <a:gd name="T84" fmla="*/ 152 w 160"/>
                <a:gd name="T85" fmla="*/ 116 h 168"/>
                <a:gd name="T86" fmla="*/ 147 w 160"/>
                <a:gd name="T87" fmla="*/ 130 h 168"/>
                <a:gd name="T88" fmla="*/ 137 w 160"/>
                <a:gd name="T89" fmla="*/ 142 h 168"/>
                <a:gd name="T90" fmla="*/ 125 w 160"/>
                <a:gd name="T91" fmla="*/ 152 h 168"/>
                <a:gd name="T92" fmla="*/ 113 w 160"/>
                <a:gd name="T93" fmla="*/ 161 h 168"/>
                <a:gd name="T94" fmla="*/ 97 w 160"/>
                <a:gd name="T95" fmla="*/ 165 h 168"/>
                <a:gd name="T96" fmla="*/ 81 w 160"/>
                <a:gd name="T97" fmla="*/ 166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81" y="166"/>
                  </a:moveTo>
                  <a:lnTo>
                    <a:pt x="73" y="167"/>
                  </a:lnTo>
                  <a:lnTo>
                    <a:pt x="64" y="166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3" y="158"/>
                  </a:lnTo>
                  <a:lnTo>
                    <a:pt x="37" y="154"/>
                  </a:lnTo>
                  <a:lnTo>
                    <a:pt x="31" y="149"/>
                  </a:lnTo>
                  <a:lnTo>
                    <a:pt x="24" y="143"/>
                  </a:lnTo>
                  <a:lnTo>
                    <a:pt x="18" y="137"/>
                  </a:lnTo>
                  <a:lnTo>
                    <a:pt x="15" y="132"/>
                  </a:lnTo>
                  <a:lnTo>
                    <a:pt x="11" y="126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3" y="26"/>
                  </a:lnTo>
                  <a:lnTo>
                    <a:pt x="34" y="16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41" y="30"/>
                  </a:lnTo>
                  <a:lnTo>
                    <a:pt x="145" y="37"/>
                  </a:lnTo>
                  <a:lnTo>
                    <a:pt x="150" y="44"/>
                  </a:lnTo>
                  <a:lnTo>
                    <a:pt x="153" y="50"/>
                  </a:lnTo>
                  <a:lnTo>
                    <a:pt x="156" y="59"/>
                  </a:lnTo>
                  <a:lnTo>
                    <a:pt x="158" y="67"/>
                  </a:lnTo>
                  <a:lnTo>
                    <a:pt x="159" y="74"/>
                  </a:lnTo>
                  <a:lnTo>
                    <a:pt x="158" y="83"/>
                  </a:lnTo>
                  <a:lnTo>
                    <a:pt x="159" y="100"/>
                  </a:lnTo>
                  <a:lnTo>
                    <a:pt x="152" y="116"/>
                  </a:lnTo>
                  <a:lnTo>
                    <a:pt x="147" y="130"/>
                  </a:lnTo>
                  <a:lnTo>
                    <a:pt x="137" y="142"/>
                  </a:lnTo>
                  <a:lnTo>
                    <a:pt x="125" y="152"/>
                  </a:lnTo>
                  <a:lnTo>
                    <a:pt x="113" y="161"/>
                  </a:lnTo>
                  <a:lnTo>
                    <a:pt x="97" y="165"/>
                  </a:lnTo>
                  <a:lnTo>
                    <a:pt x="81" y="166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81" name="Freeform 302"/>
            <p:cNvSpPr>
              <a:spLocks/>
            </p:cNvSpPr>
            <p:nvPr/>
          </p:nvSpPr>
          <p:spPr bwMode="auto">
            <a:xfrm>
              <a:off x="2340" y="1987"/>
              <a:ext cx="166" cy="175"/>
            </a:xfrm>
            <a:custGeom>
              <a:avLst/>
              <a:gdLst>
                <a:gd name="T0" fmla="*/ 84 w 166"/>
                <a:gd name="T1" fmla="*/ 174 h 175"/>
                <a:gd name="T2" fmla="*/ 84 w 166"/>
                <a:gd name="T3" fmla="*/ 174 h 175"/>
                <a:gd name="T4" fmla="*/ 76 w 166"/>
                <a:gd name="T5" fmla="*/ 173 h 175"/>
                <a:gd name="T6" fmla="*/ 67 w 166"/>
                <a:gd name="T7" fmla="*/ 172 h 175"/>
                <a:gd name="T8" fmla="*/ 59 w 166"/>
                <a:gd name="T9" fmla="*/ 170 h 175"/>
                <a:gd name="T10" fmla="*/ 52 w 166"/>
                <a:gd name="T11" fmla="*/ 166 h 175"/>
                <a:gd name="T12" fmla="*/ 44 w 166"/>
                <a:gd name="T13" fmla="*/ 163 h 175"/>
                <a:gd name="T14" fmla="*/ 37 w 166"/>
                <a:gd name="T15" fmla="*/ 159 h 175"/>
                <a:gd name="T16" fmla="*/ 31 w 166"/>
                <a:gd name="T17" fmla="*/ 155 h 175"/>
                <a:gd name="T18" fmla="*/ 25 w 166"/>
                <a:gd name="T19" fmla="*/ 149 h 175"/>
                <a:gd name="T20" fmla="*/ 19 w 166"/>
                <a:gd name="T21" fmla="*/ 142 h 175"/>
                <a:gd name="T22" fmla="*/ 15 w 166"/>
                <a:gd name="T23" fmla="*/ 136 h 175"/>
                <a:gd name="T24" fmla="*/ 10 w 166"/>
                <a:gd name="T25" fmla="*/ 130 h 175"/>
                <a:gd name="T26" fmla="*/ 7 w 166"/>
                <a:gd name="T27" fmla="*/ 122 h 175"/>
                <a:gd name="T28" fmla="*/ 4 w 166"/>
                <a:gd name="T29" fmla="*/ 114 h 175"/>
                <a:gd name="T30" fmla="*/ 1 w 166"/>
                <a:gd name="T31" fmla="*/ 106 h 175"/>
                <a:gd name="T32" fmla="*/ 0 w 166"/>
                <a:gd name="T33" fmla="*/ 95 h 175"/>
                <a:gd name="T34" fmla="*/ 0 w 166"/>
                <a:gd name="T35" fmla="*/ 88 h 175"/>
                <a:gd name="T36" fmla="*/ 2 w 166"/>
                <a:gd name="T37" fmla="*/ 71 h 175"/>
                <a:gd name="T38" fmla="*/ 5 w 166"/>
                <a:gd name="T39" fmla="*/ 55 h 175"/>
                <a:gd name="T40" fmla="*/ 13 w 166"/>
                <a:gd name="T41" fmla="*/ 39 h 175"/>
                <a:gd name="T42" fmla="*/ 23 w 166"/>
                <a:gd name="T43" fmla="*/ 27 h 175"/>
                <a:gd name="T44" fmla="*/ 35 w 166"/>
                <a:gd name="T45" fmla="*/ 16 h 175"/>
                <a:gd name="T46" fmla="*/ 50 w 166"/>
                <a:gd name="T47" fmla="*/ 7 h 175"/>
                <a:gd name="T48" fmla="*/ 65 w 166"/>
                <a:gd name="T49" fmla="*/ 2 h 175"/>
                <a:gd name="T50" fmla="*/ 81 w 166"/>
                <a:gd name="T51" fmla="*/ 0 h 175"/>
                <a:gd name="T52" fmla="*/ 91 w 166"/>
                <a:gd name="T53" fmla="*/ 1 h 175"/>
                <a:gd name="T54" fmla="*/ 98 w 166"/>
                <a:gd name="T55" fmla="*/ 1 h 175"/>
                <a:gd name="T56" fmla="*/ 107 w 166"/>
                <a:gd name="T57" fmla="*/ 3 h 175"/>
                <a:gd name="T58" fmla="*/ 114 w 166"/>
                <a:gd name="T59" fmla="*/ 6 h 175"/>
                <a:gd name="T60" fmla="*/ 121 w 166"/>
                <a:gd name="T61" fmla="*/ 11 h 175"/>
                <a:gd name="T62" fmla="*/ 128 w 166"/>
                <a:gd name="T63" fmla="*/ 15 h 175"/>
                <a:gd name="T64" fmla="*/ 134 w 166"/>
                <a:gd name="T65" fmla="*/ 19 h 175"/>
                <a:gd name="T66" fmla="*/ 140 w 166"/>
                <a:gd name="T67" fmla="*/ 24 h 175"/>
                <a:gd name="T68" fmla="*/ 146 w 166"/>
                <a:gd name="T69" fmla="*/ 31 h 175"/>
                <a:gd name="T70" fmla="*/ 150 w 166"/>
                <a:gd name="T71" fmla="*/ 39 h 175"/>
                <a:gd name="T72" fmla="*/ 155 w 166"/>
                <a:gd name="T73" fmla="*/ 46 h 175"/>
                <a:gd name="T74" fmla="*/ 159 w 166"/>
                <a:gd name="T75" fmla="*/ 52 h 175"/>
                <a:gd name="T76" fmla="*/ 160 w 166"/>
                <a:gd name="T77" fmla="*/ 61 h 175"/>
                <a:gd name="T78" fmla="*/ 163 w 166"/>
                <a:gd name="T79" fmla="*/ 68 h 175"/>
                <a:gd name="T80" fmla="*/ 164 w 166"/>
                <a:gd name="T81" fmla="*/ 77 h 175"/>
                <a:gd name="T82" fmla="*/ 165 w 166"/>
                <a:gd name="T83" fmla="*/ 86 h 175"/>
                <a:gd name="T84" fmla="*/ 164 w 166"/>
                <a:gd name="T85" fmla="*/ 104 h 175"/>
                <a:gd name="T86" fmla="*/ 158 w 166"/>
                <a:gd name="T87" fmla="*/ 120 h 175"/>
                <a:gd name="T88" fmla="*/ 151 w 166"/>
                <a:gd name="T89" fmla="*/ 135 h 175"/>
                <a:gd name="T90" fmla="*/ 142 w 166"/>
                <a:gd name="T91" fmla="*/ 148 h 175"/>
                <a:gd name="T92" fmla="*/ 130 w 166"/>
                <a:gd name="T93" fmla="*/ 158 h 175"/>
                <a:gd name="T94" fmla="*/ 115 w 166"/>
                <a:gd name="T95" fmla="*/ 167 h 175"/>
                <a:gd name="T96" fmla="*/ 101 w 166"/>
                <a:gd name="T97" fmla="*/ 171 h 175"/>
                <a:gd name="T98" fmla="*/ 84 w 166"/>
                <a:gd name="T99" fmla="*/ 17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75"/>
                <a:gd name="T152" fmla="*/ 166 w 166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75">
                  <a:moveTo>
                    <a:pt x="84" y="174"/>
                  </a:moveTo>
                  <a:lnTo>
                    <a:pt x="84" y="174"/>
                  </a:lnTo>
                  <a:lnTo>
                    <a:pt x="76" y="173"/>
                  </a:lnTo>
                  <a:lnTo>
                    <a:pt x="67" y="172"/>
                  </a:lnTo>
                  <a:lnTo>
                    <a:pt x="59" y="170"/>
                  </a:lnTo>
                  <a:lnTo>
                    <a:pt x="52" y="166"/>
                  </a:lnTo>
                  <a:lnTo>
                    <a:pt x="44" y="163"/>
                  </a:lnTo>
                  <a:lnTo>
                    <a:pt x="37" y="159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0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1" y="10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5" y="55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6"/>
                  </a:lnTo>
                  <a:lnTo>
                    <a:pt x="50" y="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1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4" y="6"/>
                  </a:lnTo>
                  <a:lnTo>
                    <a:pt x="121" y="11"/>
                  </a:lnTo>
                  <a:lnTo>
                    <a:pt x="128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6" y="31"/>
                  </a:lnTo>
                  <a:lnTo>
                    <a:pt x="150" y="39"/>
                  </a:lnTo>
                  <a:lnTo>
                    <a:pt x="155" y="46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3" y="68"/>
                  </a:lnTo>
                  <a:lnTo>
                    <a:pt x="164" y="77"/>
                  </a:lnTo>
                  <a:lnTo>
                    <a:pt x="165" y="86"/>
                  </a:lnTo>
                  <a:lnTo>
                    <a:pt x="164" y="104"/>
                  </a:lnTo>
                  <a:lnTo>
                    <a:pt x="158" y="120"/>
                  </a:lnTo>
                  <a:lnTo>
                    <a:pt x="151" y="135"/>
                  </a:lnTo>
                  <a:lnTo>
                    <a:pt x="142" y="148"/>
                  </a:lnTo>
                  <a:lnTo>
                    <a:pt x="130" y="158"/>
                  </a:lnTo>
                  <a:lnTo>
                    <a:pt x="115" y="167"/>
                  </a:lnTo>
                  <a:lnTo>
                    <a:pt x="101" y="171"/>
                  </a:lnTo>
                  <a:lnTo>
                    <a:pt x="84" y="1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82" name="Freeform 303"/>
            <p:cNvSpPr>
              <a:spLocks/>
            </p:cNvSpPr>
            <p:nvPr/>
          </p:nvSpPr>
          <p:spPr bwMode="auto">
            <a:xfrm>
              <a:off x="2371" y="2022"/>
              <a:ext cx="100" cy="98"/>
            </a:xfrm>
            <a:custGeom>
              <a:avLst/>
              <a:gdLst>
                <a:gd name="T0" fmla="*/ 50 w 100"/>
                <a:gd name="T1" fmla="*/ 97 h 98"/>
                <a:gd name="T2" fmla="*/ 40 w 100"/>
                <a:gd name="T3" fmla="*/ 97 h 98"/>
                <a:gd name="T4" fmla="*/ 32 w 100"/>
                <a:gd name="T5" fmla="*/ 94 h 98"/>
                <a:gd name="T6" fmla="*/ 24 w 100"/>
                <a:gd name="T7" fmla="*/ 89 h 98"/>
                <a:gd name="T8" fmla="*/ 15 w 100"/>
                <a:gd name="T9" fmla="*/ 83 h 98"/>
                <a:gd name="T10" fmla="*/ 10 w 100"/>
                <a:gd name="T11" fmla="*/ 76 h 98"/>
                <a:gd name="T12" fmla="*/ 4 w 100"/>
                <a:gd name="T13" fmla="*/ 67 h 98"/>
                <a:gd name="T14" fmla="*/ 2 w 100"/>
                <a:gd name="T15" fmla="*/ 58 h 98"/>
                <a:gd name="T16" fmla="*/ 0 w 100"/>
                <a:gd name="T17" fmla="*/ 50 h 98"/>
                <a:gd name="T18" fmla="*/ 1 w 100"/>
                <a:gd name="T19" fmla="*/ 38 h 98"/>
                <a:gd name="T20" fmla="*/ 4 w 100"/>
                <a:gd name="T21" fmla="*/ 29 h 98"/>
                <a:gd name="T22" fmla="*/ 8 w 100"/>
                <a:gd name="T23" fmla="*/ 22 h 98"/>
                <a:gd name="T24" fmla="*/ 14 w 100"/>
                <a:gd name="T25" fmla="*/ 14 h 98"/>
                <a:gd name="T26" fmla="*/ 22 w 100"/>
                <a:gd name="T27" fmla="*/ 8 h 98"/>
                <a:gd name="T28" fmla="*/ 30 w 100"/>
                <a:gd name="T29" fmla="*/ 3 h 98"/>
                <a:gd name="T30" fmla="*/ 40 w 100"/>
                <a:gd name="T31" fmla="*/ 0 h 98"/>
                <a:gd name="T32" fmla="*/ 48 w 100"/>
                <a:gd name="T33" fmla="*/ 0 h 98"/>
                <a:gd name="T34" fmla="*/ 59 w 100"/>
                <a:gd name="T35" fmla="*/ 1 h 98"/>
                <a:gd name="T36" fmla="*/ 69 w 100"/>
                <a:gd name="T37" fmla="*/ 2 h 98"/>
                <a:gd name="T38" fmla="*/ 76 w 100"/>
                <a:gd name="T39" fmla="*/ 7 h 98"/>
                <a:gd name="T40" fmla="*/ 83 w 100"/>
                <a:gd name="T41" fmla="*/ 14 h 98"/>
                <a:gd name="T42" fmla="*/ 90 w 100"/>
                <a:gd name="T43" fmla="*/ 19 h 98"/>
                <a:gd name="T44" fmla="*/ 95 w 100"/>
                <a:gd name="T45" fmla="*/ 29 h 98"/>
                <a:gd name="T46" fmla="*/ 98 w 100"/>
                <a:gd name="T47" fmla="*/ 37 h 98"/>
                <a:gd name="T48" fmla="*/ 99 w 100"/>
                <a:gd name="T49" fmla="*/ 46 h 98"/>
                <a:gd name="T50" fmla="*/ 98 w 100"/>
                <a:gd name="T51" fmla="*/ 58 h 98"/>
                <a:gd name="T52" fmla="*/ 96 w 100"/>
                <a:gd name="T53" fmla="*/ 66 h 98"/>
                <a:gd name="T54" fmla="*/ 91 w 100"/>
                <a:gd name="T55" fmla="*/ 74 h 98"/>
                <a:gd name="T56" fmla="*/ 85 w 100"/>
                <a:gd name="T57" fmla="*/ 83 h 98"/>
                <a:gd name="T58" fmla="*/ 79 w 100"/>
                <a:gd name="T59" fmla="*/ 87 h 98"/>
                <a:gd name="T60" fmla="*/ 70 w 100"/>
                <a:gd name="T61" fmla="*/ 93 h 98"/>
                <a:gd name="T62" fmla="*/ 60 w 100"/>
                <a:gd name="T63" fmla="*/ 97 h 98"/>
                <a:gd name="T64" fmla="*/ 50 w 100"/>
                <a:gd name="T65" fmla="*/ 9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8"/>
                <a:gd name="T101" fmla="*/ 100 w 10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8">
                  <a:moveTo>
                    <a:pt x="50" y="97"/>
                  </a:moveTo>
                  <a:lnTo>
                    <a:pt x="40" y="97"/>
                  </a:lnTo>
                  <a:lnTo>
                    <a:pt x="32" y="94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6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3" y="14"/>
                  </a:lnTo>
                  <a:lnTo>
                    <a:pt x="90" y="19"/>
                  </a:lnTo>
                  <a:lnTo>
                    <a:pt x="95" y="29"/>
                  </a:lnTo>
                  <a:lnTo>
                    <a:pt x="98" y="37"/>
                  </a:lnTo>
                  <a:lnTo>
                    <a:pt x="99" y="46"/>
                  </a:lnTo>
                  <a:lnTo>
                    <a:pt x="98" y="58"/>
                  </a:lnTo>
                  <a:lnTo>
                    <a:pt x="96" y="66"/>
                  </a:lnTo>
                  <a:lnTo>
                    <a:pt x="91" y="74"/>
                  </a:lnTo>
                  <a:lnTo>
                    <a:pt x="85" y="83"/>
                  </a:lnTo>
                  <a:lnTo>
                    <a:pt x="79" y="87"/>
                  </a:lnTo>
                  <a:lnTo>
                    <a:pt x="70" y="93"/>
                  </a:lnTo>
                  <a:lnTo>
                    <a:pt x="60" y="97"/>
                  </a:lnTo>
                  <a:lnTo>
                    <a:pt x="50" y="9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83" name="Freeform 304"/>
            <p:cNvSpPr>
              <a:spLocks/>
            </p:cNvSpPr>
            <p:nvPr/>
          </p:nvSpPr>
          <p:spPr bwMode="auto">
            <a:xfrm>
              <a:off x="2402" y="2051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17 w 42"/>
                <a:gd name="T3" fmla="*/ 1 h 42"/>
                <a:gd name="T4" fmla="*/ 12 w 42"/>
                <a:gd name="T5" fmla="*/ 3 h 42"/>
                <a:gd name="T6" fmla="*/ 8 w 42"/>
                <a:gd name="T7" fmla="*/ 4 h 42"/>
                <a:gd name="T8" fmla="*/ 6 w 42"/>
                <a:gd name="T9" fmla="*/ 7 h 42"/>
                <a:gd name="T10" fmla="*/ 3 w 42"/>
                <a:gd name="T11" fmla="*/ 10 h 42"/>
                <a:gd name="T12" fmla="*/ 0 w 42"/>
                <a:gd name="T13" fmla="*/ 14 h 42"/>
                <a:gd name="T14" fmla="*/ 0 w 42"/>
                <a:gd name="T15" fmla="*/ 17 h 42"/>
                <a:gd name="T16" fmla="*/ 0 w 42"/>
                <a:gd name="T17" fmla="*/ 22 h 42"/>
                <a:gd name="T18" fmla="*/ 0 w 42"/>
                <a:gd name="T19" fmla="*/ 25 h 42"/>
                <a:gd name="T20" fmla="*/ 2 w 42"/>
                <a:gd name="T21" fmla="*/ 29 h 42"/>
                <a:gd name="T22" fmla="*/ 5 w 42"/>
                <a:gd name="T23" fmla="*/ 33 h 42"/>
                <a:gd name="T24" fmla="*/ 7 w 42"/>
                <a:gd name="T25" fmla="*/ 35 h 42"/>
                <a:gd name="T26" fmla="*/ 9 w 42"/>
                <a:gd name="T27" fmla="*/ 38 h 42"/>
                <a:gd name="T28" fmla="*/ 14 w 42"/>
                <a:gd name="T29" fmla="*/ 40 h 42"/>
                <a:gd name="T30" fmla="*/ 17 w 42"/>
                <a:gd name="T31" fmla="*/ 40 h 42"/>
                <a:gd name="T32" fmla="*/ 22 w 42"/>
                <a:gd name="T33" fmla="*/ 41 h 42"/>
                <a:gd name="T34" fmla="*/ 29 w 42"/>
                <a:gd name="T35" fmla="*/ 40 h 42"/>
                <a:gd name="T36" fmla="*/ 36 w 42"/>
                <a:gd name="T37" fmla="*/ 35 h 42"/>
                <a:gd name="T38" fmla="*/ 39 w 42"/>
                <a:gd name="T39" fmla="*/ 29 h 42"/>
                <a:gd name="T40" fmla="*/ 41 w 42"/>
                <a:gd name="T41" fmla="*/ 21 h 42"/>
                <a:gd name="T42" fmla="*/ 40 w 42"/>
                <a:gd name="T43" fmla="*/ 17 h 42"/>
                <a:gd name="T44" fmla="*/ 39 w 42"/>
                <a:gd name="T45" fmla="*/ 13 h 42"/>
                <a:gd name="T46" fmla="*/ 37 w 42"/>
                <a:gd name="T47" fmla="*/ 10 h 42"/>
                <a:gd name="T48" fmla="*/ 36 w 42"/>
                <a:gd name="T49" fmla="*/ 7 h 42"/>
                <a:gd name="T50" fmla="*/ 31 w 42"/>
                <a:gd name="T51" fmla="*/ 4 h 42"/>
                <a:gd name="T52" fmla="*/ 28 w 42"/>
                <a:gd name="T53" fmla="*/ 3 h 42"/>
                <a:gd name="T54" fmla="*/ 24 w 42"/>
                <a:gd name="T55" fmla="*/ 1 h 42"/>
                <a:gd name="T56" fmla="*/ 21 w 42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42"/>
                <a:gd name="T89" fmla="*/ 42 w 4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42">
                  <a:moveTo>
                    <a:pt x="21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2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84" name="Freeform 305"/>
            <p:cNvSpPr>
              <a:spLocks/>
            </p:cNvSpPr>
            <p:nvPr/>
          </p:nvSpPr>
          <p:spPr bwMode="auto">
            <a:xfrm>
              <a:off x="1728" y="1808"/>
              <a:ext cx="43" cy="155"/>
            </a:xfrm>
            <a:custGeom>
              <a:avLst/>
              <a:gdLst>
                <a:gd name="T0" fmla="*/ 41 w 43"/>
                <a:gd name="T1" fmla="*/ 0 h 155"/>
                <a:gd name="T2" fmla="*/ 0 w 43"/>
                <a:gd name="T3" fmla="*/ 0 h 155"/>
                <a:gd name="T4" fmla="*/ 0 w 43"/>
                <a:gd name="T5" fmla="*/ 154 h 155"/>
                <a:gd name="T6" fmla="*/ 42 w 43"/>
                <a:gd name="T7" fmla="*/ 154 h 155"/>
                <a:gd name="T8" fmla="*/ 41 w 43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5"/>
                <a:gd name="T17" fmla="*/ 43 w 43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5">
                  <a:moveTo>
                    <a:pt x="41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85" name="Freeform 306"/>
            <p:cNvSpPr>
              <a:spLocks/>
            </p:cNvSpPr>
            <p:nvPr/>
          </p:nvSpPr>
          <p:spPr bwMode="auto">
            <a:xfrm>
              <a:off x="1683" y="1809"/>
              <a:ext cx="43" cy="154"/>
            </a:xfrm>
            <a:custGeom>
              <a:avLst/>
              <a:gdLst>
                <a:gd name="T0" fmla="*/ 41 w 43"/>
                <a:gd name="T1" fmla="*/ 0 h 154"/>
                <a:gd name="T2" fmla="*/ 0 w 43"/>
                <a:gd name="T3" fmla="*/ 0 h 154"/>
                <a:gd name="T4" fmla="*/ 1 w 43"/>
                <a:gd name="T5" fmla="*/ 152 h 154"/>
                <a:gd name="T6" fmla="*/ 42 w 43"/>
                <a:gd name="T7" fmla="*/ 153 h 154"/>
                <a:gd name="T8" fmla="*/ 41 w 4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4"/>
                <a:gd name="T17" fmla="*/ 43 w 4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4">
                  <a:moveTo>
                    <a:pt x="41" y="0"/>
                  </a:moveTo>
                  <a:lnTo>
                    <a:pt x="0" y="0"/>
                  </a:lnTo>
                  <a:lnTo>
                    <a:pt x="1" y="152"/>
                  </a:lnTo>
                  <a:lnTo>
                    <a:pt x="42" y="153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86" name="Freeform 307"/>
            <p:cNvSpPr>
              <a:spLocks/>
            </p:cNvSpPr>
            <p:nvPr/>
          </p:nvSpPr>
          <p:spPr bwMode="auto">
            <a:xfrm>
              <a:off x="1644" y="1805"/>
              <a:ext cx="42" cy="156"/>
            </a:xfrm>
            <a:custGeom>
              <a:avLst/>
              <a:gdLst>
                <a:gd name="T0" fmla="*/ 41 w 42"/>
                <a:gd name="T1" fmla="*/ 0 h 156"/>
                <a:gd name="T2" fmla="*/ 1 w 42"/>
                <a:gd name="T3" fmla="*/ 1 h 156"/>
                <a:gd name="T4" fmla="*/ 0 w 42"/>
                <a:gd name="T5" fmla="*/ 155 h 156"/>
                <a:gd name="T6" fmla="*/ 41 w 42"/>
                <a:gd name="T7" fmla="*/ 154 h 156"/>
                <a:gd name="T8" fmla="*/ 41 w 4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6"/>
                <a:gd name="T17" fmla="*/ 42 w 4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6">
                  <a:moveTo>
                    <a:pt x="41" y="0"/>
                  </a:moveTo>
                  <a:lnTo>
                    <a:pt x="1" y="1"/>
                  </a:lnTo>
                  <a:lnTo>
                    <a:pt x="0" y="155"/>
                  </a:lnTo>
                  <a:lnTo>
                    <a:pt x="41" y="154"/>
                  </a:lnTo>
                  <a:lnTo>
                    <a:pt x="41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4612" name="Text Box 308"/>
          <p:cNvSpPr txBox="1">
            <a:spLocks noChangeArrowheads="1"/>
          </p:cNvSpPr>
          <p:nvPr/>
        </p:nvSpPr>
        <p:spPr bwMode="auto">
          <a:xfrm>
            <a:off x="539552" y="2276872"/>
            <a:ext cx="2519363" cy="24622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endParaRPr lang="en-GB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Headwind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Tailwind</a:t>
            </a:r>
          </a:p>
        </p:txBody>
      </p:sp>
      <p:grpSp>
        <p:nvGrpSpPr>
          <p:cNvPr id="6" name="Group 323"/>
          <p:cNvGrpSpPr>
            <a:grpSpLocks noChangeAspect="1"/>
          </p:cNvGrpSpPr>
          <p:nvPr/>
        </p:nvGrpSpPr>
        <p:grpSpPr bwMode="auto">
          <a:xfrm>
            <a:off x="2627784" y="3429000"/>
            <a:ext cx="1511300" cy="287338"/>
            <a:chOff x="2789" y="1253"/>
            <a:chExt cx="435" cy="275"/>
          </a:xfrm>
        </p:grpSpPr>
        <p:sp>
          <p:nvSpPr>
            <p:cNvPr id="4127" name="AutoShape 322"/>
            <p:cNvSpPr>
              <a:spLocks noChangeAspect="1" noChangeArrowheads="1" noTextEdit="1"/>
            </p:cNvSpPr>
            <p:nvPr/>
          </p:nvSpPr>
          <p:spPr bwMode="auto">
            <a:xfrm>
              <a:off x="2789" y="1253"/>
              <a:ext cx="435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8" name="Freeform 324"/>
            <p:cNvSpPr>
              <a:spLocks noEditPoints="1"/>
            </p:cNvSpPr>
            <p:nvPr/>
          </p:nvSpPr>
          <p:spPr bwMode="auto">
            <a:xfrm>
              <a:off x="2789" y="1253"/>
              <a:ext cx="435" cy="275"/>
            </a:xfrm>
            <a:custGeom>
              <a:avLst/>
              <a:gdLst>
                <a:gd name="T0" fmla="*/ 298 w 870"/>
                <a:gd name="T1" fmla="*/ 0 h 550"/>
                <a:gd name="T2" fmla="*/ 302 w 870"/>
                <a:gd name="T3" fmla="*/ 0 h 550"/>
                <a:gd name="T4" fmla="*/ 306 w 870"/>
                <a:gd name="T5" fmla="*/ 11 h 550"/>
                <a:gd name="T6" fmla="*/ 312 w 870"/>
                <a:gd name="T7" fmla="*/ 23 h 550"/>
                <a:gd name="T8" fmla="*/ 317 w 870"/>
                <a:gd name="T9" fmla="*/ 34 h 550"/>
                <a:gd name="T10" fmla="*/ 323 w 870"/>
                <a:gd name="T11" fmla="*/ 44 h 550"/>
                <a:gd name="T12" fmla="*/ 330 w 870"/>
                <a:gd name="T13" fmla="*/ 55 h 550"/>
                <a:gd name="T14" fmla="*/ 337 w 870"/>
                <a:gd name="T15" fmla="*/ 65 h 550"/>
                <a:gd name="T16" fmla="*/ 345 w 870"/>
                <a:gd name="T17" fmla="*/ 74 h 550"/>
                <a:gd name="T18" fmla="*/ 354 w 870"/>
                <a:gd name="T19" fmla="*/ 82 h 550"/>
                <a:gd name="T20" fmla="*/ 363 w 870"/>
                <a:gd name="T21" fmla="*/ 91 h 550"/>
                <a:gd name="T22" fmla="*/ 373 w 870"/>
                <a:gd name="T23" fmla="*/ 99 h 550"/>
                <a:gd name="T24" fmla="*/ 382 w 870"/>
                <a:gd name="T25" fmla="*/ 107 h 550"/>
                <a:gd name="T26" fmla="*/ 392 w 870"/>
                <a:gd name="T27" fmla="*/ 114 h 550"/>
                <a:gd name="T28" fmla="*/ 402 w 870"/>
                <a:gd name="T29" fmla="*/ 121 h 550"/>
                <a:gd name="T30" fmla="*/ 413 w 870"/>
                <a:gd name="T31" fmla="*/ 127 h 550"/>
                <a:gd name="T32" fmla="*/ 424 w 870"/>
                <a:gd name="T33" fmla="*/ 133 h 550"/>
                <a:gd name="T34" fmla="*/ 435 w 870"/>
                <a:gd name="T35" fmla="*/ 138 h 550"/>
                <a:gd name="T36" fmla="*/ 424 w 870"/>
                <a:gd name="T37" fmla="*/ 143 h 550"/>
                <a:gd name="T38" fmla="*/ 414 w 870"/>
                <a:gd name="T39" fmla="*/ 148 h 550"/>
                <a:gd name="T40" fmla="*/ 404 w 870"/>
                <a:gd name="T41" fmla="*/ 154 h 550"/>
                <a:gd name="T42" fmla="*/ 393 w 870"/>
                <a:gd name="T43" fmla="*/ 161 h 550"/>
                <a:gd name="T44" fmla="*/ 383 w 870"/>
                <a:gd name="T45" fmla="*/ 168 h 550"/>
                <a:gd name="T46" fmla="*/ 374 w 870"/>
                <a:gd name="T47" fmla="*/ 175 h 550"/>
                <a:gd name="T48" fmla="*/ 364 w 870"/>
                <a:gd name="T49" fmla="*/ 183 h 550"/>
                <a:gd name="T50" fmla="*/ 356 w 870"/>
                <a:gd name="T51" fmla="*/ 192 h 550"/>
                <a:gd name="T52" fmla="*/ 347 w 870"/>
                <a:gd name="T53" fmla="*/ 200 h 550"/>
                <a:gd name="T54" fmla="*/ 339 w 870"/>
                <a:gd name="T55" fmla="*/ 210 h 550"/>
                <a:gd name="T56" fmla="*/ 332 w 870"/>
                <a:gd name="T57" fmla="*/ 219 h 550"/>
                <a:gd name="T58" fmla="*/ 325 w 870"/>
                <a:gd name="T59" fmla="*/ 230 h 550"/>
                <a:gd name="T60" fmla="*/ 318 w 870"/>
                <a:gd name="T61" fmla="*/ 241 h 550"/>
                <a:gd name="T62" fmla="*/ 313 w 870"/>
                <a:gd name="T63" fmla="*/ 252 h 550"/>
                <a:gd name="T64" fmla="*/ 307 w 870"/>
                <a:gd name="T65" fmla="*/ 264 h 550"/>
                <a:gd name="T66" fmla="*/ 302 w 870"/>
                <a:gd name="T67" fmla="*/ 275 h 550"/>
                <a:gd name="T68" fmla="*/ 298 w 870"/>
                <a:gd name="T69" fmla="*/ 275 h 550"/>
                <a:gd name="T70" fmla="*/ 298 w 870"/>
                <a:gd name="T71" fmla="*/ 217 h 550"/>
                <a:gd name="T72" fmla="*/ 202 w 870"/>
                <a:gd name="T73" fmla="*/ 217 h 550"/>
                <a:gd name="T74" fmla="*/ 202 w 870"/>
                <a:gd name="T75" fmla="*/ 57 h 550"/>
                <a:gd name="T76" fmla="*/ 298 w 870"/>
                <a:gd name="T77" fmla="*/ 57 h 550"/>
                <a:gd name="T78" fmla="*/ 298 w 870"/>
                <a:gd name="T79" fmla="*/ 0 h 550"/>
                <a:gd name="T80" fmla="*/ 189 w 870"/>
                <a:gd name="T81" fmla="*/ 217 h 550"/>
                <a:gd name="T82" fmla="*/ 149 w 870"/>
                <a:gd name="T83" fmla="*/ 217 h 550"/>
                <a:gd name="T84" fmla="*/ 149 w 870"/>
                <a:gd name="T85" fmla="*/ 57 h 550"/>
                <a:gd name="T86" fmla="*/ 189 w 870"/>
                <a:gd name="T87" fmla="*/ 57 h 550"/>
                <a:gd name="T88" fmla="*/ 189 w 870"/>
                <a:gd name="T89" fmla="*/ 217 h 550"/>
                <a:gd name="T90" fmla="*/ 127 w 870"/>
                <a:gd name="T91" fmla="*/ 217 h 550"/>
                <a:gd name="T92" fmla="*/ 101 w 870"/>
                <a:gd name="T93" fmla="*/ 217 h 550"/>
                <a:gd name="T94" fmla="*/ 101 w 870"/>
                <a:gd name="T95" fmla="*/ 57 h 550"/>
                <a:gd name="T96" fmla="*/ 127 w 870"/>
                <a:gd name="T97" fmla="*/ 57 h 550"/>
                <a:gd name="T98" fmla="*/ 127 w 870"/>
                <a:gd name="T99" fmla="*/ 217 h 550"/>
                <a:gd name="T100" fmla="*/ 69 w 870"/>
                <a:gd name="T101" fmla="*/ 217 h 550"/>
                <a:gd name="T102" fmla="*/ 51 w 870"/>
                <a:gd name="T103" fmla="*/ 217 h 550"/>
                <a:gd name="T104" fmla="*/ 51 w 870"/>
                <a:gd name="T105" fmla="*/ 57 h 550"/>
                <a:gd name="T106" fmla="*/ 69 w 870"/>
                <a:gd name="T107" fmla="*/ 57 h 550"/>
                <a:gd name="T108" fmla="*/ 69 w 870"/>
                <a:gd name="T109" fmla="*/ 217 h 550"/>
                <a:gd name="T110" fmla="*/ 12 w 870"/>
                <a:gd name="T111" fmla="*/ 217 h 550"/>
                <a:gd name="T112" fmla="*/ 0 w 870"/>
                <a:gd name="T113" fmla="*/ 217 h 550"/>
                <a:gd name="T114" fmla="*/ 0 w 870"/>
                <a:gd name="T115" fmla="*/ 57 h 550"/>
                <a:gd name="T116" fmla="*/ 12 w 870"/>
                <a:gd name="T117" fmla="*/ 57 h 550"/>
                <a:gd name="T118" fmla="*/ 12 w 870"/>
                <a:gd name="T119" fmla="*/ 217 h 5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0"/>
                <a:gd name="T181" fmla="*/ 0 h 550"/>
                <a:gd name="T182" fmla="*/ 870 w 870"/>
                <a:gd name="T183" fmla="*/ 550 h 5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0" h="550">
                  <a:moveTo>
                    <a:pt x="595" y="0"/>
                  </a:moveTo>
                  <a:lnTo>
                    <a:pt x="604" y="0"/>
                  </a:lnTo>
                  <a:lnTo>
                    <a:pt x="612" y="23"/>
                  </a:lnTo>
                  <a:lnTo>
                    <a:pt x="623" y="46"/>
                  </a:lnTo>
                  <a:lnTo>
                    <a:pt x="633" y="68"/>
                  </a:lnTo>
                  <a:lnTo>
                    <a:pt x="646" y="89"/>
                  </a:lnTo>
                  <a:lnTo>
                    <a:pt x="659" y="110"/>
                  </a:lnTo>
                  <a:lnTo>
                    <a:pt x="674" y="129"/>
                  </a:lnTo>
                  <a:lnTo>
                    <a:pt x="690" y="148"/>
                  </a:lnTo>
                  <a:lnTo>
                    <a:pt x="708" y="165"/>
                  </a:lnTo>
                  <a:lnTo>
                    <a:pt x="726" y="182"/>
                  </a:lnTo>
                  <a:lnTo>
                    <a:pt x="745" y="198"/>
                  </a:lnTo>
                  <a:lnTo>
                    <a:pt x="764" y="214"/>
                  </a:lnTo>
                  <a:lnTo>
                    <a:pt x="784" y="228"/>
                  </a:lnTo>
                  <a:lnTo>
                    <a:pt x="804" y="242"/>
                  </a:lnTo>
                  <a:lnTo>
                    <a:pt x="826" y="254"/>
                  </a:lnTo>
                  <a:lnTo>
                    <a:pt x="848" y="265"/>
                  </a:lnTo>
                  <a:lnTo>
                    <a:pt x="870" y="276"/>
                  </a:lnTo>
                  <a:lnTo>
                    <a:pt x="848" y="286"/>
                  </a:lnTo>
                  <a:lnTo>
                    <a:pt x="827" y="296"/>
                  </a:lnTo>
                  <a:lnTo>
                    <a:pt x="807" y="309"/>
                  </a:lnTo>
                  <a:lnTo>
                    <a:pt x="786" y="322"/>
                  </a:lnTo>
                  <a:lnTo>
                    <a:pt x="766" y="336"/>
                  </a:lnTo>
                  <a:lnTo>
                    <a:pt x="747" y="351"/>
                  </a:lnTo>
                  <a:lnTo>
                    <a:pt x="728" y="367"/>
                  </a:lnTo>
                  <a:lnTo>
                    <a:pt x="711" y="384"/>
                  </a:lnTo>
                  <a:lnTo>
                    <a:pt x="694" y="401"/>
                  </a:lnTo>
                  <a:lnTo>
                    <a:pt x="678" y="421"/>
                  </a:lnTo>
                  <a:lnTo>
                    <a:pt x="663" y="439"/>
                  </a:lnTo>
                  <a:lnTo>
                    <a:pt x="649" y="460"/>
                  </a:lnTo>
                  <a:lnTo>
                    <a:pt x="636" y="482"/>
                  </a:lnTo>
                  <a:lnTo>
                    <a:pt x="625" y="504"/>
                  </a:lnTo>
                  <a:lnTo>
                    <a:pt x="613" y="527"/>
                  </a:lnTo>
                  <a:lnTo>
                    <a:pt x="604" y="550"/>
                  </a:lnTo>
                  <a:lnTo>
                    <a:pt x="595" y="550"/>
                  </a:lnTo>
                  <a:lnTo>
                    <a:pt x="595" y="435"/>
                  </a:lnTo>
                  <a:lnTo>
                    <a:pt x="404" y="435"/>
                  </a:lnTo>
                  <a:lnTo>
                    <a:pt x="404" y="115"/>
                  </a:lnTo>
                  <a:lnTo>
                    <a:pt x="595" y="115"/>
                  </a:lnTo>
                  <a:lnTo>
                    <a:pt x="595" y="0"/>
                  </a:lnTo>
                  <a:close/>
                  <a:moveTo>
                    <a:pt x="377" y="435"/>
                  </a:moveTo>
                  <a:lnTo>
                    <a:pt x="297" y="435"/>
                  </a:lnTo>
                  <a:lnTo>
                    <a:pt x="297" y="115"/>
                  </a:lnTo>
                  <a:lnTo>
                    <a:pt x="377" y="115"/>
                  </a:lnTo>
                  <a:lnTo>
                    <a:pt x="377" y="435"/>
                  </a:lnTo>
                  <a:close/>
                  <a:moveTo>
                    <a:pt x="255" y="435"/>
                  </a:moveTo>
                  <a:lnTo>
                    <a:pt x="201" y="435"/>
                  </a:lnTo>
                  <a:lnTo>
                    <a:pt x="201" y="115"/>
                  </a:lnTo>
                  <a:lnTo>
                    <a:pt x="255" y="115"/>
                  </a:lnTo>
                  <a:lnTo>
                    <a:pt x="255" y="435"/>
                  </a:lnTo>
                  <a:close/>
                  <a:moveTo>
                    <a:pt x="137" y="435"/>
                  </a:moveTo>
                  <a:lnTo>
                    <a:pt x="101" y="435"/>
                  </a:lnTo>
                  <a:lnTo>
                    <a:pt x="101" y="115"/>
                  </a:lnTo>
                  <a:lnTo>
                    <a:pt x="137" y="115"/>
                  </a:lnTo>
                  <a:lnTo>
                    <a:pt x="137" y="435"/>
                  </a:lnTo>
                  <a:close/>
                  <a:moveTo>
                    <a:pt x="23" y="435"/>
                  </a:moveTo>
                  <a:lnTo>
                    <a:pt x="0" y="435"/>
                  </a:lnTo>
                  <a:lnTo>
                    <a:pt x="0" y="115"/>
                  </a:lnTo>
                  <a:lnTo>
                    <a:pt x="23" y="115"/>
                  </a:lnTo>
                  <a:lnTo>
                    <a:pt x="23" y="43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325"/>
          <p:cNvGrpSpPr>
            <a:grpSpLocks noChangeAspect="1"/>
          </p:cNvGrpSpPr>
          <p:nvPr/>
        </p:nvGrpSpPr>
        <p:grpSpPr bwMode="auto">
          <a:xfrm>
            <a:off x="2411760" y="4221088"/>
            <a:ext cx="1511300" cy="287338"/>
            <a:chOff x="2789" y="1253"/>
            <a:chExt cx="435" cy="275"/>
          </a:xfrm>
        </p:grpSpPr>
        <p:sp>
          <p:nvSpPr>
            <p:cNvPr id="4125" name="AutoShape 326"/>
            <p:cNvSpPr>
              <a:spLocks noChangeAspect="1" noChangeArrowheads="1" noTextEdit="1"/>
            </p:cNvSpPr>
            <p:nvPr/>
          </p:nvSpPr>
          <p:spPr bwMode="auto">
            <a:xfrm>
              <a:off x="2789" y="1253"/>
              <a:ext cx="435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6" name="Freeform 327"/>
            <p:cNvSpPr>
              <a:spLocks noEditPoints="1"/>
            </p:cNvSpPr>
            <p:nvPr/>
          </p:nvSpPr>
          <p:spPr bwMode="auto">
            <a:xfrm flipH="1">
              <a:off x="2789" y="1253"/>
              <a:ext cx="435" cy="275"/>
            </a:xfrm>
            <a:custGeom>
              <a:avLst/>
              <a:gdLst>
                <a:gd name="T0" fmla="*/ 298 w 870"/>
                <a:gd name="T1" fmla="*/ 0 h 550"/>
                <a:gd name="T2" fmla="*/ 302 w 870"/>
                <a:gd name="T3" fmla="*/ 0 h 550"/>
                <a:gd name="T4" fmla="*/ 306 w 870"/>
                <a:gd name="T5" fmla="*/ 11 h 550"/>
                <a:gd name="T6" fmla="*/ 312 w 870"/>
                <a:gd name="T7" fmla="*/ 23 h 550"/>
                <a:gd name="T8" fmla="*/ 317 w 870"/>
                <a:gd name="T9" fmla="*/ 34 h 550"/>
                <a:gd name="T10" fmla="*/ 323 w 870"/>
                <a:gd name="T11" fmla="*/ 44 h 550"/>
                <a:gd name="T12" fmla="*/ 330 w 870"/>
                <a:gd name="T13" fmla="*/ 55 h 550"/>
                <a:gd name="T14" fmla="*/ 337 w 870"/>
                <a:gd name="T15" fmla="*/ 65 h 550"/>
                <a:gd name="T16" fmla="*/ 345 w 870"/>
                <a:gd name="T17" fmla="*/ 74 h 550"/>
                <a:gd name="T18" fmla="*/ 354 w 870"/>
                <a:gd name="T19" fmla="*/ 82 h 550"/>
                <a:gd name="T20" fmla="*/ 363 w 870"/>
                <a:gd name="T21" fmla="*/ 91 h 550"/>
                <a:gd name="T22" fmla="*/ 373 w 870"/>
                <a:gd name="T23" fmla="*/ 99 h 550"/>
                <a:gd name="T24" fmla="*/ 382 w 870"/>
                <a:gd name="T25" fmla="*/ 107 h 550"/>
                <a:gd name="T26" fmla="*/ 392 w 870"/>
                <a:gd name="T27" fmla="*/ 114 h 550"/>
                <a:gd name="T28" fmla="*/ 402 w 870"/>
                <a:gd name="T29" fmla="*/ 121 h 550"/>
                <a:gd name="T30" fmla="*/ 413 w 870"/>
                <a:gd name="T31" fmla="*/ 127 h 550"/>
                <a:gd name="T32" fmla="*/ 424 w 870"/>
                <a:gd name="T33" fmla="*/ 133 h 550"/>
                <a:gd name="T34" fmla="*/ 435 w 870"/>
                <a:gd name="T35" fmla="*/ 138 h 550"/>
                <a:gd name="T36" fmla="*/ 424 w 870"/>
                <a:gd name="T37" fmla="*/ 143 h 550"/>
                <a:gd name="T38" fmla="*/ 414 w 870"/>
                <a:gd name="T39" fmla="*/ 148 h 550"/>
                <a:gd name="T40" fmla="*/ 404 w 870"/>
                <a:gd name="T41" fmla="*/ 154 h 550"/>
                <a:gd name="T42" fmla="*/ 393 w 870"/>
                <a:gd name="T43" fmla="*/ 161 h 550"/>
                <a:gd name="T44" fmla="*/ 383 w 870"/>
                <a:gd name="T45" fmla="*/ 168 h 550"/>
                <a:gd name="T46" fmla="*/ 374 w 870"/>
                <a:gd name="T47" fmla="*/ 175 h 550"/>
                <a:gd name="T48" fmla="*/ 364 w 870"/>
                <a:gd name="T49" fmla="*/ 183 h 550"/>
                <a:gd name="T50" fmla="*/ 356 w 870"/>
                <a:gd name="T51" fmla="*/ 192 h 550"/>
                <a:gd name="T52" fmla="*/ 347 w 870"/>
                <a:gd name="T53" fmla="*/ 200 h 550"/>
                <a:gd name="T54" fmla="*/ 339 w 870"/>
                <a:gd name="T55" fmla="*/ 210 h 550"/>
                <a:gd name="T56" fmla="*/ 332 w 870"/>
                <a:gd name="T57" fmla="*/ 219 h 550"/>
                <a:gd name="T58" fmla="*/ 325 w 870"/>
                <a:gd name="T59" fmla="*/ 230 h 550"/>
                <a:gd name="T60" fmla="*/ 318 w 870"/>
                <a:gd name="T61" fmla="*/ 241 h 550"/>
                <a:gd name="T62" fmla="*/ 313 w 870"/>
                <a:gd name="T63" fmla="*/ 252 h 550"/>
                <a:gd name="T64" fmla="*/ 307 w 870"/>
                <a:gd name="T65" fmla="*/ 264 h 550"/>
                <a:gd name="T66" fmla="*/ 302 w 870"/>
                <a:gd name="T67" fmla="*/ 275 h 550"/>
                <a:gd name="T68" fmla="*/ 298 w 870"/>
                <a:gd name="T69" fmla="*/ 275 h 550"/>
                <a:gd name="T70" fmla="*/ 298 w 870"/>
                <a:gd name="T71" fmla="*/ 217 h 550"/>
                <a:gd name="T72" fmla="*/ 202 w 870"/>
                <a:gd name="T73" fmla="*/ 217 h 550"/>
                <a:gd name="T74" fmla="*/ 202 w 870"/>
                <a:gd name="T75" fmla="*/ 57 h 550"/>
                <a:gd name="T76" fmla="*/ 298 w 870"/>
                <a:gd name="T77" fmla="*/ 57 h 550"/>
                <a:gd name="T78" fmla="*/ 298 w 870"/>
                <a:gd name="T79" fmla="*/ 0 h 550"/>
                <a:gd name="T80" fmla="*/ 189 w 870"/>
                <a:gd name="T81" fmla="*/ 217 h 550"/>
                <a:gd name="T82" fmla="*/ 149 w 870"/>
                <a:gd name="T83" fmla="*/ 217 h 550"/>
                <a:gd name="T84" fmla="*/ 149 w 870"/>
                <a:gd name="T85" fmla="*/ 57 h 550"/>
                <a:gd name="T86" fmla="*/ 189 w 870"/>
                <a:gd name="T87" fmla="*/ 57 h 550"/>
                <a:gd name="T88" fmla="*/ 189 w 870"/>
                <a:gd name="T89" fmla="*/ 217 h 550"/>
                <a:gd name="T90" fmla="*/ 127 w 870"/>
                <a:gd name="T91" fmla="*/ 217 h 550"/>
                <a:gd name="T92" fmla="*/ 101 w 870"/>
                <a:gd name="T93" fmla="*/ 217 h 550"/>
                <a:gd name="T94" fmla="*/ 101 w 870"/>
                <a:gd name="T95" fmla="*/ 57 h 550"/>
                <a:gd name="T96" fmla="*/ 127 w 870"/>
                <a:gd name="T97" fmla="*/ 57 h 550"/>
                <a:gd name="T98" fmla="*/ 127 w 870"/>
                <a:gd name="T99" fmla="*/ 217 h 550"/>
                <a:gd name="T100" fmla="*/ 69 w 870"/>
                <a:gd name="T101" fmla="*/ 217 h 550"/>
                <a:gd name="T102" fmla="*/ 51 w 870"/>
                <a:gd name="T103" fmla="*/ 217 h 550"/>
                <a:gd name="T104" fmla="*/ 51 w 870"/>
                <a:gd name="T105" fmla="*/ 57 h 550"/>
                <a:gd name="T106" fmla="*/ 69 w 870"/>
                <a:gd name="T107" fmla="*/ 57 h 550"/>
                <a:gd name="T108" fmla="*/ 69 w 870"/>
                <a:gd name="T109" fmla="*/ 217 h 550"/>
                <a:gd name="T110" fmla="*/ 12 w 870"/>
                <a:gd name="T111" fmla="*/ 217 h 550"/>
                <a:gd name="T112" fmla="*/ 0 w 870"/>
                <a:gd name="T113" fmla="*/ 217 h 550"/>
                <a:gd name="T114" fmla="*/ 0 w 870"/>
                <a:gd name="T115" fmla="*/ 57 h 550"/>
                <a:gd name="T116" fmla="*/ 12 w 870"/>
                <a:gd name="T117" fmla="*/ 57 h 550"/>
                <a:gd name="T118" fmla="*/ 12 w 870"/>
                <a:gd name="T119" fmla="*/ 217 h 5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0"/>
                <a:gd name="T181" fmla="*/ 0 h 550"/>
                <a:gd name="T182" fmla="*/ 870 w 870"/>
                <a:gd name="T183" fmla="*/ 550 h 5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0" h="550">
                  <a:moveTo>
                    <a:pt x="595" y="0"/>
                  </a:moveTo>
                  <a:lnTo>
                    <a:pt x="604" y="0"/>
                  </a:lnTo>
                  <a:lnTo>
                    <a:pt x="612" y="23"/>
                  </a:lnTo>
                  <a:lnTo>
                    <a:pt x="623" y="46"/>
                  </a:lnTo>
                  <a:lnTo>
                    <a:pt x="633" y="68"/>
                  </a:lnTo>
                  <a:lnTo>
                    <a:pt x="646" y="89"/>
                  </a:lnTo>
                  <a:lnTo>
                    <a:pt x="659" y="110"/>
                  </a:lnTo>
                  <a:lnTo>
                    <a:pt x="674" y="129"/>
                  </a:lnTo>
                  <a:lnTo>
                    <a:pt x="690" y="148"/>
                  </a:lnTo>
                  <a:lnTo>
                    <a:pt x="708" y="165"/>
                  </a:lnTo>
                  <a:lnTo>
                    <a:pt x="726" y="182"/>
                  </a:lnTo>
                  <a:lnTo>
                    <a:pt x="745" y="198"/>
                  </a:lnTo>
                  <a:lnTo>
                    <a:pt x="764" y="214"/>
                  </a:lnTo>
                  <a:lnTo>
                    <a:pt x="784" y="228"/>
                  </a:lnTo>
                  <a:lnTo>
                    <a:pt x="804" y="242"/>
                  </a:lnTo>
                  <a:lnTo>
                    <a:pt x="826" y="254"/>
                  </a:lnTo>
                  <a:lnTo>
                    <a:pt x="848" y="265"/>
                  </a:lnTo>
                  <a:lnTo>
                    <a:pt x="870" y="276"/>
                  </a:lnTo>
                  <a:lnTo>
                    <a:pt x="848" y="286"/>
                  </a:lnTo>
                  <a:lnTo>
                    <a:pt x="827" y="296"/>
                  </a:lnTo>
                  <a:lnTo>
                    <a:pt x="807" y="309"/>
                  </a:lnTo>
                  <a:lnTo>
                    <a:pt x="786" y="322"/>
                  </a:lnTo>
                  <a:lnTo>
                    <a:pt x="766" y="336"/>
                  </a:lnTo>
                  <a:lnTo>
                    <a:pt x="747" y="351"/>
                  </a:lnTo>
                  <a:lnTo>
                    <a:pt x="728" y="367"/>
                  </a:lnTo>
                  <a:lnTo>
                    <a:pt x="711" y="384"/>
                  </a:lnTo>
                  <a:lnTo>
                    <a:pt x="694" y="401"/>
                  </a:lnTo>
                  <a:lnTo>
                    <a:pt x="678" y="421"/>
                  </a:lnTo>
                  <a:lnTo>
                    <a:pt x="663" y="439"/>
                  </a:lnTo>
                  <a:lnTo>
                    <a:pt x="649" y="460"/>
                  </a:lnTo>
                  <a:lnTo>
                    <a:pt x="636" y="482"/>
                  </a:lnTo>
                  <a:lnTo>
                    <a:pt x="625" y="504"/>
                  </a:lnTo>
                  <a:lnTo>
                    <a:pt x="613" y="527"/>
                  </a:lnTo>
                  <a:lnTo>
                    <a:pt x="604" y="550"/>
                  </a:lnTo>
                  <a:lnTo>
                    <a:pt x="595" y="550"/>
                  </a:lnTo>
                  <a:lnTo>
                    <a:pt x="595" y="435"/>
                  </a:lnTo>
                  <a:lnTo>
                    <a:pt x="404" y="435"/>
                  </a:lnTo>
                  <a:lnTo>
                    <a:pt x="404" y="115"/>
                  </a:lnTo>
                  <a:lnTo>
                    <a:pt x="595" y="115"/>
                  </a:lnTo>
                  <a:lnTo>
                    <a:pt x="595" y="0"/>
                  </a:lnTo>
                  <a:close/>
                  <a:moveTo>
                    <a:pt x="377" y="435"/>
                  </a:moveTo>
                  <a:lnTo>
                    <a:pt x="297" y="435"/>
                  </a:lnTo>
                  <a:lnTo>
                    <a:pt x="297" y="115"/>
                  </a:lnTo>
                  <a:lnTo>
                    <a:pt x="377" y="115"/>
                  </a:lnTo>
                  <a:lnTo>
                    <a:pt x="377" y="435"/>
                  </a:lnTo>
                  <a:close/>
                  <a:moveTo>
                    <a:pt x="255" y="435"/>
                  </a:moveTo>
                  <a:lnTo>
                    <a:pt x="201" y="435"/>
                  </a:lnTo>
                  <a:lnTo>
                    <a:pt x="201" y="115"/>
                  </a:lnTo>
                  <a:lnTo>
                    <a:pt x="255" y="115"/>
                  </a:lnTo>
                  <a:lnTo>
                    <a:pt x="255" y="435"/>
                  </a:lnTo>
                  <a:close/>
                  <a:moveTo>
                    <a:pt x="137" y="435"/>
                  </a:moveTo>
                  <a:lnTo>
                    <a:pt x="101" y="435"/>
                  </a:lnTo>
                  <a:lnTo>
                    <a:pt x="101" y="115"/>
                  </a:lnTo>
                  <a:lnTo>
                    <a:pt x="137" y="115"/>
                  </a:lnTo>
                  <a:lnTo>
                    <a:pt x="137" y="435"/>
                  </a:lnTo>
                  <a:close/>
                  <a:moveTo>
                    <a:pt x="23" y="435"/>
                  </a:moveTo>
                  <a:lnTo>
                    <a:pt x="0" y="435"/>
                  </a:lnTo>
                  <a:lnTo>
                    <a:pt x="0" y="115"/>
                  </a:lnTo>
                  <a:lnTo>
                    <a:pt x="23" y="115"/>
                  </a:lnTo>
                  <a:lnTo>
                    <a:pt x="23" y="43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113" name="Picture 339" descr="REGB01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9975" y="5705475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30"/>
          <p:cNvGrpSpPr>
            <a:grpSpLocks/>
          </p:cNvGrpSpPr>
          <p:nvPr/>
        </p:nvGrpSpPr>
        <p:grpSpPr bwMode="auto">
          <a:xfrm>
            <a:off x="1476375" y="6597650"/>
            <a:ext cx="4464050" cy="260350"/>
            <a:chOff x="1610" y="3339"/>
            <a:chExt cx="3130" cy="318"/>
          </a:xfrm>
        </p:grpSpPr>
        <p:sp>
          <p:nvSpPr>
            <p:cNvPr id="4117" name="AutoShape 331"/>
            <p:cNvSpPr>
              <a:spLocks noChangeArrowheads="1"/>
            </p:cNvSpPr>
            <p:nvPr/>
          </p:nvSpPr>
          <p:spPr bwMode="auto">
            <a:xfrm>
              <a:off x="1610" y="3339"/>
              <a:ext cx="3130" cy="318"/>
            </a:xfrm>
            <a:prstGeom prst="parallelogram">
              <a:avLst>
                <a:gd name="adj" fmla="val 246069"/>
              </a:avLst>
            </a:prstGeom>
            <a:solidFill>
              <a:schemeClr val="tx1"/>
            </a:solidFill>
            <a:ln w="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8" name="AutoShape 332"/>
            <p:cNvSpPr>
              <a:spLocks noChangeArrowheads="1"/>
            </p:cNvSpPr>
            <p:nvPr/>
          </p:nvSpPr>
          <p:spPr bwMode="auto">
            <a:xfrm>
              <a:off x="2245" y="3340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9" name="AutoShape 333"/>
            <p:cNvSpPr>
              <a:spLocks noChangeArrowheads="1"/>
            </p:cNvSpPr>
            <p:nvPr/>
          </p:nvSpPr>
          <p:spPr bwMode="auto">
            <a:xfrm>
              <a:off x="1927" y="3476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0" name="AutoShape 334"/>
            <p:cNvSpPr>
              <a:spLocks noChangeArrowheads="1"/>
            </p:cNvSpPr>
            <p:nvPr/>
          </p:nvSpPr>
          <p:spPr bwMode="auto">
            <a:xfrm>
              <a:off x="1610" y="3612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1" name="AutoShape 335"/>
            <p:cNvSpPr>
              <a:spLocks noChangeArrowheads="1"/>
            </p:cNvSpPr>
            <p:nvPr/>
          </p:nvSpPr>
          <p:spPr bwMode="auto">
            <a:xfrm>
              <a:off x="3878" y="3475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2" name="AutoShape 336"/>
            <p:cNvSpPr>
              <a:spLocks noChangeArrowheads="1"/>
            </p:cNvSpPr>
            <p:nvPr/>
          </p:nvSpPr>
          <p:spPr bwMode="auto">
            <a:xfrm>
              <a:off x="3560" y="3612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3" name="AutoShape 337"/>
            <p:cNvSpPr>
              <a:spLocks noChangeArrowheads="1"/>
            </p:cNvSpPr>
            <p:nvPr/>
          </p:nvSpPr>
          <p:spPr bwMode="auto">
            <a:xfrm>
              <a:off x="4196" y="3339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4" name="Line 338"/>
            <p:cNvSpPr>
              <a:spLocks noChangeShapeType="1"/>
            </p:cNvSpPr>
            <p:nvPr/>
          </p:nvSpPr>
          <p:spPr bwMode="auto">
            <a:xfrm>
              <a:off x="2562" y="3497"/>
              <a:ext cx="1134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115" name="Picture 341" descr="REGB01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7013" y="63087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340" descr="REGB009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5905500"/>
            <a:ext cx="188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" name="Text Box 9"/>
          <p:cNvSpPr txBox="1">
            <a:spLocks noChangeArrowheads="1"/>
          </p:cNvSpPr>
          <p:nvPr/>
        </p:nvSpPr>
        <p:spPr bwMode="auto">
          <a:xfrm>
            <a:off x="179512" y="1268413"/>
            <a:ext cx="8964487" cy="95410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What will happen when flying at the same </a:t>
            </a:r>
            <a:r>
              <a:rPr lang="en-GB" sz="2800" b="1" dirty="0" smtClean="0">
                <a:solidFill>
                  <a:srgbClr val="FFFF00"/>
                </a:solidFill>
              </a:rPr>
              <a:t>airspeed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</a:rPr>
              <a:t>and angle </a:t>
            </a:r>
            <a:r>
              <a:rPr lang="en-GB" sz="2800" b="1" dirty="0">
                <a:solidFill>
                  <a:srgbClr val="FFFF00"/>
                </a:solidFill>
              </a:rPr>
              <a:t>of </a:t>
            </a:r>
            <a:r>
              <a:rPr lang="en-GB" sz="2800" b="1" dirty="0" smtClean="0">
                <a:solidFill>
                  <a:srgbClr val="FFFF00"/>
                </a:solidFill>
              </a:rPr>
              <a:t>attack</a:t>
            </a:r>
            <a:r>
              <a:rPr lang="en-GB" sz="2800" b="1" dirty="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2948E-6 L -0.44184 0.46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5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8195 0.461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71754 0.461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" y="23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35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8" grpId="0" animBg="1"/>
      <p:bldP spid="354616" grpId="0" animBg="1"/>
      <p:bldP spid="3546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5219700" y="4156075"/>
            <a:ext cx="576263" cy="144463"/>
          </a:xfrm>
          <a:prstGeom prst="rect">
            <a:avLst/>
          </a:prstGeom>
          <a:solidFill>
            <a:srgbClr val="FFFF00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3203575" y="4156075"/>
            <a:ext cx="576263" cy="144463"/>
          </a:xfrm>
          <a:prstGeom prst="rect">
            <a:avLst/>
          </a:prstGeom>
          <a:solidFill>
            <a:srgbClr val="FFFF00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122979" y="430213"/>
            <a:ext cx="6898042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The effect of the airbrake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-1104452">
            <a:off x="2051050" y="3141663"/>
            <a:ext cx="4892675" cy="1730375"/>
            <a:chOff x="1308" y="1997"/>
            <a:chExt cx="3082" cy="1090"/>
          </a:xfrm>
        </p:grpSpPr>
        <p:sp>
          <p:nvSpPr>
            <p:cNvPr id="35850" name="Freeform 6"/>
            <p:cNvSpPr>
              <a:spLocks/>
            </p:cNvSpPr>
            <p:nvPr/>
          </p:nvSpPr>
          <p:spPr bwMode="auto">
            <a:xfrm>
              <a:off x="2696" y="2685"/>
              <a:ext cx="49" cy="63"/>
            </a:xfrm>
            <a:custGeom>
              <a:avLst/>
              <a:gdLst>
                <a:gd name="T0" fmla="*/ 11 w 49"/>
                <a:gd name="T1" fmla="*/ 0 h 63"/>
                <a:gd name="T2" fmla="*/ 1 w 49"/>
                <a:gd name="T3" fmla="*/ 35 h 63"/>
                <a:gd name="T4" fmla="*/ 0 w 49"/>
                <a:gd name="T5" fmla="*/ 40 h 63"/>
                <a:gd name="T6" fmla="*/ 0 w 49"/>
                <a:gd name="T7" fmla="*/ 44 h 63"/>
                <a:gd name="T8" fmla="*/ 1 w 49"/>
                <a:gd name="T9" fmla="*/ 49 h 63"/>
                <a:gd name="T10" fmla="*/ 2 w 49"/>
                <a:gd name="T11" fmla="*/ 51 h 63"/>
                <a:gd name="T12" fmla="*/ 4 w 49"/>
                <a:gd name="T13" fmla="*/ 55 h 63"/>
                <a:gd name="T14" fmla="*/ 6 w 49"/>
                <a:gd name="T15" fmla="*/ 57 h 63"/>
                <a:gd name="T16" fmla="*/ 9 w 49"/>
                <a:gd name="T17" fmla="*/ 60 h 63"/>
                <a:gd name="T18" fmla="*/ 12 w 49"/>
                <a:gd name="T19" fmla="*/ 61 h 63"/>
                <a:gd name="T20" fmla="*/ 16 w 49"/>
                <a:gd name="T21" fmla="*/ 62 h 63"/>
                <a:gd name="T22" fmla="*/ 18 w 49"/>
                <a:gd name="T23" fmla="*/ 62 h 63"/>
                <a:gd name="T24" fmla="*/ 21 w 49"/>
                <a:gd name="T25" fmla="*/ 61 h 63"/>
                <a:gd name="T26" fmla="*/ 26 w 49"/>
                <a:gd name="T27" fmla="*/ 60 h 63"/>
                <a:gd name="T28" fmla="*/ 28 w 49"/>
                <a:gd name="T29" fmla="*/ 58 h 63"/>
                <a:gd name="T30" fmla="*/ 31 w 49"/>
                <a:gd name="T31" fmla="*/ 56 h 63"/>
                <a:gd name="T32" fmla="*/ 34 w 49"/>
                <a:gd name="T33" fmla="*/ 52 h 63"/>
                <a:gd name="T34" fmla="*/ 37 w 49"/>
                <a:gd name="T35" fmla="*/ 47 h 63"/>
                <a:gd name="T36" fmla="*/ 48 w 49"/>
                <a:gd name="T37" fmla="*/ 30 h 63"/>
                <a:gd name="T38" fmla="*/ 11 w 49"/>
                <a:gd name="T39" fmla="*/ 0 h 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"/>
                <a:gd name="T61" fmla="*/ 0 h 63"/>
                <a:gd name="T62" fmla="*/ 49 w 49"/>
                <a:gd name="T63" fmla="*/ 63 h 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" h="63">
                  <a:moveTo>
                    <a:pt x="11" y="0"/>
                  </a:moveTo>
                  <a:lnTo>
                    <a:pt x="1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9"/>
                  </a:lnTo>
                  <a:lnTo>
                    <a:pt x="2" y="51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9" y="60"/>
                  </a:lnTo>
                  <a:lnTo>
                    <a:pt x="12" y="61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1" y="61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1" y="56"/>
                  </a:lnTo>
                  <a:lnTo>
                    <a:pt x="34" y="52"/>
                  </a:lnTo>
                  <a:lnTo>
                    <a:pt x="37" y="47"/>
                  </a:lnTo>
                  <a:lnTo>
                    <a:pt x="48" y="30"/>
                  </a:lnTo>
                  <a:lnTo>
                    <a:pt x="11" y="0"/>
                  </a:lnTo>
                </a:path>
              </a:pathLst>
            </a:custGeom>
            <a:solidFill>
              <a:srgbClr val="FFFFC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Freeform 7"/>
            <p:cNvSpPr>
              <a:spLocks/>
            </p:cNvSpPr>
            <p:nvPr/>
          </p:nvSpPr>
          <p:spPr bwMode="auto">
            <a:xfrm>
              <a:off x="2694" y="2685"/>
              <a:ext cx="59" cy="74"/>
            </a:xfrm>
            <a:custGeom>
              <a:avLst/>
              <a:gdLst>
                <a:gd name="T0" fmla="*/ 13 w 59"/>
                <a:gd name="T1" fmla="*/ 0 h 74"/>
                <a:gd name="T2" fmla="*/ 1 w 59"/>
                <a:gd name="T3" fmla="*/ 41 h 74"/>
                <a:gd name="T4" fmla="*/ 2 w 59"/>
                <a:gd name="T5" fmla="*/ 47 h 74"/>
                <a:gd name="T6" fmla="*/ 0 w 59"/>
                <a:gd name="T7" fmla="*/ 52 h 74"/>
                <a:gd name="T8" fmla="*/ 2 w 59"/>
                <a:gd name="T9" fmla="*/ 57 h 74"/>
                <a:gd name="T10" fmla="*/ 4 w 59"/>
                <a:gd name="T11" fmla="*/ 61 h 74"/>
                <a:gd name="T12" fmla="*/ 5 w 59"/>
                <a:gd name="T13" fmla="*/ 64 h 74"/>
                <a:gd name="T14" fmla="*/ 8 w 59"/>
                <a:gd name="T15" fmla="*/ 67 h 74"/>
                <a:gd name="T16" fmla="*/ 11 w 59"/>
                <a:gd name="T17" fmla="*/ 70 h 74"/>
                <a:gd name="T18" fmla="*/ 15 w 59"/>
                <a:gd name="T19" fmla="*/ 71 h 74"/>
                <a:gd name="T20" fmla="*/ 19 w 59"/>
                <a:gd name="T21" fmla="*/ 73 h 74"/>
                <a:gd name="T22" fmla="*/ 23 w 59"/>
                <a:gd name="T23" fmla="*/ 72 h 74"/>
                <a:gd name="T24" fmla="*/ 27 w 59"/>
                <a:gd name="T25" fmla="*/ 72 h 74"/>
                <a:gd name="T26" fmla="*/ 32 w 59"/>
                <a:gd name="T27" fmla="*/ 71 h 74"/>
                <a:gd name="T28" fmla="*/ 34 w 59"/>
                <a:gd name="T29" fmla="*/ 69 h 74"/>
                <a:gd name="T30" fmla="*/ 37 w 59"/>
                <a:gd name="T31" fmla="*/ 65 h 74"/>
                <a:gd name="T32" fmla="*/ 41 w 59"/>
                <a:gd name="T33" fmla="*/ 61 h 74"/>
                <a:gd name="T34" fmla="*/ 45 w 59"/>
                <a:gd name="T35" fmla="*/ 57 h 74"/>
                <a:gd name="T36" fmla="*/ 58 w 59"/>
                <a:gd name="T37" fmla="*/ 37 h 74"/>
                <a:gd name="T38" fmla="*/ 13 w 59"/>
                <a:gd name="T39" fmla="*/ 0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74"/>
                <a:gd name="T62" fmla="*/ 59 w 59"/>
                <a:gd name="T63" fmla="*/ 74 h 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74">
                  <a:moveTo>
                    <a:pt x="13" y="0"/>
                  </a:moveTo>
                  <a:lnTo>
                    <a:pt x="1" y="41"/>
                  </a:lnTo>
                  <a:lnTo>
                    <a:pt x="2" y="47"/>
                  </a:lnTo>
                  <a:lnTo>
                    <a:pt x="0" y="52"/>
                  </a:lnTo>
                  <a:lnTo>
                    <a:pt x="2" y="57"/>
                  </a:lnTo>
                  <a:lnTo>
                    <a:pt x="4" y="61"/>
                  </a:lnTo>
                  <a:lnTo>
                    <a:pt x="5" y="64"/>
                  </a:lnTo>
                  <a:lnTo>
                    <a:pt x="8" y="67"/>
                  </a:lnTo>
                  <a:lnTo>
                    <a:pt x="11" y="70"/>
                  </a:lnTo>
                  <a:lnTo>
                    <a:pt x="15" y="71"/>
                  </a:lnTo>
                  <a:lnTo>
                    <a:pt x="19" y="73"/>
                  </a:lnTo>
                  <a:lnTo>
                    <a:pt x="23" y="72"/>
                  </a:lnTo>
                  <a:lnTo>
                    <a:pt x="27" y="72"/>
                  </a:lnTo>
                  <a:lnTo>
                    <a:pt x="32" y="71"/>
                  </a:lnTo>
                  <a:lnTo>
                    <a:pt x="34" y="69"/>
                  </a:lnTo>
                  <a:lnTo>
                    <a:pt x="37" y="65"/>
                  </a:lnTo>
                  <a:lnTo>
                    <a:pt x="41" y="61"/>
                  </a:lnTo>
                  <a:lnTo>
                    <a:pt x="45" y="57"/>
                  </a:lnTo>
                  <a:lnTo>
                    <a:pt x="58" y="37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Freeform 8"/>
            <p:cNvSpPr>
              <a:spLocks/>
            </p:cNvSpPr>
            <p:nvPr/>
          </p:nvSpPr>
          <p:spPr bwMode="auto">
            <a:xfrm>
              <a:off x="2777" y="2493"/>
              <a:ext cx="144" cy="143"/>
            </a:xfrm>
            <a:custGeom>
              <a:avLst/>
              <a:gdLst>
                <a:gd name="T0" fmla="*/ 57 w 144"/>
                <a:gd name="T1" fmla="*/ 140 h 143"/>
                <a:gd name="T2" fmla="*/ 72 w 144"/>
                <a:gd name="T3" fmla="*/ 142 h 143"/>
                <a:gd name="T4" fmla="*/ 85 w 144"/>
                <a:gd name="T5" fmla="*/ 142 h 143"/>
                <a:gd name="T6" fmla="*/ 99 w 144"/>
                <a:gd name="T7" fmla="*/ 138 h 143"/>
                <a:gd name="T8" fmla="*/ 111 w 144"/>
                <a:gd name="T9" fmla="*/ 131 h 143"/>
                <a:gd name="T10" fmla="*/ 122 w 144"/>
                <a:gd name="T11" fmla="*/ 123 h 143"/>
                <a:gd name="T12" fmla="*/ 129 w 144"/>
                <a:gd name="T13" fmla="*/ 112 h 143"/>
                <a:gd name="T14" fmla="*/ 138 w 144"/>
                <a:gd name="T15" fmla="*/ 101 h 143"/>
                <a:gd name="T16" fmla="*/ 143 w 144"/>
                <a:gd name="T17" fmla="*/ 86 h 143"/>
                <a:gd name="T18" fmla="*/ 143 w 144"/>
                <a:gd name="T19" fmla="*/ 72 h 143"/>
                <a:gd name="T20" fmla="*/ 143 w 144"/>
                <a:gd name="T21" fmla="*/ 58 h 143"/>
                <a:gd name="T22" fmla="*/ 139 w 144"/>
                <a:gd name="T23" fmla="*/ 45 h 143"/>
                <a:gd name="T24" fmla="*/ 133 w 144"/>
                <a:gd name="T25" fmla="*/ 34 h 143"/>
                <a:gd name="T26" fmla="*/ 125 w 144"/>
                <a:gd name="T27" fmla="*/ 21 h 143"/>
                <a:gd name="T28" fmla="*/ 114 w 144"/>
                <a:gd name="T29" fmla="*/ 13 h 143"/>
                <a:gd name="T30" fmla="*/ 101 w 144"/>
                <a:gd name="T31" fmla="*/ 6 h 143"/>
                <a:gd name="T32" fmla="*/ 87 w 144"/>
                <a:gd name="T33" fmla="*/ 2 h 143"/>
                <a:gd name="T34" fmla="*/ 73 w 144"/>
                <a:gd name="T35" fmla="*/ 0 h 143"/>
                <a:gd name="T36" fmla="*/ 60 w 144"/>
                <a:gd name="T37" fmla="*/ 0 h 143"/>
                <a:gd name="T38" fmla="*/ 46 w 144"/>
                <a:gd name="T39" fmla="*/ 5 h 143"/>
                <a:gd name="T40" fmla="*/ 35 w 144"/>
                <a:gd name="T41" fmla="*/ 10 h 143"/>
                <a:gd name="T42" fmla="*/ 23 w 144"/>
                <a:gd name="T43" fmla="*/ 18 h 143"/>
                <a:gd name="T44" fmla="*/ 14 w 144"/>
                <a:gd name="T45" fmla="*/ 30 h 143"/>
                <a:gd name="T46" fmla="*/ 7 w 144"/>
                <a:gd name="T47" fmla="*/ 41 h 143"/>
                <a:gd name="T48" fmla="*/ 2 w 144"/>
                <a:gd name="T49" fmla="*/ 56 h 143"/>
                <a:gd name="T50" fmla="*/ 0 w 144"/>
                <a:gd name="T51" fmla="*/ 71 h 143"/>
                <a:gd name="T52" fmla="*/ 2 w 144"/>
                <a:gd name="T53" fmla="*/ 84 h 143"/>
                <a:gd name="T54" fmla="*/ 6 w 144"/>
                <a:gd name="T55" fmla="*/ 97 h 143"/>
                <a:gd name="T56" fmla="*/ 12 w 144"/>
                <a:gd name="T57" fmla="*/ 109 h 143"/>
                <a:gd name="T58" fmla="*/ 20 w 144"/>
                <a:gd name="T59" fmla="*/ 121 h 143"/>
                <a:gd name="T60" fmla="*/ 31 w 144"/>
                <a:gd name="T61" fmla="*/ 129 h 143"/>
                <a:gd name="T62" fmla="*/ 43 w 144"/>
                <a:gd name="T63" fmla="*/ 136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43"/>
                <a:gd name="T98" fmla="*/ 144 w 144"/>
                <a:gd name="T99" fmla="*/ 143 h 1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43">
                  <a:moveTo>
                    <a:pt x="50" y="139"/>
                  </a:moveTo>
                  <a:lnTo>
                    <a:pt x="57" y="140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8" y="142"/>
                  </a:lnTo>
                  <a:lnTo>
                    <a:pt x="85" y="142"/>
                  </a:lnTo>
                  <a:lnTo>
                    <a:pt x="92" y="139"/>
                  </a:lnTo>
                  <a:lnTo>
                    <a:pt x="99" y="138"/>
                  </a:lnTo>
                  <a:lnTo>
                    <a:pt x="105" y="134"/>
                  </a:lnTo>
                  <a:lnTo>
                    <a:pt x="111" y="131"/>
                  </a:lnTo>
                  <a:lnTo>
                    <a:pt x="117" y="127"/>
                  </a:lnTo>
                  <a:lnTo>
                    <a:pt x="122" y="123"/>
                  </a:lnTo>
                  <a:lnTo>
                    <a:pt x="126" y="118"/>
                  </a:lnTo>
                  <a:lnTo>
                    <a:pt x="129" y="112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0" y="94"/>
                  </a:lnTo>
                  <a:lnTo>
                    <a:pt x="143" y="86"/>
                  </a:lnTo>
                  <a:lnTo>
                    <a:pt x="143" y="79"/>
                  </a:lnTo>
                  <a:lnTo>
                    <a:pt x="143" y="72"/>
                  </a:lnTo>
                  <a:lnTo>
                    <a:pt x="143" y="65"/>
                  </a:lnTo>
                  <a:lnTo>
                    <a:pt x="143" y="58"/>
                  </a:lnTo>
                  <a:lnTo>
                    <a:pt x="142" y="52"/>
                  </a:lnTo>
                  <a:lnTo>
                    <a:pt x="139" y="45"/>
                  </a:lnTo>
                  <a:lnTo>
                    <a:pt x="137" y="39"/>
                  </a:lnTo>
                  <a:lnTo>
                    <a:pt x="133" y="34"/>
                  </a:lnTo>
                  <a:lnTo>
                    <a:pt x="129" y="27"/>
                  </a:lnTo>
                  <a:lnTo>
                    <a:pt x="125" y="21"/>
                  </a:lnTo>
                  <a:lnTo>
                    <a:pt x="119" y="18"/>
                  </a:lnTo>
                  <a:lnTo>
                    <a:pt x="114" y="13"/>
                  </a:lnTo>
                  <a:lnTo>
                    <a:pt x="108" y="10"/>
                  </a:lnTo>
                  <a:lnTo>
                    <a:pt x="101" y="6"/>
                  </a:lnTo>
                  <a:lnTo>
                    <a:pt x="95" y="3"/>
                  </a:lnTo>
                  <a:lnTo>
                    <a:pt x="87" y="2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0" y="8"/>
                  </a:lnTo>
                  <a:lnTo>
                    <a:pt x="35" y="10"/>
                  </a:lnTo>
                  <a:lnTo>
                    <a:pt x="28" y="15"/>
                  </a:lnTo>
                  <a:lnTo>
                    <a:pt x="23" y="18"/>
                  </a:lnTo>
                  <a:lnTo>
                    <a:pt x="18" y="25"/>
                  </a:lnTo>
                  <a:lnTo>
                    <a:pt x="14" y="30"/>
                  </a:lnTo>
                  <a:lnTo>
                    <a:pt x="10" y="36"/>
                  </a:lnTo>
                  <a:lnTo>
                    <a:pt x="7" y="41"/>
                  </a:lnTo>
                  <a:lnTo>
                    <a:pt x="4" y="49"/>
                  </a:lnTo>
                  <a:lnTo>
                    <a:pt x="2" y="56"/>
                  </a:lnTo>
                  <a:lnTo>
                    <a:pt x="1" y="64"/>
                  </a:lnTo>
                  <a:lnTo>
                    <a:pt x="0" y="71"/>
                  </a:lnTo>
                  <a:lnTo>
                    <a:pt x="1" y="79"/>
                  </a:lnTo>
                  <a:lnTo>
                    <a:pt x="2" y="84"/>
                  </a:lnTo>
                  <a:lnTo>
                    <a:pt x="3" y="91"/>
                  </a:lnTo>
                  <a:lnTo>
                    <a:pt x="6" y="97"/>
                  </a:lnTo>
                  <a:lnTo>
                    <a:pt x="8" y="103"/>
                  </a:lnTo>
                  <a:lnTo>
                    <a:pt x="12" y="109"/>
                  </a:lnTo>
                  <a:lnTo>
                    <a:pt x="16" y="115"/>
                  </a:lnTo>
                  <a:lnTo>
                    <a:pt x="20" y="121"/>
                  </a:lnTo>
                  <a:lnTo>
                    <a:pt x="26" y="124"/>
                  </a:lnTo>
                  <a:lnTo>
                    <a:pt x="31" y="129"/>
                  </a:lnTo>
                  <a:lnTo>
                    <a:pt x="36" y="132"/>
                  </a:lnTo>
                  <a:lnTo>
                    <a:pt x="43" y="136"/>
                  </a:lnTo>
                  <a:lnTo>
                    <a:pt x="50" y="13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3" name="Freeform 9"/>
            <p:cNvSpPr>
              <a:spLocks/>
            </p:cNvSpPr>
            <p:nvPr/>
          </p:nvSpPr>
          <p:spPr bwMode="auto">
            <a:xfrm>
              <a:off x="2776" y="2494"/>
              <a:ext cx="154" cy="154"/>
            </a:xfrm>
            <a:custGeom>
              <a:avLst/>
              <a:gdLst>
                <a:gd name="T0" fmla="*/ 53 w 154"/>
                <a:gd name="T1" fmla="*/ 149 h 154"/>
                <a:gd name="T2" fmla="*/ 68 w 154"/>
                <a:gd name="T3" fmla="*/ 152 h 154"/>
                <a:gd name="T4" fmla="*/ 82 w 154"/>
                <a:gd name="T5" fmla="*/ 151 h 154"/>
                <a:gd name="T6" fmla="*/ 98 w 154"/>
                <a:gd name="T7" fmla="*/ 149 h 154"/>
                <a:gd name="T8" fmla="*/ 111 w 154"/>
                <a:gd name="T9" fmla="*/ 145 h 154"/>
                <a:gd name="T10" fmla="*/ 123 w 154"/>
                <a:gd name="T11" fmla="*/ 137 h 154"/>
                <a:gd name="T12" fmla="*/ 134 w 154"/>
                <a:gd name="T13" fmla="*/ 126 h 154"/>
                <a:gd name="T14" fmla="*/ 143 w 154"/>
                <a:gd name="T15" fmla="*/ 113 h 154"/>
                <a:gd name="T16" fmla="*/ 149 w 154"/>
                <a:gd name="T17" fmla="*/ 101 h 154"/>
                <a:gd name="T18" fmla="*/ 153 w 154"/>
                <a:gd name="T19" fmla="*/ 85 h 154"/>
                <a:gd name="T20" fmla="*/ 153 w 154"/>
                <a:gd name="T21" fmla="*/ 70 h 154"/>
                <a:gd name="T22" fmla="*/ 150 w 154"/>
                <a:gd name="T23" fmla="*/ 56 h 154"/>
                <a:gd name="T24" fmla="*/ 145 w 154"/>
                <a:gd name="T25" fmla="*/ 42 h 154"/>
                <a:gd name="T26" fmla="*/ 137 w 154"/>
                <a:gd name="T27" fmla="*/ 29 h 154"/>
                <a:gd name="T28" fmla="*/ 126 w 154"/>
                <a:gd name="T29" fmla="*/ 18 h 154"/>
                <a:gd name="T30" fmla="*/ 115 w 154"/>
                <a:gd name="T31" fmla="*/ 10 h 154"/>
                <a:gd name="T32" fmla="*/ 100 w 154"/>
                <a:gd name="T33" fmla="*/ 4 h 154"/>
                <a:gd name="T34" fmla="*/ 85 w 154"/>
                <a:gd name="T35" fmla="*/ 0 h 154"/>
                <a:gd name="T36" fmla="*/ 71 w 154"/>
                <a:gd name="T37" fmla="*/ 0 h 154"/>
                <a:gd name="T38" fmla="*/ 55 w 154"/>
                <a:gd name="T39" fmla="*/ 3 h 154"/>
                <a:gd name="T40" fmla="*/ 41 w 154"/>
                <a:gd name="T41" fmla="*/ 8 h 154"/>
                <a:gd name="T42" fmla="*/ 30 w 154"/>
                <a:gd name="T43" fmla="*/ 16 h 154"/>
                <a:gd name="T44" fmla="*/ 19 w 154"/>
                <a:gd name="T45" fmla="*/ 27 h 154"/>
                <a:gd name="T46" fmla="*/ 10 w 154"/>
                <a:gd name="T47" fmla="*/ 39 h 154"/>
                <a:gd name="T48" fmla="*/ 4 w 154"/>
                <a:gd name="T49" fmla="*/ 53 h 154"/>
                <a:gd name="T50" fmla="*/ 0 w 154"/>
                <a:gd name="T51" fmla="*/ 69 h 154"/>
                <a:gd name="T52" fmla="*/ 0 w 154"/>
                <a:gd name="T53" fmla="*/ 84 h 154"/>
                <a:gd name="T54" fmla="*/ 3 w 154"/>
                <a:gd name="T55" fmla="*/ 98 h 154"/>
                <a:gd name="T56" fmla="*/ 7 w 154"/>
                <a:gd name="T57" fmla="*/ 111 h 154"/>
                <a:gd name="T58" fmla="*/ 16 w 154"/>
                <a:gd name="T59" fmla="*/ 122 h 154"/>
                <a:gd name="T60" fmla="*/ 27 w 154"/>
                <a:gd name="T61" fmla="*/ 133 h 154"/>
                <a:gd name="T62" fmla="*/ 38 w 154"/>
                <a:gd name="T63" fmla="*/ 142 h 154"/>
                <a:gd name="T64" fmla="*/ 53 w 154"/>
                <a:gd name="T65" fmla="*/ 149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"/>
                <a:gd name="T100" fmla="*/ 0 h 154"/>
                <a:gd name="T101" fmla="*/ 154 w 154"/>
                <a:gd name="T102" fmla="*/ 154 h 1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" h="154">
                  <a:moveTo>
                    <a:pt x="53" y="149"/>
                  </a:moveTo>
                  <a:lnTo>
                    <a:pt x="53" y="149"/>
                  </a:lnTo>
                  <a:lnTo>
                    <a:pt x="60" y="150"/>
                  </a:lnTo>
                  <a:lnTo>
                    <a:pt x="68" y="152"/>
                  </a:lnTo>
                  <a:lnTo>
                    <a:pt x="75" y="153"/>
                  </a:lnTo>
                  <a:lnTo>
                    <a:pt x="82" y="151"/>
                  </a:lnTo>
                  <a:lnTo>
                    <a:pt x="91" y="151"/>
                  </a:lnTo>
                  <a:lnTo>
                    <a:pt x="98" y="149"/>
                  </a:lnTo>
                  <a:lnTo>
                    <a:pt x="105" y="147"/>
                  </a:lnTo>
                  <a:lnTo>
                    <a:pt x="111" y="145"/>
                  </a:lnTo>
                  <a:lnTo>
                    <a:pt x="117" y="140"/>
                  </a:lnTo>
                  <a:lnTo>
                    <a:pt x="123" y="137"/>
                  </a:lnTo>
                  <a:lnTo>
                    <a:pt x="130" y="131"/>
                  </a:lnTo>
                  <a:lnTo>
                    <a:pt x="134" y="126"/>
                  </a:lnTo>
                  <a:lnTo>
                    <a:pt x="139" y="120"/>
                  </a:lnTo>
                  <a:lnTo>
                    <a:pt x="143" y="113"/>
                  </a:lnTo>
                  <a:lnTo>
                    <a:pt x="147" y="108"/>
                  </a:lnTo>
                  <a:lnTo>
                    <a:pt x="149" y="101"/>
                  </a:lnTo>
                  <a:lnTo>
                    <a:pt x="152" y="93"/>
                  </a:lnTo>
                  <a:lnTo>
                    <a:pt x="153" y="85"/>
                  </a:lnTo>
                  <a:lnTo>
                    <a:pt x="152" y="78"/>
                  </a:lnTo>
                  <a:lnTo>
                    <a:pt x="153" y="70"/>
                  </a:lnTo>
                  <a:lnTo>
                    <a:pt x="152" y="63"/>
                  </a:lnTo>
                  <a:lnTo>
                    <a:pt x="150" y="56"/>
                  </a:lnTo>
                  <a:lnTo>
                    <a:pt x="147" y="48"/>
                  </a:lnTo>
                  <a:lnTo>
                    <a:pt x="145" y="42"/>
                  </a:lnTo>
                  <a:lnTo>
                    <a:pt x="141" y="36"/>
                  </a:lnTo>
                  <a:lnTo>
                    <a:pt x="137" y="29"/>
                  </a:lnTo>
                  <a:lnTo>
                    <a:pt x="132" y="24"/>
                  </a:lnTo>
                  <a:lnTo>
                    <a:pt x="126" y="18"/>
                  </a:lnTo>
                  <a:lnTo>
                    <a:pt x="120" y="15"/>
                  </a:lnTo>
                  <a:lnTo>
                    <a:pt x="115" y="10"/>
                  </a:lnTo>
                  <a:lnTo>
                    <a:pt x="107" y="6"/>
                  </a:lnTo>
                  <a:lnTo>
                    <a:pt x="100" y="4"/>
                  </a:lnTo>
                  <a:lnTo>
                    <a:pt x="93" y="2"/>
                  </a:lnTo>
                  <a:lnTo>
                    <a:pt x="85" y="0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2" y="1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1" y="8"/>
                  </a:lnTo>
                  <a:lnTo>
                    <a:pt x="35" y="11"/>
                  </a:lnTo>
                  <a:lnTo>
                    <a:pt x="30" y="16"/>
                  </a:lnTo>
                  <a:lnTo>
                    <a:pt x="23" y="20"/>
                  </a:lnTo>
                  <a:lnTo>
                    <a:pt x="19" y="27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6" y="45"/>
                  </a:lnTo>
                  <a:lnTo>
                    <a:pt x="4" y="53"/>
                  </a:lnTo>
                  <a:lnTo>
                    <a:pt x="1" y="60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0"/>
                  </a:lnTo>
                  <a:lnTo>
                    <a:pt x="3" y="98"/>
                  </a:lnTo>
                  <a:lnTo>
                    <a:pt x="5" y="103"/>
                  </a:lnTo>
                  <a:lnTo>
                    <a:pt x="7" y="111"/>
                  </a:lnTo>
                  <a:lnTo>
                    <a:pt x="12" y="118"/>
                  </a:lnTo>
                  <a:lnTo>
                    <a:pt x="16" y="122"/>
                  </a:lnTo>
                  <a:lnTo>
                    <a:pt x="21" y="128"/>
                  </a:lnTo>
                  <a:lnTo>
                    <a:pt x="27" y="133"/>
                  </a:lnTo>
                  <a:lnTo>
                    <a:pt x="33" y="139"/>
                  </a:lnTo>
                  <a:lnTo>
                    <a:pt x="38" y="142"/>
                  </a:lnTo>
                  <a:lnTo>
                    <a:pt x="46" y="146"/>
                  </a:lnTo>
                  <a:lnTo>
                    <a:pt x="53" y="1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4" name="Freeform 10"/>
            <p:cNvSpPr>
              <a:spLocks/>
            </p:cNvSpPr>
            <p:nvPr/>
          </p:nvSpPr>
          <p:spPr bwMode="auto">
            <a:xfrm>
              <a:off x="2741" y="2602"/>
              <a:ext cx="168" cy="97"/>
            </a:xfrm>
            <a:custGeom>
              <a:avLst/>
              <a:gdLst>
                <a:gd name="T0" fmla="*/ 30 w 168"/>
                <a:gd name="T1" fmla="*/ 5 h 97"/>
                <a:gd name="T2" fmla="*/ 34 w 168"/>
                <a:gd name="T3" fmla="*/ 9 h 97"/>
                <a:gd name="T4" fmla="*/ 37 w 168"/>
                <a:gd name="T5" fmla="*/ 15 h 97"/>
                <a:gd name="T6" fmla="*/ 41 w 168"/>
                <a:gd name="T7" fmla="*/ 23 h 97"/>
                <a:gd name="T8" fmla="*/ 46 w 168"/>
                <a:gd name="T9" fmla="*/ 29 h 97"/>
                <a:gd name="T10" fmla="*/ 54 w 168"/>
                <a:gd name="T11" fmla="*/ 36 h 97"/>
                <a:gd name="T12" fmla="*/ 62 w 168"/>
                <a:gd name="T13" fmla="*/ 43 h 97"/>
                <a:gd name="T14" fmla="*/ 72 w 168"/>
                <a:gd name="T15" fmla="*/ 48 h 97"/>
                <a:gd name="T16" fmla="*/ 87 w 168"/>
                <a:gd name="T17" fmla="*/ 53 h 97"/>
                <a:gd name="T18" fmla="*/ 100 w 168"/>
                <a:gd name="T19" fmla="*/ 55 h 97"/>
                <a:gd name="T20" fmla="*/ 109 w 168"/>
                <a:gd name="T21" fmla="*/ 55 h 97"/>
                <a:gd name="T22" fmla="*/ 120 w 168"/>
                <a:gd name="T23" fmla="*/ 55 h 97"/>
                <a:gd name="T24" fmla="*/ 127 w 168"/>
                <a:gd name="T25" fmla="*/ 53 h 97"/>
                <a:gd name="T26" fmla="*/ 134 w 168"/>
                <a:gd name="T27" fmla="*/ 51 h 97"/>
                <a:gd name="T28" fmla="*/ 141 w 168"/>
                <a:gd name="T29" fmla="*/ 48 h 97"/>
                <a:gd name="T30" fmla="*/ 146 w 168"/>
                <a:gd name="T31" fmla="*/ 45 h 97"/>
                <a:gd name="T32" fmla="*/ 155 w 168"/>
                <a:gd name="T33" fmla="*/ 46 h 97"/>
                <a:gd name="T34" fmla="*/ 161 w 168"/>
                <a:gd name="T35" fmla="*/ 49 h 97"/>
                <a:gd name="T36" fmla="*/ 165 w 168"/>
                <a:gd name="T37" fmla="*/ 55 h 97"/>
                <a:gd name="T38" fmla="*/ 166 w 168"/>
                <a:gd name="T39" fmla="*/ 62 h 97"/>
                <a:gd name="T40" fmla="*/ 165 w 168"/>
                <a:gd name="T41" fmla="*/ 69 h 97"/>
                <a:gd name="T42" fmla="*/ 160 w 168"/>
                <a:gd name="T43" fmla="*/ 75 h 97"/>
                <a:gd name="T44" fmla="*/ 154 w 168"/>
                <a:gd name="T45" fmla="*/ 83 h 97"/>
                <a:gd name="T46" fmla="*/ 146 w 168"/>
                <a:gd name="T47" fmla="*/ 88 h 97"/>
                <a:gd name="T48" fmla="*/ 134 w 168"/>
                <a:gd name="T49" fmla="*/ 92 h 97"/>
                <a:gd name="T50" fmla="*/ 124 w 168"/>
                <a:gd name="T51" fmla="*/ 95 h 97"/>
                <a:gd name="T52" fmla="*/ 111 w 168"/>
                <a:gd name="T53" fmla="*/ 95 h 97"/>
                <a:gd name="T54" fmla="*/ 98 w 168"/>
                <a:gd name="T55" fmla="*/ 96 h 97"/>
                <a:gd name="T56" fmla="*/ 87 w 168"/>
                <a:gd name="T57" fmla="*/ 93 h 97"/>
                <a:gd name="T58" fmla="*/ 76 w 168"/>
                <a:gd name="T59" fmla="*/ 92 h 97"/>
                <a:gd name="T60" fmla="*/ 67 w 168"/>
                <a:gd name="T61" fmla="*/ 90 h 97"/>
                <a:gd name="T62" fmla="*/ 62 w 168"/>
                <a:gd name="T63" fmla="*/ 88 h 97"/>
                <a:gd name="T64" fmla="*/ 60 w 168"/>
                <a:gd name="T65" fmla="*/ 88 h 97"/>
                <a:gd name="T66" fmla="*/ 57 w 168"/>
                <a:gd name="T67" fmla="*/ 86 h 97"/>
                <a:gd name="T68" fmla="*/ 52 w 168"/>
                <a:gd name="T69" fmla="*/ 84 h 97"/>
                <a:gd name="T70" fmla="*/ 47 w 168"/>
                <a:gd name="T71" fmla="*/ 82 h 97"/>
                <a:gd name="T72" fmla="*/ 40 w 168"/>
                <a:gd name="T73" fmla="*/ 77 h 97"/>
                <a:gd name="T74" fmla="*/ 31 w 168"/>
                <a:gd name="T75" fmla="*/ 72 h 97"/>
                <a:gd name="T76" fmla="*/ 24 w 168"/>
                <a:gd name="T77" fmla="*/ 65 h 97"/>
                <a:gd name="T78" fmla="*/ 16 w 168"/>
                <a:gd name="T79" fmla="*/ 59 h 97"/>
                <a:gd name="T80" fmla="*/ 8 w 168"/>
                <a:gd name="T81" fmla="*/ 44 h 97"/>
                <a:gd name="T82" fmla="*/ 1 w 168"/>
                <a:gd name="T83" fmla="*/ 27 h 97"/>
                <a:gd name="T84" fmla="*/ 0 w 168"/>
                <a:gd name="T85" fmla="*/ 16 h 97"/>
                <a:gd name="T86" fmla="*/ 4 w 168"/>
                <a:gd name="T87" fmla="*/ 8 h 97"/>
                <a:gd name="T88" fmla="*/ 9 w 168"/>
                <a:gd name="T89" fmla="*/ 3 h 97"/>
                <a:gd name="T90" fmla="*/ 15 w 168"/>
                <a:gd name="T91" fmla="*/ 1 h 97"/>
                <a:gd name="T92" fmla="*/ 22 w 168"/>
                <a:gd name="T93" fmla="*/ 1 h 97"/>
                <a:gd name="T94" fmla="*/ 26 w 168"/>
                <a:gd name="T95" fmla="*/ 1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97"/>
                <a:gd name="T146" fmla="*/ 168 w 168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97">
                  <a:moveTo>
                    <a:pt x="27" y="1"/>
                  </a:moveTo>
                  <a:lnTo>
                    <a:pt x="30" y="5"/>
                  </a:lnTo>
                  <a:lnTo>
                    <a:pt x="31" y="7"/>
                  </a:lnTo>
                  <a:lnTo>
                    <a:pt x="34" y="9"/>
                  </a:lnTo>
                  <a:lnTo>
                    <a:pt x="35" y="12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41" y="23"/>
                  </a:lnTo>
                  <a:lnTo>
                    <a:pt x="43" y="26"/>
                  </a:lnTo>
                  <a:lnTo>
                    <a:pt x="46" y="29"/>
                  </a:lnTo>
                  <a:lnTo>
                    <a:pt x="50" y="33"/>
                  </a:lnTo>
                  <a:lnTo>
                    <a:pt x="54" y="36"/>
                  </a:lnTo>
                  <a:lnTo>
                    <a:pt x="57" y="39"/>
                  </a:lnTo>
                  <a:lnTo>
                    <a:pt x="62" y="43"/>
                  </a:lnTo>
                  <a:lnTo>
                    <a:pt x="66" y="45"/>
                  </a:lnTo>
                  <a:lnTo>
                    <a:pt x="72" y="48"/>
                  </a:ln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9" y="55"/>
                  </a:lnTo>
                  <a:lnTo>
                    <a:pt x="115" y="55"/>
                  </a:lnTo>
                  <a:lnTo>
                    <a:pt x="120" y="55"/>
                  </a:lnTo>
                  <a:lnTo>
                    <a:pt x="124" y="54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4" y="51"/>
                  </a:lnTo>
                  <a:lnTo>
                    <a:pt x="138" y="49"/>
                  </a:lnTo>
                  <a:lnTo>
                    <a:pt x="141" y="48"/>
                  </a:lnTo>
                  <a:lnTo>
                    <a:pt x="143" y="47"/>
                  </a:lnTo>
                  <a:lnTo>
                    <a:pt x="146" y="45"/>
                  </a:lnTo>
                  <a:lnTo>
                    <a:pt x="149" y="44"/>
                  </a:lnTo>
                  <a:lnTo>
                    <a:pt x="155" y="46"/>
                  </a:lnTo>
                  <a:lnTo>
                    <a:pt x="157" y="48"/>
                  </a:lnTo>
                  <a:lnTo>
                    <a:pt x="161" y="49"/>
                  </a:lnTo>
                  <a:lnTo>
                    <a:pt x="164" y="51"/>
                  </a:lnTo>
                  <a:lnTo>
                    <a:pt x="165" y="55"/>
                  </a:lnTo>
                  <a:lnTo>
                    <a:pt x="167" y="57"/>
                  </a:lnTo>
                  <a:lnTo>
                    <a:pt x="166" y="62"/>
                  </a:lnTo>
                  <a:lnTo>
                    <a:pt x="166" y="65"/>
                  </a:lnTo>
                  <a:lnTo>
                    <a:pt x="165" y="69"/>
                  </a:lnTo>
                  <a:lnTo>
                    <a:pt x="163" y="72"/>
                  </a:lnTo>
                  <a:lnTo>
                    <a:pt x="160" y="75"/>
                  </a:lnTo>
                  <a:lnTo>
                    <a:pt x="158" y="79"/>
                  </a:lnTo>
                  <a:lnTo>
                    <a:pt x="154" y="83"/>
                  </a:lnTo>
                  <a:lnTo>
                    <a:pt x="150" y="86"/>
                  </a:lnTo>
                  <a:lnTo>
                    <a:pt x="146" y="88"/>
                  </a:lnTo>
                  <a:lnTo>
                    <a:pt x="141" y="90"/>
                  </a:lnTo>
                  <a:lnTo>
                    <a:pt x="134" y="92"/>
                  </a:lnTo>
                  <a:lnTo>
                    <a:pt x="129" y="94"/>
                  </a:lnTo>
                  <a:lnTo>
                    <a:pt x="124" y="95"/>
                  </a:lnTo>
                  <a:lnTo>
                    <a:pt x="117" y="96"/>
                  </a:lnTo>
                  <a:lnTo>
                    <a:pt x="111" y="95"/>
                  </a:lnTo>
                  <a:lnTo>
                    <a:pt x="104" y="96"/>
                  </a:lnTo>
                  <a:lnTo>
                    <a:pt x="98" y="96"/>
                  </a:lnTo>
                  <a:lnTo>
                    <a:pt x="92" y="94"/>
                  </a:lnTo>
                  <a:lnTo>
                    <a:pt x="87" y="93"/>
                  </a:lnTo>
                  <a:lnTo>
                    <a:pt x="81" y="93"/>
                  </a:lnTo>
                  <a:lnTo>
                    <a:pt x="76" y="92"/>
                  </a:lnTo>
                  <a:lnTo>
                    <a:pt x="71" y="90"/>
                  </a:lnTo>
                  <a:lnTo>
                    <a:pt x="67" y="90"/>
                  </a:lnTo>
                  <a:lnTo>
                    <a:pt x="64" y="89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0" y="88"/>
                  </a:lnTo>
                  <a:lnTo>
                    <a:pt x="58" y="87"/>
                  </a:lnTo>
                  <a:lnTo>
                    <a:pt x="57" y="86"/>
                  </a:lnTo>
                  <a:lnTo>
                    <a:pt x="55" y="85"/>
                  </a:lnTo>
                  <a:lnTo>
                    <a:pt x="52" y="84"/>
                  </a:lnTo>
                  <a:lnTo>
                    <a:pt x="50" y="82"/>
                  </a:lnTo>
                  <a:lnTo>
                    <a:pt x="47" y="82"/>
                  </a:lnTo>
                  <a:lnTo>
                    <a:pt x="44" y="79"/>
                  </a:lnTo>
                  <a:lnTo>
                    <a:pt x="40" y="77"/>
                  </a:lnTo>
                  <a:lnTo>
                    <a:pt x="36" y="76"/>
                  </a:lnTo>
                  <a:lnTo>
                    <a:pt x="31" y="72"/>
                  </a:lnTo>
                  <a:lnTo>
                    <a:pt x="29" y="69"/>
                  </a:lnTo>
                  <a:lnTo>
                    <a:pt x="24" y="65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4" y="54"/>
                  </a:lnTo>
                  <a:lnTo>
                    <a:pt x="8" y="44"/>
                  </a:lnTo>
                  <a:lnTo>
                    <a:pt x="3" y="35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8"/>
                  </a:lnTo>
                  <a:lnTo>
                    <a:pt x="7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5" name="Freeform 11"/>
            <p:cNvSpPr>
              <a:spLocks/>
            </p:cNvSpPr>
            <p:nvPr/>
          </p:nvSpPr>
          <p:spPr bwMode="auto">
            <a:xfrm>
              <a:off x="2739" y="2603"/>
              <a:ext cx="179" cy="107"/>
            </a:xfrm>
            <a:custGeom>
              <a:avLst/>
              <a:gdLst>
                <a:gd name="T0" fmla="*/ 30 w 179"/>
                <a:gd name="T1" fmla="*/ 0 h 107"/>
                <a:gd name="T2" fmla="*/ 35 w 179"/>
                <a:gd name="T3" fmla="*/ 7 h 107"/>
                <a:gd name="T4" fmla="*/ 38 w 179"/>
                <a:gd name="T5" fmla="*/ 13 h 107"/>
                <a:gd name="T6" fmla="*/ 43 w 179"/>
                <a:gd name="T7" fmla="*/ 20 h 107"/>
                <a:gd name="T8" fmla="*/ 47 w 179"/>
                <a:gd name="T9" fmla="*/ 29 h 107"/>
                <a:gd name="T10" fmla="*/ 53 w 179"/>
                <a:gd name="T11" fmla="*/ 37 h 107"/>
                <a:gd name="T12" fmla="*/ 62 w 179"/>
                <a:gd name="T13" fmla="*/ 43 h 107"/>
                <a:gd name="T14" fmla="*/ 72 w 179"/>
                <a:gd name="T15" fmla="*/ 49 h 107"/>
                <a:gd name="T16" fmla="*/ 85 w 179"/>
                <a:gd name="T17" fmla="*/ 56 h 107"/>
                <a:gd name="T18" fmla="*/ 101 w 179"/>
                <a:gd name="T19" fmla="*/ 59 h 107"/>
                <a:gd name="T20" fmla="*/ 112 w 179"/>
                <a:gd name="T21" fmla="*/ 61 h 107"/>
                <a:gd name="T22" fmla="*/ 123 w 179"/>
                <a:gd name="T23" fmla="*/ 60 h 107"/>
                <a:gd name="T24" fmla="*/ 132 w 179"/>
                <a:gd name="T25" fmla="*/ 59 h 107"/>
                <a:gd name="T26" fmla="*/ 139 w 179"/>
                <a:gd name="T27" fmla="*/ 56 h 107"/>
                <a:gd name="T28" fmla="*/ 146 w 179"/>
                <a:gd name="T29" fmla="*/ 52 h 107"/>
                <a:gd name="T30" fmla="*/ 152 w 179"/>
                <a:gd name="T31" fmla="*/ 49 h 107"/>
                <a:gd name="T32" fmla="*/ 159 w 179"/>
                <a:gd name="T33" fmla="*/ 46 h 107"/>
                <a:gd name="T34" fmla="*/ 168 w 179"/>
                <a:gd name="T35" fmla="*/ 50 h 107"/>
                <a:gd name="T36" fmla="*/ 176 w 179"/>
                <a:gd name="T37" fmla="*/ 54 h 107"/>
                <a:gd name="T38" fmla="*/ 177 w 179"/>
                <a:gd name="T39" fmla="*/ 62 h 107"/>
                <a:gd name="T40" fmla="*/ 178 w 179"/>
                <a:gd name="T41" fmla="*/ 69 h 107"/>
                <a:gd name="T42" fmla="*/ 174 w 179"/>
                <a:gd name="T43" fmla="*/ 77 h 107"/>
                <a:gd name="T44" fmla="*/ 167 w 179"/>
                <a:gd name="T45" fmla="*/ 86 h 107"/>
                <a:gd name="T46" fmla="*/ 158 w 179"/>
                <a:gd name="T47" fmla="*/ 92 h 107"/>
                <a:gd name="T48" fmla="*/ 149 w 179"/>
                <a:gd name="T49" fmla="*/ 98 h 107"/>
                <a:gd name="T50" fmla="*/ 137 w 179"/>
                <a:gd name="T51" fmla="*/ 103 h 107"/>
                <a:gd name="T52" fmla="*/ 124 w 179"/>
                <a:gd name="T53" fmla="*/ 105 h 107"/>
                <a:gd name="T54" fmla="*/ 110 w 179"/>
                <a:gd name="T55" fmla="*/ 105 h 107"/>
                <a:gd name="T56" fmla="*/ 97 w 179"/>
                <a:gd name="T57" fmla="*/ 105 h 107"/>
                <a:gd name="T58" fmla="*/ 86 w 179"/>
                <a:gd name="T59" fmla="*/ 103 h 107"/>
                <a:gd name="T60" fmla="*/ 75 w 179"/>
                <a:gd name="T61" fmla="*/ 101 h 107"/>
                <a:gd name="T62" fmla="*/ 68 w 179"/>
                <a:gd name="T63" fmla="*/ 99 h 107"/>
                <a:gd name="T64" fmla="*/ 65 w 179"/>
                <a:gd name="T65" fmla="*/ 98 h 107"/>
                <a:gd name="T66" fmla="*/ 62 w 179"/>
                <a:gd name="T67" fmla="*/ 97 h 107"/>
                <a:gd name="T68" fmla="*/ 58 w 179"/>
                <a:gd name="T69" fmla="*/ 96 h 107"/>
                <a:gd name="T70" fmla="*/ 52 w 179"/>
                <a:gd name="T71" fmla="*/ 92 h 107"/>
                <a:gd name="T72" fmla="*/ 46 w 179"/>
                <a:gd name="T73" fmla="*/ 89 h 107"/>
                <a:gd name="T74" fmla="*/ 38 w 179"/>
                <a:gd name="T75" fmla="*/ 85 h 107"/>
                <a:gd name="T76" fmla="*/ 30 w 179"/>
                <a:gd name="T77" fmla="*/ 77 h 107"/>
                <a:gd name="T78" fmla="*/ 21 w 179"/>
                <a:gd name="T79" fmla="*/ 69 h 107"/>
                <a:gd name="T80" fmla="*/ 14 w 179"/>
                <a:gd name="T81" fmla="*/ 60 h 107"/>
                <a:gd name="T82" fmla="*/ 4 w 179"/>
                <a:gd name="T83" fmla="*/ 39 h 107"/>
                <a:gd name="T84" fmla="*/ 0 w 179"/>
                <a:gd name="T85" fmla="*/ 24 h 107"/>
                <a:gd name="T86" fmla="*/ 2 w 179"/>
                <a:gd name="T87" fmla="*/ 13 h 107"/>
                <a:gd name="T88" fmla="*/ 8 w 179"/>
                <a:gd name="T89" fmla="*/ 6 h 107"/>
                <a:gd name="T90" fmla="*/ 15 w 179"/>
                <a:gd name="T91" fmla="*/ 2 h 107"/>
                <a:gd name="T92" fmla="*/ 23 w 179"/>
                <a:gd name="T93" fmla="*/ 2 h 107"/>
                <a:gd name="T94" fmla="*/ 28 w 179"/>
                <a:gd name="T95" fmla="*/ 0 h 107"/>
                <a:gd name="T96" fmla="*/ 30 w 179"/>
                <a:gd name="T97" fmla="*/ 0 h 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107"/>
                <a:gd name="T149" fmla="*/ 179 w 179"/>
                <a:gd name="T150" fmla="*/ 107 h 1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107">
                  <a:moveTo>
                    <a:pt x="30" y="0"/>
                  </a:moveTo>
                  <a:lnTo>
                    <a:pt x="30" y="0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7" y="9"/>
                  </a:lnTo>
                  <a:lnTo>
                    <a:pt x="38" y="13"/>
                  </a:lnTo>
                  <a:lnTo>
                    <a:pt x="40" y="17"/>
                  </a:lnTo>
                  <a:lnTo>
                    <a:pt x="43" y="20"/>
                  </a:lnTo>
                  <a:lnTo>
                    <a:pt x="44" y="25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7"/>
                  </a:lnTo>
                  <a:lnTo>
                    <a:pt x="57" y="39"/>
                  </a:lnTo>
                  <a:lnTo>
                    <a:pt x="62" y="43"/>
                  </a:lnTo>
                  <a:lnTo>
                    <a:pt x="66" y="47"/>
                  </a:lnTo>
                  <a:lnTo>
                    <a:pt x="72" y="49"/>
                  </a:lnTo>
                  <a:lnTo>
                    <a:pt x="77" y="53"/>
                  </a:lnTo>
                  <a:lnTo>
                    <a:pt x="85" y="56"/>
                  </a:lnTo>
                  <a:lnTo>
                    <a:pt x="93" y="57"/>
                  </a:lnTo>
                  <a:lnTo>
                    <a:pt x="101" y="59"/>
                  </a:lnTo>
                  <a:lnTo>
                    <a:pt x="106" y="59"/>
                  </a:lnTo>
                  <a:lnTo>
                    <a:pt x="112" y="61"/>
                  </a:lnTo>
                  <a:lnTo>
                    <a:pt x="117" y="60"/>
                  </a:lnTo>
                  <a:lnTo>
                    <a:pt x="123" y="60"/>
                  </a:lnTo>
                  <a:lnTo>
                    <a:pt x="127" y="59"/>
                  </a:lnTo>
                  <a:lnTo>
                    <a:pt x="132" y="59"/>
                  </a:lnTo>
                  <a:lnTo>
                    <a:pt x="135" y="57"/>
                  </a:lnTo>
                  <a:lnTo>
                    <a:pt x="139" y="56"/>
                  </a:lnTo>
                  <a:lnTo>
                    <a:pt x="143" y="54"/>
                  </a:lnTo>
                  <a:lnTo>
                    <a:pt x="146" y="52"/>
                  </a:lnTo>
                  <a:lnTo>
                    <a:pt x="150" y="51"/>
                  </a:lnTo>
                  <a:lnTo>
                    <a:pt x="152" y="49"/>
                  </a:lnTo>
                  <a:lnTo>
                    <a:pt x="156" y="47"/>
                  </a:lnTo>
                  <a:lnTo>
                    <a:pt x="159" y="46"/>
                  </a:lnTo>
                  <a:lnTo>
                    <a:pt x="165" y="47"/>
                  </a:lnTo>
                  <a:lnTo>
                    <a:pt x="168" y="50"/>
                  </a:lnTo>
                  <a:lnTo>
                    <a:pt x="172" y="52"/>
                  </a:lnTo>
                  <a:lnTo>
                    <a:pt x="176" y="54"/>
                  </a:lnTo>
                  <a:lnTo>
                    <a:pt x="177" y="57"/>
                  </a:lnTo>
                  <a:lnTo>
                    <a:pt x="177" y="62"/>
                  </a:lnTo>
                  <a:lnTo>
                    <a:pt x="177" y="66"/>
                  </a:lnTo>
                  <a:lnTo>
                    <a:pt x="178" y="69"/>
                  </a:lnTo>
                  <a:lnTo>
                    <a:pt x="176" y="74"/>
                  </a:lnTo>
                  <a:lnTo>
                    <a:pt x="174" y="77"/>
                  </a:lnTo>
                  <a:lnTo>
                    <a:pt x="171" y="82"/>
                  </a:lnTo>
                  <a:lnTo>
                    <a:pt x="167" y="86"/>
                  </a:lnTo>
                  <a:lnTo>
                    <a:pt x="165" y="90"/>
                  </a:lnTo>
                  <a:lnTo>
                    <a:pt x="158" y="92"/>
                  </a:lnTo>
                  <a:lnTo>
                    <a:pt x="154" y="96"/>
                  </a:lnTo>
                  <a:lnTo>
                    <a:pt x="149" y="98"/>
                  </a:lnTo>
                  <a:lnTo>
                    <a:pt x="143" y="101"/>
                  </a:lnTo>
                  <a:lnTo>
                    <a:pt x="137" y="103"/>
                  </a:lnTo>
                  <a:lnTo>
                    <a:pt x="130" y="105"/>
                  </a:lnTo>
                  <a:lnTo>
                    <a:pt x="124" y="105"/>
                  </a:lnTo>
                  <a:lnTo>
                    <a:pt x="118" y="106"/>
                  </a:lnTo>
                  <a:lnTo>
                    <a:pt x="110" y="105"/>
                  </a:lnTo>
                  <a:lnTo>
                    <a:pt x="104" y="106"/>
                  </a:lnTo>
                  <a:lnTo>
                    <a:pt x="97" y="105"/>
                  </a:lnTo>
                  <a:lnTo>
                    <a:pt x="90" y="103"/>
                  </a:lnTo>
                  <a:lnTo>
                    <a:pt x="86" y="103"/>
                  </a:lnTo>
                  <a:lnTo>
                    <a:pt x="80" y="102"/>
                  </a:lnTo>
                  <a:lnTo>
                    <a:pt x="75" y="101"/>
                  </a:lnTo>
                  <a:lnTo>
                    <a:pt x="71" y="101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5" y="98"/>
                  </a:lnTo>
                  <a:lnTo>
                    <a:pt x="64" y="98"/>
                  </a:lnTo>
                  <a:lnTo>
                    <a:pt x="62" y="97"/>
                  </a:lnTo>
                  <a:lnTo>
                    <a:pt x="60" y="96"/>
                  </a:lnTo>
                  <a:lnTo>
                    <a:pt x="58" y="96"/>
                  </a:lnTo>
                  <a:lnTo>
                    <a:pt x="56" y="94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46" y="89"/>
                  </a:lnTo>
                  <a:lnTo>
                    <a:pt x="42" y="86"/>
                  </a:lnTo>
                  <a:lnTo>
                    <a:pt x="38" y="85"/>
                  </a:lnTo>
                  <a:lnTo>
                    <a:pt x="34" y="80"/>
                  </a:lnTo>
                  <a:lnTo>
                    <a:pt x="30" y="77"/>
                  </a:lnTo>
                  <a:lnTo>
                    <a:pt x="25" y="73"/>
                  </a:lnTo>
                  <a:lnTo>
                    <a:pt x="21" y="69"/>
                  </a:lnTo>
                  <a:lnTo>
                    <a:pt x="17" y="66"/>
                  </a:lnTo>
                  <a:lnTo>
                    <a:pt x="14" y="60"/>
                  </a:lnTo>
                  <a:lnTo>
                    <a:pt x="8" y="49"/>
                  </a:lnTo>
                  <a:lnTo>
                    <a:pt x="4" y="39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6" name="Freeform 12"/>
            <p:cNvSpPr>
              <a:spLocks/>
            </p:cNvSpPr>
            <p:nvPr/>
          </p:nvSpPr>
          <p:spPr bwMode="auto">
            <a:xfrm>
              <a:off x="2783" y="2496"/>
              <a:ext cx="84" cy="130"/>
            </a:xfrm>
            <a:custGeom>
              <a:avLst/>
              <a:gdLst>
                <a:gd name="T0" fmla="*/ 63 w 84"/>
                <a:gd name="T1" fmla="*/ 67 h 130"/>
                <a:gd name="T2" fmla="*/ 43 w 84"/>
                <a:gd name="T3" fmla="*/ 129 h 130"/>
                <a:gd name="T4" fmla="*/ 37 w 84"/>
                <a:gd name="T5" fmla="*/ 127 h 130"/>
                <a:gd name="T6" fmla="*/ 30 w 84"/>
                <a:gd name="T7" fmla="*/ 124 h 130"/>
                <a:gd name="T8" fmla="*/ 26 w 84"/>
                <a:gd name="T9" fmla="*/ 120 h 130"/>
                <a:gd name="T10" fmla="*/ 22 w 84"/>
                <a:gd name="T11" fmla="*/ 117 h 130"/>
                <a:gd name="T12" fmla="*/ 16 w 84"/>
                <a:gd name="T13" fmla="*/ 113 h 130"/>
                <a:gd name="T14" fmla="*/ 13 w 84"/>
                <a:gd name="T15" fmla="*/ 108 h 130"/>
                <a:gd name="T16" fmla="*/ 9 w 84"/>
                <a:gd name="T17" fmla="*/ 102 h 130"/>
                <a:gd name="T18" fmla="*/ 7 w 84"/>
                <a:gd name="T19" fmla="*/ 97 h 130"/>
                <a:gd name="T20" fmla="*/ 4 w 84"/>
                <a:gd name="T21" fmla="*/ 93 h 130"/>
                <a:gd name="T22" fmla="*/ 2 w 84"/>
                <a:gd name="T23" fmla="*/ 86 h 130"/>
                <a:gd name="T24" fmla="*/ 1 w 84"/>
                <a:gd name="T25" fmla="*/ 79 h 130"/>
                <a:gd name="T26" fmla="*/ 1 w 84"/>
                <a:gd name="T27" fmla="*/ 74 h 130"/>
                <a:gd name="T28" fmla="*/ 0 w 84"/>
                <a:gd name="T29" fmla="*/ 67 h 130"/>
                <a:gd name="T30" fmla="*/ 1 w 84"/>
                <a:gd name="T31" fmla="*/ 61 h 130"/>
                <a:gd name="T32" fmla="*/ 2 w 84"/>
                <a:gd name="T33" fmla="*/ 54 h 130"/>
                <a:gd name="T34" fmla="*/ 3 w 84"/>
                <a:gd name="T35" fmla="*/ 46 h 130"/>
                <a:gd name="T36" fmla="*/ 6 w 84"/>
                <a:gd name="T37" fmla="*/ 41 h 130"/>
                <a:gd name="T38" fmla="*/ 9 w 84"/>
                <a:gd name="T39" fmla="*/ 36 h 130"/>
                <a:gd name="T40" fmla="*/ 13 w 84"/>
                <a:gd name="T41" fmla="*/ 29 h 130"/>
                <a:gd name="T42" fmla="*/ 16 w 84"/>
                <a:gd name="T43" fmla="*/ 24 h 130"/>
                <a:gd name="T44" fmla="*/ 21 w 84"/>
                <a:gd name="T45" fmla="*/ 19 h 130"/>
                <a:gd name="T46" fmla="*/ 25 w 84"/>
                <a:gd name="T47" fmla="*/ 15 h 130"/>
                <a:gd name="T48" fmla="*/ 30 w 84"/>
                <a:gd name="T49" fmla="*/ 11 h 130"/>
                <a:gd name="T50" fmla="*/ 35 w 84"/>
                <a:gd name="T51" fmla="*/ 9 h 130"/>
                <a:gd name="T52" fmla="*/ 41 w 84"/>
                <a:gd name="T53" fmla="*/ 6 h 130"/>
                <a:gd name="T54" fmla="*/ 47 w 84"/>
                <a:gd name="T55" fmla="*/ 4 h 130"/>
                <a:gd name="T56" fmla="*/ 52 w 84"/>
                <a:gd name="T57" fmla="*/ 2 h 130"/>
                <a:gd name="T58" fmla="*/ 59 w 84"/>
                <a:gd name="T59" fmla="*/ 1 h 130"/>
                <a:gd name="T60" fmla="*/ 65 w 84"/>
                <a:gd name="T61" fmla="*/ 0 h 130"/>
                <a:gd name="T62" fmla="*/ 70 w 84"/>
                <a:gd name="T63" fmla="*/ 1 h 130"/>
                <a:gd name="T64" fmla="*/ 77 w 84"/>
                <a:gd name="T65" fmla="*/ 1 h 130"/>
                <a:gd name="T66" fmla="*/ 83 w 84"/>
                <a:gd name="T67" fmla="*/ 4 h 130"/>
                <a:gd name="T68" fmla="*/ 63 w 84"/>
                <a:gd name="T69" fmla="*/ 67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130"/>
                <a:gd name="T107" fmla="*/ 84 w 84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130">
                  <a:moveTo>
                    <a:pt x="63" y="67"/>
                  </a:moveTo>
                  <a:lnTo>
                    <a:pt x="43" y="129"/>
                  </a:lnTo>
                  <a:lnTo>
                    <a:pt x="37" y="127"/>
                  </a:lnTo>
                  <a:lnTo>
                    <a:pt x="30" y="124"/>
                  </a:lnTo>
                  <a:lnTo>
                    <a:pt x="26" y="120"/>
                  </a:lnTo>
                  <a:lnTo>
                    <a:pt x="22" y="117"/>
                  </a:lnTo>
                  <a:lnTo>
                    <a:pt x="16" y="113"/>
                  </a:lnTo>
                  <a:lnTo>
                    <a:pt x="13" y="108"/>
                  </a:lnTo>
                  <a:lnTo>
                    <a:pt x="9" y="102"/>
                  </a:lnTo>
                  <a:lnTo>
                    <a:pt x="7" y="97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1" y="79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3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29"/>
                  </a:lnTo>
                  <a:lnTo>
                    <a:pt x="16" y="24"/>
                  </a:lnTo>
                  <a:lnTo>
                    <a:pt x="21" y="19"/>
                  </a:lnTo>
                  <a:lnTo>
                    <a:pt x="25" y="15"/>
                  </a:lnTo>
                  <a:lnTo>
                    <a:pt x="30" y="11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7" y="4"/>
                  </a:lnTo>
                  <a:lnTo>
                    <a:pt x="52" y="2"/>
                  </a:lnTo>
                  <a:lnTo>
                    <a:pt x="59" y="1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7" y="1"/>
                  </a:lnTo>
                  <a:lnTo>
                    <a:pt x="83" y="4"/>
                  </a:lnTo>
                  <a:lnTo>
                    <a:pt x="63" y="6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7" name="Freeform 13"/>
            <p:cNvSpPr>
              <a:spLocks/>
            </p:cNvSpPr>
            <p:nvPr/>
          </p:nvSpPr>
          <p:spPr bwMode="auto">
            <a:xfrm>
              <a:off x="2782" y="2499"/>
              <a:ext cx="95" cy="139"/>
            </a:xfrm>
            <a:custGeom>
              <a:avLst/>
              <a:gdLst>
                <a:gd name="T0" fmla="*/ 72 w 95"/>
                <a:gd name="T1" fmla="*/ 71 h 139"/>
                <a:gd name="T2" fmla="*/ 50 w 95"/>
                <a:gd name="T3" fmla="*/ 138 h 139"/>
                <a:gd name="T4" fmla="*/ 43 w 95"/>
                <a:gd name="T5" fmla="*/ 135 h 139"/>
                <a:gd name="T6" fmla="*/ 36 w 95"/>
                <a:gd name="T7" fmla="*/ 133 h 139"/>
                <a:gd name="T8" fmla="*/ 30 w 95"/>
                <a:gd name="T9" fmla="*/ 128 h 139"/>
                <a:gd name="T10" fmla="*/ 25 w 95"/>
                <a:gd name="T11" fmla="*/ 125 h 139"/>
                <a:gd name="T12" fmla="*/ 19 w 95"/>
                <a:gd name="T13" fmla="*/ 120 h 139"/>
                <a:gd name="T14" fmla="*/ 15 w 95"/>
                <a:gd name="T15" fmla="*/ 115 h 139"/>
                <a:gd name="T16" fmla="*/ 11 w 95"/>
                <a:gd name="T17" fmla="*/ 109 h 139"/>
                <a:gd name="T18" fmla="*/ 8 w 95"/>
                <a:gd name="T19" fmla="*/ 102 h 139"/>
                <a:gd name="T20" fmla="*/ 4 w 95"/>
                <a:gd name="T21" fmla="*/ 97 h 139"/>
                <a:gd name="T22" fmla="*/ 2 w 95"/>
                <a:gd name="T23" fmla="*/ 91 h 139"/>
                <a:gd name="T24" fmla="*/ 1 w 95"/>
                <a:gd name="T25" fmla="*/ 84 h 139"/>
                <a:gd name="T26" fmla="*/ 0 w 95"/>
                <a:gd name="T27" fmla="*/ 77 h 139"/>
                <a:gd name="T28" fmla="*/ 1 w 95"/>
                <a:gd name="T29" fmla="*/ 70 h 139"/>
                <a:gd name="T30" fmla="*/ 0 w 95"/>
                <a:gd name="T31" fmla="*/ 64 h 139"/>
                <a:gd name="T32" fmla="*/ 1 w 95"/>
                <a:gd name="T33" fmla="*/ 57 h 139"/>
                <a:gd name="T34" fmla="*/ 3 w 95"/>
                <a:gd name="T35" fmla="*/ 48 h 139"/>
                <a:gd name="T36" fmla="*/ 6 w 95"/>
                <a:gd name="T37" fmla="*/ 43 h 139"/>
                <a:gd name="T38" fmla="*/ 9 w 95"/>
                <a:gd name="T39" fmla="*/ 36 h 139"/>
                <a:gd name="T40" fmla="*/ 13 w 95"/>
                <a:gd name="T41" fmla="*/ 30 h 139"/>
                <a:gd name="T42" fmla="*/ 18 w 95"/>
                <a:gd name="T43" fmla="*/ 24 h 139"/>
                <a:gd name="T44" fmla="*/ 22 w 95"/>
                <a:gd name="T45" fmla="*/ 20 h 139"/>
                <a:gd name="T46" fmla="*/ 27 w 95"/>
                <a:gd name="T47" fmla="*/ 14 h 139"/>
                <a:gd name="T48" fmla="*/ 32 w 95"/>
                <a:gd name="T49" fmla="*/ 11 h 139"/>
                <a:gd name="T50" fmla="*/ 39 w 95"/>
                <a:gd name="T51" fmla="*/ 7 h 139"/>
                <a:gd name="T52" fmla="*/ 46 w 95"/>
                <a:gd name="T53" fmla="*/ 6 h 139"/>
                <a:gd name="T54" fmla="*/ 52 w 95"/>
                <a:gd name="T55" fmla="*/ 3 h 139"/>
                <a:gd name="T56" fmla="*/ 58 w 95"/>
                <a:gd name="T57" fmla="*/ 2 h 139"/>
                <a:gd name="T58" fmla="*/ 66 w 95"/>
                <a:gd name="T59" fmla="*/ 0 h 139"/>
                <a:gd name="T60" fmla="*/ 72 w 95"/>
                <a:gd name="T61" fmla="*/ 0 h 139"/>
                <a:gd name="T62" fmla="*/ 79 w 95"/>
                <a:gd name="T63" fmla="*/ 1 h 139"/>
                <a:gd name="T64" fmla="*/ 87 w 95"/>
                <a:gd name="T65" fmla="*/ 1 h 139"/>
                <a:gd name="T66" fmla="*/ 94 w 95"/>
                <a:gd name="T67" fmla="*/ 4 h 139"/>
                <a:gd name="T68" fmla="*/ 72 w 95"/>
                <a:gd name="T69" fmla="*/ 71 h 1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139"/>
                <a:gd name="T107" fmla="*/ 95 w 95"/>
                <a:gd name="T108" fmla="*/ 139 h 1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139">
                  <a:moveTo>
                    <a:pt x="72" y="71"/>
                  </a:moveTo>
                  <a:lnTo>
                    <a:pt x="50" y="138"/>
                  </a:lnTo>
                  <a:lnTo>
                    <a:pt x="43" y="135"/>
                  </a:lnTo>
                  <a:lnTo>
                    <a:pt x="36" y="133"/>
                  </a:lnTo>
                  <a:lnTo>
                    <a:pt x="30" y="128"/>
                  </a:lnTo>
                  <a:lnTo>
                    <a:pt x="25" y="125"/>
                  </a:lnTo>
                  <a:lnTo>
                    <a:pt x="19" y="120"/>
                  </a:lnTo>
                  <a:lnTo>
                    <a:pt x="15" y="115"/>
                  </a:lnTo>
                  <a:lnTo>
                    <a:pt x="11" y="109"/>
                  </a:lnTo>
                  <a:lnTo>
                    <a:pt x="8" y="102"/>
                  </a:lnTo>
                  <a:lnTo>
                    <a:pt x="4" y="97"/>
                  </a:lnTo>
                  <a:lnTo>
                    <a:pt x="2" y="91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1" y="57"/>
                  </a:lnTo>
                  <a:lnTo>
                    <a:pt x="3" y="48"/>
                  </a:lnTo>
                  <a:lnTo>
                    <a:pt x="6" y="43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22" y="20"/>
                  </a:lnTo>
                  <a:lnTo>
                    <a:pt x="27" y="14"/>
                  </a:lnTo>
                  <a:lnTo>
                    <a:pt x="32" y="11"/>
                  </a:lnTo>
                  <a:lnTo>
                    <a:pt x="39" y="7"/>
                  </a:lnTo>
                  <a:lnTo>
                    <a:pt x="46" y="6"/>
                  </a:lnTo>
                  <a:lnTo>
                    <a:pt x="52" y="3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7" y="1"/>
                  </a:lnTo>
                  <a:lnTo>
                    <a:pt x="94" y="4"/>
                  </a:lnTo>
                  <a:lnTo>
                    <a:pt x="72" y="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Freeform 14"/>
            <p:cNvSpPr>
              <a:spLocks/>
            </p:cNvSpPr>
            <p:nvPr/>
          </p:nvSpPr>
          <p:spPr bwMode="auto">
            <a:xfrm>
              <a:off x="2732" y="2599"/>
              <a:ext cx="196" cy="120"/>
            </a:xfrm>
            <a:custGeom>
              <a:avLst/>
              <a:gdLst>
                <a:gd name="T0" fmla="*/ 9 w 196"/>
                <a:gd name="T1" fmla="*/ 0 h 120"/>
                <a:gd name="T2" fmla="*/ 4 w 196"/>
                <a:gd name="T3" fmla="*/ 8 h 120"/>
                <a:gd name="T4" fmla="*/ 0 w 196"/>
                <a:gd name="T5" fmla="*/ 20 h 120"/>
                <a:gd name="T6" fmla="*/ 0 w 196"/>
                <a:gd name="T7" fmla="*/ 33 h 120"/>
                <a:gd name="T8" fmla="*/ 3 w 196"/>
                <a:gd name="T9" fmla="*/ 45 h 120"/>
                <a:gd name="T10" fmla="*/ 7 w 196"/>
                <a:gd name="T11" fmla="*/ 55 h 120"/>
                <a:gd name="T12" fmla="*/ 11 w 196"/>
                <a:gd name="T13" fmla="*/ 64 h 120"/>
                <a:gd name="T14" fmla="*/ 15 w 196"/>
                <a:gd name="T15" fmla="*/ 71 h 120"/>
                <a:gd name="T16" fmla="*/ 21 w 196"/>
                <a:gd name="T17" fmla="*/ 78 h 120"/>
                <a:gd name="T18" fmla="*/ 26 w 196"/>
                <a:gd name="T19" fmla="*/ 83 h 120"/>
                <a:gd name="T20" fmla="*/ 31 w 196"/>
                <a:gd name="T21" fmla="*/ 88 h 120"/>
                <a:gd name="T22" fmla="*/ 38 w 196"/>
                <a:gd name="T23" fmla="*/ 92 h 120"/>
                <a:gd name="T24" fmla="*/ 46 w 196"/>
                <a:gd name="T25" fmla="*/ 98 h 120"/>
                <a:gd name="T26" fmla="*/ 52 w 196"/>
                <a:gd name="T27" fmla="*/ 101 h 120"/>
                <a:gd name="T28" fmla="*/ 59 w 196"/>
                <a:gd name="T29" fmla="*/ 105 h 120"/>
                <a:gd name="T30" fmla="*/ 66 w 196"/>
                <a:gd name="T31" fmla="*/ 108 h 120"/>
                <a:gd name="T32" fmla="*/ 74 w 196"/>
                <a:gd name="T33" fmla="*/ 110 h 120"/>
                <a:gd name="T34" fmla="*/ 81 w 196"/>
                <a:gd name="T35" fmla="*/ 113 h 120"/>
                <a:gd name="T36" fmla="*/ 88 w 196"/>
                <a:gd name="T37" fmla="*/ 116 h 120"/>
                <a:gd name="T38" fmla="*/ 95 w 196"/>
                <a:gd name="T39" fmla="*/ 116 h 120"/>
                <a:gd name="T40" fmla="*/ 105 w 196"/>
                <a:gd name="T41" fmla="*/ 117 h 120"/>
                <a:gd name="T42" fmla="*/ 116 w 196"/>
                <a:gd name="T43" fmla="*/ 118 h 120"/>
                <a:gd name="T44" fmla="*/ 127 w 196"/>
                <a:gd name="T45" fmla="*/ 118 h 120"/>
                <a:gd name="T46" fmla="*/ 138 w 196"/>
                <a:gd name="T47" fmla="*/ 116 h 120"/>
                <a:gd name="T48" fmla="*/ 150 w 196"/>
                <a:gd name="T49" fmla="*/ 114 h 120"/>
                <a:gd name="T50" fmla="*/ 160 w 196"/>
                <a:gd name="T51" fmla="*/ 110 h 120"/>
                <a:gd name="T52" fmla="*/ 172 w 196"/>
                <a:gd name="T53" fmla="*/ 102 h 120"/>
                <a:gd name="T54" fmla="*/ 180 w 196"/>
                <a:gd name="T55" fmla="*/ 94 h 120"/>
                <a:gd name="T56" fmla="*/ 187 w 196"/>
                <a:gd name="T57" fmla="*/ 85 h 120"/>
                <a:gd name="T58" fmla="*/ 190 w 196"/>
                <a:gd name="T59" fmla="*/ 79 h 120"/>
                <a:gd name="T60" fmla="*/ 193 w 196"/>
                <a:gd name="T61" fmla="*/ 72 h 120"/>
                <a:gd name="T62" fmla="*/ 194 w 196"/>
                <a:gd name="T63" fmla="*/ 66 h 120"/>
                <a:gd name="T64" fmla="*/ 195 w 196"/>
                <a:gd name="T65" fmla="*/ 61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6"/>
                <a:gd name="T100" fmla="*/ 0 h 120"/>
                <a:gd name="T101" fmla="*/ 196 w 196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6" h="120">
                  <a:moveTo>
                    <a:pt x="9" y="0"/>
                  </a:moveTo>
                  <a:lnTo>
                    <a:pt x="9" y="0"/>
                  </a:lnTo>
                  <a:lnTo>
                    <a:pt x="5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4" y="49"/>
                  </a:lnTo>
                  <a:lnTo>
                    <a:pt x="7" y="55"/>
                  </a:lnTo>
                  <a:lnTo>
                    <a:pt x="8" y="59"/>
                  </a:lnTo>
                  <a:lnTo>
                    <a:pt x="11" y="64"/>
                  </a:lnTo>
                  <a:lnTo>
                    <a:pt x="13" y="67"/>
                  </a:lnTo>
                  <a:lnTo>
                    <a:pt x="15" y="71"/>
                  </a:lnTo>
                  <a:lnTo>
                    <a:pt x="18" y="74"/>
                  </a:lnTo>
                  <a:lnTo>
                    <a:pt x="21" y="78"/>
                  </a:lnTo>
                  <a:lnTo>
                    <a:pt x="22" y="80"/>
                  </a:lnTo>
                  <a:lnTo>
                    <a:pt x="26" y="83"/>
                  </a:lnTo>
                  <a:lnTo>
                    <a:pt x="27" y="85"/>
                  </a:lnTo>
                  <a:lnTo>
                    <a:pt x="31" y="88"/>
                  </a:lnTo>
                  <a:lnTo>
                    <a:pt x="35" y="92"/>
                  </a:lnTo>
                  <a:lnTo>
                    <a:pt x="38" y="92"/>
                  </a:lnTo>
                  <a:lnTo>
                    <a:pt x="42" y="94"/>
                  </a:lnTo>
                  <a:lnTo>
                    <a:pt x="46" y="98"/>
                  </a:lnTo>
                  <a:lnTo>
                    <a:pt x="48" y="100"/>
                  </a:lnTo>
                  <a:lnTo>
                    <a:pt x="52" y="101"/>
                  </a:lnTo>
                  <a:lnTo>
                    <a:pt x="55" y="104"/>
                  </a:lnTo>
                  <a:lnTo>
                    <a:pt x="59" y="105"/>
                  </a:lnTo>
                  <a:lnTo>
                    <a:pt x="62" y="107"/>
                  </a:lnTo>
                  <a:lnTo>
                    <a:pt x="66" y="108"/>
                  </a:lnTo>
                  <a:lnTo>
                    <a:pt x="70" y="109"/>
                  </a:lnTo>
                  <a:lnTo>
                    <a:pt x="74" y="110"/>
                  </a:lnTo>
                  <a:lnTo>
                    <a:pt x="77" y="112"/>
                  </a:lnTo>
                  <a:lnTo>
                    <a:pt x="81" y="113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91" y="115"/>
                  </a:lnTo>
                  <a:lnTo>
                    <a:pt x="95" y="116"/>
                  </a:lnTo>
                  <a:lnTo>
                    <a:pt x="100" y="118"/>
                  </a:lnTo>
                  <a:lnTo>
                    <a:pt x="105" y="117"/>
                  </a:lnTo>
                  <a:lnTo>
                    <a:pt x="110" y="118"/>
                  </a:lnTo>
                  <a:lnTo>
                    <a:pt x="116" y="118"/>
                  </a:lnTo>
                  <a:lnTo>
                    <a:pt x="122" y="119"/>
                  </a:lnTo>
                  <a:lnTo>
                    <a:pt x="127" y="118"/>
                  </a:lnTo>
                  <a:lnTo>
                    <a:pt x="132" y="117"/>
                  </a:lnTo>
                  <a:lnTo>
                    <a:pt x="138" y="116"/>
                  </a:lnTo>
                  <a:lnTo>
                    <a:pt x="144" y="116"/>
                  </a:lnTo>
                  <a:lnTo>
                    <a:pt x="150" y="114"/>
                  </a:lnTo>
                  <a:lnTo>
                    <a:pt x="155" y="112"/>
                  </a:lnTo>
                  <a:lnTo>
                    <a:pt x="160" y="110"/>
                  </a:lnTo>
                  <a:lnTo>
                    <a:pt x="166" y="106"/>
                  </a:lnTo>
                  <a:lnTo>
                    <a:pt x="172" y="102"/>
                  </a:lnTo>
                  <a:lnTo>
                    <a:pt x="176" y="98"/>
                  </a:lnTo>
                  <a:lnTo>
                    <a:pt x="180" y="94"/>
                  </a:lnTo>
                  <a:lnTo>
                    <a:pt x="183" y="90"/>
                  </a:lnTo>
                  <a:lnTo>
                    <a:pt x="187" y="85"/>
                  </a:lnTo>
                  <a:lnTo>
                    <a:pt x="189" y="82"/>
                  </a:lnTo>
                  <a:lnTo>
                    <a:pt x="190" y="79"/>
                  </a:lnTo>
                  <a:lnTo>
                    <a:pt x="192" y="75"/>
                  </a:lnTo>
                  <a:lnTo>
                    <a:pt x="193" y="72"/>
                  </a:lnTo>
                  <a:lnTo>
                    <a:pt x="194" y="69"/>
                  </a:lnTo>
                  <a:lnTo>
                    <a:pt x="194" y="66"/>
                  </a:lnTo>
                  <a:lnTo>
                    <a:pt x="195" y="63"/>
                  </a:lnTo>
                  <a:lnTo>
                    <a:pt x="195" y="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9" name="Freeform 15"/>
            <p:cNvSpPr>
              <a:spLocks/>
            </p:cNvSpPr>
            <p:nvPr/>
          </p:nvSpPr>
          <p:spPr bwMode="auto">
            <a:xfrm>
              <a:off x="3021" y="2457"/>
              <a:ext cx="585" cy="211"/>
            </a:xfrm>
            <a:custGeom>
              <a:avLst/>
              <a:gdLst>
                <a:gd name="T0" fmla="*/ 0 w 585"/>
                <a:gd name="T1" fmla="*/ 0 h 211"/>
                <a:gd name="T2" fmla="*/ 0 w 585"/>
                <a:gd name="T3" fmla="*/ 0 h 211"/>
                <a:gd name="T4" fmla="*/ 18 w 585"/>
                <a:gd name="T5" fmla="*/ 7 h 211"/>
                <a:gd name="T6" fmla="*/ 35 w 585"/>
                <a:gd name="T7" fmla="*/ 12 h 211"/>
                <a:gd name="T8" fmla="*/ 52 w 585"/>
                <a:gd name="T9" fmla="*/ 18 h 211"/>
                <a:gd name="T10" fmla="*/ 71 w 585"/>
                <a:gd name="T11" fmla="*/ 24 h 211"/>
                <a:gd name="T12" fmla="*/ 88 w 585"/>
                <a:gd name="T13" fmla="*/ 31 h 211"/>
                <a:gd name="T14" fmla="*/ 107 w 585"/>
                <a:gd name="T15" fmla="*/ 37 h 211"/>
                <a:gd name="T16" fmla="*/ 124 w 585"/>
                <a:gd name="T17" fmla="*/ 42 h 211"/>
                <a:gd name="T18" fmla="*/ 141 w 585"/>
                <a:gd name="T19" fmla="*/ 49 h 211"/>
                <a:gd name="T20" fmla="*/ 159 w 585"/>
                <a:gd name="T21" fmla="*/ 55 h 211"/>
                <a:gd name="T22" fmla="*/ 178 w 585"/>
                <a:gd name="T23" fmla="*/ 61 h 211"/>
                <a:gd name="T24" fmla="*/ 196 w 585"/>
                <a:gd name="T25" fmla="*/ 67 h 211"/>
                <a:gd name="T26" fmla="*/ 214 w 585"/>
                <a:gd name="T27" fmla="*/ 73 h 211"/>
                <a:gd name="T28" fmla="*/ 231 w 585"/>
                <a:gd name="T29" fmla="*/ 80 h 211"/>
                <a:gd name="T30" fmla="*/ 250 w 585"/>
                <a:gd name="T31" fmla="*/ 85 h 211"/>
                <a:gd name="T32" fmla="*/ 268 w 585"/>
                <a:gd name="T33" fmla="*/ 92 h 211"/>
                <a:gd name="T34" fmla="*/ 287 w 585"/>
                <a:gd name="T35" fmla="*/ 98 h 211"/>
                <a:gd name="T36" fmla="*/ 304 w 585"/>
                <a:gd name="T37" fmla="*/ 104 h 211"/>
                <a:gd name="T38" fmla="*/ 323 w 585"/>
                <a:gd name="T39" fmla="*/ 110 h 211"/>
                <a:gd name="T40" fmla="*/ 342 w 585"/>
                <a:gd name="T41" fmla="*/ 117 h 211"/>
                <a:gd name="T42" fmla="*/ 360 w 585"/>
                <a:gd name="T43" fmla="*/ 123 h 211"/>
                <a:gd name="T44" fmla="*/ 378 w 585"/>
                <a:gd name="T45" fmla="*/ 130 h 211"/>
                <a:gd name="T46" fmla="*/ 396 w 585"/>
                <a:gd name="T47" fmla="*/ 135 h 211"/>
                <a:gd name="T48" fmla="*/ 414 w 585"/>
                <a:gd name="T49" fmla="*/ 142 h 211"/>
                <a:gd name="T50" fmla="*/ 432 w 585"/>
                <a:gd name="T51" fmla="*/ 148 h 211"/>
                <a:gd name="T52" fmla="*/ 450 w 585"/>
                <a:gd name="T53" fmla="*/ 155 h 211"/>
                <a:gd name="T54" fmla="*/ 468 w 585"/>
                <a:gd name="T55" fmla="*/ 161 h 211"/>
                <a:gd name="T56" fmla="*/ 485 w 585"/>
                <a:gd name="T57" fmla="*/ 168 h 211"/>
                <a:gd name="T58" fmla="*/ 503 w 585"/>
                <a:gd name="T59" fmla="*/ 173 h 211"/>
                <a:gd name="T60" fmla="*/ 521 w 585"/>
                <a:gd name="T61" fmla="*/ 180 h 211"/>
                <a:gd name="T62" fmla="*/ 538 w 585"/>
                <a:gd name="T63" fmla="*/ 186 h 211"/>
                <a:gd name="T64" fmla="*/ 556 w 585"/>
                <a:gd name="T65" fmla="*/ 193 h 211"/>
                <a:gd name="T66" fmla="*/ 572 w 585"/>
                <a:gd name="T67" fmla="*/ 199 h 211"/>
                <a:gd name="T68" fmla="*/ 578 w 585"/>
                <a:gd name="T69" fmla="*/ 202 h 211"/>
                <a:gd name="T70" fmla="*/ 582 w 585"/>
                <a:gd name="T71" fmla="*/ 204 h 211"/>
                <a:gd name="T72" fmla="*/ 584 w 585"/>
                <a:gd name="T73" fmla="*/ 207 h 211"/>
                <a:gd name="T74" fmla="*/ 583 w 585"/>
                <a:gd name="T75" fmla="*/ 207 h 211"/>
                <a:gd name="T76" fmla="*/ 582 w 585"/>
                <a:gd name="T77" fmla="*/ 209 h 211"/>
                <a:gd name="T78" fmla="*/ 579 w 585"/>
                <a:gd name="T79" fmla="*/ 210 h 211"/>
                <a:gd name="T80" fmla="*/ 575 w 585"/>
                <a:gd name="T81" fmla="*/ 210 h 211"/>
                <a:gd name="T82" fmla="*/ 569 w 585"/>
                <a:gd name="T83" fmla="*/ 208 h 211"/>
                <a:gd name="T84" fmla="*/ 0 w 585"/>
                <a:gd name="T85" fmla="*/ 38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5"/>
                <a:gd name="T130" fmla="*/ 0 h 211"/>
                <a:gd name="T131" fmla="*/ 585 w 585"/>
                <a:gd name="T132" fmla="*/ 211 h 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5" h="211">
                  <a:moveTo>
                    <a:pt x="0" y="0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35" y="12"/>
                  </a:lnTo>
                  <a:lnTo>
                    <a:pt x="52" y="18"/>
                  </a:lnTo>
                  <a:lnTo>
                    <a:pt x="71" y="24"/>
                  </a:lnTo>
                  <a:lnTo>
                    <a:pt x="88" y="31"/>
                  </a:lnTo>
                  <a:lnTo>
                    <a:pt x="107" y="37"/>
                  </a:lnTo>
                  <a:lnTo>
                    <a:pt x="124" y="42"/>
                  </a:lnTo>
                  <a:lnTo>
                    <a:pt x="141" y="49"/>
                  </a:lnTo>
                  <a:lnTo>
                    <a:pt x="159" y="55"/>
                  </a:lnTo>
                  <a:lnTo>
                    <a:pt x="178" y="61"/>
                  </a:lnTo>
                  <a:lnTo>
                    <a:pt x="196" y="67"/>
                  </a:lnTo>
                  <a:lnTo>
                    <a:pt x="214" y="73"/>
                  </a:lnTo>
                  <a:lnTo>
                    <a:pt x="231" y="80"/>
                  </a:lnTo>
                  <a:lnTo>
                    <a:pt x="250" y="85"/>
                  </a:lnTo>
                  <a:lnTo>
                    <a:pt x="268" y="92"/>
                  </a:lnTo>
                  <a:lnTo>
                    <a:pt x="287" y="98"/>
                  </a:lnTo>
                  <a:lnTo>
                    <a:pt x="304" y="104"/>
                  </a:lnTo>
                  <a:lnTo>
                    <a:pt x="323" y="110"/>
                  </a:lnTo>
                  <a:lnTo>
                    <a:pt x="342" y="117"/>
                  </a:lnTo>
                  <a:lnTo>
                    <a:pt x="360" y="123"/>
                  </a:lnTo>
                  <a:lnTo>
                    <a:pt x="378" y="130"/>
                  </a:lnTo>
                  <a:lnTo>
                    <a:pt x="396" y="135"/>
                  </a:lnTo>
                  <a:lnTo>
                    <a:pt x="414" y="142"/>
                  </a:lnTo>
                  <a:lnTo>
                    <a:pt x="432" y="148"/>
                  </a:lnTo>
                  <a:lnTo>
                    <a:pt x="450" y="155"/>
                  </a:lnTo>
                  <a:lnTo>
                    <a:pt x="468" y="161"/>
                  </a:lnTo>
                  <a:lnTo>
                    <a:pt x="485" y="168"/>
                  </a:lnTo>
                  <a:lnTo>
                    <a:pt x="503" y="173"/>
                  </a:lnTo>
                  <a:lnTo>
                    <a:pt x="521" y="180"/>
                  </a:lnTo>
                  <a:lnTo>
                    <a:pt x="538" y="186"/>
                  </a:lnTo>
                  <a:lnTo>
                    <a:pt x="556" y="193"/>
                  </a:lnTo>
                  <a:lnTo>
                    <a:pt x="572" y="199"/>
                  </a:lnTo>
                  <a:lnTo>
                    <a:pt x="578" y="202"/>
                  </a:lnTo>
                  <a:lnTo>
                    <a:pt x="582" y="204"/>
                  </a:lnTo>
                  <a:lnTo>
                    <a:pt x="584" y="207"/>
                  </a:lnTo>
                  <a:lnTo>
                    <a:pt x="583" y="207"/>
                  </a:lnTo>
                  <a:lnTo>
                    <a:pt x="582" y="209"/>
                  </a:lnTo>
                  <a:lnTo>
                    <a:pt x="579" y="210"/>
                  </a:lnTo>
                  <a:lnTo>
                    <a:pt x="575" y="210"/>
                  </a:lnTo>
                  <a:lnTo>
                    <a:pt x="569" y="208"/>
                  </a:lnTo>
                  <a:lnTo>
                    <a:pt x="0" y="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0" name="Freeform 16"/>
            <p:cNvSpPr>
              <a:spLocks/>
            </p:cNvSpPr>
            <p:nvPr/>
          </p:nvSpPr>
          <p:spPr bwMode="auto">
            <a:xfrm>
              <a:off x="2841" y="2747"/>
              <a:ext cx="51" cy="49"/>
            </a:xfrm>
            <a:custGeom>
              <a:avLst/>
              <a:gdLst>
                <a:gd name="T0" fmla="*/ 50 w 51"/>
                <a:gd name="T1" fmla="*/ 0 h 49"/>
                <a:gd name="T2" fmla="*/ 37 w 51"/>
                <a:gd name="T3" fmla="*/ 32 h 49"/>
                <a:gd name="T4" fmla="*/ 36 w 51"/>
                <a:gd name="T5" fmla="*/ 37 h 49"/>
                <a:gd name="T6" fmla="*/ 32 w 51"/>
                <a:gd name="T7" fmla="*/ 41 h 49"/>
                <a:gd name="T8" fmla="*/ 29 w 51"/>
                <a:gd name="T9" fmla="*/ 44 h 49"/>
                <a:gd name="T10" fmla="*/ 26 w 51"/>
                <a:gd name="T11" fmla="*/ 45 h 49"/>
                <a:gd name="T12" fmla="*/ 23 w 51"/>
                <a:gd name="T13" fmla="*/ 47 h 49"/>
                <a:gd name="T14" fmla="*/ 20 w 51"/>
                <a:gd name="T15" fmla="*/ 48 h 49"/>
                <a:gd name="T16" fmla="*/ 17 w 51"/>
                <a:gd name="T17" fmla="*/ 47 h 49"/>
                <a:gd name="T18" fmla="*/ 13 w 51"/>
                <a:gd name="T19" fmla="*/ 47 h 49"/>
                <a:gd name="T20" fmla="*/ 9 w 51"/>
                <a:gd name="T21" fmla="*/ 47 h 49"/>
                <a:gd name="T22" fmla="*/ 7 w 51"/>
                <a:gd name="T23" fmla="*/ 45 h 49"/>
                <a:gd name="T24" fmla="*/ 5 w 51"/>
                <a:gd name="T25" fmla="*/ 41 h 49"/>
                <a:gd name="T26" fmla="*/ 1 w 51"/>
                <a:gd name="T27" fmla="*/ 38 h 49"/>
                <a:gd name="T28" fmla="*/ 2 w 51"/>
                <a:gd name="T29" fmla="*/ 35 h 49"/>
                <a:gd name="T30" fmla="*/ 0 w 51"/>
                <a:gd name="T31" fmla="*/ 31 h 49"/>
                <a:gd name="T32" fmla="*/ 0 w 51"/>
                <a:gd name="T33" fmla="*/ 27 h 49"/>
                <a:gd name="T34" fmla="*/ 1 w 51"/>
                <a:gd name="T35" fmla="*/ 22 h 49"/>
                <a:gd name="T36" fmla="*/ 1 w 51"/>
                <a:gd name="T37" fmla="*/ 2 h 49"/>
                <a:gd name="T38" fmla="*/ 50 w 51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"/>
                <a:gd name="T61" fmla="*/ 0 h 49"/>
                <a:gd name="T62" fmla="*/ 51 w 51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" h="49">
                  <a:moveTo>
                    <a:pt x="50" y="0"/>
                  </a:moveTo>
                  <a:lnTo>
                    <a:pt x="37" y="32"/>
                  </a:lnTo>
                  <a:lnTo>
                    <a:pt x="36" y="37"/>
                  </a:lnTo>
                  <a:lnTo>
                    <a:pt x="32" y="41"/>
                  </a:lnTo>
                  <a:lnTo>
                    <a:pt x="29" y="44"/>
                  </a:lnTo>
                  <a:lnTo>
                    <a:pt x="26" y="45"/>
                  </a:lnTo>
                  <a:lnTo>
                    <a:pt x="23" y="47"/>
                  </a:lnTo>
                  <a:lnTo>
                    <a:pt x="20" y="48"/>
                  </a:lnTo>
                  <a:lnTo>
                    <a:pt x="17" y="47"/>
                  </a:lnTo>
                  <a:lnTo>
                    <a:pt x="13" y="47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5" y="41"/>
                  </a:lnTo>
                  <a:lnTo>
                    <a:pt x="1" y="38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1" y="2"/>
                  </a:lnTo>
                  <a:lnTo>
                    <a:pt x="50" y="0"/>
                  </a:lnTo>
                </a:path>
              </a:pathLst>
            </a:custGeom>
            <a:solidFill>
              <a:srgbClr val="FFFFC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1" name="Freeform 17"/>
            <p:cNvSpPr>
              <a:spLocks/>
            </p:cNvSpPr>
            <p:nvPr/>
          </p:nvSpPr>
          <p:spPr bwMode="auto">
            <a:xfrm>
              <a:off x="2840" y="2750"/>
              <a:ext cx="61" cy="56"/>
            </a:xfrm>
            <a:custGeom>
              <a:avLst/>
              <a:gdLst>
                <a:gd name="T0" fmla="*/ 60 w 61"/>
                <a:gd name="T1" fmla="*/ 0 h 56"/>
                <a:gd name="T2" fmla="*/ 45 w 61"/>
                <a:gd name="T3" fmla="*/ 39 h 56"/>
                <a:gd name="T4" fmla="*/ 42 w 61"/>
                <a:gd name="T5" fmla="*/ 44 h 56"/>
                <a:gd name="T6" fmla="*/ 38 w 61"/>
                <a:gd name="T7" fmla="*/ 48 h 56"/>
                <a:gd name="T8" fmla="*/ 36 w 61"/>
                <a:gd name="T9" fmla="*/ 52 h 56"/>
                <a:gd name="T10" fmla="*/ 32 w 61"/>
                <a:gd name="T11" fmla="*/ 54 h 56"/>
                <a:gd name="T12" fmla="*/ 28 w 61"/>
                <a:gd name="T13" fmla="*/ 55 h 56"/>
                <a:gd name="T14" fmla="*/ 25 w 61"/>
                <a:gd name="T15" fmla="*/ 55 h 56"/>
                <a:gd name="T16" fmla="*/ 20 w 61"/>
                <a:gd name="T17" fmla="*/ 55 h 56"/>
                <a:gd name="T18" fmla="*/ 16 w 61"/>
                <a:gd name="T19" fmla="*/ 55 h 56"/>
                <a:gd name="T20" fmla="*/ 12 w 61"/>
                <a:gd name="T21" fmla="*/ 54 h 56"/>
                <a:gd name="T22" fmla="*/ 8 w 61"/>
                <a:gd name="T23" fmla="*/ 52 h 56"/>
                <a:gd name="T24" fmla="*/ 6 w 61"/>
                <a:gd name="T25" fmla="*/ 48 h 56"/>
                <a:gd name="T26" fmla="*/ 2 w 61"/>
                <a:gd name="T27" fmla="*/ 45 h 56"/>
                <a:gd name="T28" fmla="*/ 1 w 61"/>
                <a:gd name="T29" fmla="*/ 41 h 56"/>
                <a:gd name="T30" fmla="*/ 0 w 61"/>
                <a:gd name="T31" fmla="*/ 37 h 56"/>
                <a:gd name="T32" fmla="*/ 0 w 61"/>
                <a:gd name="T33" fmla="*/ 31 h 56"/>
                <a:gd name="T34" fmla="*/ 0 w 61"/>
                <a:gd name="T35" fmla="*/ 26 h 56"/>
                <a:gd name="T36" fmla="*/ 2 w 61"/>
                <a:gd name="T37" fmla="*/ 2 h 56"/>
                <a:gd name="T38" fmla="*/ 60 w 61"/>
                <a:gd name="T39" fmla="*/ 0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56"/>
                <a:gd name="T62" fmla="*/ 61 w 61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56">
                  <a:moveTo>
                    <a:pt x="60" y="0"/>
                  </a:moveTo>
                  <a:lnTo>
                    <a:pt x="45" y="39"/>
                  </a:lnTo>
                  <a:lnTo>
                    <a:pt x="42" y="44"/>
                  </a:lnTo>
                  <a:lnTo>
                    <a:pt x="38" y="48"/>
                  </a:lnTo>
                  <a:lnTo>
                    <a:pt x="36" y="52"/>
                  </a:lnTo>
                  <a:lnTo>
                    <a:pt x="32" y="54"/>
                  </a:lnTo>
                  <a:lnTo>
                    <a:pt x="28" y="55"/>
                  </a:lnTo>
                  <a:lnTo>
                    <a:pt x="25" y="55"/>
                  </a:lnTo>
                  <a:lnTo>
                    <a:pt x="20" y="55"/>
                  </a:lnTo>
                  <a:lnTo>
                    <a:pt x="16" y="55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6" y="48"/>
                  </a:lnTo>
                  <a:lnTo>
                    <a:pt x="2" y="45"/>
                  </a:lnTo>
                  <a:lnTo>
                    <a:pt x="1" y="4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"/>
                  </a:lnTo>
                  <a:lnTo>
                    <a:pt x="6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2" name="Freeform 18"/>
            <p:cNvSpPr>
              <a:spLocks/>
            </p:cNvSpPr>
            <p:nvPr/>
          </p:nvSpPr>
          <p:spPr bwMode="auto">
            <a:xfrm>
              <a:off x="2769" y="2723"/>
              <a:ext cx="8" cy="14"/>
            </a:xfrm>
            <a:custGeom>
              <a:avLst/>
              <a:gdLst>
                <a:gd name="T0" fmla="*/ 7 w 8"/>
                <a:gd name="T1" fmla="*/ 1 h 14"/>
                <a:gd name="T2" fmla="*/ 4 w 8"/>
                <a:gd name="T3" fmla="*/ 0 h 14"/>
                <a:gd name="T4" fmla="*/ 0 w 8"/>
                <a:gd name="T5" fmla="*/ 11 h 14"/>
                <a:gd name="T6" fmla="*/ 3 w 8"/>
                <a:gd name="T7" fmla="*/ 13 h 14"/>
                <a:gd name="T8" fmla="*/ 7 w 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4"/>
                <a:gd name="T17" fmla="*/ 8 w 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4">
                  <a:moveTo>
                    <a:pt x="7" y="1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7" y="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3" name="Freeform 19"/>
            <p:cNvSpPr>
              <a:spLocks/>
            </p:cNvSpPr>
            <p:nvPr/>
          </p:nvSpPr>
          <p:spPr bwMode="auto">
            <a:xfrm>
              <a:off x="2769" y="2724"/>
              <a:ext cx="14" cy="24"/>
            </a:xfrm>
            <a:custGeom>
              <a:avLst/>
              <a:gdLst>
                <a:gd name="T0" fmla="*/ 7 w 14"/>
                <a:gd name="T1" fmla="*/ 0 h 24"/>
                <a:gd name="T2" fmla="*/ 13 w 14"/>
                <a:gd name="T3" fmla="*/ 1 h 24"/>
                <a:gd name="T4" fmla="*/ 6 w 14"/>
                <a:gd name="T5" fmla="*/ 23 h 24"/>
                <a:gd name="T6" fmla="*/ 0 w 14"/>
                <a:gd name="T7" fmla="*/ 21 h 24"/>
                <a:gd name="T8" fmla="*/ 7 w 1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4"/>
                <a:gd name="T17" fmla="*/ 14 w 1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4">
                  <a:moveTo>
                    <a:pt x="7" y="0"/>
                  </a:moveTo>
                  <a:lnTo>
                    <a:pt x="13" y="1"/>
                  </a:lnTo>
                  <a:lnTo>
                    <a:pt x="6" y="23"/>
                  </a:lnTo>
                  <a:lnTo>
                    <a:pt x="0" y="21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4" name="Freeform 20"/>
            <p:cNvSpPr>
              <a:spLocks/>
            </p:cNvSpPr>
            <p:nvPr/>
          </p:nvSpPr>
          <p:spPr bwMode="auto">
            <a:xfrm>
              <a:off x="2807" y="2736"/>
              <a:ext cx="8" cy="13"/>
            </a:xfrm>
            <a:custGeom>
              <a:avLst/>
              <a:gdLst>
                <a:gd name="T0" fmla="*/ 7 w 8"/>
                <a:gd name="T1" fmla="*/ 1 h 13"/>
                <a:gd name="T2" fmla="*/ 4 w 8"/>
                <a:gd name="T3" fmla="*/ 0 h 13"/>
                <a:gd name="T4" fmla="*/ 0 w 8"/>
                <a:gd name="T5" fmla="*/ 11 h 13"/>
                <a:gd name="T6" fmla="*/ 3 w 8"/>
                <a:gd name="T7" fmla="*/ 12 h 13"/>
                <a:gd name="T8" fmla="*/ 7 w 8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"/>
                <a:gd name="T17" fmla="*/ 8 w 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">
                  <a:moveTo>
                    <a:pt x="7" y="1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3" y="12"/>
                  </a:lnTo>
                  <a:lnTo>
                    <a:pt x="7" y="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5" name="Freeform 21"/>
            <p:cNvSpPr>
              <a:spLocks/>
            </p:cNvSpPr>
            <p:nvPr/>
          </p:nvSpPr>
          <p:spPr bwMode="auto">
            <a:xfrm>
              <a:off x="2807" y="2737"/>
              <a:ext cx="14" cy="23"/>
            </a:xfrm>
            <a:custGeom>
              <a:avLst/>
              <a:gdLst>
                <a:gd name="T0" fmla="*/ 7 w 14"/>
                <a:gd name="T1" fmla="*/ 0 h 23"/>
                <a:gd name="T2" fmla="*/ 13 w 14"/>
                <a:gd name="T3" fmla="*/ 2 h 23"/>
                <a:gd name="T4" fmla="*/ 6 w 14"/>
                <a:gd name="T5" fmla="*/ 22 h 23"/>
                <a:gd name="T6" fmla="*/ 0 w 14"/>
                <a:gd name="T7" fmla="*/ 21 h 23"/>
                <a:gd name="T8" fmla="*/ 7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7" y="0"/>
                  </a:moveTo>
                  <a:lnTo>
                    <a:pt x="13" y="2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6" name="Freeform 22"/>
            <p:cNvSpPr>
              <a:spLocks/>
            </p:cNvSpPr>
            <p:nvPr/>
          </p:nvSpPr>
          <p:spPr bwMode="auto">
            <a:xfrm>
              <a:off x="3005" y="2454"/>
              <a:ext cx="592" cy="207"/>
            </a:xfrm>
            <a:custGeom>
              <a:avLst/>
              <a:gdLst>
                <a:gd name="T0" fmla="*/ 3 w 592"/>
                <a:gd name="T1" fmla="*/ 0 h 207"/>
                <a:gd name="T2" fmla="*/ 21 w 592"/>
                <a:gd name="T3" fmla="*/ 6 h 207"/>
                <a:gd name="T4" fmla="*/ 38 w 592"/>
                <a:gd name="T5" fmla="*/ 11 h 207"/>
                <a:gd name="T6" fmla="*/ 55 w 592"/>
                <a:gd name="T7" fmla="*/ 18 h 207"/>
                <a:gd name="T8" fmla="*/ 73 w 592"/>
                <a:gd name="T9" fmla="*/ 23 h 207"/>
                <a:gd name="T10" fmla="*/ 91 w 592"/>
                <a:gd name="T11" fmla="*/ 30 h 207"/>
                <a:gd name="T12" fmla="*/ 108 w 592"/>
                <a:gd name="T13" fmla="*/ 35 h 207"/>
                <a:gd name="T14" fmla="*/ 128 w 592"/>
                <a:gd name="T15" fmla="*/ 41 h 207"/>
                <a:gd name="T16" fmla="*/ 145 w 592"/>
                <a:gd name="T17" fmla="*/ 47 h 207"/>
                <a:gd name="T18" fmla="*/ 164 w 592"/>
                <a:gd name="T19" fmla="*/ 53 h 207"/>
                <a:gd name="T20" fmla="*/ 182 w 592"/>
                <a:gd name="T21" fmla="*/ 59 h 207"/>
                <a:gd name="T22" fmla="*/ 200 w 592"/>
                <a:gd name="T23" fmla="*/ 65 h 207"/>
                <a:gd name="T24" fmla="*/ 218 w 592"/>
                <a:gd name="T25" fmla="*/ 72 h 207"/>
                <a:gd name="T26" fmla="*/ 236 w 592"/>
                <a:gd name="T27" fmla="*/ 78 h 207"/>
                <a:gd name="T28" fmla="*/ 254 w 592"/>
                <a:gd name="T29" fmla="*/ 83 h 207"/>
                <a:gd name="T30" fmla="*/ 272 w 592"/>
                <a:gd name="T31" fmla="*/ 91 h 207"/>
                <a:gd name="T32" fmla="*/ 291 w 592"/>
                <a:gd name="T33" fmla="*/ 97 h 207"/>
                <a:gd name="T34" fmla="*/ 311 w 592"/>
                <a:gd name="T35" fmla="*/ 103 h 207"/>
                <a:gd name="T36" fmla="*/ 328 w 592"/>
                <a:gd name="T37" fmla="*/ 109 h 207"/>
                <a:gd name="T38" fmla="*/ 348 w 592"/>
                <a:gd name="T39" fmla="*/ 117 h 207"/>
                <a:gd name="T40" fmla="*/ 366 w 592"/>
                <a:gd name="T41" fmla="*/ 122 h 207"/>
                <a:gd name="T42" fmla="*/ 385 w 592"/>
                <a:gd name="T43" fmla="*/ 128 h 207"/>
                <a:gd name="T44" fmla="*/ 403 w 592"/>
                <a:gd name="T45" fmla="*/ 135 h 207"/>
                <a:gd name="T46" fmla="*/ 422 w 592"/>
                <a:gd name="T47" fmla="*/ 140 h 207"/>
                <a:gd name="T48" fmla="*/ 440 w 592"/>
                <a:gd name="T49" fmla="*/ 146 h 207"/>
                <a:gd name="T50" fmla="*/ 458 w 592"/>
                <a:gd name="T51" fmla="*/ 154 h 207"/>
                <a:gd name="T52" fmla="*/ 476 w 592"/>
                <a:gd name="T53" fmla="*/ 159 h 207"/>
                <a:gd name="T54" fmla="*/ 494 w 592"/>
                <a:gd name="T55" fmla="*/ 166 h 207"/>
                <a:gd name="T56" fmla="*/ 509 w 592"/>
                <a:gd name="T57" fmla="*/ 171 h 207"/>
                <a:gd name="T58" fmla="*/ 528 w 592"/>
                <a:gd name="T59" fmla="*/ 178 h 207"/>
                <a:gd name="T60" fmla="*/ 545 w 592"/>
                <a:gd name="T61" fmla="*/ 184 h 207"/>
                <a:gd name="T62" fmla="*/ 563 w 592"/>
                <a:gd name="T63" fmla="*/ 190 h 207"/>
                <a:gd name="T64" fmla="*/ 580 w 592"/>
                <a:gd name="T65" fmla="*/ 196 h 207"/>
                <a:gd name="T66" fmla="*/ 585 w 592"/>
                <a:gd name="T67" fmla="*/ 199 h 207"/>
                <a:gd name="T68" fmla="*/ 589 w 592"/>
                <a:gd name="T69" fmla="*/ 200 h 207"/>
                <a:gd name="T70" fmla="*/ 590 w 592"/>
                <a:gd name="T71" fmla="*/ 203 h 207"/>
                <a:gd name="T72" fmla="*/ 591 w 592"/>
                <a:gd name="T73" fmla="*/ 205 h 207"/>
                <a:gd name="T74" fmla="*/ 590 w 592"/>
                <a:gd name="T75" fmla="*/ 205 h 207"/>
                <a:gd name="T76" fmla="*/ 586 w 592"/>
                <a:gd name="T77" fmla="*/ 206 h 207"/>
                <a:gd name="T78" fmla="*/ 582 w 592"/>
                <a:gd name="T79" fmla="*/ 205 h 207"/>
                <a:gd name="T80" fmla="*/ 577 w 592"/>
                <a:gd name="T81" fmla="*/ 203 h 207"/>
                <a:gd name="T82" fmla="*/ 0 w 592"/>
                <a:gd name="T83" fmla="*/ 27 h 207"/>
                <a:gd name="T84" fmla="*/ 3 w 592"/>
                <a:gd name="T85" fmla="*/ 0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2"/>
                <a:gd name="T130" fmla="*/ 0 h 207"/>
                <a:gd name="T131" fmla="*/ 592 w 592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2" h="207">
                  <a:moveTo>
                    <a:pt x="3" y="0"/>
                  </a:moveTo>
                  <a:lnTo>
                    <a:pt x="21" y="6"/>
                  </a:lnTo>
                  <a:lnTo>
                    <a:pt x="38" y="11"/>
                  </a:lnTo>
                  <a:lnTo>
                    <a:pt x="55" y="18"/>
                  </a:lnTo>
                  <a:lnTo>
                    <a:pt x="73" y="23"/>
                  </a:lnTo>
                  <a:lnTo>
                    <a:pt x="91" y="30"/>
                  </a:lnTo>
                  <a:lnTo>
                    <a:pt x="108" y="35"/>
                  </a:lnTo>
                  <a:lnTo>
                    <a:pt x="128" y="41"/>
                  </a:lnTo>
                  <a:lnTo>
                    <a:pt x="145" y="47"/>
                  </a:lnTo>
                  <a:lnTo>
                    <a:pt x="164" y="53"/>
                  </a:lnTo>
                  <a:lnTo>
                    <a:pt x="182" y="59"/>
                  </a:lnTo>
                  <a:lnTo>
                    <a:pt x="200" y="65"/>
                  </a:lnTo>
                  <a:lnTo>
                    <a:pt x="218" y="72"/>
                  </a:lnTo>
                  <a:lnTo>
                    <a:pt x="236" y="78"/>
                  </a:lnTo>
                  <a:lnTo>
                    <a:pt x="254" y="83"/>
                  </a:lnTo>
                  <a:lnTo>
                    <a:pt x="272" y="91"/>
                  </a:lnTo>
                  <a:lnTo>
                    <a:pt x="291" y="97"/>
                  </a:lnTo>
                  <a:lnTo>
                    <a:pt x="311" y="103"/>
                  </a:lnTo>
                  <a:lnTo>
                    <a:pt x="328" y="109"/>
                  </a:lnTo>
                  <a:lnTo>
                    <a:pt x="348" y="117"/>
                  </a:lnTo>
                  <a:lnTo>
                    <a:pt x="366" y="122"/>
                  </a:lnTo>
                  <a:lnTo>
                    <a:pt x="385" y="128"/>
                  </a:lnTo>
                  <a:lnTo>
                    <a:pt x="403" y="135"/>
                  </a:lnTo>
                  <a:lnTo>
                    <a:pt x="422" y="140"/>
                  </a:lnTo>
                  <a:lnTo>
                    <a:pt x="440" y="146"/>
                  </a:lnTo>
                  <a:lnTo>
                    <a:pt x="458" y="154"/>
                  </a:lnTo>
                  <a:lnTo>
                    <a:pt x="476" y="159"/>
                  </a:lnTo>
                  <a:lnTo>
                    <a:pt x="494" y="166"/>
                  </a:lnTo>
                  <a:lnTo>
                    <a:pt x="509" y="171"/>
                  </a:lnTo>
                  <a:lnTo>
                    <a:pt x="528" y="178"/>
                  </a:lnTo>
                  <a:lnTo>
                    <a:pt x="545" y="184"/>
                  </a:lnTo>
                  <a:lnTo>
                    <a:pt x="563" y="190"/>
                  </a:lnTo>
                  <a:lnTo>
                    <a:pt x="580" y="196"/>
                  </a:lnTo>
                  <a:lnTo>
                    <a:pt x="585" y="199"/>
                  </a:lnTo>
                  <a:lnTo>
                    <a:pt x="589" y="200"/>
                  </a:lnTo>
                  <a:lnTo>
                    <a:pt x="590" y="203"/>
                  </a:lnTo>
                  <a:lnTo>
                    <a:pt x="591" y="205"/>
                  </a:lnTo>
                  <a:lnTo>
                    <a:pt x="590" y="205"/>
                  </a:lnTo>
                  <a:lnTo>
                    <a:pt x="586" y="206"/>
                  </a:lnTo>
                  <a:lnTo>
                    <a:pt x="582" y="205"/>
                  </a:lnTo>
                  <a:lnTo>
                    <a:pt x="577" y="203"/>
                  </a:lnTo>
                  <a:lnTo>
                    <a:pt x="0" y="27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7" name="Freeform 23"/>
            <p:cNvSpPr>
              <a:spLocks/>
            </p:cNvSpPr>
            <p:nvPr/>
          </p:nvSpPr>
          <p:spPr bwMode="auto">
            <a:xfrm>
              <a:off x="3001" y="2454"/>
              <a:ext cx="604" cy="214"/>
            </a:xfrm>
            <a:custGeom>
              <a:avLst/>
              <a:gdLst>
                <a:gd name="T0" fmla="*/ 7 w 604"/>
                <a:gd name="T1" fmla="*/ 0 h 214"/>
                <a:gd name="T2" fmla="*/ 7 w 604"/>
                <a:gd name="T3" fmla="*/ 0 h 214"/>
                <a:gd name="T4" fmla="*/ 25 w 604"/>
                <a:gd name="T5" fmla="*/ 6 h 214"/>
                <a:gd name="T6" fmla="*/ 43 w 604"/>
                <a:gd name="T7" fmla="*/ 11 h 214"/>
                <a:gd name="T8" fmla="*/ 60 w 604"/>
                <a:gd name="T9" fmla="*/ 18 h 214"/>
                <a:gd name="T10" fmla="*/ 78 w 604"/>
                <a:gd name="T11" fmla="*/ 24 h 214"/>
                <a:gd name="T12" fmla="*/ 96 w 604"/>
                <a:gd name="T13" fmla="*/ 30 h 214"/>
                <a:gd name="T14" fmla="*/ 113 w 604"/>
                <a:gd name="T15" fmla="*/ 36 h 214"/>
                <a:gd name="T16" fmla="*/ 132 w 604"/>
                <a:gd name="T17" fmla="*/ 43 h 214"/>
                <a:gd name="T18" fmla="*/ 150 w 604"/>
                <a:gd name="T19" fmla="*/ 49 h 214"/>
                <a:gd name="T20" fmla="*/ 170 w 604"/>
                <a:gd name="T21" fmla="*/ 54 h 214"/>
                <a:gd name="T22" fmla="*/ 187 w 604"/>
                <a:gd name="T23" fmla="*/ 61 h 214"/>
                <a:gd name="T24" fmla="*/ 207 w 604"/>
                <a:gd name="T25" fmla="*/ 68 h 214"/>
                <a:gd name="T26" fmla="*/ 225 w 604"/>
                <a:gd name="T27" fmla="*/ 74 h 214"/>
                <a:gd name="T28" fmla="*/ 244 w 604"/>
                <a:gd name="T29" fmla="*/ 80 h 214"/>
                <a:gd name="T30" fmla="*/ 262 w 604"/>
                <a:gd name="T31" fmla="*/ 86 h 214"/>
                <a:gd name="T32" fmla="*/ 281 w 604"/>
                <a:gd name="T33" fmla="*/ 93 h 214"/>
                <a:gd name="T34" fmla="*/ 300 w 604"/>
                <a:gd name="T35" fmla="*/ 99 h 214"/>
                <a:gd name="T36" fmla="*/ 319 w 604"/>
                <a:gd name="T37" fmla="*/ 106 h 214"/>
                <a:gd name="T38" fmla="*/ 338 w 604"/>
                <a:gd name="T39" fmla="*/ 112 h 214"/>
                <a:gd name="T40" fmla="*/ 358 w 604"/>
                <a:gd name="T41" fmla="*/ 119 h 214"/>
                <a:gd name="T42" fmla="*/ 376 w 604"/>
                <a:gd name="T43" fmla="*/ 125 h 214"/>
                <a:gd name="T44" fmla="*/ 395 w 604"/>
                <a:gd name="T45" fmla="*/ 132 h 214"/>
                <a:gd name="T46" fmla="*/ 413 w 604"/>
                <a:gd name="T47" fmla="*/ 137 h 214"/>
                <a:gd name="T48" fmla="*/ 432 w 604"/>
                <a:gd name="T49" fmla="*/ 145 h 214"/>
                <a:gd name="T50" fmla="*/ 450 w 604"/>
                <a:gd name="T51" fmla="*/ 150 h 214"/>
                <a:gd name="T52" fmla="*/ 469 w 604"/>
                <a:gd name="T53" fmla="*/ 157 h 214"/>
                <a:gd name="T54" fmla="*/ 487 w 604"/>
                <a:gd name="T55" fmla="*/ 164 h 214"/>
                <a:gd name="T56" fmla="*/ 504 w 604"/>
                <a:gd name="T57" fmla="*/ 170 h 214"/>
                <a:gd name="T58" fmla="*/ 522 w 604"/>
                <a:gd name="T59" fmla="*/ 176 h 214"/>
                <a:gd name="T60" fmla="*/ 541 w 604"/>
                <a:gd name="T61" fmla="*/ 183 h 214"/>
                <a:gd name="T62" fmla="*/ 558 w 604"/>
                <a:gd name="T63" fmla="*/ 190 h 214"/>
                <a:gd name="T64" fmla="*/ 576 w 604"/>
                <a:gd name="T65" fmla="*/ 196 h 214"/>
                <a:gd name="T66" fmla="*/ 592 w 604"/>
                <a:gd name="T67" fmla="*/ 202 h 214"/>
                <a:gd name="T68" fmla="*/ 598 w 604"/>
                <a:gd name="T69" fmla="*/ 205 h 214"/>
                <a:gd name="T70" fmla="*/ 602 w 604"/>
                <a:gd name="T71" fmla="*/ 207 h 214"/>
                <a:gd name="T72" fmla="*/ 603 w 604"/>
                <a:gd name="T73" fmla="*/ 210 h 214"/>
                <a:gd name="T74" fmla="*/ 603 w 604"/>
                <a:gd name="T75" fmla="*/ 210 h 214"/>
                <a:gd name="T76" fmla="*/ 602 w 604"/>
                <a:gd name="T77" fmla="*/ 212 h 214"/>
                <a:gd name="T78" fmla="*/ 598 w 604"/>
                <a:gd name="T79" fmla="*/ 213 h 214"/>
                <a:gd name="T80" fmla="*/ 594 w 604"/>
                <a:gd name="T81" fmla="*/ 213 h 214"/>
                <a:gd name="T82" fmla="*/ 589 w 604"/>
                <a:gd name="T83" fmla="*/ 211 h 214"/>
                <a:gd name="T84" fmla="*/ 0 w 604"/>
                <a:gd name="T85" fmla="*/ 37 h 214"/>
                <a:gd name="T86" fmla="*/ 7 w 604"/>
                <a:gd name="T87" fmla="*/ 0 h 2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4"/>
                <a:gd name="T133" fmla="*/ 0 h 214"/>
                <a:gd name="T134" fmla="*/ 604 w 604"/>
                <a:gd name="T135" fmla="*/ 214 h 2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4" h="214">
                  <a:moveTo>
                    <a:pt x="7" y="0"/>
                  </a:moveTo>
                  <a:lnTo>
                    <a:pt x="7" y="0"/>
                  </a:lnTo>
                  <a:lnTo>
                    <a:pt x="25" y="6"/>
                  </a:lnTo>
                  <a:lnTo>
                    <a:pt x="43" y="11"/>
                  </a:lnTo>
                  <a:lnTo>
                    <a:pt x="60" y="18"/>
                  </a:lnTo>
                  <a:lnTo>
                    <a:pt x="78" y="24"/>
                  </a:lnTo>
                  <a:lnTo>
                    <a:pt x="96" y="30"/>
                  </a:lnTo>
                  <a:lnTo>
                    <a:pt x="113" y="36"/>
                  </a:lnTo>
                  <a:lnTo>
                    <a:pt x="132" y="43"/>
                  </a:lnTo>
                  <a:lnTo>
                    <a:pt x="150" y="49"/>
                  </a:lnTo>
                  <a:lnTo>
                    <a:pt x="170" y="54"/>
                  </a:lnTo>
                  <a:lnTo>
                    <a:pt x="187" y="61"/>
                  </a:lnTo>
                  <a:lnTo>
                    <a:pt x="207" y="68"/>
                  </a:lnTo>
                  <a:lnTo>
                    <a:pt x="225" y="74"/>
                  </a:lnTo>
                  <a:lnTo>
                    <a:pt x="244" y="80"/>
                  </a:lnTo>
                  <a:lnTo>
                    <a:pt x="262" y="86"/>
                  </a:lnTo>
                  <a:lnTo>
                    <a:pt x="281" y="93"/>
                  </a:lnTo>
                  <a:lnTo>
                    <a:pt x="300" y="99"/>
                  </a:lnTo>
                  <a:lnTo>
                    <a:pt x="319" y="106"/>
                  </a:lnTo>
                  <a:lnTo>
                    <a:pt x="338" y="112"/>
                  </a:lnTo>
                  <a:lnTo>
                    <a:pt x="358" y="119"/>
                  </a:lnTo>
                  <a:lnTo>
                    <a:pt x="376" y="125"/>
                  </a:lnTo>
                  <a:lnTo>
                    <a:pt x="395" y="132"/>
                  </a:lnTo>
                  <a:lnTo>
                    <a:pt x="413" y="137"/>
                  </a:lnTo>
                  <a:lnTo>
                    <a:pt x="432" y="145"/>
                  </a:lnTo>
                  <a:lnTo>
                    <a:pt x="450" y="150"/>
                  </a:lnTo>
                  <a:lnTo>
                    <a:pt x="469" y="157"/>
                  </a:lnTo>
                  <a:lnTo>
                    <a:pt x="487" y="164"/>
                  </a:lnTo>
                  <a:lnTo>
                    <a:pt x="504" y="170"/>
                  </a:lnTo>
                  <a:lnTo>
                    <a:pt x="522" y="176"/>
                  </a:lnTo>
                  <a:lnTo>
                    <a:pt x="541" y="183"/>
                  </a:lnTo>
                  <a:lnTo>
                    <a:pt x="558" y="190"/>
                  </a:lnTo>
                  <a:lnTo>
                    <a:pt x="576" y="196"/>
                  </a:lnTo>
                  <a:lnTo>
                    <a:pt x="592" y="202"/>
                  </a:lnTo>
                  <a:lnTo>
                    <a:pt x="598" y="205"/>
                  </a:lnTo>
                  <a:lnTo>
                    <a:pt x="602" y="207"/>
                  </a:lnTo>
                  <a:lnTo>
                    <a:pt x="603" y="210"/>
                  </a:lnTo>
                  <a:lnTo>
                    <a:pt x="602" y="212"/>
                  </a:lnTo>
                  <a:lnTo>
                    <a:pt x="598" y="213"/>
                  </a:lnTo>
                  <a:lnTo>
                    <a:pt x="594" y="213"/>
                  </a:lnTo>
                  <a:lnTo>
                    <a:pt x="589" y="211"/>
                  </a:lnTo>
                  <a:lnTo>
                    <a:pt x="0" y="37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8" name="Freeform 24"/>
            <p:cNvSpPr>
              <a:spLocks/>
            </p:cNvSpPr>
            <p:nvPr/>
          </p:nvSpPr>
          <p:spPr bwMode="auto">
            <a:xfrm>
              <a:off x="2192" y="2199"/>
              <a:ext cx="596" cy="207"/>
            </a:xfrm>
            <a:custGeom>
              <a:avLst/>
              <a:gdLst>
                <a:gd name="T0" fmla="*/ 595 w 596"/>
                <a:gd name="T1" fmla="*/ 182 h 207"/>
                <a:gd name="T2" fmla="*/ 577 w 596"/>
                <a:gd name="T3" fmla="*/ 177 h 207"/>
                <a:gd name="T4" fmla="*/ 561 w 596"/>
                <a:gd name="T5" fmla="*/ 171 h 207"/>
                <a:gd name="T6" fmla="*/ 543 w 596"/>
                <a:gd name="T7" fmla="*/ 166 h 207"/>
                <a:gd name="T8" fmla="*/ 525 w 596"/>
                <a:gd name="T9" fmla="*/ 161 h 207"/>
                <a:gd name="T10" fmla="*/ 507 w 596"/>
                <a:gd name="T11" fmla="*/ 155 h 207"/>
                <a:gd name="T12" fmla="*/ 490 w 596"/>
                <a:gd name="T13" fmla="*/ 149 h 207"/>
                <a:gd name="T14" fmla="*/ 471 w 596"/>
                <a:gd name="T15" fmla="*/ 143 h 207"/>
                <a:gd name="T16" fmla="*/ 454 w 596"/>
                <a:gd name="T17" fmla="*/ 138 h 207"/>
                <a:gd name="T18" fmla="*/ 435 w 596"/>
                <a:gd name="T19" fmla="*/ 132 h 207"/>
                <a:gd name="T20" fmla="*/ 416 w 596"/>
                <a:gd name="T21" fmla="*/ 125 h 207"/>
                <a:gd name="T22" fmla="*/ 397 w 596"/>
                <a:gd name="T23" fmla="*/ 121 h 207"/>
                <a:gd name="T24" fmla="*/ 379 w 596"/>
                <a:gd name="T25" fmla="*/ 115 h 207"/>
                <a:gd name="T26" fmla="*/ 360 w 596"/>
                <a:gd name="T27" fmla="*/ 109 h 207"/>
                <a:gd name="T28" fmla="*/ 341 w 596"/>
                <a:gd name="T29" fmla="*/ 104 h 207"/>
                <a:gd name="T30" fmla="*/ 322 w 596"/>
                <a:gd name="T31" fmla="*/ 98 h 207"/>
                <a:gd name="T32" fmla="*/ 304 w 596"/>
                <a:gd name="T33" fmla="*/ 92 h 207"/>
                <a:gd name="T34" fmla="*/ 286 w 596"/>
                <a:gd name="T35" fmla="*/ 87 h 207"/>
                <a:gd name="T36" fmla="*/ 268 w 596"/>
                <a:gd name="T37" fmla="*/ 80 h 207"/>
                <a:gd name="T38" fmla="*/ 249 w 596"/>
                <a:gd name="T39" fmla="*/ 75 h 207"/>
                <a:gd name="T40" fmla="*/ 230 w 596"/>
                <a:gd name="T41" fmla="*/ 69 h 207"/>
                <a:gd name="T42" fmla="*/ 210 w 596"/>
                <a:gd name="T43" fmla="*/ 63 h 207"/>
                <a:gd name="T44" fmla="*/ 193 w 596"/>
                <a:gd name="T45" fmla="*/ 57 h 207"/>
                <a:gd name="T46" fmla="*/ 174 w 596"/>
                <a:gd name="T47" fmla="*/ 51 h 207"/>
                <a:gd name="T48" fmla="*/ 156 w 596"/>
                <a:gd name="T49" fmla="*/ 45 h 207"/>
                <a:gd name="T50" fmla="*/ 138 w 596"/>
                <a:gd name="T51" fmla="*/ 40 h 207"/>
                <a:gd name="T52" fmla="*/ 120 w 596"/>
                <a:gd name="T53" fmla="*/ 34 h 207"/>
                <a:gd name="T54" fmla="*/ 99 w 596"/>
                <a:gd name="T55" fmla="*/ 29 h 207"/>
                <a:gd name="T56" fmla="*/ 83 w 596"/>
                <a:gd name="T57" fmla="*/ 24 h 207"/>
                <a:gd name="T58" fmla="*/ 65 w 596"/>
                <a:gd name="T59" fmla="*/ 19 h 207"/>
                <a:gd name="T60" fmla="*/ 47 w 596"/>
                <a:gd name="T61" fmla="*/ 13 h 207"/>
                <a:gd name="T62" fmla="*/ 31 w 596"/>
                <a:gd name="T63" fmla="*/ 8 h 207"/>
                <a:gd name="T64" fmla="*/ 14 w 596"/>
                <a:gd name="T65" fmla="*/ 2 h 207"/>
                <a:gd name="T66" fmla="*/ 8 w 596"/>
                <a:gd name="T67" fmla="*/ 2 h 207"/>
                <a:gd name="T68" fmla="*/ 4 w 596"/>
                <a:gd name="T69" fmla="*/ 0 h 207"/>
                <a:gd name="T70" fmla="*/ 0 w 596"/>
                <a:gd name="T71" fmla="*/ 2 h 207"/>
                <a:gd name="T72" fmla="*/ 0 w 596"/>
                <a:gd name="T73" fmla="*/ 3 h 207"/>
                <a:gd name="T74" fmla="*/ 1 w 596"/>
                <a:gd name="T75" fmla="*/ 4 h 207"/>
                <a:gd name="T76" fmla="*/ 2 w 596"/>
                <a:gd name="T77" fmla="*/ 6 h 207"/>
                <a:gd name="T78" fmla="*/ 6 w 596"/>
                <a:gd name="T79" fmla="*/ 8 h 207"/>
                <a:gd name="T80" fmla="*/ 12 w 596"/>
                <a:gd name="T81" fmla="*/ 9 h 207"/>
                <a:gd name="T82" fmla="*/ 581 w 596"/>
                <a:gd name="T83" fmla="*/ 206 h 207"/>
                <a:gd name="T84" fmla="*/ 595 w 596"/>
                <a:gd name="T85" fmla="*/ 182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6"/>
                <a:gd name="T130" fmla="*/ 0 h 207"/>
                <a:gd name="T131" fmla="*/ 596 w 596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6" h="207">
                  <a:moveTo>
                    <a:pt x="595" y="182"/>
                  </a:moveTo>
                  <a:lnTo>
                    <a:pt x="577" y="177"/>
                  </a:lnTo>
                  <a:lnTo>
                    <a:pt x="561" y="171"/>
                  </a:lnTo>
                  <a:lnTo>
                    <a:pt x="543" y="166"/>
                  </a:lnTo>
                  <a:lnTo>
                    <a:pt x="525" y="161"/>
                  </a:lnTo>
                  <a:lnTo>
                    <a:pt x="507" y="155"/>
                  </a:lnTo>
                  <a:lnTo>
                    <a:pt x="490" y="149"/>
                  </a:lnTo>
                  <a:lnTo>
                    <a:pt x="471" y="143"/>
                  </a:lnTo>
                  <a:lnTo>
                    <a:pt x="454" y="138"/>
                  </a:lnTo>
                  <a:lnTo>
                    <a:pt x="435" y="132"/>
                  </a:lnTo>
                  <a:lnTo>
                    <a:pt x="416" y="125"/>
                  </a:lnTo>
                  <a:lnTo>
                    <a:pt x="397" y="121"/>
                  </a:lnTo>
                  <a:lnTo>
                    <a:pt x="379" y="115"/>
                  </a:lnTo>
                  <a:lnTo>
                    <a:pt x="360" y="109"/>
                  </a:lnTo>
                  <a:lnTo>
                    <a:pt x="341" y="104"/>
                  </a:lnTo>
                  <a:lnTo>
                    <a:pt x="322" y="98"/>
                  </a:lnTo>
                  <a:lnTo>
                    <a:pt x="304" y="92"/>
                  </a:lnTo>
                  <a:lnTo>
                    <a:pt x="286" y="87"/>
                  </a:lnTo>
                  <a:lnTo>
                    <a:pt x="268" y="80"/>
                  </a:lnTo>
                  <a:lnTo>
                    <a:pt x="249" y="75"/>
                  </a:lnTo>
                  <a:lnTo>
                    <a:pt x="230" y="69"/>
                  </a:lnTo>
                  <a:lnTo>
                    <a:pt x="210" y="63"/>
                  </a:lnTo>
                  <a:lnTo>
                    <a:pt x="193" y="57"/>
                  </a:lnTo>
                  <a:lnTo>
                    <a:pt x="174" y="51"/>
                  </a:lnTo>
                  <a:lnTo>
                    <a:pt x="156" y="45"/>
                  </a:lnTo>
                  <a:lnTo>
                    <a:pt x="138" y="40"/>
                  </a:lnTo>
                  <a:lnTo>
                    <a:pt x="120" y="34"/>
                  </a:lnTo>
                  <a:lnTo>
                    <a:pt x="99" y="29"/>
                  </a:lnTo>
                  <a:lnTo>
                    <a:pt x="83" y="24"/>
                  </a:lnTo>
                  <a:lnTo>
                    <a:pt x="65" y="19"/>
                  </a:lnTo>
                  <a:lnTo>
                    <a:pt x="47" y="13"/>
                  </a:lnTo>
                  <a:lnTo>
                    <a:pt x="31" y="8"/>
                  </a:lnTo>
                  <a:lnTo>
                    <a:pt x="14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12" y="9"/>
                  </a:lnTo>
                  <a:lnTo>
                    <a:pt x="581" y="206"/>
                  </a:lnTo>
                  <a:lnTo>
                    <a:pt x="595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9" name="Freeform 25"/>
            <p:cNvSpPr>
              <a:spLocks/>
            </p:cNvSpPr>
            <p:nvPr/>
          </p:nvSpPr>
          <p:spPr bwMode="auto">
            <a:xfrm>
              <a:off x="2191" y="2203"/>
              <a:ext cx="607" cy="216"/>
            </a:xfrm>
            <a:custGeom>
              <a:avLst/>
              <a:gdLst>
                <a:gd name="T0" fmla="*/ 606 w 607"/>
                <a:gd name="T1" fmla="*/ 182 h 216"/>
                <a:gd name="T2" fmla="*/ 606 w 607"/>
                <a:gd name="T3" fmla="*/ 182 h 216"/>
                <a:gd name="T4" fmla="*/ 588 w 607"/>
                <a:gd name="T5" fmla="*/ 177 h 216"/>
                <a:gd name="T6" fmla="*/ 570 w 607"/>
                <a:gd name="T7" fmla="*/ 170 h 216"/>
                <a:gd name="T8" fmla="*/ 552 w 607"/>
                <a:gd name="T9" fmla="*/ 165 h 216"/>
                <a:gd name="T10" fmla="*/ 535 w 607"/>
                <a:gd name="T11" fmla="*/ 160 h 216"/>
                <a:gd name="T12" fmla="*/ 516 w 607"/>
                <a:gd name="T13" fmla="*/ 154 h 216"/>
                <a:gd name="T14" fmla="*/ 498 w 607"/>
                <a:gd name="T15" fmla="*/ 148 h 216"/>
                <a:gd name="T16" fmla="*/ 479 w 607"/>
                <a:gd name="T17" fmla="*/ 143 h 216"/>
                <a:gd name="T18" fmla="*/ 461 w 607"/>
                <a:gd name="T19" fmla="*/ 137 h 216"/>
                <a:gd name="T20" fmla="*/ 442 w 607"/>
                <a:gd name="T21" fmla="*/ 130 h 216"/>
                <a:gd name="T22" fmla="*/ 423 w 607"/>
                <a:gd name="T23" fmla="*/ 125 h 216"/>
                <a:gd name="T24" fmla="*/ 405 w 607"/>
                <a:gd name="T25" fmla="*/ 119 h 216"/>
                <a:gd name="T26" fmla="*/ 386 w 607"/>
                <a:gd name="T27" fmla="*/ 113 h 216"/>
                <a:gd name="T28" fmla="*/ 366 w 607"/>
                <a:gd name="T29" fmla="*/ 107 h 216"/>
                <a:gd name="T30" fmla="*/ 348 w 607"/>
                <a:gd name="T31" fmla="*/ 102 h 216"/>
                <a:gd name="T32" fmla="*/ 328 w 607"/>
                <a:gd name="T33" fmla="*/ 96 h 216"/>
                <a:gd name="T34" fmla="*/ 309 w 607"/>
                <a:gd name="T35" fmla="*/ 91 h 216"/>
                <a:gd name="T36" fmla="*/ 291 w 607"/>
                <a:gd name="T37" fmla="*/ 85 h 216"/>
                <a:gd name="T38" fmla="*/ 273 w 607"/>
                <a:gd name="T39" fmla="*/ 78 h 216"/>
                <a:gd name="T40" fmla="*/ 253 w 607"/>
                <a:gd name="T41" fmla="*/ 74 h 216"/>
                <a:gd name="T42" fmla="*/ 235 w 607"/>
                <a:gd name="T43" fmla="*/ 67 h 216"/>
                <a:gd name="T44" fmla="*/ 215 w 607"/>
                <a:gd name="T45" fmla="*/ 61 h 216"/>
                <a:gd name="T46" fmla="*/ 197 w 607"/>
                <a:gd name="T47" fmla="*/ 55 h 216"/>
                <a:gd name="T48" fmla="*/ 177 w 607"/>
                <a:gd name="T49" fmla="*/ 50 h 216"/>
                <a:gd name="T50" fmla="*/ 158 w 607"/>
                <a:gd name="T51" fmla="*/ 43 h 216"/>
                <a:gd name="T52" fmla="*/ 140 w 607"/>
                <a:gd name="T53" fmla="*/ 39 h 216"/>
                <a:gd name="T54" fmla="*/ 122 w 607"/>
                <a:gd name="T55" fmla="*/ 33 h 216"/>
                <a:gd name="T56" fmla="*/ 102 w 607"/>
                <a:gd name="T57" fmla="*/ 27 h 216"/>
                <a:gd name="T58" fmla="*/ 85 w 607"/>
                <a:gd name="T59" fmla="*/ 22 h 216"/>
                <a:gd name="T60" fmla="*/ 67 w 607"/>
                <a:gd name="T61" fmla="*/ 17 h 216"/>
                <a:gd name="T62" fmla="*/ 49 w 607"/>
                <a:gd name="T63" fmla="*/ 12 h 216"/>
                <a:gd name="T64" fmla="*/ 32 w 607"/>
                <a:gd name="T65" fmla="*/ 7 h 216"/>
                <a:gd name="T66" fmla="*/ 14 w 607"/>
                <a:gd name="T67" fmla="*/ 1 h 216"/>
                <a:gd name="T68" fmla="*/ 8 w 607"/>
                <a:gd name="T69" fmla="*/ 1 h 216"/>
                <a:gd name="T70" fmla="*/ 4 w 607"/>
                <a:gd name="T71" fmla="*/ 0 h 216"/>
                <a:gd name="T72" fmla="*/ 0 w 607"/>
                <a:gd name="T73" fmla="*/ 2 h 216"/>
                <a:gd name="T74" fmla="*/ 0 w 607"/>
                <a:gd name="T75" fmla="*/ 3 h 216"/>
                <a:gd name="T76" fmla="*/ 0 w 607"/>
                <a:gd name="T77" fmla="*/ 5 h 216"/>
                <a:gd name="T78" fmla="*/ 1 w 607"/>
                <a:gd name="T79" fmla="*/ 7 h 216"/>
                <a:gd name="T80" fmla="*/ 5 w 607"/>
                <a:gd name="T81" fmla="*/ 10 h 216"/>
                <a:gd name="T82" fmla="*/ 11 w 607"/>
                <a:gd name="T83" fmla="*/ 11 h 216"/>
                <a:gd name="T84" fmla="*/ 588 w 607"/>
                <a:gd name="T85" fmla="*/ 215 h 216"/>
                <a:gd name="T86" fmla="*/ 606 w 607"/>
                <a:gd name="T87" fmla="*/ 182 h 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7"/>
                <a:gd name="T133" fmla="*/ 0 h 216"/>
                <a:gd name="T134" fmla="*/ 607 w 607"/>
                <a:gd name="T135" fmla="*/ 216 h 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7" h="216">
                  <a:moveTo>
                    <a:pt x="606" y="182"/>
                  </a:moveTo>
                  <a:lnTo>
                    <a:pt x="606" y="182"/>
                  </a:lnTo>
                  <a:lnTo>
                    <a:pt x="588" y="177"/>
                  </a:lnTo>
                  <a:lnTo>
                    <a:pt x="570" y="170"/>
                  </a:lnTo>
                  <a:lnTo>
                    <a:pt x="552" y="165"/>
                  </a:lnTo>
                  <a:lnTo>
                    <a:pt x="535" y="160"/>
                  </a:lnTo>
                  <a:lnTo>
                    <a:pt x="516" y="154"/>
                  </a:lnTo>
                  <a:lnTo>
                    <a:pt x="498" y="148"/>
                  </a:lnTo>
                  <a:lnTo>
                    <a:pt x="479" y="143"/>
                  </a:lnTo>
                  <a:lnTo>
                    <a:pt x="461" y="137"/>
                  </a:lnTo>
                  <a:lnTo>
                    <a:pt x="442" y="130"/>
                  </a:lnTo>
                  <a:lnTo>
                    <a:pt x="423" y="125"/>
                  </a:lnTo>
                  <a:lnTo>
                    <a:pt x="405" y="119"/>
                  </a:lnTo>
                  <a:lnTo>
                    <a:pt x="386" y="113"/>
                  </a:lnTo>
                  <a:lnTo>
                    <a:pt x="366" y="107"/>
                  </a:lnTo>
                  <a:lnTo>
                    <a:pt x="348" y="102"/>
                  </a:lnTo>
                  <a:lnTo>
                    <a:pt x="328" y="96"/>
                  </a:lnTo>
                  <a:lnTo>
                    <a:pt x="309" y="91"/>
                  </a:lnTo>
                  <a:lnTo>
                    <a:pt x="291" y="85"/>
                  </a:lnTo>
                  <a:lnTo>
                    <a:pt x="273" y="78"/>
                  </a:lnTo>
                  <a:lnTo>
                    <a:pt x="253" y="74"/>
                  </a:lnTo>
                  <a:lnTo>
                    <a:pt x="235" y="67"/>
                  </a:lnTo>
                  <a:lnTo>
                    <a:pt x="215" y="61"/>
                  </a:lnTo>
                  <a:lnTo>
                    <a:pt x="197" y="55"/>
                  </a:lnTo>
                  <a:lnTo>
                    <a:pt x="177" y="50"/>
                  </a:lnTo>
                  <a:lnTo>
                    <a:pt x="158" y="43"/>
                  </a:lnTo>
                  <a:lnTo>
                    <a:pt x="140" y="39"/>
                  </a:lnTo>
                  <a:lnTo>
                    <a:pt x="122" y="33"/>
                  </a:lnTo>
                  <a:lnTo>
                    <a:pt x="102" y="27"/>
                  </a:lnTo>
                  <a:lnTo>
                    <a:pt x="85" y="22"/>
                  </a:lnTo>
                  <a:lnTo>
                    <a:pt x="67" y="17"/>
                  </a:lnTo>
                  <a:lnTo>
                    <a:pt x="49" y="12"/>
                  </a:lnTo>
                  <a:lnTo>
                    <a:pt x="32" y="7"/>
                  </a:lnTo>
                  <a:lnTo>
                    <a:pt x="14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588" y="215"/>
                  </a:lnTo>
                  <a:lnTo>
                    <a:pt x="606" y="18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0" name="Freeform 26"/>
            <p:cNvSpPr>
              <a:spLocks/>
            </p:cNvSpPr>
            <p:nvPr/>
          </p:nvSpPr>
          <p:spPr bwMode="auto">
            <a:xfrm>
              <a:off x="2699" y="2383"/>
              <a:ext cx="310" cy="225"/>
            </a:xfrm>
            <a:custGeom>
              <a:avLst/>
              <a:gdLst>
                <a:gd name="T0" fmla="*/ 90 w 310"/>
                <a:gd name="T1" fmla="*/ 7 h 225"/>
                <a:gd name="T2" fmla="*/ 75 w 310"/>
                <a:gd name="T3" fmla="*/ 22 h 225"/>
                <a:gd name="T4" fmla="*/ 59 w 310"/>
                <a:gd name="T5" fmla="*/ 38 h 225"/>
                <a:gd name="T6" fmla="*/ 47 w 310"/>
                <a:gd name="T7" fmla="*/ 55 h 225"/>
                <a:gd name="T8" fmla="*/ 34 w 310"/>
                <a:gd name="T9" fmla="*/ 71 h 225"/>
                <a:gd name="T10" fmla="*/ 23 w 310"/>
                <a:gd name="T11" fmla="*/ 88 h 225"/>
                <a:gd name="T12" fmla="*/ 12 w 310"/>
                <a:gd name="T13" fmla="*/ 103 h 225"/>
                <a:gd name="T14" fmla="*/ 3 w 310"/>
                <a:gd name="T15" fmla="*/ 121 h 225"/>
                <a:gd name="T16" fmla="*/ 301 w 310"/>
                <a:gd name="T17" fmla="*/ 224 h 225"/>
                <a:gd name="T18" fmla="*/ 301 w 310"/>
                <a:gd name="T19" fmla="*/ 220 h 225"/>
                <a:gd name="T20" fmla="*/ 303 w 310"/>
                <a:gd name="T21" fmla="*/ 211 h 225"/>
                <a:gd name="T22" fmla="*/ 305 w 310"/>
                <a:gd name="T23" fmla="*/ 195 h 225"/>
                <a:gd name="T24" fmla="*/ 306 w 310"/>
                <a:gd name="T25" fmla="*/ 173 h 225"/>
                <a:gd name="T26" fmla="*/ 307 w 310"/>
                <a:gd name="T27" fmla="*/ 149 h 225"/>
                <a:gd name="T28" fmla="*/ 308 w 310"/>
                <a:gd name="T29" fmla="*/ 123 h 225"/>
                <a:gd name="T30" fmla="*/ 305 w 310"/>
                <a:gd name="T31" fmla="*/ 95 h 225"/>
                <a:gd name="T32" fmla="*/ 300 w 310"/>
                <a:gd name="T33" fmla="*/ 66 h 225"/>
                <a:gd name="T34" fmla="*/ 295 w 310"/>
                <a:gd name="T35" fmla="*/ 64 h 225"/>
                <a:gd name="T36" fmla="*/ 288 w 310"/>
                <a:gd name="T37" fmla="*/ 61 h 225"/>
                <a:gd name="T38" fmla="*/ 275 w 310"/>
                <a:gd name="T39" fmla="*/ 58 h 225"/>
                <a:gd name="T40" fmla="*/ 261 w 310"/>
                <a:gd name="T41" fmla="*/ 53 h 225"/>
                <a:gd name="T42" fmla="*/ 245 w 310"/>
                <a:gd name="T43" fmla="*/ 47 h 225"/>
                <a:gd name="T44" fmla="*/ 227 w 310"/>
                <a:gd name="T45" fmla="*/ 42 h 225"/>
                <a:gd name="T46" fmla="*/ 210 w 310"/>
                <a:gd name="T47" fmla="*/ 36 h 225"/>
                <a:gd name="T48" fmla="*/ 189 w 310"/>
                <a:gd name="T49" fmla="*/ 29 h 225"/>
                <a:gd name="T50" fmla="*/ 171 w 310"/>
                <a:gd name="T51" fmla="*/ 24 h 225"/>
                <a:gd name="T52" fmla="*/ 153 w 310"/>
                <a:gd name="T53" fmla="*/ 18 h 225"/>
                <a:gd name="T54" fmla="*/ 138 w 310"/>
                <a:gd name="T55" fmla="*/ 13 h 225"/>
                <a:gd name="T56" fmla="*/ 122 w 310"/>
                <a:gd name="T57" fmla="*/ 8 h 225"/>
                <a:gd name="T58" fmla="*/ 112 w 310"/>
                <a:gd name="T59" fmla="*/ 4 h 225"/>
                <a:gd name="T60" fmla="*/ 104 w 310"/>
                <a:gd name="T61" fmla="*/ 2 h 225"/>
                <a:gd name="T62" fmla="*/ 99 w 310"/>
                <a:gd name="T63" fmla="*/ 0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0"/>
                <a:gd name="T97" fmla="*/ 0 h 225"/>
                <a:gd name="T98" fmla="*/ 310 w 310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0" h="225">
                  <a:moveTo>
                    <a:pt x="98" y="0"/>
                  </a:moveTo>
                  <a:lnTo>
                    <a:pt x="90" y="7"/>
                  </a:lnTo>
                  <a:lnTo>
                    <a:pt x="83" y="16"/>
                  </a:lnTo>
                  <a:lnTo>
                    <a:pt x="75" y="22"/>
                  </a:lnTo>
                  <a:lnTo>
                    <a:pt x="68" y="30"/>
                  </a:lnTo>
                  <a:lnTo>
                    <a:pt x="59" y="38"/>
                  </a:lnTo>
                  <a:lnTo>
                    <a:pt x="53" y="46"/>
                  </a:lnTo>
                  <a:lnTo>
                    <a:pt x="47" y="55"/>
                  </a:lnTo>
                  <a:lnTo>
                    <a:pt x="40" y="63"/>
                  </a:lnTo>
                  <a:lnTo>
                    <a:pt x="34" y="71"/>
                  </a:lnTo>
                  <a:lnTo>
                    <a:pt x="27" y="80"/>
                  </a:lnTo>
                  <a:lnTo>
                    <a:pt x="23" y="88"/>
                  </a:lnTo>
                  <a:lnTo>
                    <a:pt x="17" y="95"/>
                  </a:lnTo>
                  <a:lnTo>
                    <a:pt x="12" y="103"/>
                  </a:lnTo>
                  <a:lnTo>
                    <a:pt x="8" y="111"/>
                  </a:lnTo>
                  <a:lnTo>
                    <a:pt x="3" y="121"/>
                  </a:lnTo>
                  <a:lnTo>
                    <a:pt x="0" y="125"/>
                  </a:lnTo>
                  <a:lnTo>
                    <a:pt x="301" y="224"/>
                  </a:lnTo>
                  <a:lnTo>
                    <a:pt x="301" y="223"/>
                  </a:lnTo>
                  <a:lnTo>
                    <a:pt x="301" y="220"/>
                  </a:lnTo>
                  <a:lnTo>
                    <a:pt x="302" y="217"/>
                  </a:lnTo>
                  <a:lnTo>
                    <a:pt x="303" y="211"/>
                  </a:lnTo>
                  <a:lnTo>
                    <a:pt x="304" y="203"/>
                  </a:lnTo>
                  <a:lnTo>
                    <a:pt x="305" y="195"/>
                  </a:lnTo>
                  <a:lnTo>
                    <a:pt x="304" y="184"/>
                  </a:lnTo>
                  <a:lnTo>
                    <a:pt x="306" y="173"/>
                  </a:lnTo>
                  <a:lnTo>
                    <a:pt x="306" y="161"/>
                  </a:lnTo>
                  <a:lnTo>
                    <a:pt x="307" y="149"/>
                  </a:lnTo>
                  <a:lnTo>
                    <a:pt x="309" y="136"/>
                  </a:lnTo>
                  <a:lnTo>
                    <a:pt x="308" y="123"/>
                  </a:lnTo>
                  <a:lnTo>
                    <a:pt x="306" y="108"/>
                  </a:lnTo>
                  <a:lnTo>
                    <a:pt x="305" y="95"/>
                  </a:lnTo>
                  <a:lnTo>
                    <a:pt x="301" y="80"/>
                  </a:lnTo>
                  <a:lnTo>
                    <a:pt x="300" y="66"/>
                  </a:lnTo>
                  <a:lnTo>
                    <a:pt x="298" y="65"/>
                  </a:lnTo>
                  <a:lnTo>
                    <a:pt x="295" y="64"/>
                  </a:lnTo>
                  <a:lnTo>
                    <a:pt x="293" y="63"/>
                  </a:lnTo>
                  <a:lnTo>
                    <a:pt x="288" y="61"/>
                  </a:lnTo>
                  <a:lnTo>
                    <a:pt x="282" y="59"/>
                  </a:lnTo>
                  <a:lnTo>
                    <a:pt x="275" y="58"/>
                  </a:lnTo>
                  <a:lnTo>
                    <a:pt x="269" y="55"/>
                  </a:lnTo>
                  <a:lnTo>
                    <a:pt x="261" y="53"/>
                  </a:lnTo>
                  <a:lnTo>
                    <a:pt x="254" y="50"/>
                  </a:lnTo>
                  <a:lnTo>
                    <a:pt x="245" y="47"/>
                  </a:lnTo>
                  <a:lnTo>
                    <a:pt x="237" y="45"/>
                  </a:lnTo>
                  <a:lnTo>
                    <a:pt x="227" y="42"/>
                  </a:lnTo>
                  <a:lnTo>
                    <a:pt x="218" y="39"/>
                  </a:lnTo>
                  <a:lnTo>
                    <a:pt x="210" y="36"/>
                  </a:lnTo>
                  <a:lnTo>
                    <a:pt x="200" y="33"/>
                  </a:lnTo>
                  <a:lnTo>
                    <a:pt x="189" y="29"/>
                  </a:lnTo>
                  <a:lnTo>
                    <a:pt x="181" y="26"/>
                  </a:lnTo>
                  <a:lnTo>
                    <a:pt x="171" y="24"/>
                  </a:lnTo>
                  <a:lnTo>
                    <a:pt x="161" y="21"/>
                  </a:lnTo>
                  <a:lnTo>
                    <a:pt x="153" y="18"/>
                  </a:lnTo>
                  <a:lnTo>
                    <a:pt x="145" y="15"/>
                  </a:lnTo>
                  <a:lnTo>
                    <a:pt x="138" y="13"/>
                  </a:lnTo>
                  <a:lnTo>
                    <a:pt x="130" y="10"/>
                  </a:lnTo>
                  <a:lnTo>
                    <a:pt x="122" y="8"/>
                  </a:lnTo>
                  <a:lnTo>
                    <a:pt x="116" y="6"/>
                  </a:lnTo>
                  <a:lnTo>
                    <a:pt x="112" y="4"/>
                  </a:lnTo>
                  <a:lnTo>
                    <a:pt x="108" y="3"/>
                  </a:lnTo>
                  <a:lnTo>
                    <a:pt x="104" y="2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1" name="Freeform 27"/>
            <p:cNvSpPr>
              <a:spLocks/>
            </p:cNvSpPr>
            <p:nvPr/>
          </p:nvSpPr>
          <p:spPr bwMode="auto">
            <a:xfrm>
              <a:off x="2695" y="2383"/>
              <a:ext cx="320" cy="237"/>
            </a:xfrm>
            <a:custGeom>
              <a:avLst/>
              <a:gdLst>
                <a:gd name="T0" fmla="*/ 104 w 320"/>
                <a:gd name="T1" fmla="*/ 0 h 237"/>
                <a:gd name="T2" fmla="*/ 88 w 320"/>
                <a:gd name="T3" fmla="*/ 17 h 237"/>
                <a:gd name="T4" fmla="*/ 72 w 320"/>
                <a:gd name="T5" fmla="*/ 33 h 237"/>
                <a:gd name="T6" fmla="*/ 57 w 320"/>
                <a:gd name="T7" fmla="*/ 51 h 237"/>
                <a:gd name="T8" fmla="*/ 44 w 320"/>
                <a:gd name="T9" fmla="*/ 68 h 237"/>
                <a:gd name="T10" fmla="*/ 31 w 320"/>
                <a:gd name="T11" fmla="*/ 85 h 237"/>
                <a:gd name="T12" fmla="*/ 19 w 320"/>
                <a:gd name="T13" fmla="*/ 103 h 237"/>
                <a:gd name="T14" fmla="*/ 9 w 320"/>
                <a:gd name="T15" fmla="*/ 120 h 237"/>
                <a:gd name="T16" fmla="*/ 0 w 320"/>
                <a:gd name="T17" fmla="*/ 135 h 237"/>
                <a:gd name="T18" fmla="*/ 311 w 320"/>
                <a:gd name="T19" fmla="*/ 235 h 237"/>
                <a:gd name="T20" fmla="*/ 313 w 320"/>
                <a:gd name="T21" fmla="*/ 229 h 237"/>
                <a:gd name="T22" fmla="*/ 315 w 320"/>
                <a:gd name="T23" fmla="*/ 214 h 237"/>
                <a:gd name="T24" fmla="*/ 317 w 320"/>
                <a:gd name="T25" fmla="*/ 194 h 237"/>
                <a:gd name="T26" fmla="*/ 319 w 320"/>
                <a:gd name="T27" fmla="*/ 170 h 237"/>
                <a:gd name="T28" fmla="*/ 319 w 320"/>
                <a:gd name="T29" fmla="*/ 142 h 237"/>
                <a:gd name="T30" fmla="*/ 318 w 320"/>
                <a:gd name="T31" fmla="*/ 114 h 237"/>
                <a:gd name="T32" fmla="*/ 314 w 320"/>
                <a:gd name="T33" fmla="*/ 84 h 237"/>
                <a:gd name="T34" fmla="*/ 310 w 320"/>
                <a:gd name="T35" fmla="*/ 68 h 237"/>
                <a:gd name="T36" fmla="*/ 303 w 320"/>
                <a:gd name="T37" fmla="*/ 65 h 237"/>
                <a:gd name="T38" fmla="*/ 294 w 320"/>
                <a:gd name="T39" fmla="*/ 62 h 237"/>
                <a:gd name="T40" fmla="*/ 280 w 320"/>
                <a:gd name="T41" fmla="*/ 58 h 237"/>
                <a:gd name="T42" fmla="*/ 263 w 320"/>
                <a:gd name="T43" fmla="*/ 52 h 237"/>
                <a:gd name="T44" fmla="*/ 247 w 320"/>
                <a:gd name="T45" fmla="*/ 47 h 237"/>
                <a:gd name="T46" fmla="*/ 227 w 320"/>
                <a:gd name="T47" fmla="*/ 40 h 237"/>
                <a:gd name="T48" fmla="*/ 209 w 320"/>
                <a:gd name="T49" fmla="*/ 35 h 237"/>
                <a:gd name="T50" fmla="*/ 188 w 320"/>
                <a:gd name="T51" fmla="*/ 28 h 237"/>
                <a:gd name="T52" fmla="*/ 169 w 320"/>
                <a:gd name="T53" fmla="*/ 22 h 237"/>
                <a:gd name="T54" fmla="*/ 152 w 320"/>
                <a:gd name="T55" fmla="*/ 17 h 237"/>
                <a:gd name="T56" fmla="*/ 137 w 320"/>
                <a:gd name="T57" fmla="*/ 11 h 237"/>
                <a:gd name="T58" fmla="*/ 122 w 320"/>
                <a:gd name="T59" fmla="*/ 7 h 237"/>
                <a:gd name="T60" fmla="*/ 113 w 320"/>
                <a:gd name="T61" fmla="*/ 3 h 237"/>
                <a:gd name="T62" fmla="*/ 107 w 320"/>
                <a:gd name="T63" fmla="*/ 2 h 237"/>
                <a:gd name="T64" fmla="*/ 104 w 320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0"/>
                <a:gd name="T100" fmla="*/ 0 h 237"/>
                <a:gd name="T101" fmla="*/ 320 w 320"/>
                <a:gd name="T102" fmla="*/ 237 h 2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0" h="237">
                  <a:moveTo>
                    <a:pt x="104" y="0"/>
                  </a:moveTo>
                  <a:lnTo>
                    <a:pt x="104" y="0"/>
                  </a:lnTo>
                  <a:lnTo>
                    <a:pt x="96" y="9"/>
                  </a:lnTo>
                  <a:lnTo>
                    <a:pt x="88" y="17"/>
                  </a:lnTo>
                  <a:lnTo>
                    <a:pt x="80" y="24"/>
                  </a:lnTo>
                  <a:lnTo>
                    <a:pt x="72" y="33"/>
                  </a:lnTo>
                  <a:lnTo>
                    <a:pt x="64" y="42"/>
                  </a:lnTo>
                  <a:lnTo>
                    <a:pt x="57" y="51"/>
                  </a:lnTo>
                  <a:lnTo>
                    <a:pt x="50" y="59"/>
                  </a:lnTo>
                  <a:lnTo>
                    <a:pt x="44" y="68"/>
                  </a:lnTo>
                  <a:lnTo>
                    <a:pt x="36" y="77"/>
                  </a:lnTo>
                  <a:lnTo>
                    <a:pt x="31" y="85"/>
                  </a:lnTo>
                  <a:lnTo>
                    <a:pt x="25" y="94"/>
                  </a:lnTo>
                  <a:lnTo>
                    <a:pt x="19" y="103"/>
                  </a:lnTo>
                  <a:lnTo>
                    <a:pt x="14" y="111"/>
                  </a:lnTo>
                  <a:lnTo>
                    <a:pt x="9" y="120"/>
                  </a:lnTo>
                  <a:lnTo>
                    <a:pt x="4" y="128"/>
                  </a:lnTo>
                  <a:lnTo>
                    <a:pt x="0" y="135"/>
                  </a:lnTo>
                  <a:lnTo>
                    <a:pt x="311" y="236"/>
                  </a:lnTo>
                  <a:lnTo>
                    <a:pt x="311" y="235"/>
                  </a:lnTo>
                  <a:lnTo>
                    <a:pt x="312" y="232"/>
                  </a:lnTo>
                  <a:lnTo>
                    <a:pt x="313" y="229"/>
                  </a:lnTo>
                  <a:lnTo>
                    <a:pt x="314" y="222"/>
                  </a:lnTo>
                  <a:lnTo>
                    <a:pt x="315" y="214"/>
                  </a:lnTo>
                  <a:lnTo>
                    <a:pt x="316" y="205"/>
                  </a:lnTo>
                  <a:lnTo>
                    <a:pt x="317" y="194"/>
                  </a:lnTo>
                  <a:lnTo>
                    <a:pt x="318" y="183"/>
                  </a:lnTo>
                  <a:lnTo>
                    <a:pt x="319" y="170"/>
                  </a:lnTo>
                  <a:lnTo>
                    <a:pt x="319" y="157"/>
                  </a:lnTo>
                  <a:lnTo>
                    <a:pt x="319" y="142"/>
                  </a:lnTo>
                  <a:lnTo>
                    <a:pt x="318" y="129"/>
                  </a:lnTo>
                  <a:lnTo>
                    <a:pt x="318" y="114"/>
                  </a:lnTo>
                  <a:lnTo>
                    <a:pt x="317" y="100"/>
                  </a:lnTo>
                  <a:lnTo>
                    <a:pt x="314" y="84"/>
                  </a:lnTo>
                  <a:lnTo>
                    <a:pt x="312" y="68"/>
                  </a:lnTo>
                  <a:lnTo>
                    <a:pt x="310" y="68"/>
                  </a:lnTo>
                  <a:lnTo>
                    <a:pt x="307" y="66"/>
                  </a:lnTo>
                  <a:lnTo>
                    <a:pt x="303" y="65"/>
                  </a:lnTo>
                  <a:lnTo>
                    <a:pt x="298" y="64"/>
                  </a:lnTo>
                  <a:lnTo>
                    <a:pt x="294" y="62"/>
                  </a:lnTo>
                  <a:lnTo>
                    <a:pt x="287" y="60"/>
                  </a:lnTo>
                  <a:lnTo>
                    <a:pt x="280" y="58"/>
                  </a:lnTo>
                  <a:lnTo>
                    <a:pt x="272" y="55"/>
                  </a:lnTo>
                  <a:lnTo>
                    <a:pt x="263" y="52"/>
                  </a:lnTo>
                  <a:lnTo>
                    <a:pt x="256" y="50"/>
                  </a:lnTo>
                  <a:lnTo>
                    <a:pt x="247" y="47"/>
                  </a:lnTo>
                  <a:lnTo>
                    <a:pt x="237" y="44"/>
                  </a:lnTo>
                  <a:lnTo>
                    <a:pt x="227" y="40"/>
                  </a:lnTo>
                  <a:lnTo>
                    <a:pt x="218" y="37"/>
                  </a:lnTo>
                  <a:lnTo>
                    <a:pt x="209" y="35"/>
                  </a:lnTo>
                  <a:lnTo>
                    <a:pt x="198" y="31"/>
                  </a:lnTo>
                  <a:lnTo>
                    <a:pt x="188" y="28"/>
                  </a:lnTo>
                  <a:lnTo>
                    <a:pt x="179" y="25"/>
                  </a:lnTo>
                  <a:lnTo>
                    <a:pt x="169" y="22"/>
                  </a:lnTo>
                  <a:lnTo>
                    <a:pt x="161" y="19"/>
                  </a:lnTo>
                  <a:lnTo>
                    <a:pt x="152" y="17"/>
                  </a:lnTo>
                  <a:lnTo>
                    <a:pt x="145" y="14"/>
                  </a:lnTo>
                  <a:lnTo>
                    <a:pt x="137" y="11"/>
                  </a:lnTo>
                  <a:lnTo>
                    <a:pt x="129" y="9"/>
                  </a:lnTo>
                  <a:lnTo>
                    <a:pt x="122" y="7"/>
                  </a:lnTo>
                  <a:lnTo>
                    <a:pt x="117" y="5"/>
                  </a:lnTo>
                  <a:lnTo>
                    <a:pt x="113" y="3"/>
                  </a:lnTo>
                  <a:lnTo>
                    <a:pt x="110" y="3"/>
                  </a:lnTo>
                  <a:lnTo>
                    <a:pt x="107" y="2"/>
                  </a:lnTo>
                  <a:lnTo>
                    <a:pt x="105" y="0"/>
                  </a:lnTo>
                  <a:lnTo>
                    <a:pt x="10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2" name="Freeform 28"/>
            <p:cNvSpPr>
              <a:spLocks/>
            </p:cNvSpPr>
            <p:nvPr/>
          </p:nvSpPr>
          <p:spPr bwMode="auto">
            <a:xfrm>
              <a:off x="2926" y="2198"/>
              <a:ext cx="84" cy="30"/>
            </a:xfrm>
            <a:custGeom>
              <a:avLst/>
              <a:gdLst>
                <a:gd name="T0" fmla="*/ 3 w 84"/>
                <a:gd name="T1" fmla="*/ 3 h 30"/>
                <a:gd name="T2" fmla="*/ 79 w 84"/>
                <a:gd name="T3" fmla="*/ 28 h 30"/>
                <a:gd name="T4" fmla="*/ 80 w 84"/>
                <a:gd name="T5" fmla="*/ 28 h 30"/>
                <a:gd name="T6" fmla="*/ 81 w 84"/>
                <a:gd name="T7" fmla="*/ 29 h 30"/>
                <a:gd name="T8" fmla="*/ 83 w 84"/>
                <a:gd name="T9" fmla="*/ 28 h 30"/>
                <a:gd name="T10" fmla="*/ 83 w 84"/>
                <a:gd name="T11" fmla="*/ 27 h 30"/>
                <a:gd name="T12" fmla="*/ 83 w 84"/>
                <a:gd name="T13" fmla="*/ 27 h 30"/>
                <a:gd name="T14" fmla="*/ 82 w 84"/>
                <a:gd name="T15" fmla="*/ 26 h 30"/>
                <a:gd name="T16" fmla="*/ 81 w 84"/>
                <a:gd name="T17" fmla="*/ 25 h 30"/>
                <a:gd name="T18" fmla="*/ 80 w 84"/>
                <a:gd name="T19" fmla="*/ 25 h 30"/>
                <a:gd name="T20" fmla="*/ 4 w 84"/>
                <a:gd name="T21" fmla="*/ 0 h 30"/>
                <a:gd name="T22" fmla="*/ 2 w 84"/>
                <a:gd name="T23" fmla="*/ 0 h 30"/>
                <a:gd name="T24" fmla="*/ 1 w 84"/>
                <a:gd name="T25" fmla="*/ 0 h 30"/>
                <a:gd name="T26" fmla="*/ 1 w 84"/>
                <a:gd name="T27" fmla="*/ 1 h 30"/>
                <a:gd name="T28" fmla="*/ 0 w 84"/>
                <a:gd name="T29" fmla="*/ 0 h 30"/>
                <a:gd name="T30" fmla="*/ 1 w 84"/>
                <a:gd name="T31" fmla="*/ 2 h 30"/>
                <a:gd name="T32" fmla="*/ 0 w 84"/>
                <a:gd name="T33" fmla="*/ 3 h 30"/>
                <a:gd name="T34" fmla="*/ 1 w 84"/>
                <a:gd name="T35" fmla="*/ 3 h 30"/>
                <a:gd name="T36" fmla="*/ 3 w 84"/>
                <a:gd name="T37" fmla="*/ 3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4"/>
                <a:gd name="T58" fmla="*/ 0 h 30"/>
                <a:gd name="T59" fmla="*/ 84 w 84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4" h="30">
                  <a:moveTo>
                    <a:pt x="3" y="3"/>
                  </a:moveTo>
                  <a:lnTo>
                    <a:pt x="79" y="28"/>
                  </a:lnTo>
                  <a:lnTo>
                    <a:pt x="80" y="28"/>
                  </a:lnTo>
                  <a:lnTo>
                    <a:pt x="81" y="29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0" y="25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3" name="Freeform 29"/>
            <p:cNvSpPr>
              <a:spLocks/>
            </p:cNvSpPr>
            <p:nvPr/>
          </p:nvSpPr>
          <p:spPr bwMode="auto">
            <a:xfrm>
              <a:off x="2923" y="2201"/>
              <a:ext cx="95" cy="37"/>
            </a:xfrm>
            <a:custGeom>
              <a:avLst/>
              <a:gdLst>
                <a:gd name="T0" fmla="*/ 6 w 95"/>
                <a:gd name="T1" fmla="*/ 0 h 37"/>
                <a:gd name="T2" fmla="*/ 91 w 95"/>
                <a:gd name="T3" fmla="*/ 28 h 37"/>
                <a:gd name="T4" fmla="*/ 92 w 95"/>
                <a:gd name="T5" fmla="*/ 30 h 37"/>
                <a:gd name="T6" fmla="*/ 93 w 95"/>
                <a:gd name="T7" fmla="*/ 30 h 37"/>
                <a:gd name="T8" fmla="*/ 94 w 95"/>
                <a:gd name="T9" fmla="*/ 31 h 37"/>
                <a:gd name="T10" fmla="*/ 92 w 95"/>
                <a:gd name="T11" fmla="*/ 33 h 37"/>
                <a:gd name="T12" fmla="*/ 92 w 95"/>
                <a:gd name="T13" fmla="*/ 34 h 37"/>
                <a:gd name="T14" fmla="*/ 91 w 95"/>
                <a:gd name="T15" fmla="*/ 35 h 37"/>
                <a:gd name="T16" fmla="*/ 90 w 95"/>
                <a:gd name="T17" fmla="*/ 36 h 37"/>
                <a:gd name="T18" fmla="*/ 89 w 95"/>
                <a:gd name="T19" fmla="*/ 35 h 37"/>
                <a:gd name="T20" fmla="*/ 4 w 95"/>
                <a:gd name="T21" fmla="*/ 7 h 37"/>
                <a:gd name="T22" fmla="*/ 2 w 95"/>
                <a:gd name="T23" fmla="*/ 7 h 37"/>
                <a:gd name="T24" fmla="*/ 1 w 95"/>
                <a:gd name="T25" fmla="*/ 6 h 37"/>
                <a:gd name="T26" fmla="*/ 1 w 95"/>
                <a:gd name="T27" fmla="*/ 5 h 37"/>
                <a:gd name="T28" fmla="*/ 0 w 95"/>
                <a:gd name="T29" fmla="*/ 3 h 37"/>
                <a:gd name="T30" fmla="*/ 2 w 95"/>
                <a:gd name="T31" fmla="*/ 2 h 37"/>
                <a:gd name="T32" fmla="*/ 3 w 95"/>
                <a:gd name="T33" fmla="*/ 1 h 37"/>
                <a:gd name="T34" fmla="*/ 4 w 95"/>
                <a:gd name="T35" fmla="*/ 1 h 37"/>
                <a:gd name="T36" fmla="*/ 6 w 95"/>
                <a:gd name="T37" fmla="*/ 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37"/>
                <a:gd name="T59" fmla="*/ 95 w 95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37">
                  <a:moveTo>
                    <a:pt x="6" y="0"/>
                  </a:moveTo>
                  <a:lnTo>
                    <a:pt x="91" y="28"/>
                  </a:lnTo>
                  <a:lnTo>
                    <a:pt x="92" y="30"/>
                  </a:lnTo>
                  <a:lnTo>
                    <a:pt x="93" y="30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92" y="34"/>
                  </a:lnTo>
                  <a:lnTo>
                    <a:pt x="91" y="35"/>
                  </a:lnTo>
                  <a:lnTo>
                    <a:pt x="90" y="36"/>
                  </a:lnTo>
                  <a:lnTo>
                    <a:pt x="89" y="35"/>
                  </a:lnTo>
                  <a:lnTo>
                    <a:pt x="4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4" name="Freeform 30"/>
            <p:cNvSpPr>
              <a:spLocks/>
            </p:cNvSpPr>
            <p:nvPr/>
          </p:nvSpPr>
          <p:spPr bwMode="auto">
            <a:xfrm>
              <a:off x="2923" y="1997"/>
              <a:ext cx="117" cy="305"/>
            </a:xfrm>
            <a:custGeom>
              <a:avLst/>
              <a:gdLst>
                <a:gd name="T0" fmla="*/ 30 w 117"/>
                <a:gd name="T1" fmla="*/ 304 h 305"/>
                <a:gd name="T2" fmla="*/ 0 w 117"/>
                <a:gd name="T3" fmla="*/ 295 h 305"/>
                <a:gd name="T4" fmla="*/ 107 w 117"/>
                <a:gd name="T5" fmla="*/ 6 h 305"/>
                <a:gd name="T6" fmla="*/ 108 w 117"/>
                <a:gd name="T7" fmla="*/ 3 h 305"/>
                <a:gd name="T8" fmla="*/ 109 w 117"/>
                <a:gd name="T9" fmla="*/ 1 h 305"/>
                <a:gd name="T10" fmla="*/ 110 w 117"/>
                <a:gd name="T11" fmla="*/ 1 h 305"/>
                <a:gd name="T12" fmla="*/ 112 w 117"/>
                <a:gd name="T13" fmla="*/ 0 h 305"/>
                <a:gd name="T14" fmla="*/ 113 w 117"/>
                <a:gd name="T15" fmla="*/ 1 h 305"/>
                <a:gd name="T16" fmla="*/ 114 w 117"/>
                <a:gd name="T17" fmla="*/ 2 h 305"/>
                <a:gd name="T18" fmla="*/ 116 w 117"/>
                <a:gd name="T19" fmla="*/ 5 h 305"/>
                <a:gd name="T20" fmla="*/ 115 w 117"/>
                <a:gd name="T21" fmla="*/ 8 h 305"/>
                <a:gd name="T22" fmla="*/ 30 w 117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7"/>
                <a:gd name="T37" fmla="*/ 0 h 305"/>
                <a:gd name="T38" fmla="*/ 117 w 117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7" h="305">
                  <a:moveTo>
                    <a:pt x="30" y="304"/>
                  </a:moveTo>
                  <a:lnTo>
                    <a:pt x="0" y="295"/>
                  </a:lnTo>
                  <a:lnTo>
                    <a:pt x="107" y="6"/>
                  </a:lnTo>
                  <a:lnTo>
                    <a:pt x="108" y="3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6" y="5"/>
                  </a:lnTo>
                  <a:lnTo>
                    <a:pt x="115" y="8"/>
                  </a:lnTo>
                  <a:lnTo>
                    <a:pt x="30" y="30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5" name="Freeform 31"/>
            <p:cNvSpPr>
              <a:spLocks/>
            </p:cNvSpPr>
            <p:nvPr/>
          </p:nvSpPr>
          <p:spPr bwMode="auto">
            <a:xfrm>
              <a:off x="2920" y="1998"/>
              <a:ext cx="126" cy="316"/>
            </a:xfrm>
            <a:custGeom>
              <a:avLst/>
              <a:gdLst>
                <a:gd name="T0" fmla="*/ 38 w 126"/>
                <a:gd name="T1" fmla="*/ 315 h 316"/>
                <a:gd name="T2" fmla="*/ 0 w 126"/>
                <a:gd name="T3" fmla="*/ 304 h 316"/>
                <a:gd name="T4" fmla="*/ 112 w 126"/>
                <a:gd name="T5" fmla="*/ 7 h 316"/>
                <a:gd name="T6" fmla="*/ 115 w 126"/>
                <a:gd name="T7" fmla="*/ 3 h 316"/>
                <a:gd name="T8" fmla="*/ 116 w 126"/>
                <a:gd name="T9" fmla="*/ 1 h 316"/>
                <a:gd name="T10" fmla="*/ 118 w 126"/>
                <a:gd name="T11" fmla="*/ 1 h 316"/>
                <a:gd name="T12" fmla="*/ 120 w 126"/>
                <a:gd name="T13" fmla="*/ 0 h 316"/>
                <a:gd name="T14" fmla="*/ 121 w 126"/>
                <a:gd name="T15" fmla="*/ 1 h 316"/>
                <a:gd name="T16" fmla="*/ 123 w 126"/>
                <a:gd name="T17" fmla="*/ 4 h 316"/>
                <a:gd name="T18" fmla="*/ 125 w 126"/>
                <a:gd name="T19" fmla="*/ 6 h 316"/>
                <a:gd name="T20" fmla="*/ 125 w 126"/>
                <a:gd name="T21" fmla="*/ 10 h 316"/>
                <a:gd name="T22" fmla="*/ 38 w 126"/>
                <a:gd name="T23" fmla="*/ 315 h 3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316"/>
                <a:gd name="T38" fmla="*/ 126 w 126"/>
                <a:gd name="T39" fmla="*/ 316 h 3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316">
                  <a:moveTo>
                    <a:pt x="38" y="315"/>
                  </a:moveTo>
                  <a:lnTo>
                    <a:pt x="0" y="304"/>
                  </a:lnTo>
                  <a:lnTo>
                    <a:pt x="112" y="7"/>
                  </a:lnTo>
                  <a:lnTo>
                    <a:pt x="115" y="3"/>
                  </a:lnTo>
                  <a:lnTo>
                    <a:pt x="116" y="1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1"/>
                  </a:lnTo>
                  <a:lnTo>
                    <a:pt x="123" y="4"/>
                  </a:lnTo>
                  <a:lnTo>
                    <a:pt x="125" y="6"/>
                  </a:lnTo>
                  <a:lnTo>
                    <a:pt x="125" y="10"/>
                  </a:lnTo>
                  <a:lnTo>
                    <a:pt x="38" y="3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6" name="Freeform 32"/>
            <p:cNvSpPr>
              <a:spLocks/>
            </p:cNvSpPr>
            <p:nvPr/>
          </p:nvSpPr>
          <p:spPr bwMode="auto">
            <a:xfrm>
              <a:off x="2750" y="2285"/>
              <a:ext cx="263" cy="251"/>
            </a:xfrm>
            <a:custGeom>
              <a:avLst/>
              <a:gdLst>
                <a:gd name="T0" fmla="*/ 59 w 263"/>
                <a:gd name="T1" fmla="*/ 55 h 251"/>
                <a:gd name="T2" fmla="*/ 69 w 263"/>
                <a:gd name="T3" fmla="*/ 46 h 251"/>
                <a:gd name="T4" fmla="*/ 81 w 263"/>
                <a:gd name="T5" fmla="*/ 31 h 251"/>
                <a:gd name="T6" fmla="*/ 97 w 263"/>
                <a:gd name="T7" fmla="*/ 20 h 251"/>
                <a:gd name="T8" fmla="*/ 115 w 263"/>
                <a:gd name="T9" fmla="*/ 10 h 251"/>
                <a:gd name="T10" fmla="*/ 135 w 263"/>
                <a:gd name="T11" fmla="*/ 3 h 251"/>
                <a:gd name="T12" fmla="*/ 156 w 263"/>
                <a:gd name="T13" fmla="*/ 0 h 251"/>
                <a:gd name="T14" fmla="*/ 178 w 263"/>
                <a:gd name="T15" fmla="*/ 3 h 251"/>
                <a:gd name="T16" fmla="*/ 202 w 263"/>
                <a:gd name="T17" fmla="*/ 10 h 251"/>
                <a:gd name="T18" fmla="*/ 221 w 263"/>
                <a:gd name="T19" fmla="*/ 21 h 251"/>
                <a:gd name="T20" fmla="*/ 236 w 263"/>
                <a:gd name="T21" fmla="*/ 35 h 251"/>
                <a:gd name="T22" fmla="*/ 246 w 263"/>
                <a:gd name="T23" fmla="*/ 53 h 251"/>
                <a:gd name="T24" fmla="*/ 255 w 263"/>
                <a:gd name="T25" fmla="*/ 70 h 251"/>
                <a:gd name="T26" fmla="*/ 259 w 263"/>
                <a:gd name="T27" fmla="*/ 88 h 251"/>
                <a:gd name="T28" fmla="*/ 261 w 263"/>
                <a:gd name="T29" fmla="*/ 109 h 251"/>
                <a:gd name="T30" fmla="*/ 261 w 263"/>
                <a:gd name="T31" fmla="*/ 130 h 251"/>
                <a:gd name="T32" fmla="*/ 241 w 263"/>
                <a:gd name="T33" fmla="*/ 250 h 251"/>
                <a:gd name="T34" fmla="*/ 234 w 263"/>
                <a:gd name="T35" fmla="*/ 225 h 251"/>
                <a:gd name="T36" fmla="*/ 224 w 263"/>
                <a:gd name="T37" fmla="*/ 203 h 251"/>
                <a:gd name="T38" fmla="*/ 213 w 263"/>
                <a:gd name="T39" fmla="*/ 184 h 251"/>
                <a:gd name="T40" fmla="*/ 199 w 263"/>
                <a:gd name="T41" fmla="*/ 172 h 251"/>
                <a:gd name="T42" fmla="*/ 185 w 263"/>
                <a:gd name="T43" fmla="*/ 159 h 251"/>
                <a:gd name="T44" fmla="*/ 170 w 263"/>
                <a:gd name="T45" fmla="*/ 151 h 251"/>
                <a:gd name="T46" fmla="*/ 157 w 263"/>
                <a:gd name="T47" fmla="*/ 145 h 251"/>
                <a:gd name="T48" fmla="*/ 145 w 263"/>
                <a:gd name="T49" fmla="*/ 141 h 251"/>
                <a:gd name="T50" fmla="*/ 132 w 263"/>
                <a:gd name="T51" fmla="*/ 137 h 251"/>
                <a:gd name="T52" fmla="*/ 120 w 263"/>
                <a:gd name="T53" fmla="*/ 135 h 251"/>
                <a:gd name="T54" fmla="*/ 104 w 263"/>
                <a:gd name="T55" fmla="*/ 132 h 251"/>
                <a:gd name="T56" fmla="*/ 88 w 263"/>
                <a:gd name="T57" fmla="*/ 134 h 251"/>
                <a:gd name="T58" fmla="*/ 69 w 263"/>
                <a:gd name="T59" fmla="*/ 136 h 251"/>
                <a:gd name="T60" fmla="*/ 48 w 263"/>
                <a:gd name="T61" fmla="*/ 143 h 251"/>
                <a:gd name="T62" fmla="*/ 25 w 263"/>
                <a:gd name="T63" fmla="*/ 153 h 251"/>
                <a:gd name="T64" fmla="*/ 0 w 263"/>
                <a:gd name="T65" fmla="*/ 168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51"/>
                <a:gd name="T101" fmla="*/ 263 w 26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51">
                  <a:moveTo>
                    <a:pt x="56" y="62"/>
                  </a:moveTo>
                  <a:lnTo>
                    <a:pt x="59" y="55"/>
                  </a:lnTo>
                  <a:lnTo>
                    <a:pt x="64" y="50"/>
                  </a:lnTo>
                  <a:lnTo>
                    <a:pt x="69" y="46"/>
                  </a:lnTo>
                  <a:lnTo>
                    <a:pt x="75" y="38"/>
                  </a:lnTo>
                  <a:lnTo>
                    <a:pt x="81" y="31"/>
                  </a:lnTo>
                  <a:lnTo>
                    <a:pt x="88" y="26"/>
                  </a:lnTo>
                  <a:lnTo>
                    <a:pt x="97" y="20"/>
                  </a:lnTo>
                  <a:lnTo>
                    <a:pt x="106" y="15"/>
                  </a:lnTo>
                  <a:lnTo>
                    <a:pt x="115" y="10"/>
                  </a:lnTo>
                  <a:lnTo>
                    <a:pt x="124" y="6"/>
                  </a:lnTo>
                  <a:lnTo>
                    <a:pt x="135" y="3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67" y="2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202" y="10"/>
                  </a:lnTo>
                  <a:lnTo>
                    <a:pt x="210" y="16"/>
                  </a:lnTo>
                  <a:lnTo>
                    <a:pt x="221" y="21"/>
                  </a:lnTo>
                  <a:lnTo>
                    <a:pt x="228" y="28"/>
                  </a:lnTo>
                  <a:lnTo>
                    <a:pt x="236" y="35"/>
                  </a:lnTo>
                  <a:lnTo>
                    <a:pt x="241" y="43"/>
                  </a:lnTo>
                  <a:lnTo>
                    <a:pt x="246" y="53"/>
                  </a:lnTo>
                  <a:lnTo>
                    <a:pt x="252" y="62"/>
                  </a:lnTo>
                  <a:lnTo>
                    <a:pt x="255" y="70"/>
                  </a:lnTo>
                  <a:lnTo>
                    <a:pt x="257" y="79"/>
                  </a:lnTo>
                  <a:lnTo>
                    <a:pt x="259" y="88"/>
                  </a:lnTo>
                  <a:lnTo>
                    <a:pt x="261" y="101"/>
                  </a:lnTo>
                  <a:lnTo>
                    <a:pt x="261" y="109"/>
                  </a:lnTo>
                  <a:lnTo>
                    <a:pt x="262" y="119"/>
                  </a:lnTo>
                  <a:lnTo>
                    <a:pt x="261" y="130"/>
                  </a:lnTo>
                  <a:lnTo>
                    <a:pt x="260" y="139"/>
                  </a:lnTo>
                  <a:lnTo>
                    <a:pt x="241" y="250"/>
                  </a:lnTo>
                  <a:lnTo>
                    <a:pt x="237" y="237"/>
                  </a:lnTo>
                  <a:lnTo>
                    <a:pt x="234" y="225"/>
                  </a:lnTo>
                  <a:lnTo>
                    <a:pt x="230" y="213"/>
                  </a:lnTo>
                  <a:lnTo>
                    <a:pt x="224" y="203"/>
                  </a:lnTo>
                  <a:lnTo>
                    <a:pt x="219" y="193"/>
                  </a:lnTo>
                  <a:lnTo>
                    <a:pt x="213" y="184"/>
                  </a:lnTo>
                  <a:lnTo>
                    <a:pt x="204" y="178"/>
                  </a:lnTo>
                  <a:lnTo>
                    <a:pt x="199" y="172"/>
                  </a:lnTo>
                  <a:lnTo>
                    <a:pt x="191" y="165"/>
                  </a:lnTo>
                  <a:lnTo>
                    <a:pt x="185" y="159"/>
                  </a:lnTo>
                  <a:lnTo>
                    <a:pt x="177" y="155"/>
                  </a:lnTo>
                  <a:lnTo>
                    <a:pt x="170" y="151"/>
                  </a:lnTo>
                  <a:lnTo>
                    <a:pt x="163" y="148"/>
                  </a:lnTo>
                  <a:lnTo>
                    <a:pt x="157" y="145"/>
                  </a:lnTo>
                  <a:lnTo>
                    <a:pt x="151" y="142"/>
                  </a:lnTo>
                  <a:lnTo>
                    <a:pt x="145" y="141"/>
                  </a:lnTo>
                  <a:lnTo>
                    <a:pt x="139" y="138"/>
                  </a:lnTo>
                  <a:lnTo>
                    <a:pt x="132" y="137"/>
                  </a:lnTo>
                  <a:lnTo>
                    <a:pt x="127" y="135"/>
                  </a:lnTo>
                  <a:lnTo>
                    <a:pt x="120" y="135"/>
                  </a:lnTo>
                  <a:lnTo>
                    <a:pt x="111" y="133"/>
                  </a:lnTo>
                  <a:lnTo>
                    <a:pt x="104" y="132"/>
                  </a:lnTo>
                  <a:lnTo>
                    <a:pt x="95" y="133"/>
                  </a:lnTo>
                  <a:lnTo>
                    <a:pt x="88" y="134"/>
                  </a:lnTo>
                  <a:lnTo>
                    <a:pt x="79" y="135"/>
                  </a:lnTo>
                  <a:lnTo>
                    <a:pt x="69" y="136"/>
                  </a:lnTo>
                  <a:lnTo>
                    <a:pt x="57" y="138"/>
                  </a:lnTo>
                  <a:lnTo>
                    <a:pt x="48" y="143"/>
                  </a:lnTo>
                  <a:lnTo>
                    <a:pt x="36" y="148"/>
                  </a:lnTo>
                  <a:lnTo>
                    <a:pt x="25" y="153"/>
                  </a:lnTo>
                  <a:lnTo>
                    <a:pt x="14" y="160"/>
                  </a:lnTo>
                  <a:lnTo>
                    <a:pt x="0" y="168"/>
                  </a:lnTo>
                  <a:lnTo>
                    <a:pt x="56" y="62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7" name="Freeform 33"/>
            <p:cNvSpPr>
              <a:spLocks/>
            </p:cNvSpPr>
            <p:nvPr/>
          </p:nvSpPr>
          <p:spPr bwMode="auto">
            <a:xfrm>
              <a:off x="2748" y="2286"/>
              <a:ext cx="272" cy="263"/>
            </a:xfrm>
            <a:custGeom>
              <a:avLst/>
              <a:gdLst>
                <a:gd name="T0" fmla="*/ 58 w 272"/>
                <a:gd name="T1" fmla="*/ 65 h 263"/>
                <a:gd name="T2" fmla="*/ 66 w 272"/>
                <a:gd name="T3" fmla="*/ 52 h 263"/>
                <a:gd name="T4" fmla="*/ 78 w 272"/>
                <a:gd name="T5" fmla="*/ 40 h 263"/>
                <a:gd name="T6" fmla="*/ 91 w 272"/>
                <a:gd name="T7" fmla="*/ 27 h 263"/>
                <a:gd name="T8" fmla="*/ 109 w 272"/>
                <a:gd name="T9" fmla="*/ 17 h 263"/>
                <a:gd name="T10" fmla="*/ 129 w 272"/>
                <a:gd name="T11" fmla="*/ 7 h 263"/>
                <a:gd name="T12" fmla="*/ 151 w 272"/>
                <a:gd name="T13" fmla="*/ 2 h 263"/>
                <a:gd name="T14" fmla="*/ 173 w 272"/>
                <a:gd name="T15" fmla="*/ 2 h 263"/>
                <a:gd name="T16" fmla="*/ 197 w 272"/>
                <a:gd name="T17" fmla="*/ 7 h 263"/>
                <a:gd name="T18" fmla="*/ 218 w 272"/>
                <a:gd name="T19" fmla="*/ 16 h 263"/>
                <a:gd name="T20" fmla="*/ 237 w 272"/>
                <a:gd name="T21" fmla="*/ 30 h 263"/>
                <a:gd name="T22" fmla="*/ 250 w 272"/>
                <a:gd name="T23" fmla="*/ 46 h 263"/>
                <a:gd name="T24" fmla="*/ 260 w 272"/>
                <a:gd name="T25" fmla="*/ 64 h 263"/>
                <a:gd name="T26" fmla="*/ 267 w 272"/>
                <a:gd name="T27" fmla="*/ 83 h 263"/>
                <a:gd name="T28" fmla="*/ 270 w 272"/>
                <a:gd name="T29" fmla="*/ 105 h 263"/>
                <a:gd name="T30" fmla="*/ 271 w 272"/>
                <a:gd name="T31" fmla="*/ 125 h 263"/>
                <a:gd name="T32" fmla="*/ 269 w 272"/>
                <a:gd name="T33" fmla="*/ 146 h 263"/>
                <a:gd name="T34" fmla="*/ 246 w 272"/>
                <a:gd name="T35" fmla="*/ 247 h 263"/>
                <a:gd name="T36" fmla="*/ 238 w 272"/>
                <a:gd name="T37" fmla="*/ 223 h 263"/>
                <a:gd name="T38" fmla="*/ 226 w 272"/>
                <a:gd name="T39" fmla="*/ 202 h 263"/>
                <a:gd name="T40" fmla="*/ 212 w 272"/>
                <a:gd name="T41" fmla="*/ 186 h 263"/>
                <a:gd name="T42" fmla="*/ 197 w 272"/>
                <a:gd name="T43" fmla="*/ 173 h 263"/>
                <a:gd name="T44" fmla="*/ 183 w 272"/>
                <a:gd name="T45" fmla="*/ 163 h 263"/>
                <a:gd name="T46" fmla="*/ 168 w 272"/>
                <a:gd name="T47" fmla="*/ 155 h 263"/>
                <a:gd name="T48" fmla="*/ 155 w 272"/>
                <a:gd name="T49" fmla="*/ 150 h 263"/>
                <a:gd name="T50" fmla="*/ 143 w 272"/>
                <a:gd name="T51" fmla="*/ 146 h 263"/>
                <a:gd name="T52" fmla="*/ 129 w 272"/>
                <a:gd name="T53" fmla="*/ 142 h 263"/>
                <a:gd name="T54" fmla="*/ 116 w 272"/>
                <a:gd name="T55" fmla="*/ 140 h 263"/>
                <a:gd name="T56" fmla="*/ 99 w 272"/>
                <a:gd name="T57" fmla="*/ 139 h 263"/>
                <a:gd name="T58" fmla="*/ 80 w 272"/>
                <a:gd name="T59" fmla="*/ 140 h 263"/>
                <a:gd name="T60" fmla="*/ 60 w 272"/>
                <a:gd name="T61" fmla="*/ 145 h 263"/>
                <a:gd name="T62" fmla="*/ 37 w 272"/>
                <a:gd name="T63" fmla="*/ 154 h 263"/>
                <a:gd name="T64" fmla="*/ 13 w 272"/>
                <a:gd name="T65" fmla="*/ 168 h 263"/>
                <a:gd name="T66" fmla="*/ 58 w 272"/>
                <a:gd name="T67" fmla="*/ 65 h 2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2"/>
                <a:gd name="T103" fmla="*/ 0 h 263"/>
                <a:gd name="T104" fmla="*/ 272 w 272"/>
                <a:gd name="T105" fmla="*/ 263 h 2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2" h="263">
                  <a:moveTo>
                    <a:pt x="58" y="65"/>
                  </a:moveTo>
                  <a:lnTo>
                    <a:pt x="58" y="65"/>
                  </a:lnTo>
                  <a:lnTo>
                    <a:pt x="60" y="58"/>
                  </a:lnTo>
                  <a:lnTo>
                    <a:pt x="66" y="52"/>
                  </a:lnTo>
                  <a:lnTo>
                    <a:pt x="71" y="47"/>
                  </a:lnTo>
                  <a:lnTo>
                    <a:pt x="78" y="40"/>
                  </a:lnTo>
                  <a:lnTo>
                    <a:pt x="83" y="34"/>
                  </a:lnTo>
                  <a:lnTo>
                    <a:pt x="91" y="27"/>
                  </a:lnTo>
                  <a:lnTo>
                    <a:pt x="100" y="21"/>
                  </a:lnTo>
                  <a:lnTo>
                    <a:pt x="109" y="17"/>
                  </a:lnTo>
                  <a:lnTo>
                    <a:pt x="119" y="10"/>
                  </a:lnTo>
                  <a:lnTo>
                    <a:pt x="129" y="7"/>
                  </a:lnTo>
                  <a:lnTo>
                    <a:pt x="140" y="4"/>
                  </a:lnTo>
                  <a:lnTo>
                    <a:pt x="151" y="2"/>
                  </a:lnTo>
                  <a:lnTo>
                    <a:pt x="162" y="0"/>
                  </a:lnTo>
                  <a:lnTo>
                    <a:pt x="173" y="2"/>
                  </a:lnTo>
                  <a:lnTo>
                    <a:pt x="185" y="3"/>
                  </a:lnTo>
                  <a:lnTo>
                    <a:pt x="197" y="7"/>
                  </a:lnTo>
                  <a:lnTo>
                    <a:pt x="210" y="11"/>
                  </a:lnTo>
                  <a:lnTo>
                    <a:pt x="218" y="16"/>
                  </a:lnTo>
                  <a:lnTo>
                    <a:pt x="229" y="22"/>
                  </a:lnTo>
                  <a:lnTo>
                    <a:pt x="237" y="30"/>
                  </a:lnTo>
                  <a:lnTo>
                    <a:pt x="245" y="38"/>
                  </a:lnTo>
                  <a:lnTo>
                    <a:pt x="250" y="46"/>
                  </a:lnTo>
                  <a:lnTo>
                    <a:pt x="255" y="56"/>
                  </a:lnTo>
                  <a:lnTo>
                    <a:pt x="260" y="64"/>
                  </a:lnTo>
                  <a:lnTo>
                    <a:pt x="263" y="74"/>
                  </a:lnTo>
                  <a:lnTo>
                    <a:pt x="267" y="83"/>
                  </a:lnTo>
                  <a:lnTo>
                    <a:pt x="268" y="93"/>
                  </a:lnTo>
                  <a:lnTo>
                    <a:pt x="270" y="105"/>
                  </a:lnTo>
                  <a:lnTo>
                    <a:pt x="271" y="116"/>
                  </a:lnTo>
                  <a:lnTo>
                    <a:pt x="271" y="125"/>
                  </a:lnTo>
                  <a:lnTo>
                    <a:pt x="270" y="136"/>
                  </a:lnTo>
                  <a:lnTo>
                    <a:pt x="269" y="146"/>
                  </a:lnTo>
                  <a:lnTo>
                    <a:pt x="250" y="262"/>
                  </a:lnTo>
                  <a:lnTo>
                    <a:pt x="246" y="247"/>
                  </a:lnTo>
                  <a:lnTo>
                    <a:pt x="241" y="235"/>
                  </a:lnTo>
                  <a:lnTo>
                    <a:pt x="238" y="223"/>
                  </a:lnTo>
                  <a:lnTo>
                    <a:pt x="231" y="213"/>
                  </a:lnTo>
                  <a:lnTo>
                    <a:pt x="226" y="202"/>
                  </a:lnTo>
                  <a:lnTo>
                    <a:pt x="220" y="194"/>
                  </a:lnTo>
                  <a:lnTo>
                    <a:pt x="212" y="186"/>
                  </a:lnTo>
                  <a:lnTo>
                    <a:pt x="205" y="179"/>
                  </a:lnTo>
                  <a:lnTo>
                    <a:pt x="197" y="173"/>
                  </a:lnTo>
                  <a:lnTo>
                    <a:pt x="191" y="168"/>
                  </a:lnTo>
                  <a:lnTo>
                    <a:pt x="183" y="163"/>
                  </a:lnTo>
                  <a:lnTo>
                    <a:pt x="175" y="158"/>
                  </a:lnTo>
                  <a:lnTo>
                    <a:pt x="168" y="155"/>
                  </a:lnTo>
                  <a:lnTo>
                    <a:pt x="162" y="153"/>
                  </a:lnTo>
                  <a:lnTo>
                    <a:pt x="155" y="150"/>
                  </a:lnTo>
                  <a:lnTo>
                    <a:pt x="149" y="148"/>
                  </a:lnTo>
                  <a:lnTo>
                    <a:pt x="143" y="146"/>
                  </a:lnTo>
                  <a:lnTo>
                    <a:pt x="136" y="144"/>
                  </a:lnTo>
                  <a:lnTo>
                    <a:pt x="129" y="142"/>
                  </a:lnTo>
                  <a:lnTo>
                    <a:pt x="123" y="142"/>
                  </a:lnTo>
                  <a:lnTo>
                    <a:pt x="116" y="140"/>
                  </a:lnTo>
                  <a:lnTo>
                    <a:pt x="107" y="139"/>
                  </a:lnTo>
                  <a:lnTo>
                    <a:pt x="99" y="139"/>
                  </a:lnTo>
                  <a:lnTo>
                    <a:pt x="89" y="140"/>
                  </a:lnTo>
                  <a:lnTo>
                    <a:pt x="80" y="140"/>
                  </a:lnTo>
                  <a:lnTo>
                    <a:pt x="70" y="142"/>
                  </a:lnTo>
                  <a:lnTo>
                    <a:pt x="60" y="145"/>
                  </a:lnTo>
                  <a:lnTo>
                    <a:pt x="48" y="149"/>
                  </a:lnTo>
                  <a:lnTo>
                    <a:pt x="37" y="154"/>
                  </a:lnTo>
                  <a:lnTo>
                    <a:pt x="25" y="161"/>
                  </a:lnTo>
                  <a:lnTo>
                    <a:pt x="13" y="168"/>
                  </a:lnTo>
                  <a:lnTo>
                    <a:pt x="0" y="176"/>
                  </a:lnTo>
                  <a:lnTo>
                    <a:pt x="58" y="6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8" name="Freeform 34"/>
            <p:cNvSpPr>
              <a:spLocks/>
            </p:cNvSpPr>
            <p:nvPr/>
          </p:nvSpPr>
          <p:spPr bwMode="auto">
            <a:xfrm>
              <a:off x="1933" y="2280"/>
              <a:ext cx="753" cy="345"/>
            </a:xfrm>
            <a:custGeom>
              <a:avLst/>
              <a:gdLst>
                <a:gd name="T0" fmla="*/ 752 w 753"/>
                <a:gd name="T1" fmla="*/ 344 h 345"/>
                <a:gd name="T2" fmla="*/ 742 w 753"/>
                <a:gd name="T3" fmla="*/ 262 h 345"/>
                <a:gd name="T4" fmla="*/ 732 w 753"/>
                <a:gd name="T5" fmla="*/ 258 h 345"/>
                <a:gd name="T6" fmla="*/ 721 w 753"/>
                <a:gd name="T7" fmla="*/ 253 h 345"/>
                <a:gd name="T8" fmla="*/ 708 w 753"/>
                <a:gd name="T9" fmla="*/ 250 h 345"/>
                <a:gd name="T10" fmla="*/ 697 w 753"/>
                <a:gd name="T11" fmla="*/ 246 h 345"/>
                <a:gd name="T12" fmla="*/ 686 w 753"/>
                <a:gd name="T13" fmla="*/ 241 h 345"/>
                <a:gd name="T14" fmla="*/ 674 w 753"/>
                <a:gd name="T15" fmla="*/ 237 h 345"/>
                <a:gd name="T16" fmla="*/ 663 w 753"/>
                <a:gd name="T17" fmla="*/ 233 h 345"/>
                <a:gd name="T18" fmla="*/ 652 w 753"/>
                <a:gd name="T19" fmla="*/ 229 h 345"/>
                <a:gd name="T20" fmla="*/ 641 w 753"/>
                <a:gd name="T21" fmla="*/ 225 h 345"/>
                <a:gd name="T22" fmla="*/ 630 w 753"/>
                <a:gd name="T23" fmla="*/ 222 h 345"/>
                <a:gd name="T24" fmla="*/ 617 w 753"/>
                <a:gd name="T25" fmla="*/ 218 h 345"/>
                <a:gd name="T26" fmla="*/ 605 w 753"/>
                <a:gd name="T27" fmla="*/ 212 h 345"/>
                <a:gd name="T28" fmla="*/ 595 w 753"/>
                <a:gd name="T29" fmla="*/ 209 h 345"/>
                <a:gd name="T30" fmla="*/ 583 w 753"/>
                <a:gd name="T31" fmla="*/ 204 h 345"/>
                <a:gd name="T32" fmla="*/ 571 w 753"/>
                <a:gd name="T33" fmla="*/ 200 h 345"/>
                <a:gd name="T34" fmla="*/ 561 w 753"/>
                <a:gd name="T35" fmla="*/ 195 h 345"/>
                <a:gd name="T36" fmla="*/ 549 w 753"/>
                <a:gd name="T37" fmla="*/ 191 h 345"/>
                <a:gd name="T38" fmla="*/ 537 w 753"/>
                <a:gd name="T39" fmla="*/ 188 h 345"/>
                <a:gd name="T40" fmla="*/ 526 w 753"/>
                <a:gd name="T41" fmla="*/ 183 h 345"/>
                <a:gd name="T42" fmla="*/ 516 w 753"/>
                <a:gd name="T43" fmla="*/ 179 h 345"/>
                <a:gd name="T44" fmla="*/ 504 w 753"/>
                <a:gd name="T45" fmla="*/ 176 h 345"/>
                <a:gd name="T46" fmla="*/ 492 w 753"/>
                <a:gd name="T47" fmla="*/ 172 h 345"/>
                <a:gd name="T48" fmla="*/ 481 w 753"/>
                <a:gd name="T49" fmla="*/ 167 h 345"/>
                <a:gd name="T50" fmla="*/ 470 w 753"/>
                <a:gd name="T51" fmla="*/ 163 h 345"/>
                <a:gd name="T52" fmla="*/ 457 w 753"/>
                <a:gd name="T53" fmla="*/ 159 h 345"/>
                <a:gd name="T54" fmla="*/ 446 w 753"/>
                <a:gd name="T55" fmla="*/ 155 h 345"/>
                <a:gd name="T56" fmla="*/ 434 w 753"/>
                <a:gd name="T57" fmla="*/ 151 h 345"/>
                <a:gd name="T58" fmla="*/ 423 w 753"/>
                <a:gd name="T59" fmla="*/ 146 h 345"/>
                <a:gd name="T60" fmla="*/ 411 w 753"/>
                <a:gd name="T61" fmla="*/ 142 h 345"/>
                <a:gd name="T62" fmla="*/ 400 w 753"/>
                <a:gd name="T63" fmla="*/ 138 h 345"/>
                <a:gd name="T64" fmla="*/ 388 w 753"/>
                <a:gd name="T65" fmla="*/ 134 h 345"/>
                <a:gd name="T66" fmla="*/ 376 w 753"/>
                <a:gd name="T67" fmla="*/ 129 h 345"/>
                <a:gd name="T68" fmla="*/ 365 w 753"/>
                <a:gd name="T69" fmla="*/ 125 h 345"/>
                <a:gd name="T70" fmla="*/ 354 w 753"/>
                <a:gd name="T71" fmla="*/ 122 h 345"/>
                <a:gd name="T72" fmla="*/ 342 w 753"/>
                <a:gd name="T73" fmla="*/ 117 h 345"/>
                <a:gd name="T74" fmla="*/ 331 w 753"/>
                <a:gd name="T75" fmla="*/ 113 h 345"/>
                <a:gd name="T76" fmla="*/ 318 w 753"/>
                <a:gd name="T77" fmla="*/ 109 h 345"/>
                <a:gd name="T78" fmla="*/ 306 w 753"/>
                <a:gd name="T79" fmla="*/ 105 h 345"/>
                <a:gd name="T80" fmla="*/ 296 w 753"/>
                <a:gd name="T81" fmla="*/ 101 h 345"/>
                <a:gd name="T82" fmla="*/ 284 w 753"/>
                <a:gd name="T83" fmla="*/ 97 h 345"/>
                <a:gd name="T84" fmla="*/ 274 w 753"/>
                <a:gd name="T85" fmla="*/ 93 h 345"/>
                <a:gd name="T86" fmla="*/ 262 w 753"/>
                <a:gd name="T87" fmla="*/ 89 h 345"/>
                <a:gd name="T88" fmla="*/ 251 w 753"/>
                <a:gd name="T89" fmla="*/ 84 h 345"/>
                <a:gd name="T90" fmla="*/ 238 w 753"/>
                <a:gd name="T91" fmla="*/ 80 h 345"/>
                <a:gd name="T92" fmla="*/ 227 w 753"/>
                <a:gd name="T93" fmla="*/ 76 h 345"/>
                <a:gd name="T94" fmla="*/ 215 w 753"/>
                <a:gd name="T95" fmla="*/ 70 h 345"/>
                <a:gd name="T96" fmla="*/ 204 w 753"/>
                <a:gd name="T97" fmla="*/ 67 h 345"/>
                <a:gd name="T98" fmla="*/ 192 w 753"/>
                <a:gd name="T99" fmla="*/ 63 h 345"/>
                <a:gd name="T100" fmla="*/ 180 w 753"/>
                <a:gd name="T101" fmla="*/ 59 h 345"/>
                <a:gd name="T102" fmla="*/ 169 w 753"/>
                <a:gd name="T103" fmla="*/ 56 h 345"/>
                <a:gd name="T104" fmla="*/ 156 w 753"/>
                <a:gd name="T105" fmla="*/ 51 h 345"/>
                <a:gd name="T106" fmla="*/ 145 w 753"/>
                <a:gd name="T107" fmla="*/ 47 h 345"/>
                <a:gd name="T108" fmla="*/ 134 w 753"/>
                <a:gd name="T109" fmla="*/ 42 h 345"/>
                <a:gd name="T110" fmla="*/ 122 w 753"/>
                <a:gd name="T111" fmla="*/ 39 h 345"/>
                <a:gd name="T112" fmla="*/ 111 w 753"/>
                <a:gd name="T113" fmla="*/ 35 h 345"/>
                <a:gd name="T114" fmla="*/ 13 w 753"/>
                <a:gd name="T115" fmla="*/ 0 h 3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3"/>
                <a:gd name="T175" fmla="*/ 0 h 345"/>
                <a:gd name="T176" fmla="*/ 753 w 753"/>
                <a:gd name="T177" fmla="*/ 345 h 3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3" h="345">
                  <a:moveTo>
                    <a:pt x="0" y="46"/>
                  </a:moveTo>
                  <a:lnTo>
                    <a:pt x="752" y="344"/>
                  </a:lnTo>
                  <a:lnTo>
                    <a:pt x="748" y="263"/>
                  </a:lnTo>
                  <a:lnTo>
                    <a:pt x="742" y="262"/>
                  </a:lnTo>
                  <a:lnTo>
                    <a:pt x="737" y="259"/>
                  </a:lnTo>
                  <a:lnTo>
                    <a:pt x="732" y="258"/>
                  </a:lnTo>
                  <a:lnTo>
                    <a:pt x="727" y="256"/>
                  </a:lnTo>
                  <a:lnTo>
                    <a:pt x="721" y="253"/>
                  </a:lnTo>
                  <a:lnTo>
                    <a:pt x="715" y="251"/>
                  </a:lnTo>
                  <a:lnTo>
                    <a:pt x="708" y="250"/>
                  </a:lnTo>
                  <a:lnTo>
                    <a:pt x="703" y="247"/>
                  </a:lnTo>
                  <a:lnTo>
                    <a:pt x="697" y="246"/>
                  </a:lnTo>
                  <a:lnTo>
                    <a:pt x="691" y="242"/>
                  </a:lnTo>
                  <a:lnTo>
                    <a:pt x="686" y="241"/>
                  </a:lnTo>
                  <a:lnTo>
                    <a:pt x="680" y="239"/>
                  </a:lnTo>
                  <a:lnTo>
                    <a:pt x="674" y="237"/>
                  </a:lnTo>
                  <a:lnTo>
                    <a:pt x="669" y="234"/>
                  </a:lnTo>
                  <a:lnTo>
                    <a:pt x="663" y="233"/>
                  </a:lnTo>
                  <a:lnTo>
                    <a:pt x="658" y="230"/>
                  </a:lnTo>
                  <a:lnTo>
                    <a:pt x="652" y="229"/>
                  </a:lnTo>
                  <a:lnTo>
                    <a:pt x="646" y="227"/>
                  </a:lnTo>
                  <a:lnTo>
                    <a:pt x="641" y="225"/>
                  </a:lnTo>
                  <a:lnTo>
                    <a:pt x="635" y="223"/>
                  </a:lnTo>
                  <a:lnTo>
                    <a:pt x="630" y="222"/>
                  </a:lnTo>
                  <a:lnTo>
                    <a:pt x="624" y="219"/>
                  </a:lnTo>
                  <a:lnTo>
                    <a:pt x="617" y="218"/>
                  </a:lnTo>
                  <a:lnTo>
                    <a:pt x="611" y="214"/>
                  </a:lnTo>
                  <a:lnTo>
                    <a:pt x="605" y="212"/>
                  </a:lnTo>
                  <a:lnTo>
                    <a:pt x="599" y="211"/>
                  </a:lnTo>
                  <a:lnTo>
                    <a:pt x="595" y="209"/>
                  </a:lnTo>
                  <a:lnTo>
                    <a:pt x="588" y="207"/>
                  </a:lnTo>
                  <a:lnTo>
                    <a:pt x="583" y="204"/>
                  </a:lnTo>
                  <a:lnTo>
                    <a:pt x="577" y="202"/>
                  </a:lnTo>
                  <a:lnTo>
                    <a:pt x="571" y="200"/>
                  </a:lnTo>
                  <a:lnTo>
                    <a:pt x="565" y="199"/>
                  </a:lnTo>
                  <a:lnTo>
                    <a:pt x="561" y="195"/>
                  </a:lnTo>
                  <a:lnTo>
                    <a:pt x="556" y="194"/>
                  </a:lnTo>
                  <a:lnTo>
                    <a:pt x="549" y="191"/>
                  </a:lnTo>
                  <a:lnTo>
                    <a:pt x="543" y="190"/>
                  </a:lnTo>
                  <a:lnTo>
                    <a:pt x="537" y="188"/>
                  </a:lnTo>
                  <a:lnTo>
                    <a:pt x="531" y="185"/>
                  </a:lnTo>
                  <a:lnTo>
                    <a:pt x="526" y="183"/>
                  </a:lnTo>
                  <a:lnTo>
                    <a:pt x="521" y="182"/>
                  </a:lnTo>
                  <a:lnTo>
                    <a:pt x="516" y="179"/>
                  </a:lnTo>
                  <a:lnTo>
                    <a:pt x="510" y="178"/>
                  </a:lnTo>
                  <a:lnTo>
                    <a:pt x="504" y="176"/>
                  </a:lnTo>
                  <a:lnTo>
                    <a:pt x="498" y="174"/>
                  </a:lnTo>
                  <a:lnTo>
                    <a:pt x="492" y="172"/>
                  </a:lnTo>
                  <a:lnTo>
                    <a:pt x="486" y="170"/>
                  </a:lnTo>
                  <a:lnTo>
                    <a:pt x="481" y="167"/>
                  </a:lnTo>
                  <a:lnTo>
                    <a:pt x="475" y="166"/>
                  </a:lnTo>
                  <a:lnTo>
                    <a:pt x="470" y="163"/>
                  </a:lnTo>
                  <a:lnTo>
                    <a:pt x="463" y="162"/>
                  </a:lnTo>
                  <a:lnTo>
                    <a:pt x="457" y="159"/>
                  </a:lnTo>
                  <a:lnTo>
                    <a:pt x="451" y="157"/>
                  </a:lnTo>
                  <a:lnTo>
                    <a:pt x="446" y="155"/>
                  </a:lnTo>
                  <a:lnTo>
                    <a:pt x="440" y="153"/>
                  </a:lnTo>
                  <a:lnTo>
                    <a:pt x="434" y="151"/>
                  </a:lnTo>
                  <a:lnTo>
                    <a:pt x="429" y="149"/>
                  </a:lnTo>
                  <a:lnTo>
                    <a:pt x="423" y="146"/>
                  </a:lnTo>
                  <a:lnTo>
                    <a:pt x="416" y="144"/>
                  </a:lnTo>
                  <a:lnTo>
                    <a:pt x="411" y="142"/>
                  </a:lnTo>
                  <a:lnTo>
                    <a:pt x="405" y="141"/>
                  </a:lnTo>
                  <a:lnTo>
                    <a:pt x="400" y="138"/>
                  </a:lnTo>
                  <a:lnTo>
                    <a:pt x="394" y="136"/>
                  </a:lnTo>
                  <a:lnTo>
                    <a:pt x="388" y="134"/>
                  </a:lnTo>
                  <a:lnTo>
                    <a:pt x="382" y="131"/>
                  </a:lnTo>
                  <a:lnTo>
                    <a:pt x="376" y="129"/>
                  </a:lnTo>
                  <a:lnTo>
                    <a:pt x="371" y="127"/>
                  </a:lnTo>
                  <a:lnTo>
                    <a:pt x="365" y="125"/>
                  </a:lnTo>
                  <a:lnTo>
                    <a:pt x="359" y="123"/>
                  </a:lnTo>
                  <a:lnTo>
                    <a:pt x="354" y="122"/>
                  </a:lnTo>
                  <a:lnTo>
                    <a:pt x="347" y="119"/>
                  </a:lnTo>
                  <a:lnTo>
                    <a:pt x="342" y="117"/>
                  </a:lnTo>
                  <a:lnTo>
                    <a:pt x="337" y="115"/>
                  </a:lnTo>
                  <a:lnTo>
                    <a:pt x="331" y="113"/>
                  </a:lnTo>
                  <a:lnTo>
                    <a:pt x="325" y="111"/>
                  </a:lnTo>
                  <a:lnTo>
                    <a:pt x="318" y="109"/>
                  </a:lnTo>
                  <a:lnTo>
                    <a:pt x="312" y="106"/>
                  </a:lnTo>
                  <a:lnTo>
                    <a:pt x="306" y="105"/>
                  </a:lnTo>
                  <a:lnTo>
                    <a:pt x="301" y="102"/>
                  </a:lnTo>
                  <a:lnTo>
                    <a:pt x="296" y="101"/>
                  </a:lnTo>
                  <a:lnTo>
                    <a:pt x="290" y="99"/>
                  </a:lnTo>
                  <a:lnTo>
                    <a:pt x="284" y="97"/>
                  </a:lnTo>
                  <a:lnTo>
                    <a:pt x="278" y="95"/>
                  </a:lnTo>
                  <a:lnTo>
                    <a:pt x="274" y="93"/>
                  </a:lnTo>
                  <a:lnTo>
                    <a:pt x="268" y="90"/>
                  </a:lnTo>
                  <a:lnTo>
                    <a:pt x="262" y="89"/>
                  </a:lnTo>
                  <a:lnTo>
                    <a:pt x="257" y="86"/>
                  </a:lnTo>
                  <a:lnTo>
                    <a:pt x="251" y="84"/>
                  </a:lnTo>
                  <a:lnTo>
                    <a:pt x="245" y="82"/>
                  </a:lnTo>
                  <a:lnTo>
                    <a:pt x="238" y="80"/>
                  </a:lnTo>
                  <a:lnTo>
                    <a:pt x="232" y="78"/>
                  </a:lnTo>
                  <a:lnTo>
                    <a:pt x="227" y="76"/>
                  </a:lnTo>
                  <a:lnTo>
                    <a:pt x="222" y="73"/>
                  </a:lnTo>
                  <a:lnTo>
                    <a:pt x="215" y="70"/>
                  </a:lnTo>
                  <a:lnTo>
                    <a:pt x="209" y="69"/>
                  </a:lnTo>
                  <a:lnTo>
                    <a:pt x="204" y="67"/>
                  </a:lnTo>
                  <a:lnTo>
                    <a:pt x="198" y="66"/>
                  </a:lnTo>
                  <a:lnTo>
                    <a:pt x="192" y="63"/>
                  </a:lnTo>
                  <a:lnTo>
                    <a:pt x="187" y="62"/>
                  </a:lnTo>
                  <a:lnTo>
                    <a:pt x="180" y="59"/>
                  </a:lnTo>
                  <a:lnTo>
                    <a:pt x="174" y="58"/>
                  </a:lnTo>
                  <a:lnTo>
                    <a:pt x="169" y="56"/>
                  </a:lnTo>
                  <a:lnTo>
                    <a:pt x="163" y="53"/>
                  </a:lnTo>
                  <a:lnTo>
                    <a:pt x="156" y="51"/>
                  </a:lnTo>
                  <a:lnTo>
                    <a:pt x="151" y="49"/>
                  </a:lnTo>
                  <a:lnTo>
                    <a:pt x="145" y="47"/>
                  </a:lnTo>
                  <a:lnTo>
                    <a:pt x="139" y="45"/>
                  </a:lnTo>
                  <a:lnTo>
                    <a:pt x="134" y="42"/>
                  </a:lnTo>
                  <a:lnTo>
                    <a:pt x="127" y="41"/>
                  </a:lnTo>
                  <a:lnTo>
                    <a:pt x="122" y="39"/>
                  </a:lnTo>
                  <a:lnTo>
                    <a:pt x="117" y="37"/>
                  </a:lnTo>
                  <a:lnTo>
                    <a:pt x="111" y="35"/>
                  </a:lnTo>
                  <a:lnTo>
                    <a:pt x="106" y="33"/>
                  </a:lnTo>
                  <a:lnTo>
                    <a:pt x="13" y="0"/>
                  </a:lnTo>
                  <a:lnTo>
                    <a:pt x="0" y="46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9" name="Freeform 35"/>
            <p:cNvSpPr>
              <a:spLocks/>
            </p:cNvSpPr>
            <p:nvPr/>
          </p:nvSpPr>
          <p:spPr bwMode="auto">
            <a:xfrm>
              <a:off x="1931" y="2280"/>
              <a:ext cx="761" cy="359"/>
            </a:xfrm>
            <a:custGeom>
              <a:avLst/>
              <a:gdLst>
                <a:gd name="T0" fmla="*/ 759 w 761"/>
                <a:gd name="T1" fmla="*/ 358 h 359"/>
                <a:gd name="T2" fmla="*/ 754 w 761"/>
                <a:gd name="T3" fmla="*/ 267 h 359"/>
                <a:gd name="T4" fmla="*/ 743 w 761"/>
                <a:gd name="T5" fmla="*/ 263 h 359"/>
                <a:gd name="T6" fmla="*/ 731 w 761"/>
                <a:gd name="T7" fmla="*/ 258 h 359"/>
                <a:gd name="T8" fmla="*/ 719 w 761"/>
                <a:gd name="T9" fmla="*/ 254 h 359"/>
                <a:gd name="T10" fmla="*/ 707 w 761"/>
                <a:gd name="T11" fmla="*/ 250 h 359"/>
                <a:gd name="T12" fmla="*/ 696 w 761"/>
                <a:gd name="T13" fmla="*/ 245 h 359"/>
                <a:gd name="T14" fmla="*/ 684 w 761"/>
                <a:gd name="T15" fmla="*/ 241 h 359"/>
                <a:gd name="T16" fmla="*/ 672 w 761"/>
                <a:gd name="T17" fmla="*/ 237 h 359"/>
                <a:gd name="T18" fmla="*/ 661 w 761"/>
                <a:gd name="T19" fmla="*/ 233 h 359"/>
                <a:gd name="T20" fmla="*/ 649 w 761"/>
                <a:gd name="T21" fmla="*/ 229 h 359"/>
                <a:gd name="T22" fmla="*/ 638 w 761"/>
                <a:gd name="T23" fmla="*/ 224 h 359"/>
                <a:gd name="T24" fmla="*/ 626 w 761"/>
                <a:gd name="T25" fmla="*/ 221 h 359"/>
                <a:gd name="T26" fmla="*/ 615 w 761"/>
                <a:gd name="T27" fmla="*/ 216 h 359"/>
                <a:gd name="T28" fmla="*/ 603 w 761"/>
                <a:gd name="T29" fmla="*/ 212 h 359"/>
                <a:gd name="T30" fmla="*/ 592 w 761"/>
                <a:gd name="T31" fmla="*/ 208 h 359"/>
                <a:gd name="T32" fmla="*/ 580 w 761"/>
                <a:gd name="T33" fmla="*/ 205 h 359"/>
                <a:gd name="T34" fmla="*/ 568 w 761"/>
                <a:gd name="T35" fmla="*/ 200 h 359"/>
                <a:gd name="T36" fmla="*/ 556 w 761"/>
                <a:gd name="T37" fmla="*/ 196 h 359"/>
                <a:gd name="T38" fmla="*/ 545 w 761"/>
                <a:gd name="T39" fmla="*/ 192 h 359"/>
                <a:gd name="T40" fmla="*/ 533 w 761"/>
                <a:gd name="T41" fmla="*/ 187 h 359"/>
                <a:gd name="T42" fmla="*/ 523 w 761"/>
                <a:gd name="T43" fmla="*/ 184 h 359"/>
                <a:gd name="T44" fmla="*/ 512 w 761"/>
                <a:gd name="T45" fmla="*/ 179 h 359"/>
                <a:gd name="T46" fmla="*/ 500 w 761"/>
                <a:gd name="T47" fmla="*/ 175 h 359"/>
                <a:gd name="T48" fmla="*/ 488 w 761"/>
                <a:gd name="T49" fmla="*/ 170 h 359"/>
                <a:gd name="T50" fmla="*/ 477 w 761"/>
                <a:gd name="T51" fmla="*/ 167 h 359"/>
                <a:gd name="T52" fmla="*/ 465 w 761"/>
                <a:gd name="T53" fmla="*/ 163 h 359"/>
                <a:gd name="T54" fmla="*/ 453 w 761"/>
                <a:gd name="T55" fmla="*/ 158 h 359"/>
                <a:gd name="T56" fmla="*/ 442 w 761"/>
                <a:gd name="T57" fmla="*/ 154 h 359"/>
                <a:gd name="T58" fmla="*/ 429 w 761"/>
                <a:gd name="T59" fmla="*/ 150 h 359"/>
                <a:gd name="T60" fmla="*/ 417 w 761"/>
                <a:gd name="T61" fmla="*/ 145 h 359"/>
                <a:gd name="T62" fmla="*/ 406 w 761"/>
                <a:gd name="T63" fmla="*/ 140 h 359"/>
                <a:gd name="T64" fmla="*/ 393 w 761"/>
                <a:gd name="T65" fmla="*/ 136 h 359"/>
                <a:gd name="T66" fmla="*/ 383 w 761"/>
                <a:gd name="T67" fmla="*/ 131 h 359"/>
                <a:gd name="T68" fmla="*/ 372 w 761"/>
                <a:gd name="T69" fmla="*/ 128 h 359"/>
                <a:gd name="T70" fmla="*/ 360 w 761"/>
                <a:gd name="T71" fmla="*/ 124 h 359"/>
                <a:gd name="T72" fmla="*/ 347 w 761"/>
                <a:gd name="T73" fmla="*/ 119 h 359"/>
                <a:gd name="T74" fmla="*/ 337 w 761"/>
                <a:gd name="T75" fmla="*/ 115 h 359"/>
                <a:gd name="T76" fmla="*/ 324 w 761"/>
                <a:gd name="T77" fmla="*/ 111 h 359"/>
                <a:gd name="T78" fmla="*/ 312 w 761"/>
                <a:gd name="T79" fmla="*/ 107 h 359"/>
                <a:gd name="T80" fmla="*/ 302 w 761"/>
                <a:gd name="T81" fmla="*/ 103 h 359"/>
                <a:gd name="T82" fmla="*/ 290 w 761"/>
                <a:gd name="T83" fmla="*/ 99 h 359"/>
                <a:gd name="T84" fmla="*/ 277 w 761"/>
                <a:gd name="T85" fmla="*/ 94 h 359"/>
                <a:gd name="T86" fmla="*/ 266 w 761"/>
                <a:gd name="T87" fmla="*/ 90 h 359"/>
                <a:gd name="T88" fmla="*/ 256 w 761"/>
                <a:gd name="T89" fmla="*/ 86 h 359"/>
                <a:gd name="T90" fmla="*/ 243 w 761"/>
                <a:gd name="T91" fmla="*/ 82 h 359"/>
                <a:gd name="T92" fmla="*/ 231 w 761"/>
                <a:gd name="T93" fmla="*/ 78 h 359"/>
                <a:gd name="T94" fmla="*/ 220 w 761"/>
                <a:gd name="T95" fmla="*/ 73 h 359"/>
                <a:gd name="T96" fmla="*/ 208 w 761"/>
                <a:gd name="T97" fmla="*/ 69 h 359"/>
                <a:gd name="T98" fmla="*/ 196 w 761"/>
                <a:gd name="T99" fmla="*/ 65 h 359"/>
                <a:gd name="T100" fmla="*/ 184 w 761"/>
                <a:gd name="T101" fmla="*/ 61 h 359"/>
                <a:gd name="T102" fmla="*/ 173 w 761"/>
                <a:gd name="T103" fmla="*/ 57 h 359"/>
                <a:gd name="T104" fmla="*/ 160 w 761"/>
                <a:gd name="T105" fmla="*/ 51 h 359"/>
                <a:gd name="T106" fmla="*/ 149 w 761"/>
                <a:gd name="T107" fmla="*/ 47 h 359"/>
                <a:gd name="T108" fmla="*/ 137 w 761"/>
                <a:gd name="T109" fmla="*/ 43 h 359"/>
                <a:gd name="T110" fmla="*/ 125 w 761"/>
                <a:gd name="T111" fmla="*/ 39 h 359"/>
                <a:gd name="T112" fmla="*/ 114 w 761"/>
                <a:gd name="T113" fmla="*/ 35 h 359"/>
                <a:gd name="T114" fmla="*/ 15 w 761"/>
                <a:gd name="T115" fmla="*/ 0 h 3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1"/>
                <a:gd name="T175" fmla="*/ 0 h 359"/>
                <a:gd name="T176" fmla="*/ 761 w 761"/>
                <a:gd name="T177" fmla="*/ 359 h 3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1" h="359">
                  <a:moveTo>
                    <a:pt x="0" y="50"/>
                  </a:moveTo>
                  <a:lnTo>
                    <a:pt x="759" y="358"/>
                  </a:lnTo>
                  <a:lnTo>
                    <a:pt x="760" y="268"/>
                  </a:lnTo>
                  <a:lnTo>
                    <a:pt x="754" y="267"/>
                  </a:lnTo>
                  <a:lnTo>
                    <a:pt x="748" y="265"/>
                  </a:lnTo>
                  <a:lnTo>
                    <a:pt x="743" y="263"/>
                  </a:lnTo>
                  <a:lnTo>
                    <a:pt x="737" y="261"/>
                  </a:lnTo>
                  <a:lnTo>
                    <a:pt x="731" y="258"/>
                  </a:lnTo>
                  <a:lnTo>
                    <a:pt x="726" y="256"/>
                  </a:lnTo>
                  <a:lnTo>
                    <a:pt x="719" y="254"/>
                  </a:lnTo>
                  <a:lnTo>
                    <a:pt x="713" y="252"/>
                  </a:lnTo>
                  <a:lnTo>
                    <a:pt x="707" y="250"/>
                  </a:lnTo>
                  <a:lnTo>
                    <a:pt x="702" y="248"/>
                  </a:lnTo>
                  <a:lnTo>
                    <a:pt x="696" y="245"/>
                  </a:lnTo>
                  <a:lnTo>
                    <a:pt x="690" y="244"/>
                  </a:lnTo>
                  <a:lnTo>
                    <a:pt x="684" y="241"/>
                  </a:lnTo>
                  <a:lnTo>
                    <a:pt x="679" y="239"/>
                  </a:lnTo>
                  <a:lnTo>
                    <a:pt x="672" y="237"/>
                  </a:lnTo>
                  <a:lnTo>
                    <a:pt x="667" y="235"/>
                  </a:lnTo>
                  <a:lnTo>
                    <a:pt x="661" y="233"/>
                  </a:lnTo>
                  <a:lnTo>
                    <a:pt x="655" y="231"/>
                  </a:lnTo>
                  <a:lnTo>
                    <a:pt x="649" y="229"/>
                  </a:lnTo>
                  <a:lnTo>
                    <a:pt x="643" y="227"/>
                  </a:lnTo>
                  <a:lnTo>
                    <a:pt x="638" y="224"/>
                  </a:lnTo>
                  <a:lnTo>
                    <a:pt x="633" y="223"/>
                  </a:lnTo>
                  <a:lnTo>
                    <a:pt x="626" y="221"/>
                  </a:lnTo>
                  <a:lnTo>
                    <a:pt x="621" y="218"/>
                  </a:lnTo>
                  <a:lnTo>
                    <a:pt x="615" y="216"/>
                  </a:lnTo>
                  <a:lnTo>
                    <a:pt x="609" y="214"/>
                  </a:lnTo>
                  <a:lnTo>
                    <a:pt x="603" y="212"/>
                  </a:lnTo>
                  <a:lnTo>
                    <a:pt x="596" y="211"/>
                  </a:lnTo>
                  <a:lnTo>
                    <a:pt x="592" y="208"/>
                  </a:lnTo>
                  <a:lnTo>
                    <a:pt x="586" y="207"/>
                  </a:lnTo>
                  <a:lnTo>
                    <a:pt x="580" y="205"/>
                  </a:lnTo>
                  <a:lnTo>
                    <a:pt x="574" y="203"/>
                  </a:lnTo>
                  <a:lnTo>
                    <a:pt x="568" y="200"/>
                  </a:lnTo>
                  <a:lnTo>
                    <a:pt x="562" y="197"/>
                  </a:lnTo>
                  <a:lnTo>
                    <a:pt x="556" y="196"/>
                  </a:lnTo>
                  <a:lnTo>
                    <a:pt x="551" y="194"/>
                  </a:lnTo>
                  <a:lnTo>
                    <a:pt x="545" y="192"/>
                  </a:lnTo>
                  <a:lnTo>
                    <a:pt x="539" y="189"/>
                  </a:lnTo>
                  <a:lnTo>
                    <a:pt x="533" y="187"/>
                  </a:lnTo>
                  <a:lnTo>
                    <a:pt x="528" y="185"/>
                  </a:lnTo>
                  <a:lnTo>
                    <a:pt x="523" y="184"/>
                  </a:lnTo>
                  <a:lnTo>
                    <a:pt x="517" y="181"/>
                  </a:lnTo>
                  <a:lnTo>
                    <a:pt x="512" y="179"/>
                  </a:lnTo>
                  <a:lnTo>
                    <a:pt x="506" y="177"/>
                  </a:lnTo>
                  <a:lnTo>
                    <a:pt x="500" y="175"/>
                  </a:lnTo>
                  <a:lnTo>
                    <a:pt x="494" y="173"/>
                  </a:lnTo>
                  <a:lnTo>
                    <a:pt x="488" y="170"/>
                  </a:lnTo>
                  <a:lnTo>
                    <a:pt x="483" y="168"/>
                  </a:lnTo>
                  <a:lnTo>
                    <a:pt x="477" y="167"/>
                  </a:lnTo>
                  <a:lnTo>
                    <a:pt x="471" y="164"/>
                  </a:lnTo>
                  <a:lnTo>
                    <a:pt x="465" y="163"/>
                  </a:lnTo>
                  <a:lnTo>
                    <a:pt x="459" y="159"/>
                  </a:lnTo>
                  <a:lnTo>
                    <a:pt x="453" y="158"/>
                  </a:lnTo>
                  <a:lnTo>
                    <a:pt x="448" y="156"/>
                  </a:lnTo>
                  <a:lnTo>
                    <a:pt x="442" y="154"/>
                  </a:lnTo>
                  <a:lnTo>
                    <a:pt x="435" y="151"/>
                  </a:lnTo>
                  <a:lnTo>
                    <a:pt x="429" y="150"/>
                  </a:lnTo>
                  <a:lnTo>
                    <a:pt x="423" y="147"/>
                  </a:lnTo>
                  <a:lnTo>
                    <a:pt x="417" y="145"/>
                  </a:lnTo>
                  <a:lnTo>
                    <a:pt x="412" y="143"/>
                  </a:lnTo>
                  <a:lnTo>
                    <a:pt x="406" y="140"/>
                  </a:lnTo>
                  <a:lnTo>
                    <a:pt x="400" y="139"/>
                  </a:lnTo>
                  <a:lnTo>
                    <a:pt x="393" y="136"/>
                  </a:lnTo>
                  <a:lnTo>
                    <a:pt x="387" y="135"/>
                  </a:lnTo>
                  <a:lnTo>
                    <a:pt x="383" y="131"/>
                  </a:lnTo>
                  <a:lnTo>
                    <a:pt x="377" y="130"/>
                  </a:lnTo>
                  <a:lnTo>
                    <a:pt x="372" y="128"/>
                  </a:lnTo>
                  <a:lnTo>
                    <a:pt x="366" y="126"/>
                  </a:lnTo>
                  <a:lnTo>
                    <a:pt x="360" y="124"/>
                  </a:lnTo>
                  <a:lnTo>
                    <a:pt x="353" y="122"/>
                  </a:lnTo>
                  <a:lnTo>
                    <a:pt x="347" y="119"/>
                  </a:lnTo>
                  <a:lnTo>
                    <a:pt x="342" y="118"/>
                  </a:lnTo>
                  <a:lnTo>
                    <a:pt x="337" y="115"/>
                  </a:lnTo>
                  <a:lnTo>
                    <a:pt x="331" y="114"/>
                  </a:lnTo>
                  <a:lnTo>
                    <a:pt x="324" y="111"/>
                  </a:lnTo>
                  <a:lnTo>
                    <a:pt x="318" y="109"/>
                  </a:lnTo>
                  <a:lnTo>
                    <a:pt x="312" y="107"/>
                  </a:lnTo>
                  <a:lnTo>
                    <a:pt x="306" y="105"/>
                  </a:lnTo>
                  <a:lnTo>
                    <a:pt x="302" y="103"/>
                  </a:lnTo>
                  <a:lnTo>
                    <a:pt x="296" y="102"/>
                  </a:lnTo>
                  <a:lnTo>
                    <a:pt x="290" y="99"/>
                  </a:lnTo>
                  <a:lnTo>
                    <a:pt x="283" y="97"/>
                  </a:lnTo>
                  <a:lnTo>
                    <a:pt x="277" y="94"/>
                  </a:lnTo>
                  <a:lnTo>
                    <a:pt x="272" y="92"/>
                  </a:lnTo>
                  <a:lnTo>
                    <a:pt x="266" y="90"/>
                  </a:lnTo>
                  <a:lnTo>
                    <a:pt x="260" y="88"/>
                  </a:lnTo>
                  <a:lnTo>
                    <a:pt x="256" y="86"/>
                  </a:lnTo>
                  <a:lnTo>
                    <a:pt x="250" y="83"/>
                  </a:lnTo>
                  <a:lnTo>
                    <a:pt x="243" y="82"/>
                  </a:lnTo>
                  <a:lnTo>
                    <a:pt x="237" y="79"/>
                  </a:lnTo>
                  <a:lnTo>
                    <a:pt x="231" y="78"/>
                  </a:lnTo>
                  <a:lnTo>
                    <a:pt x="226" y="75"/>
                  </a:lnTo>
                  <a:lnTo>
                    <a:pt x="220" y="73"/>
                  </a:lnTo>
                  <a:lnTo>
                    <a:pt x="214" y="71"/>
                  </a:lnTo>
                  <a:lnTo>
                    <a:pt x="208" y="69"/>
                  </a:lnTo>
                  <a:lnTo>
                    <a:pt x="202" y="66"/>
                  </a:lnTo>
                  <a:lnTo>
                    <a:pt x="196" y="65"/>
                  </a:lnTo>
                  <a:lnTo>
                    <a:pt x="191" y="62"/>
                  </a:lnTo>
                  <a:lnTo>
                    <a:pt x="184" y="61"/>
                  </a:lnTo>
                  <a:lnTo>
                    <a:pt x="178" y="58"/>
                  </a:lnTo>
                  <a:lnTo>
                    <a:pt x="173" y="57"/>
                  </a:lnTo>
                  <a:lnTo>
                    <a:pt x="167" y="54"/>
                  </a:lnTo>
                  <a:lnTo>
                    <a:pt x="160" y="51"/>
                  </a:lnTo>
                  <a:lnTo>
                    <a:pt x="155" y="50"/>
                  </a:lnTo>
                  <a:lnTo>
                    <a:pt x="149" y="47"/>
                  </a:lnTo>
                  <a:lnTo>
                    <a:pt x="143" y="45"/>
                  </a:lnTo>
                  <a:lnTo>
                    <a:pt x="137" y="43"/>
                  </a:lnTo>
                  <a:lnTo>
                    <a:pt x="131" y="41"/>
                  </a:lnTo>
                  <a:lnTo>
                    <a:pt x="125" y="39"/>
                  </a:lnTo>
                  <a:lnTo>
                    <a:pt x="119" y="38"/>
                  </a:lnTo>
                  <a:lnTo>
                    <a:pt x="114" y="35"/>
                  </a:lnTo>
                  <a:lnTo>
                    <a:pt x="109" y="33"/>
                  </a:lnTo>
                  <a:lnTo>
                    <a:pt x="15" y="0"/>
                  </a:lnTo>
                  <a:lnTo>
                    <a:pt x="0" y="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0" name="Freeform 36"/>
            <p:cNvSpPr>
              <a:spLocks/>
            </p:cNvSpPr>
            <p:nvPr/>
          </p:nvSpPr>
          <p:spPr bwMode="auto">
            <a:xfrm>
              <a:off x="1308" y="2063"/>
              <a:ext cx="631" cy="256"/>
            </a:xfrm>
            <a:custGeom>
              <a:avLst/>
              <a:gdLst>
                <a:gd name="T0" fmla="*/ 630 w 631"/>
                <a:gd name="T1" fmla="*/ 212 h 256"/>
                <a:gd name="T2" fmla="*/ 482 w 631"/>
                <a:gd name="T3" fmla="*/ 160 h 256"/>
                <a:gd name="T4" fmla="*/ 473 w 631"/>
                <a:gd name="T5" fmla="*/ 158 h 256"/>
                <a:gd name="T6" fmla="*/ 463 w 631"/>
                <a:gd name="T7" fmla="*/ 155 h 256"/>
                <a:gd name="T8" fmla="*/ 455 w 631"/>
                <a:gd name="T9" fmla="*/ 151 h 256"/>
                <a:gd name="T10" fmla="*/ 445 w 631"/>
                <a:gd name="T11" fmla="*/ 147 h 256"/>
                <a:gd name="T12" fmla="*/ 435 w 631"/>
                <a:gd name="T13" fmla="*/ 144 h 256"/>
                <a:gd name="T14" fmla="*/ 425 w 631"/>
                <a:gd name="T15" fmla="*/ 141 h 256"/>
                <a:gd name="T16" fmla="*/ 416 w 631"/>
                <a:gd name="T17" fmla="*/ 137 h 256"/>
                <a:gd name="T18" fmla="*/ 407 w 631"/>
                <a:gd name="T19" fmla="*/ 134 h 256"/>
                <a:gd name="T20" fmla="*/ 397 w 631"/>
                <a:gd name="T21" fmla="*/ 131 h 256"/>
                <a:gd name="T22" fmla="*/ 388 w 631"/>
                <a:gd name="T23" fmla="*/ 128 h 256"/>
                <a:gd name="T24" fmla="*/ 379 w 631"/>
                <a:gd name="T25" fmla="*/ 123 h 256"/>
                <a:gd name="T26" fmla="*/ 370 w 631"/>
                <a:gd name="T27" fmla="*/ 120 h 256"/>
                <a:gd name="T28" fmla="*/ 359 w 631"/>
                <a:gd name="T29" fmla="*/ 117 h 256"/>
                <a:gd name="T30" fmla="*/ 349 w 631"/>
                <a:gd name="T31" fmla="*/ 114 h 256"/>
                <a:gd name="T32" fmla="*/ 340 w 631"/>
                <a:gd name="T33" fmla="*/ 110 h 256"/>
                <a:gd name="T34" fmla="*/ 332 w 631"/>
                <a:gd name="T35" fmla="*/ 107 h 256"/>
                <a:gd name="T36" fmla="*/ 322 w 631"/>
                <a:gd name="T37" fmla="*/ 104 h 256"/>
                <a:gd name="T38" fmla="*/ 312 w 631"/>
                <a:gd name="T39" fmla="*/ 101 h 256"/>
                <a:gd name="T40" fmla="*/ 301 w 631"/>
                <a:gd name="T41" fmla="*/ 97 h 256"/>
                <a:gd name="T42" fmla="*/ 292 w 631"/>
                <a:gd name="T43" fmla="*/ 94 h 256"/>
                <a:gd name="T44" fmla="*/ 284 w 631"/>
                <a:gd name="T45" fmla="*/ 92 h 256"/>
                <a:gd name="T46" fmla="*/ 275 w 631"/>
                <a:gd name="T47" fmla="*/ 88 h 256"/>
                <a:gd name="T48" fmla="*/ 265 w 631"/>
                <a:gd name="T49" fmla="*/ 84 h 256"/>
                <a:gd name="T50" fmla="*/ 255 w 631"/>
                <a:gd name="T51" fmla="*/ 81 h 256"/>
                <a:gd name="T52" fmla="*/ 245 w 631"/>
                <a:gd name="T53" fmla="*/ 78 h 256"/>
                <a:gd name="T54" fmla="*/ 236 w 631"/>
                <a:gd name="T55" fmla="*/ 75 h 256"/>
                <a:gd name="T56" fmla="*/ 227 w 631"/>
                <a:gd name="T57" fmla="*/ 72 h 256"/>
                <a:gd name="T58" fmla="*/ 218 w 631"/>
                <a:gd name="T59" fmla="*/ 69 h 256"/>
                <a:gd name="T60" fmla="*/ 207 w 631"/>
                <a:gd name="T61" fmla="*/ 66 h 256"/>
                <a:gd name="T62" fmla="*/ 197 w 631"/>
                <a:gd name="T63" fmla="*/ 63 h 256"/>
                <a:gd name="T64" fmla="*/ 189 w 631"/>
                <a:gd name="T65" fmla="*/ 59 h 256"/>
                <a:gd name="T66" fmla="*/ 179 w 631"/>
                <a:gd name="T67" fmla="*/ 56 h 256"/>
                <a:gd name="T68" fmla="*/ 169 w 631"/>
                <a:gd name="T69" fmla="*/ 52 h 256"/>
                <a:gd name="T70" fmla="*/ 159 w 631"/>
                <a:gd name="T71" fmla="*/ 50 h 256"/>
                <a:gd name="T72" fmla="*/ 151 w 631"/>
                <a:gd name="T73" fmla="*/ 46 h 256"/>
                <a:gd name="T74" fmla="*/ 142 w 631"/>
                <a:gd name="T75" fmla="*/ 43 h 256"/>
                <a:gd name="T76" fmla="*/ 133 w 631"/>
                <a:gd name="T77" fmla="*/ 40 h 256"/>
                <a:gd name="T78" fmla="*/ 122 w 631"/>
                <a:gd name="T79" fmla="*/ 37 h 256"/>
                <a:gd name="T80" fmla="*/ 113 w 631"/>
                <a:gd name="T81" fmla="*/ 32 h 256"/>
                <a:gd name="T82" fmla="*/ 105 w 631"/>
                <a:gd name="T83" fmla="*/ 30 h 256"/>
                <a:gd name="T84" fmla="*/ 96 w 631"/>
                <a:gd name="T85" fmla="*/ 27 h 256"/>
                <a:gd name="T86" fmla="*/ 85 w 631"/>
                <a:gd name="T87" fmla="*/ 24 h 256"/>
                <a:gd name="T88" fmla="*/ 76 w 631"/>
                <a:gd name="T89" fmla="*/ 20 h 256"/>
                <a:gd name="T90" fmla="*/ 66 w 631"/>
                <a:gd name="T91" fmla="*/ 17 h 256"/>
                <a:gd name="T92" fmla="*/ 57 w 631"/>
                <a:gd name="T93" fmla="*/ 13 h 256"/>
                <a:gd name="T94" fmla="*/ 47 w 631"/>
                <a:gd name="T95" fmla="*/ 11 h 256"/>
                <a:gd name="T96" fmla="*/ 37 w 631"/>
                <a:gd name="T97" fmla="*/ 7 h 256"/>
                <a:gd name="T98" fmla="*/ 25 w 631"/>
                <a:gd name="T99" fmla="*/ 4 h 256"/>
                <a:gd name="T100" fmla="*/ 13 w 631"/>
                <a:gd name="T101" fmla="*/ 2 h 256"/>
                <a:gd name="T102" fmla="*/ 5 w 631"/>
                <a:gd name="T103" fmla="*/ 0 h 256"/>
                <a:gd name="T104" fmla="*/ 1 w 631"/>
                <a:gd name="T105" fmla="*/ 3 h 256"/>
                <a:gd name="T106" fmla="*/ 1 w 631"/>
                <a:gd name="T107" fmla="*/ 6 h 256"/>
                <a:gd name="T108" fmla="*/ 3 w 631"/>
                <a:gd name="T109" fmla="*/ 12 h 256"/>
                <a:gd name="T110" fmla="*/ 11 w 631"/>
                <a:gd name="T111" fmla="*/ 15 h 256"/>
                <a:gd name="T112" fmla="*/ 21 w 631"/>
                <a:gd name="T113" fmla="*/ 21 h 256"/>
                <a:gd name="T114" fmla="*/ 618 w 631"/>
                <a:gd name="T115" fmla="*/ 255 h 2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1"/>
                <a:gd name="T175" fmla="*/ 0 h 256"/>
                <a:gd name="T176" fmla="*/ 631 w 631"/>
                <a:gd name="T177" fmla="*/ 256 h 2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1" h="256">
                  <a:moveTo>
                    <a:pt x="618" y="255"/>
                  </a:moveTo>
                  <a:lnTo>
                    <a:pt x="630" y="212"/>
                  </a:lnTo>
                  <a:lnTo>
                    <a:pt x="486" y="162"/>
                  </a:lnTo>
                  <a:lnTo>
                    <a:pt x="482" y="160"/>
                  </a:lnTo>
                  <a:lnTo>
                    <a:pt x="477" y="159"/>
                  </a:lnTo>
                  <a:lnTo>
                    <a:pt x="473" y="158"/>
                  </a:lnTo>
                  <a:lnTo>
                    <a:pt x="468" y="156"/>
                  </a:lnTo>
                  <a:lnTo>
                    <a:pt x="463" y="155"/>
                  </a:lnTo>
                  <a:lnTo>
                    <a:pt x="460" y="152"/>
                  </a:lnTo>
                  <a:lnTo>
                    <a:pt x="455" y="151"/>
                  </a:lnTo>
                  <a:lnTo>
                    <a:pt x="450" y="150"/>
                  </a:lnTo>
                  <a:lnTo>
                    <a:pt x="445" y="147"/>
                  </a:lnTo>
                  <a:lnTo>
                    <a:pt x="440" y="146"/>
                  </a:lnTo>
                  <a:lnTo>
                    <a:pt x="435" y="144"/>
                  </a:lnTo>
                  <a:lnTo>
                    <a:pt x="430" y="143"/>
                  </a:lnTo>
                  <a:lnTo>
                    <a:pt x="425" y="141"/>
                  </a:lnTo>
                  <a:lnTo>
                    <a:pt x="419" y="139"/>
                  </a:lnTo>
                  <a:lnTo>
                    <a:pt x="416" y="137"/>
                  </a:lnTo>
                  <a:lnTo>
                    <a:pt x="412" y="135"/>
                  </a:lnTo>
                  <a:lnTo>
                    <a:pt x="407" y="134"/>
                  </a:lnTo>
                  <a:lnTo>
                    <a:pt x="402" y="132"/>
                  </a:lnTo>
                  <a:lnTo>
                    <a:pt x="397" y="131"/>
                  </a:lnTo>
                  <a:lnTo>
                    <a:pt x="392" y="129"/>
                  </a:lnTo>
                  <a:lnTo>
                    <a:pt x="388" y="128"/>
                  </a:lnTo>
                  <a:lnTo>
                    <a:pt x="383" y="126"/>
                  </a:lnTo>
                  <a:lnTo>
                    <a:pt x="379" y="123"/>
                  </a:lnTo>
                  <a:lnTo>
                    <a:pt x="375" y="122"/>
                  </a:lnTo>
                  <a:lnTo>
                    <a:pt x="370" y="120"/>
                  </a:lnTo>
                  <a:lnTo>
                    <a:pt x="364" y="119"/>
                  </a:lnTo>
                  <a:lnTo>
                    <a:pt x="359" y="117"/>
                  </a:lnTo>
                  <a:lnTo>
                    <a:pt x="354" y="116"/>
                  </a:lnTo>
                  <a:lnTo>
                    <a:pt x="349" y="114"/>
                  </a:lnTo>
                  <a:lnTo>
                    <a:pt x="345" y="113"/>
                  </a:lnTo>
                  <a:lnTo>
                    <a:pt x="340" y="110"/>
                  </a:lnTo>
                  <a:lnTo>
                    <a:pt x="336" y="108"/>
                  </a:lnTo>
                  <a:lnTo>
                    <a:pt x="332" y="107"/>
                  </a:lnTo>
                  <a:lnTo>
                    <a:pt x="326" y="105"/>
                  </a:lnTo>
                  <a:lnTo>
                    <a:pt x="322" y="104"/>
                  </a:lnTo>
                  <a:lnTo>
                    <a:pt x="316" y="103"/>
                  </a:lnTo>
                  <a:lnTo>
                    <a:pt x="312" y="101"/>
                  </a:lnTo>
                  <a:lnTo>
                    <a:pt x="306" y="99"/>
                  </a:lnTo>
                  <a:lnTo>
                    <a:pt x="301" y="97"/>
                  </a:lnTo>
                  <a:lnTo>
                    <a:pt x="297" y="96"/>
                  </a:lnTo>
                  <a:lnTo>
                    <a:pt x="292" y="94"/>
                  </a:lnTo>
                  <a:lnTo>
                    <a:pt x="287" y="93"/>
                  </a:lnTo>
                  <a:lnTo>
                    <a:pt x="284" y="92"/>
                  </a:lnTo>
                  <a:lnTo>
                    <a:pt x="280" y="89"/>
                  </a:lnTo>
                  <a:lnTo>
                    <a:pt x="275" y="88"/>
                  </a:lnTo>
                  <a:lnTo>
                    <a:pt x="270" y="86"/>
                  </a:lnTo>
                  <a:lnTo>
                    <a:pt x="265" y="84"/>
                  </a:lnTo>
                  <a:lnTo>
                    <a:pt x="260" y="83"/>
                  </a:lnTo>
                  <a:lnTo>
                    <a:pt x="255" y="81"/>
                  </a:lnTo>
                  <a:lnTo>
                    <a:pt x="250" y="80"/>
                  </a:lnTo>
                  <a:lnTo>
                    <a:pt x="245" y="78"/>
                  </a:lnTo>
                  <a:lnTo>
                    <a:pt x="240" y="77"/>
                  </a:lnTo>
                  <a:lnTo>
                    <a:pt x="236" y="75"/>
                  </a:lnTo>
                  <a:lnTo>
                    <a:pt x="231" y="73"/>
                  </a:lnTo>
                  <a:lnTo>
                    <a:pt x="227" y="72"/>
                  </a:lnTo>
                  <a:lnTo>
                    <a:pt x="223" y="70"/>
                  </a:lnTo>
                  <a:lnTo>
                    <a:pt x="218" y="69"/>
                  </a:lnTo>
                  <a:lnTo>
                    <a:pt x="213" y="67"/>
                  </a:lnTo>
                  <a:lnTo>
                    <a:pt x="207" y="66"/>
                  </a:lnTo>
                  <a:lnTo>
                    <a:pt x="203" y="65"/>
                  </a:lnTo>
                  <a:lnTo>
                    <a:pt x="197" y="63"/>
                  </a:lnTo>
                  <a:lnTo>
                    <a:pt x="193" y="61"/>
                  </a:lnTo>
                  <a:lnTo>
                    <a:pt x="189" y="59"/>
                  </a:lnTo>
                  <a:lnTo>
                    <a:pt x="184" y="58"/>
                  </a:lnTo>
                  <a:lnTo>
                    <a:pt x="179" y="56"/>
                  </a:lnTo>
                  <a:lnTo>
                    <a:pt x="174" y="54"/>
                  </a:lnTo>
                  <a:lnTo>
                    <a:pt x="169" y="52"/>
                  </a:lnTo>
                  <a:lnTo>
                    <a:pt x="164" y="51"/>
                  </a:lnTo>
                  <a:lnTo>
                    <a:pt x="159" y="50"/>
                  </a:lnTo>
                  <a:lnTo>
                    <a:pt x="155" y="48"/>
                  </a:lnTo>
                  <a:lnTo>
                    <a:pt x="151" y="46"/>
                  </a:lnTo>
                  <a:lnTo>
                    <a:pt x="147" y="44"/>
                  </a:lnTo>
                  <a:lnTo>
                    <a:pt x="142" y="43"/>
                  </a:lnTo>
                  <a:lnTo>
                    <a:pt x="137" y="42"/>
                  </a:lnTo>
                  <a:lnTo>
                    <a:pt x="133" y="40"/>
                  </a:lnTo>
                  <a:lnTo>
                    <a:pt x="128" y="39"/>
                  </a:lnTo>
                  <a:lnTo>
                    <a:pt x="122" y="37"/>
                  </a:lnTo>
                  <a:lnTo>
                    <a:pt x="118" y="36"/>
                  </a:lnTo>
                  <a:lnTo>
                    <a:pt x="113" y="32"/>
                  </a:lnTo>
                  <a:lnTo>
                    <a:pt x="109" y="31"/>
                  </a:lnTo>
                  <a:lnTo>
                    <a:pt x="105" y="30"/>
                  </a:lnTo>
                  <a:lnTo>
                    <a:pt x="99" y="28"/>
                  </a:lnTo>
                  <a:lnTo>
                    <a:pt x="96" y="27"/>
                  </a:lnTo>
                  <a:lnTo>
                    <a:pt x="90" y="25"/>
                  </a:lnTo>
                  <a:lnTo>
                    <a:pt x="85" y="24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71" y="19"/>
                  </a:lnTo>
                  <a:lnTo>
                    <a:pt x="66" y="17"/>
                  </a:lnTo>
                  <a:lnTo>
                    <a:pt x="61" y="15"/>
                  </a:lnTo>
                  <a:lnTo>
                    <a:pt x="57" y="13"/>
                  </a:lnTo>
                  <a:lnTo>
                    <a:pt x="52" y="12"/>
                  </a:lnTo>
                  <a:lnTo>
                    <a:pt x="47" y="11"/>
                  </a:lnTo>
                  <a:lnTo>
                    <a:pt x="43" y="9"/>
                  </a:lnTo>
                  <a:lnTo>
                    <a:pt x="37" y="7"/>
                  </a:lnTo>
                  <a:lnTo>
                    <a:pt x="34" y="6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11" y="15"/>
                  </a:lnTo>
                  <a:lnTo>
                    <a:pt x="15" y="18"/>
                  </a:lnTo>
                  <a:lnTo>
                    <a:pt x="21" y="21"/>
                  </a:lnTo>
                  <a:lnTo>
                    <a:pt x="27" y="24"/>
                  </a:lnTo>
                  <a:lnTo>
                    <a:pt x="618" y="255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1" name="Freeform 37"/>
            <p:cNvSpPr>
              <a:spLocks/>
            </p:cNvSpPr>
            <p:nvPr/>
          </p:nvSpPr>
          <p:spPr bwMode="auto">
            <a:xfrm>
              <a:off x="1308" y="2064"/>
              <a:ext cx="638" cy="267"/>
            </a:xfrm>
            <a:custGeom>
              <a:avLst/>
              <a:gdLst>
                <a:gd name="T0" fmla="*/ 637 w 638"/>
                <a:gd name="T1" fmla="*/ 215 h 267"/>
                <a:gd name="T2" fmla="*/ 489 w 638"/>
                <a:gd name="T3" fmla="*/ 163 h 267"/>
                <a:gd name="T4" fmla="*/ 480 w 638"/>
                <a:gd name="T5" fmla="*/ 160 h 267"/>
                <a:gd name="T6" fmla="*/ 470 w 638"/>
                <a:gd name="T7" fmla="*/ 157 h 267"/>
                <a:gd name="T8" fmla="*/ 461 w 638"/>
                <a:gd name="T9" fmla="*/ 153 h 267"/>
                <a:gd name="T10" fmla="*/ 450 w 638"/>
                <a:gd name="T11" fmla="*/ 150 h 267"/>
                <a:gd name="T12" fmla="*/ 441 w 638"/>
                <a:gd name="T13" fmla="*/ 147 h 267"/>
                <a:gd name="T14" fmla="*/ 431 w 638"/>
                <a:gd name="T15" fmla="*/ 143 h 267"/>
                <a:gd name="T16" fmla="*/ 422 w 638"/>
                <a:gd name="T17" fmla="*/ 139 h 267"/>
                <a:gd name="T18" fmla="*/ 412 w 638"/>
                <a:gd name="T19" fmla="*/ 136 h 267"/>
                <a:gd name="T20" fmla="*/ 403 w 638"/>
                <a:gd name="T21" fmla="*/ 132 h 267"/>
                <a:gd name="T22" fmla="*/ 393 w 638"/>
                <a:gd name="T23" fmla="*/ 130 h 267"/>
                <a:gd name="T24" fmla="*/ 384 w 638"/>
                <a:gd name="T25" fmla="*/ 126 h 267"/>
                <a:gd name="T26" fmla="*/ 375 w 638"/>
                <a:gd name="T27" fmla="*/ 123 h 267"/>
                <a:gd name="T28" fmla="*/ 365 w 638"/>
                <a:gd name="T29" fmla="*/ 119 h 267"/>
                <a:gd name="T30" fmla="*/ 355 w 638"/>
                <a:gd name="T31" fmla="*/ 116 h 267"/>
                <a:gd name="T32" fmla="*/ 345 w 638"/>
                <a:gd name="T33" fmla="*/ 112 h 267"/>
                <a:gd name="T34" fmla="*/ 336 w 638"/>
                <a:gd name="T35" fmla="*/ 108 h 267"/>
                <a:gd name="T36" fmla="*/ 327 w 638"/>
                <a:gd name="T37" fmla="*/ 106 h 267"/>
                <a:gd name="T38" fmla="*/ 317 w 638"/>
                <a:gd name="T39" fmla="*/ 103 h 267"/>
                <a:gd name="T40" fmla="*/ 306 w 638"/>
                <a:gd name="T41" fmla="*/ 99 h 267"/>
                <a:gd name="T42" fmla="*/ 297 w 638"/>
                <a:gd name="T43" fmla="*/ 96 h 267"/>
                <a:gd name="T44" fmla="*/ 287 w 638"/>
                <a:gd name="T45" fmla="*/ 93 h 267"/>
                <a:gd name="T46" fmla="*/ 278 w 638"/>
                <a:gd name="T47" fmla="*/ 89 h 267"/>
                <a:gd name="T48" fmla="*/ 268 w 638"/>
                <a:gd name="T49" fmla="*/ 85 h 267"/>
                <a:gd name="T50" fmla="*/ 258 w 638"/>
                <a:gd name="T51" fmla="*/ 82 h 267"/>
                <a:gd name="T52" fmla="*/ 248 w 638"/>
                <a:gd name="T53" fmla="*/ 80 h 267"/>
                <a:gd name="T54" fmla="*/ 238 w 638"/>
                <a:gd name="T55" fmla="*/ 76 h 267"/>
                <a:gd name="T56" fmla="*/ 229 w 638"/>
                <a:gd name="T57" fmla="*/ 73 h 267"/>
                <a:gd name="T58" fmla="*/ 221 w 638"/>
                <a:gd name="T59" fmla="*/ 69 h 267"/>
                <a:gd name="T60" fmla="*/ 210 w 638"/>
                <a:gd name="T61" fmla="*/ 65 h 267"/>
                <a:gd name="T62" fmla="*/ 200 w 638"/>
                <a:gd name="T63" fmla="*/ 62 h 267"/>
                <a:gd name="T64" fmla="*/ 191 w 638"/>
                <a:gd name="T65" fmla="*/ 59 h 267"/>
                <a:gd name="T66" fmla="*/ 182 w 638"/>
                <a:gd name="T67" fmla="*/ 57 h 267"/>
                <a:gd name="T68" fmla="*/ 172 w 638"/>
                <a:gd name="T69" fmla="*/ 52 h 267"/>
                <a:gd name="T70" fmla="*/ 162 w 638"/>
                <a:gd name="T71" fmla="*/ 49 h 267"/>
                <a:gd name="T72" fmla="*/ 153 w 638"/>
                <a:gd name="T73" fmla="*/ 46 h 267"/>
                <a:gd name="T74" fmla="*/ 144 w 638"/>
                <a:gd name="T75" fmla="*/ 43 h 267"/>
                <a:gd name="T76" fmla="*/ 135 w 638"/>
                <a:gd name="T77" fmla="*/ 39 h 267"/>
                <a:gd name="T78" fmla="*/ 124 w 638"/>
                <a:gd name="T79" fmla="*/ 36 h 267"/>
                <a:gd name="T80" fmla="*/ 115 w 638"/>
                <a:gd name="T81" fmla="*/ 33 h 267"/>
                <a:gd name="T82" fmla="*/ 106 w 638"/>
                <a:gd name="T83" fmla="*/ 30 h 267"/>
                <a:gd name="T84" fmla="*/ 97 w 638"/>
                <a:gd name="T85" fmla="*/ 26 h 267"/>
                <a:gd name="T86" fmla="*/ 86 w 638"/>
                <a:gd name="T87" fmla="*/ 23 h 267"/>
                <a:gd name="T88" fmla="*/ 77 w 638"/>
                <a:gd name="T89" fmla="*/ 20 h 267"/>
                <a:gd name="T90" fmla="*/ 67 w 638"/>
                <a:gd name="T91" fmla="*/ 16 h 267"/>
                <a:gd name="T92" fmla="*/ 58 w 638"/>
                <a:gd name="T93" fmla="*/ 12 h 267"/>
                <a:gd name="T94" fmla="*/ 48 w 638"/>
                <a:gd name="T95" fmla="*/ 10 h 267"/>
                <a:gd name="T96" fmla="*/ 38 w 638"/>
                <a:gd name="T97" fmla="*/ 6 h 267"/>
                <a:gd name="T98" fmla="*/ 25 w 638"/>
                <a:gd name="T99" fmla="*/ 3 h 267"/>
                <a:gd name="T100" fmla="*/ 13 w 638"/>
                <a:gd name="T101" fmla="*/ 1 h 267"/>
                <a:gd name="T102" fmla="*/ 4 w 638"/>
                <a:gd name="T103" fmla="*/ 0 h 267"/>
                <a:gd name="T104" fmla="*/ 0 w 638"/>
                <a:gd name="T105" fmla="*/ 2 h 267"/>
                <a:gd name="T106" fmla="*/ 1 w 638"/>
                <a:gd name="T107" fmla="*/ 7 h 267"/>
                <a:gd name="T108" fmla="*/ 3 w 638"/>
                <a:gd name="T109" fmla="*/ 13 h 267"/>
                <a:gd name="T110" fmla="*/ 10 w 638"/>
                <a:gd name="T111" fmla="*/ 17 h 267"/>
                <a:gd name="T112" fmla="*/ 20 w 638"/>
                <a:gd name="T113" fmla="*/ 23 h 267"/>
                <a:gd name="T114" fmla="*/ 623 w 638"/>
                <a:gd name="T115" fmla="*/ 266 h 2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8"/>
                <a:gd name="T175" fmla="*/ 0 h 267"/>
                <a:gd name="T176" fmla="*/ 638 w 638"/>
                <a:gd name="T177" fmla="*/ 267 h 2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8" h="267">
                  <a:moveTo>
                    <a:pt x="623" y="266"/>
                  </a:moveTo>
                  <a:lnTo>
                    <a:pt x="637" y="215"/>
                  </a:lnTo>
                  <a:lnTo>
                    <a:pt x="494" y="165"/>
                  </a:lnTo>
                  <a:lnTo>
                    <a:pt x="489" y="163"/>
                  </a:lnTo>
                  <a:lnTo>
                    <a:pt x="485" y="162"/>
                  </a:lnTo>
                  <a:lnTo>
                    <a:pt x="480" y="160"/>
                  </a:lnTo>
                  <a:lnTo>
                    <a:pt x="475" y="159"/>
                  </a:lnTo>
                  <a:lnTo>
                    <a:pt x="470" y="157"/>
                  </a:lnTo>
                  <a:lnTo>
                    <a:pt x="465" y="154"/>
                  </a:lnTo>
                  <a:lnTo>
                    <a:pt x="461" y="153"/>
                  </a:lnTo>
                  <a:lnTo>
                    <a:pt x="456" y="151"/>
                  </a:lnTo>
                  <a:lnTo>
                    <a:pt x="450" y="150"/>
                  </a:lnTo>
                  <a:lnTo>
                    <a:pt x="446" y="148"/>
                  </a:lnTo>
                  <a:lnTo>
                    <a:pt x="441" y="147"/>
                  </a:lnTo>
                  <a:lnTo>
                    <a:pt x="436" y="144"/>
                  </a:lnTo>
                  <a:lnTo>
                    <a:pt x="431" y="143"/>
                  </a:lnTo>
                  <a:lnTo>
                    <a:pt x="425" y="141"/>
                  </a:lnTo>
                  <a:lnTo>
                    <a:pt x="422" y="139"/>
                  </a:lnTo>
                  <a:lnTo>
                    <a:pt x="416" y="138"/>
                  </a:lnTo>
                  <a:lnTo>
                    <a:pt x="412" y="136"/>
                  </a:lnTo>
                  <a:lnTo>
                    <a:pt x="408" y="134"/>
                  </a:lnTo>
                  <a:lnTo>
                    <a:pt x="403" y="132"/>
                  </a:lnTo>
                  <a:lnTo>
                    <a:pt x="398" y="131"/>
                  </a:lnTo>
                  <a:lnTo>
                    <a:pt x="393" y="130"/>
                  </a:lnTo>
                  <a:lnTo>
                    <a:pt x="389" y="127"/>
                  </a:lnTo>
                  <a:lnTo>
                    <a:pt x="384" y="126"/>
                  </a:lnTo>
                  <a:lnTo>
                    <a:pt x="379" y="124"/>
                  </a:lnTo>
                  <a:lnTo>
                    <a:pt x="375" y="123"/>
                  </a:lnTo>
                  <a:lnTo>
                    <a:pt x="370" y="120"/>
                  </a:lnTo>
                  <a:lnTo>
                    <a:pt x="365" y="119"/>
                  </a:lnTo>
                  <a:lnTo>
                    <a:pt x="360" y="117"/>
                  </a:lnTo>
                  <a:lnTo>
                    <a:pt x="355" y="116"/>
                  </a:lnTo>
                  <a:lnTo>
                    <a:pt x="350" y="115"/>
                  </a:lnTo>
                  <a:lnTo>
                    <a:pt x="345" y="112"/>
                  </a:lnTo>
                  <a:lnTo>
                    <a:pt x="340" y="110"/>
                  </a:lnTo>
                  <a:lnTo>
                    <a:pt x="336" y="108"/>
                  </a:lnTo>
                  <a:lnTo>
                    <a:pt x="330" y="107"/>
                  </a:lnTo>
                  <a:lnTo>
                    <a:pt x="327" y="106"/>
                  </a:lnTo>
                  <a:lnTo>
                    <a:pt x="321" y="104"/>
                  </a:lnTo>
                  <a:lnTo>
                    <a:pt x="317" y="103"/>
                  </a:lnTo>
                  <a:lnTo>
                    <a:pt x="311" y="101"/>
                  </a:lnTo>
                  <a:lnTo>
                    <a:pt x="306" y="99"/>
                  </a:lnTo>
                  <a:lnTo>
                    <a:pt x="301" y="97"/>
                  </a:lnTo>
                  <a:lnTo>
                    <a:pt x="297" y="96"/>
                  </a:lnTo>
                  <a:lnTo>
                    <a:pt x="292" y="94"/>
                  </a:lnTo>
                  <a:lnTo>
                    <a:pt x="287" y="93"/>
                  </a:lnTo>
                  <a:lnTo>
                    <a:pt x="283" y="91"/>
                  </a:lnTo>
                  <a:lnTo>
                    <a:pt x="278" y="89"/>
                  </a:lnTo>
                  <a:lnTo>
                    <a:pt x="273" y="88"/>
                  </a:lnTo>
                  <a:lnTo>
                    <a:pt x="268" y="85"/>
                  </a:lnTo>
                  <a:lnTo>
                    <a:pt x="263" y="84"/>
                  </a:lnTo>
                  <a:lnTo>
                    <a:pt x="258" y="82"/>
                  </a:lnTo>
                  <a:lnTo>
                    <a:pt x="253" y="81"/>
                  </a:lnTo>
                  <a:lnTo>
                    <a:pt x="248" y="80"/>
                  </a:lnTo>
                  <a:lnTo>
                    <a:pt x="243" y="78"/>
                  </a:lnTo>
                  <a:lnTo>
                    <a:pt x="238" y="76"/>
                  </a:lnTo>
                  <a:lnTo>
                    <a:pt x="234" y="74"/>
                  </a:lnTo>
                  <a:lnTo>
                    <a:pt x="229" y="73"/>
                  </a:lnTo>
                  <a:lnTo>
                    <a:pt x="226" y="71"/>
                  </a:lnTo>
                  <a:lnTo>
                    <a:pt x="221" y="69"/>
                  </a:lnTo>
                  <a:lnTo>
                    <a:pt x="216" y="68"/>
                  </a:lnTo>
                  <a:lnTo>
                    <a:pt x="210" y="65"/>
                  </a:lnTo>
                  <a:lnTo>
                    <a:pt x="206" y="65"/>
                  </a:lnTo>
                  <a:lnTo>
                    <a:pt x="200" y="62"/>
                  </a:lnTo>
                  <a:lnTo>
                    <a:pt x="195" y="61"/>
                  </a:lnTo>
                  <a:lnTo>
                    <a:pt x="191" y="59"/>
                  </a:lnTo>
                  <a:lnTo>
                    <a:pt x="187" y="58"/>
                  </a:lnTo>
                  <a:lnTo>
                    <a:pt x="182" y="57"/>
                  </a:lnTo>
                  <a:lnTo>
                    <a:pt x="177" y="54"/>
                  </a:lnTo>
                  <a:lnTo>
                    <a:pt x="172" y="52"/>
                  </a:lnTo>
                  <a:lnTo>
                    <a:pt x="167" y="50"/>
                  </a:lnTo>
                  <a:lnTo>
                    <a:pt x="162" y="49"/>
                  </a:lnTo>
                  <a:lnTo>
                    <a:pt x="157" y="47"/>
                  </a:lnTo>
                  <a:lnTo>
                    <a:pt x="153" y="46"/>
                  </a:lnTo>
                  <a:lnTo>
                    <a:pt x="148" y="45"/>
                  </a:lnTo>
                  <a:lnTo>
                    <a:pt x="144" y="43"/>
                  </a:lnTo>
                  <a:lnTo>
                    <a:pt x="139" y="42"/>
                  </a:lnTo>
                  <a:lnTo>
                    <a:pt x="135" y="39"/>
                  </a:lnTo>
                  <a:lnTo>
                    <a:pt x="130" y="38"/>
                  </a:lnTo>
                  <a:lnTo>
                    <a:pt x="124" y="36"/>
                  </a:lnTo>
                  <a:lnTo>
                    <a:pt x="120" y="35"/>
                  </a:lnTo>
                  <a:lnTo>
                    <a:pt x="115" y="33"/>
                  </a:lnTo>
                  <a:lnTo>
                    <a:pt x="111" y="31"/>
                  </a:lnTo>
                  <a:lnTo>
                    <a:pt x="106" y="30"/>
                  </a:lnTo>
                  <a:lnTo>
                    <a:pt x="101" y="27"/>
                  </a:lnTo>
                  <a:lnTo>
                    <a:pt x="97" y="26"/>
                  </a:lnTo>
                  <a:lnTo>
                    <a:pt x="91" y="24"/>
                  </a:lnTo>
                  <a:lnTo>
                    <a:pt x="86" y="23"/>
                  </a:lnTo>
                  <a:lnTo>
                    <a:pt x="81" y="22"/>
                  </a:lnTo>
                  <a:lnTo>
                    <a:pt x="77" y="20"/>
                  </a:lnTo>
                  <a:lnTo>
                    <a:pt x="72" y="19"/>
                  </a:lnTo>
                  <a:lnTo>
                    <a:pt x="67" y="16"/>
                  </a:lnTo>
                  <a:lnTo>
                    <a:pt x="62" y="14"/>
                  </a:lnTo>
                  <a:lnTo>
                    <a:pt x="58" y="12"/>
                  </a:lnTo>
                  <a:lnTo>
                    <a:pt x="53" y="11"/>
                  </a:lnTo>
                  <a:lnTo>
                    <a:pt x="48" y="10"/>
                  </a:lnTo>
                  <a:lnTo>
                    <a:pt x="43" y="8"/>
                  </a:lnTo>
                  <a:lnTo>
                    <a:pt x="38" y="6"/>
                  </a:lnTo>
                  <a:lnTo>
                    <a:pt x="34" y="5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10" y="17"/>
                  </a:lnTo>
                  <a:lnTo>
                    <a:pt x="15" y="20"/>
                  </a:lnTo>
                  <a:lnTo>
                    <a:pt x="20" y="23"/>
                  </a:lnTo>
                  <a:lnTo>
                    <a:pt x="26" y="26"/>
                  </a:lnTo>
                  <a:lnTo>
                    <a:pt x="623" y="26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2" name="Freeform 38"/>
            <p:cNvSpPr>
              <a:spLocks/>
            </p:cNvSpPr>
            <p:nvPr/>
          </p:nvSpPr>
          <p:spPr bwMode="auto">
            <a:xfrm>
              <a:off x="1612" y="2202"/>
              <a:ext cx="10" cy="14"/>
            </a:xfrm>
            <a:custGeom>
              <a:avLst/>
              <a:gdLst>
                <a:gd name="T0" fmla="*/ 8 w 10"/>
                <a:gd name="T1" fmla="*/ 0 h 14"/>
                <a:gd name="T2" fmla="*/ 6 w 10"/>
                <a:gd name="T3" fmla="*/ 0 h 14"/>
                <a:gd name="T4" fmla="*/ 5 w 10"/>
                <a:gd name="T5" fmla="*/ 0 h 14"/>
                <a:gd name="T6" fmla="*/ 5 w 10"/>
                <a:gd name="T7" fmla="*/ 1 h 14"/>
                <a:gd name="T8" fmla="*/ 1 w 10"/>
                <a:gd name="T9" fmla="*/ 12 h 14"/>
                <a:gd name="T10" fmla="*/ 0 w 10"/>
                <a:gd name="T11" fmla="*/ 13 h 14"/>
                <a:gd name="T12" fmla="*/ 1 w 10"/>
                <a:gd name="T13" fmla="*/ 13 h 14"/>
                <a:gd name="T14" fmla="*/ 3 w 10"/>
                <a:gd name="T15" fmla="*/ 13 h 14"/>
                <a:gd name="T16" fmla="*/ 4 w 10"/>
                <a:gd name="T17" fmla="*/ 13 h 14"/>
                <a:gd name="T18" fmla="*/ 5 w 10"/>
                <a:gd name="T19" fmla="*/ 12 h 14"/>
                <a:gd name="T20" fmla="*/ 9 w 10"/>
                <a:gd name="T21" fmla="*/ 2 h 14"/>
                <a:gd name="T22" fmla="*/ 9 w 10"/>
                <a:gd name="T23" fmla="*/ 1 h 14"/>
                <a:gd name="T24" fmla="*/ 8 w 10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4"/>
                <a:gd name="T41" fmla="*/ 10 w 1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4">
                  <a:moveTo>
                    <a:pt x="8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3" name="Freeform 39"/>
            <p:cNvSpPr>
              <a:spLocks/>
            </p:cNvSpPr>
            <p:nvPr/>
          </p:nvSpPr>
          <p:spPr bwMode="auto">
            <a:xfrm>
              <a:off x="1614" y="2203"/>
              <a:ext cx="13" cy="25"/>
            </a:xfrm>
            <a:custGeom>
              <a:avLst/>
              <a:gdLst>
                <a:gd name="T0" fmla="*/ 8 w 13"/>
                <a:gd name="T1" fmla="*/ 1 h 25"/>
                <a:gd name="T2" fmla="*/ 11 w 13"/>
                <a:gd name="T3" fmla="*/ 2 h 25"/>
                <a:gd name="T4" fmla="*/ 12 w 13"/>
                <a:gd name="T5" fmla="*/ 2 h 25"/>
                <a:gd name="T6" fmla="*/ 12 w 13"/>
                <a:gd name="T7" fmla="*/ 3 h 25"/>
                <a:gd name="T8" fmla="*/ 6 w 13"/>
                <a:gd name="T9" fmla="*/ 24 h 25"/>
                <a:gd name="T10" fmla="*/ 5 w 13"/>
                <a:gd name="T11" fmla="*/ 24 h 25"/>
                <a:gd name="T12" fmla="*/ 4 w 13"/>
                <a:gd name="T13" fmla="*/ 24 h 25"/>
                <a:gd name="T14" fmla="*/ 1 w 13"/>
                <a:gd name="T15" fmla="*/ 23 h 25"/>
                <a:gd name="T16" fmla="*/ 0 w 13"/>
                <a:gd name="T17" fmla="*/ 22 h 25"/>
                <a:gd name="T18" fmla="*/ 0 w 13"/>
                <a:gd name="T19" fmla="*/ 21 h 25"/>
                <a:gd name="T20" fmla="*/ 7 w 13"/>
                <a:gd name="T21" fmla="*/ 1 h 25"/>
                <a:gd name="T22" fmla="*/ 7 w 13"/>
                <a:gd name="T23" fmla="*/ 0 h 25"/>
                <a:gd name="T24" fmla="*/ 8 w 13"/>
                <a:gd name="T25" fmla="*/ 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25"/>
                <a:gd name="T41" fmla="*/ 13 w 13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25">
                  <a:moveTo>
                    <a:pt x="8" y="1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4" name="Freeform 40"/>
            <p:cNvSpPr>
              <a:spLocks/>
            </p:cNvSpPr>
            <p:nvPr/>
          </p:nvSpPr>
          <p:spPr bwMode="auto">
            <a:xfrm>
              <a:off x="1850" y="2270"/>
              <a:ext cx="62" cy="27"/>
            </a:xfrm>
            <a:custGeom>
              <a:avLst/>
              <a:gdLst>
                <a:gd name="T0" fmla="*/ 15 w 62"/>
                <a:gd name="T1" fmla="*/ 2 h 27"/>
                <a:gd name="T2" fmla="*/ 48 w 62"/>
                <a:gd name="T3" fmla="*/ 12 h 27"/>
                <a:gd name="T4" fmla="*/ 52 w 62"/>
                <a:gd name="T5" fmla="*/ 15 h 27"/>
                <a:gd name="T6" fmla="*/ 53 w 62"/>
                <a:gd name="T7" fmla="*/ 16 h 27"/>
                <a:gd name="T8" fmla="*/ 56 w 62"/>
                <a:gd name="T9" fmla="*/ 17 h 27"/>
                <a:gd name="T10" fmla="*/ 58 w 62"/>
                <a:gd name="T11" fmla="*/ 18 h 27"/>
                <a:gd name="T12" fmla="*/ 59 w 62"/>
                <a:gd name="T13" fmla="*/ 18 h 27"/>
                <a:gd name="T14" fmla="*/ 60 w 62"/>
                <a:gd name="T15" fmla="*/ 20 h 27"/>
                <a:gd name="T16" fmla="*/ 61 w 62"/>
                <a:gd name="T17" fmla="*/ 21 h 27"/>
                <a:gd name="T18" fmla="*/ 61 w 62"/>
                <a:gd name="T19" fmla="*/ 23 h 27"/>
                <a:gd name="T20" fmla="*/ 61 w 62"/>
                <a:gd name="T21" fmla="*/ 24 h 27"/>
                <a:gd name="T22" fmla="*/ 59 w 62"/>
                <a:gd name="T23" fmla="*/ 25 h 27"/>
                <a:gd name="T24" fmla="*/ 57 w 62"/>
                <a:gd name="T25" fmla="*/ 25 h 27"/>
                <a:gd name="T26" fmla="*/ 56 w 62"/>
                <a:gd name="T27" fmla="*/ 26 h 27"/>
                <a:gd name="T28" fmla="*/ 54 w 62"/>
                <a:gd name="T29" fmla="*/ 26 h 27"/>
                <a:gd name="T30" fmla="*/ 51 w 62"/>
                <a:gd name="T31" fmla="*/ 26 h 27"/>
                <a:gd name="T32" fmla="*/ 48 w 62"/>
                <a:gd name="T33" fmla="*/ 25 h 27"/>
                <a:gd name="T34" fmla="*/ 44 w 62"/>
                <a:gd name="T35" fmla="*/ 24 h 27"/>
                <a:gd name="T36" fmla="*/ 11 w 62"/>
                <a:gd name="T37" fmla="*/ 14 h 27"/>
                <a:gd name="T38" fmla="*/ 7 w 62"/>
                <a:gd name="T39" fmla="*/ 13 h 27"/>
                <a:gd name="T40" fmla="*/ 8 w 62"/>
                <a:gd name="T41" fmla="*/ 11 h 27"/>
                <a:gd name="T42" fmla="*/ 5 w 62"/>
                <a:gd name="T43" fmla="*/ 10 h 27"/>
                <a:gd name="T44" fmla="*/ 3 w 62"/>
                <a:gd name="T45" fmla="*/ 8 h 27"/>
                <a:gd name="T46" fmla="*/ 2 w 62"/>
                <a:gd name="T47" fmla="*/ 7 h 27"/>
                <a:gd name="T48" fmla="*/ 0 w 62"/>
                <a:gd name="T49" fmla="*/ 6 h 27"/>
                <a:gd name="T50" fmla="*/ 0 w 62"/>
                <a:gd name="T51" fmla="*/ 4 h 27"/>
                <a:gd name="T52" fmla="*/ 0 w 62"/>
                <a:gd name="T53" fmla="*/ 3 h 27"/>
                <a:gd name="T54" fmla="*/ 0 w 62"/>
                <a:gd name="T55" fmla="*/ 1 h 27"/>
                <a:gd name="T56" fmla="*/ 1 w 62"/>
                <a:gd name="T57" fmla="*/ 1 h 27"/>
                <a:gd name="T58" fmla="*/ 4 w 62"/>
                <a:gd name="T59" fmla="*/ 0 h 27"/>
                <a:gd name="T60" fmla="*/ 5 w 62"/>
                <a:gd name="T61" fmla="*/ 0 h 27"/>
                <a:gd name="T62" fmla="*/ 7 w 62"/>
                <a:gd name="T63" fmla="*/ 2 h 27"/>
                <a:gd name="T64" fmla="*/ 10 w 62"/>
                <a:gd name="T65" fmla="*/ 1 h 27"/>
                <a:gd name="T66" fmla="*/ 11 w 62"/>
                <a:gd name="T67" fmla="*/ 2 h 27"/>
                <a:gd name="T68" fmla="*/ 15 w 62"/>
                <a:gd name="T69" fmla="*/ 2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27"/>
                <a:gd name="T107" fmla="*/ 62 w 62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27">
                  <a:moveTo>
                    <a:pt x="15" y="2"/>
                  </a:moveTo>
                  <a:lnTo>
                    <a:pt x="48" y="12"/>
                  </a:lnTo>
                  <a:lnTo>
                    <a:pt x="52" y="15"/>
                  </a:lnTo>
                  <a:lnTo>
                    <a:pt x="53" y="16"/>
                  </a:lnTo>
                  <a:lnTo>
                    <a:pt x="56" y="17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60" y="20"/>
                  </a:lnTo>
                  <a:lnTo>
                    <a:pt x="61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7" y="25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8" y="25"/>
                  </a:lnTo>
                  <a:lnTo>
                    <a:pt x="44" y="24"/>
                  </a:lnTo>
                  <a:lnTo>
                    <a:pt x="11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5" y="2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5" name="Freeform 41"/>
            <p:cNvSpPr>
              <a:spLocks/>
            </p:cNvSpPr>
            <p:nvPr/>
          </p:nvSpPr>
          <p:spPr bwMode="auto">
            <a:xfrm>
              <a:off x="1848" y="2272"/>
              <a:ext cx="73" cy="37"/>
            </a:xfrm>
            <a:custGeom>
              <a:avLst/>
              <a:gdLst>
                <a:gd name="T0" fmla="*/ 19 w 73"/>
                <a:gd name="T1" fmla="*/ 1 h 37"/>
                <a:gd name="T2" fmla="*/ 58 w 73"/>
                <a:gd name="T3" fmla="*/ 13 h 37"/>
                <a:gd name="T4" fmla="*/ 61 w 73"/>
                <a:gd name="T5" fmla="*/ 15 h 37"/>
                <a:gd name="T6" fmla="*/ 64 w 73"/>
                <a:gd name="T7" fmla="*/ 17 h 37"/>
                <a:gd name="T8" fmla="*/ 67 w 73"/>
                <a:gd name="T9" fmla="*/ 18 h 37"/>
                <a:gd name="T10" fmla="*/ 68 w 73"/>
                <a:gd name="T11" fmla="*/ 20 h 37"/>
                <a:gd name="T12" fmla="*/ 70 w 73"/>
                <a:gd name="T13" fmla="*/ 21 h 37"/>
                <a:gd name="T14" fmla="*/ 72 w 73"/>
                <a:gd name="T15" fmla="*/ 24 h 37"/>
                <a:gd name="T16" fmla="*/ 71 w 73"/>
                <a:gd name="T17" fmla="*/ 26 h 37"/>
                <a:gd name="T18" fmla="*/ 71 w 73"/>
                <a:gd name="T19" fmla="*/ 29 h 37"/>
                <a:gd name="T20" fmla="*/ 70 w 73"/>
                <a:gd name="T21" fmla="*/ 31 h 37"/>
                <a:gd name="T22" fmla="*/ 69 w 73"/>
                <a:gd name="T23" fmla="*/ 33 h 37"/>
                <a:gd name="T24" fmla="*/ 66 w 73"/>
                <a:gd name="T25" fmla="*/ 34 h 37"/>
                <a:gd name="T26" fmla="*/ 64 w 73"/>
                <a:gd name="T27" fmla="*/ 36 h 37"/>
                <a:gd name="T28" fmla="*/ 62 w 73"/>
                <a:gd name="T29" fmla="*/ 35 h 37"/>
                <a:gd name="T30" fmla="*/ 58 w 73"/>
                <a:gd name="T31" fmla="*/ 36 h 37"/>
                <a:gd name="T32" fmla="*/ 55 w 73"/>
                <a:gd name="T33" fmla="*/ 36 h 37"/>
                <a:gd name="T34" fmla="*/ 51 w 73"/>
                <a:gd name="T35" fmla="*/ 34 h 37"/>
                <a:gd name="T36" fmla="*/ 12 w 73"/>
                <a:gd name="T37" fmla="*/ 22 h 37"/>
                <a:gd name="T38" fmla="*/ 8 w 73"/>
                <a:gd name="T39" fmla="*/ 21 h 37"/>
                <a:gd name="T40" fmla="*/ 6 w 73"/>
                <a:gd name="T41" fmla="*/ 19 h 37"/>
                <a:gd name="T42" fmla="*/ 5 w 73"/>
                <a:gd name="T43" fmla="*/ 17 h 37"/>
                <a:gd name="T44" fmla="*/ 3 w 73"/>
                <a:gd name="T45" fmla="*/ 16 h 37"/>
                <a:gd name="T46" fmla="*/ 1 w 73"/>
                <a:gd name="T47" fmla="*/ 13 h 37"/>
                <a:gd name="T48" fmla="*/ 0 w 73"/>
                <a:gd name="T49" fmla="*/ 11 h 37"/>
                <a:gd name="T50" fmla="*/ 0 w 73"/>
                <a:gd name="T51" fmla="*/ 8 h 37"/>
                <a:gd name="T52" fmla="*/ 1 w 73"/>
                <a:gd name="T53" fmla="*/ 6 h 37"/>
                <a:gd name="T54" fmla="*/ 1 w 73"/>
                <a:gd name="T55" fmla="*/ 3 h 37"/>
                <a:gd name="T56" fmla="*/ 3 w 73"/>
                <a:gd name="T57" fmla="*/ 2 h 37"/>
                <a:gd name="T58" fmla="*/ 5 w 73"/>
                <a:gd name="T59" fmla="*/ 0 h 37"/>
                <a:gd name="T60" fmla="*/ 7 w 73"/>
                <a:gd name="T61" fmla="*/ 0 h 37"/>
                <a:gd name="T62" fmla="*/ 10 w 73"/>
                <a:gd name="T63" fmla="*/ 0 h 37"/>
                <a:gd name="T64" fmla="*/ 12 w 73"/>
                <a:gd name="T65" fmla="*/ 0 h 37"/>
                <a:gd name="T66" fmla="*/ 15 w 73"/>
                <a:gd name="T67" fmla="*/ 0 h 37"/>
                <a:gd name="T68" fmla="*/ 19 w 73"/>
                <a:gd name="T69" fmla="*/ 1 h 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37"/>
                <a:gd name="T107" fmla="*/ 73 w 73"/>
                <a:gd name="T108" fmla="*/ 37 h 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37">
                  <a:moveTo>
                    <a:pt x="19" y="1"/>
                  </a:moveTo>
                  <a:lnTo>
                    <a:pt x="58" y="13"/>
                  </a:lnTo>
                  <a:lnTo>
                    <a:pt x="61" y="15"/>
                  </a:lnTo>
                  <a:lnTo>
                    <a:pt x="64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70" y="21"/>
                  </a:lnTo>
                  <a:lnTo>
                    <a:pt x="72" y="24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0" y="31"/>
                  </a:lnTo>
                  <a:lnTo>
                    <a:pt x="69" y="33"/>
                  </a:lnTo>
                  <a:lnTo>
                    <a:pt x="66" y="34"/>
                  </a:lnTo>
                  <a:lnTo>
                    <a:pt x="64" y="36"/>
                  </a:lnTo>
                  <a:lnTo>
                    <a:pt x="62" y="35"/>
                  </a:lnTo>
                  <a:lnTo>
                    <a:pt x="58" y="36"/>
                  </a:lnTo>
                  <a:lnTo>
                    <a:pt x="55" y="36"/>
                  </a:lnTo>
                  <a:lnTo>
                    <a:pt x="51" y="34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6" y="19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6" name="Freeform 42"/>
            <p:cNvSpPr>
              <a:spLocks/>
            </p:cNvSpPr>
            <p:nvPr/>
          </p:nvSpPr>
          <p:spPr bwMode="auto">
            <a:xfrm>
              <a:off x="2940" y="2655"/>
              <a:ext cx="800" cy="266"/>
            </a:xfrm>
            <a:custGeom>
              <a:avLst/>
              <a:gdLst>
                <a:gd name="T0" fmla="*/ 0 w 800"/>
                <a:gd name="T1" fmla="*/ 64 h 266"/>
                <a:gd name="T2" fmla="*/ 55 w 800"/>
                <a:gd name="T3" fmla="*/ 1 h 266"/>
                <a:gd name="T4" fmla="*/ 64 w 800"/>
                <a:gd name="T5" fmla="*/ 5 h 266"/>
                <a:gd name="T6" fmla="*/ 77 w 800"/>
                <a:gd name="T7" fmla="*/ 7 h 266"/>
                <a:gd name="T8" fmla="*/ 90 w 800"/>
                <a:gd name="T9" fmla="*/ 11 h 266"/>
                <a:gd name="T10" fmla="*/ 102 w 800"/>
                <a:gd name="T11" fmla="*/ 15 h 266"/>
                <a:gd name="T12" fmla="*/ 113 w 800"/>
                <a:gd name="T13" fmla="*/ 18 h 266"/>
                <a:gd name="T14" fmla="*/ 124 w 800"/>
                <a:gd name="T15" fmla="*/ 22 h 266"/>
                <a:gd name="T16" fmla="*/ 137 w 800"/>
                <a:gd name="T17" fmla="*/ 25 h 266"/>
                <a:gd name="T18" fmla="*/ 147 w 800"/>
                <a:gd name="T19" fmla="*/ 29 h 266"/>
                <a:gd name="T20" fmla="*/ 159 w 800"/>
                <a:gd name="T21" fmla="*/ 31 h 266"/>
                <a:gd name="T22" fmla="*/ 171 w 800"/>
                <a:gd name="T23" fmla="*/ 35 h 266"/>
                <a:gd name="T24" fmla="*/ 182 w 800"/>
                <a:gd name="T25" fmla="*/ 39 h 266"/>
                <a:gd name="T26" fmla="*/ 195 w 800"/>
                <a:gd name="T27" fmla="*/ 42 h 266"/>
                <a:gd name="T28" fmla="*/ 207 w 800"/>
                <a:gd name="T29" fmla="*/ 45 h 266"/>
                <a:gd name="T30" fmla="*/ 218 w 800"/>
                <a:gd name="T31" fmla="*/ 48 h 266"/>
                <a:gd name="T32" fmla="*/ 230 w 800"/>
                <a:gd name="T33" fmla="*/ 52 h 266"/>
                <a:gd name="T34" fmla="*/ 241 w 800"/>
                <a:gd name="T35" fmla="*/ 55 h 266"/>
                <a:gd name="T36" fmla="*/ 253 w 800"/>
                <a:gd name="T37" fmla="*/ 58 h 266"/>
                <a:gd name="T38" fmla="*/ 265 w 800"/>
                <a:gd name="T39" fmla="*/ 62 h 266"/>
                <a:gd name="T40" fmla="*/ 277 w 800"/>
                <a:gd name="T41" fmla="*/ 65 h 266"/>
                <a:gd name="T42" fmla="*/ 288 w 800"/>
                <a:gd name="T43" fmla="*/ 69 h 266"/>
                <a:gd name="T44" fmla="*/ 298 w 800"/>
                <a:gd name="T45" fmla="*/ 72 h 266"/>
                <a:gd name="T46" fmla="*/ 310 w 800"/>
                <a:gd name="T47" fmla="*/ 76 h 266"/>
                <a:gd name="T48" fmla="*/ 323 w 800"/>
                <a:gd name="T49" fmla="*/ 79 h 266"/>
                <a:gd name="T50" fmla="*/ 334 w 800"/>
                <a:gd name="T51" fmla="*/ 82 h 266"/>
                <a:gd name="T52" fmla="*/ 346 w 800"/>
                <a:gd name="T53" fmla="*/ 86 h 266"/>
                <a:gd name="T54" fmla="*/ 358 w 800"/>
                <a:gd name="T55" fmla="*/ 89 h 266"/>
                <a:gd name="T56" fmla="*/ 369 w 800"/>
                <a:gd name="T57" fmla="*/ 93 h 266"/>
                <a:gd name="T58" fmla="*/ 381 w 800"/>
                <a:gd name="T59" fmla="*/ 95 h 266"/>
                <a:gd name="T60" fmla="*/ 394 w 800"/>
                <a:gd name="T61" fmla="*/ 99 h 266"/>
                <a:gd name="T62" fmla="*/ 404 w 800"/>
                <a:gd name="T63" fmla="*/ 102 h 266"/>
                <a:gd name="T64" fmla="*/ 417 w 800"/>
                <a:gd name="T65" fmla="*/ 107 h 266"/>
                <a:gd name="T66" fmla="*/ 429 w 800"/>
                <a:gd name="T67" fmla="*/ 110 h 266"/>
                <a:gd name="T68" fmla="*/ 440 w 800"/>
                <a:gd name="T69" fmla="*/ 113 h 266"/>
                <a:gd name="T70" fmla="*/ 451 w 800"/>
                <a:gd name="T71" fmla="*/ 117 h 266"/>
                <a:gd name="T72" fmla="*/ 464 w 800"/>
                <a:gd name="T73" fmla="*/ 120 h 266"/>
                <a:gd name="T74" fmla="*/ 476 w 800"/>
                <a:gd name="T75" fmla="*/ 123 h 266"/>
                <a:gd name="T76" fmla="*/ 488 w 800"/>
                <a:gd name="T77" fmla="*/ 127 h 266"/>
                <a:gd name="T78" fmla="*/ 500 w 800"/>
                <a:gd name="T79" fmla="*/ 131 h 266"/>
                <a:gd name="T80" fmla="*/ 511 w 800"/>
                <a:gd name="T81" fmla="*/ 135 h 266"/>
                <a:gd name="T82" fmla="*/ 522 w 800"/>
                <a:gd name="T83" fmla="*/ 138 h 266"/>
                <a:gd name="T84" fmla="*/ 534 w 800"/>
                <a:gd name="T85" fmla="*/ 141 h 266"/>
                <a:gd name="T86" fmla="*/ 547 w 800"/>
                <a:gd name="T87" fmla="*/ 145 h 266"/>
                <a:gd name="T88" fmla="*/ 557 w 800"/>
                <a:gd name="T89" fmla="*/ 148 h 266"/>
                <a:gd name="T90" fmla="*/ 569 w 800"/>
                <a:gd name="T91" fmla="*/ 152 h 266"/>
                <a:gd name="T92" fmla="*/ 582 w 800"/>
                <a:gd name="T93" fmla="*/ 154 h 266"/>
                <a:gd name="T94" fmla="*/ 594 w 800"/>
                <a:gd name="T95" fmla="*/ 158 h 266"/>
                <a:gd name="T96" fmla="*/ 605 w 800"/>
                <a:gd name="T97" fmla="*/ 162 h 266"/>
                <a:gd name="T98" fmla="*/ 617 w 800"/>
                <a:gd name="T99" fmla="*/ 165 h 266"/>
                <a:gd name="T100" fmla="*/ 628 w 800"/>
                <a:gd name="T101" fmla="*/ 169 h 266"/>
                <a:gd name="T102" fmla="*/ 640 w 800"/>
                <a:gd name="T103" fmla="*/ 172 h 266"/>
                <a:gd name="T104" fmla="*/ 653 w 800"/>
                <a:gd name="T105" fmla="*/ 177 h 266"/>
                <a:gd name="T106" fmla="*/ 665 w 800"/>
                <a:gd name="T107" fmla="*/ 181 h 266"/>
                <a:gd name="T108" fmla="*/ 676 w 800"/>
                <a:gd name="T109" fmla="*/ 183 h 266"/>
                <a:gd name="T110" fmla="*/ 687 w 800"/>
                <a:gd name="T111" fmla="*/ 187 h 266"/>
                <a:gd name="T112" fmla="*/ 699 w 800"/>
                <a:gd name="T113" fmla="*/ 190 h 266"/>
                <a:gd name="T114" fmla="*/ 799 w 800"/>
                <a:gd name="T115" fmla="*/ 220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0"/>
                <a:gd name="T175" fmla="*/ 0 h 266"/>
                <a:gd name="T176" fmla="*/ 800 w 800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0" h="266">
                  <a:moveTo>
                    <a:pt x="783" y="265"/>
                  </a:moveTo>
                  <a:lnTo>
                    <a:pt x="0" y="64"/>
                  </a:lnTo>
                  <a:lnTo>
                    <a:pt x="49" y="0"/>
                  </a:lnTo>
                  <a:lnTo>
                    <a:pt x="55" y="1"/>
                  </a:lnTo>
                  <a:lnTo>
                    <a:pt x="60" y="3"/>
                  </a:lnTo>
                  <a:lnTo>
                    <a:pt x="64" y="5"/>
                  </a:lnTo>
                  <a:lnTo>
                    <a:pt x="70" y="7"/>
                  </a:lnTo>
                  <a:lnTo>
                    <a:pt x="77" y="7"/>
                  </a:lnTo>
                  <a:lnTo>
                    <a:pt x="83" y="10"/>
                  </a:lnTo>
                  <a:lnTo>
                    <a:pt x="90" y="11"/>
                  </a:lnTo>
                  <a:lnTo>
                    <a:pt x="96" y="14"/>
                  </a:lnTo>
                  <a:lnTo>
                    <a:pt x="102" y="15"/>
                  </a:lnTo>
                  <a:lnTo>
                    <a:pt x="107" y="16"/>
                  </a:lnTo>
                  <a:lnTo>
                    <a:pt x="113" y="18"/>
                  </a:lnTo>
                  <a:lnTo>
                    <a:pt x="118" y="20"/>
                  </a:lnTo>
                  <a:lnTo>
                    <a:pt x="124" y="22"/>
                  </a:lnTo>
                  <a:lnTo>
                    <a:pt x="130" y="23"/>
                  </a:lnTo>
                  <a:lnTo>
                    <a:pt x="137" y="25"/>
                  </a:lnTo>
                  <a:lnTo>
                    <a:pt x="141" y="26"/>
                  </a:lnTo>
                  <a:lnTo>
                    <a:pt x="147" y="29"/>
                  </a:lnTo>
                  <a:lnTo>
                    <a:pt x="153" y="29"/>
                  </a:lnTo>
                  <a:lnTo>
                    <a:pt x="159" y="31"/>
                  </a:lnTo>
                  <a:lnTo>
                    <a:pt x="165" y="33"/>
                  </a:lnTo>
                  <a:lnTo>
                    <a:pt x="171" y="35"/>
                  </a:lnTo>
                  <a:lnTo>
                    <a:pt x="176" y="36"/>
                  </a:lnTo>
                  <a:lnTo>
                    <a:pt x="182" y="39"/>
                  </a:lnTo>
                  <a:lnTo>
                    <a:pt x="189" y="39"/>
                  </a:lnTo>
                  <a:lnTo>
                    <a:pt x="195" y="42"/>
                  </a:lnTo>
                  <a:lnTo>
                    <a:pt x="201" y="43"/>
                  </a:lnTo>
                  <a:lnTo>
                    <a:pt x="207" y="45"/>
                  </a:lnTo>
                  <a:lnTo>
                    <a:pt x="214" y="46"/>
                  </a:lnTo>
                  <a:lnTo>
                    <a:pt x="218" y="48"/>
                  </a:lnTo>
                  <a:lnTo>
                    <a:pt x="224" y="49"/>
                  </a:lnTo>
                  <a:lnTo>
                    <a:pt x="230" y="52"/>
                  </a:lnTo>
                  <a:lnTo>
                    <a:pt x="235" y="53"/>
                  </a:lnTo>
                  <a:lnTo>
                    <a:pt x="241" y="55"/>
                  </a:lnTo>
                  <a:lnTo>
                    <a:pt x="247" y="56"/>
                  </a:lnTo>
                  <a:lnTo>
                    <a:pt x="253" y="58"/>
                  </a:lnTo>
                  <a:lnTo>
                    <a:pt x="259" y="60"/>
                  </a:lnTo>
                  <a:lnTo>
                    <a:pt x="265" y="62"/>
                  </a:lnTo>
                  <a:lnTo>
                    <a:pt x="271" y="62"/>
                  </a:lnTo>
                  <a:lnTo>
                    <a:pt x="277" y="65"/>
                  </a:lnTo>
                  <a:lnTo>
                    <a:pt x="283" y="67"/>
                  </a:lnTo>
                  <a:lnTo>
                    <a:pt x="288" y="69"/>
                  </a:lnTo>
                  <a:lnTo>
                    <a:pt x="292" y="71"/>
                  </a:lnTo>
                  <a:lnTo>
                    <a:pt x="298" y="72"/>
                  </a:lnTo>
                  <a:lnTo>
                    <a:pt x="304" y="75"/>
                  </a:lnTo>
                  <a:lnTo>
                    <a:pt x="310" y="76"/>
                  </a:lnTo>
                  <a:lnTo>
                    <a:pt x="316" y="78"/>
                  </a:lnTo>
                  <a:lnTo>
                    <a:pt x="323" y="79"/>
                  </a:lnTo>
                  <a:lnTo>
                    <a:pt x="328" y="81"/>
                  </a:lnTo>
                  <a:lnTo>
                    <a:pt x="334" y="82"/>
                  </a:lnTo>
                  <a:lnTo>
                    <a:pt x="341" y="85"/>
                  </a:lnTo>
                  <a:lnTo>
                    <a:pt x="346" y="86"/>
                  </a:lnTo>
                  <a:lnTo>
                    <a:pt x="352" y="88"/>
                  </a:lnTo>
                  <a:lnTo>
                    <a:pt x="358" y="89"/>
                  </a:lnTo>
                  <a:lnTo>
                    <a:pt x="364" y="91"/>
                  </a:lnTo>
                  <a:lnTo>
                    <a:pt x="369" y="93"/>
                  </a:lnTo>
                  <a:lnTo>
                    <a:pt x="375" y="94"/>
                  </a:lnTo>
                  <a:lnTo>
                    <a:pt x="381" y="95"/>
                  </a:lnTo>
                  <a:lnTo>
                    <a:pt x="388" y="98"/>
                  </a:lnTo>
                  <a:lnTo>
                    <a:pt x="394" y="99"/>
                  </a:lnTo>
                  <a:lnTo>
                    <a:pt x="399" y="102"/>
                  </a:lnTo>
                  <a:lnTo>
                    <a:pt x="404" y="102"/>
                  </a:lnTo>
                  <a:lnTo>
                    <a:pt x="410" y="104"/>
                  </a:lnTo>
                  <a:lnTo>
                    <a:pt x="417" y="107"/>
                  </a:lnTo>
                  <a:lnTo>
                    <a:pt x="423" y="108"/>
                  </a:lnTo>
                  <a:lnTo>
                    <a:pt x="429" y="110"/>
                  </a:lnTo>
                  <a:lnTo>
                    <a:pt x="435" y="111"/>
                  </a:lnTo>
                  <a:lnTo>
                    <a:pt x="440" y="113"/>
                  </a:lnTo>
                  <a:lnTo>
                    <a:pt x="446" y="115"/>
                  </a:lnTo>
                  <a:lnTo>
                    <a:pt x="451" y="117"/>
                  </a:lnTo>
                  <a:lnTo>
                    <a:pt x="458" y="118"/>
                  </a:lnTo>
                  <a:lnTo>
                    <a:pt x="464" y="120"/>
                  </a:lnTo>
                  <a:lnTo>
                    <a:pt x="470" y="121"/>
                  </a:lnTo>
                  <a:lnTo>
                    <a:pt x="476" y="123"/>
                  </a:lnTo>
                  <a:lnTo>
                    <a:pt x="481" y="125"/>
                  </a:lnTo>
                  <a:lnTo>
                    <a:pt x="488" y="127"/>
                  </a:lnTo>
                  <a:lnTo>
                    <a:pt x="494" y="129"/>
                  </a:lnTo>
                  <a:lnTo>
                    <a:pt x="500" y="131"/>
                  </a:lnTo>
                  <a:lnTo>
                    <a:pt x="506" y="132"/>
                  </a:lnTo>
                  <a:lnTo>
                    <a:pt x="511" y="135"/>
                  </a:lnTo>
                  <a:lnTo>
                    <a:pt x="516" y="136"/>
                  </a:lnTo>
                  <a:lnTo>
                    <a:pt x="522" y="138"/>
                  </a:lnTo>
                  <a:lnTo>
                    <a:pt x="528" y="140"/>
                  </a:lnTo>
                  <a:lnTo>
                    <a:pt x="534" y="141"/>
                  </a:lnTo>
                  <a:lnTo>
                    <a:pt x="540" y="142"/>
                  </a:lnTo>
                  <a:lnTo>
                    <a:pt x="547" y="145"/>
                  </a:lnTo>
                  <a:lnTo>
                    <a:pt x="552" y="147"/>
                  </a:lnTo>
                  <a:lnTo>
                    <a:pt x="557" y="148"/>
                  </a:lnTo>
                  <a:lnTo>
                    <a:pt x="563" y="150"/>
                  </a:lnTo>
                  <a:lnTo>
                    <a:pt x="569" y="152"/>
                  </a:lnTo>
                  <a:lnTo>
                    <a:pt x="575" y="154"/>
                  </a:lnTo>
                  <a:lnTo>
                    <a:pt x="582" y="154"/>
                  </a:lnTo>
                  <a:lnTo>
                    <a:pt x="588" y="157"/>
                  </a:lnTo>
                  <a:lnTo>
                    <a:pt x="594" y="158"/>
                  </a:lnTo>
                  <a:lnTo>
                    <a:pt x="600" y="161"/>
                  </a:lnTo>
                  <a:lnTo>
                    <a:pt x="605" y="162"/>
                  </a:lnTo>
                  <a:lnTo>
                    <a:pt x="611" y="164"/>
                  </a:lnTo>
                  <a:lnTo>
                    <a:pt x="617" y="165"/>
                  </a:lnTo>
                  <a:lnTo>
                    <a:pt x="622" y="168"/>
                  </a:lnTo>
                  <a:lnTo>
                    <a:pt x="628" y="169"/>
                  </a:lnTo>
                  <a:lnTo>
                    <a:pt x="634" y="172"/>
                  </a:lnTo>
                  <a:lnTo>
                    <a:pt x="640" y="172"/>
                  </a:lnTo>
                  <a:lnTo>
                    <a:pt x="646" y="174"/>
                  </a:lnTo>
                  <a:lnTo>
                    <a:pt x="653" y="177"/>
                  </a:lnTo>
                  <a:lnTo>
                    <a:pt x="659" y="178"/>
                  </a:lnTo>
                  <a:lnTo>
                    <a:pt x="665" y="181"/>
                  </a:lnTo>
                  <a:lnTo>
                    <a:pt x="670" y="181"/>
                  </a:lnTo>
                  <a:lnTo>
                    <a:pt x="676" y="183"/>
                  </a:lnTo>
                  <a:lnTo>
                    <a:pt x="682" y="185"/>
                  </a:lnTo>
                  <a:lnTo>
                    <a:pt x="687" y="187"/>
                  </a:lnTo>
                  <a:lnTo>
                    <a:pt x="693" y="187"/>
                  </a:lnTo>
                  <a:lnTo>
                    <a:pt x="699" y="190"/>
                  </a:lnTo>
                  <a:lnTo>
                    <a:pt x="704" y="191"/>
                  </a:lnTo>
                  <a:lnTo>
                    <a:pt x="799" y="220"/>
                  </a:lnTo>
                  <a:lnTo>
                    <a:pt x="783" y="265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7" name="Freeform 43"/>
            <p:cNvSpPr>
              <a:spLocks/>
            </p:cNvSpPr>
            <p:nvPr/>
          </p:nvSpPr>
          <p:spPr bwMode="auto">
            <a:xfrm>
              <a:off x="2937" y="2657"/>
              <a:ext cx="812" cy="270"/>
            </a:xfrm>
            <a:custGeom>
              <a:avLst/>
              <a:gdLst>
                <a:gd name="T0" fmla="*/ 0 w 812"/>
                <a:gd name="T1" fmla="*/ 72 h 270"/>
                <a:gd name="T2" fmla="*/ 57 w 812"/>
                <a:gd name="T3" fmla="*/ 1 h 270"/>
                <a:gd name="T4" fmla="*/ 68 w 812"/>
                <a:gd name="T5" fmla="*/ 5 h 270"/>
                <a:gd name="T6" fmla="*/ 80 w 812"/>
                <a:gd name="T7" fmla="*/ 8 h 270"/>
                <a:gd name="T8" fmla="*/ 93 w 812"/>
                <a:gd name="T9" fmla="*/ 11 h 270"/>
                <a:gd name="T10" fmla="*/ 105 w 812"/>
                <a:gd name="T11" fmla="*/ 15 h 270"/>
                <a:gd name="T12" fmla="*/ 115 w 812"/>
                <a:gd name="T13" fmla="*/ 18 h 270"/>
                <a:gd name="T14" fmla="*/ 127 w 812"/>
                <a:gd name="T15" fmla="*/ 23 h 270"/>
                <a:gd name="T16" fmla="*/ 141 w 812"/>
                <a:gd name="T17" fmla="*/ 25 h 270"/>
                <a:gd name="T18" fmla="*/ 152 w 812"/>
                <a:gd name="T19" fmla="*/ 29 h 270"/>
                <a:gd name="T20" fmla="*/ 164 w 812"/>
                <a:gd name="T21" fmla="*/ 32 h 270"/>
                <a:gd name="T22" fmla="*/ 175 w 812"/>
                <a:gd name="T23" fmla="*/ 36 h 270"/>
                <a:gd name="T24" fmla="*/ 187 w 812"/>
                <a:gd name="T25" fmla="*/ 39 h 270"/>
                <a:gd name="T26" fmla="*/ 199 w 812"/>
                <a:gd name="T27" fmla="*/ 42 h 270"/>
                <a:gd name="T28" fmla="*/ 211 w 812"/>
                <a:gd name="T29" fmla="*/ 46 h 270"/>
                <a:gd name="T30" fmla="*/ 223 w 812"/>
                <a:gd name="T31" fmla="*/ 49 h 270"/>
                <a:gd name="T32" fmla="*/ 234 w 812"/>
                <a:gd name="T33" fmla="*/ 52 h 270"/>
                <a:gd name="T34" fmla="*/ 247 w 812"/>
                <a:gd name="T35" fmla="*/ 55 h 270"/>
                <a:gd name="T36" fmla="*/ 259 w 812"/>
                <a:gd name="T37" fmla="*/ 59 h 270"/>
                <a:gd name="T38" fmla="*/ 271 w 812"/>
                <a:gd name="T39" fmla="*/ 63 h 270"/>
                <a:gd name="T40" fmla="*/ 282 w 812"/>
                <a:gd name="T41" fmla="*/ 66 h 270"/>
                <a:gd name="T42" fmla="*/ 293 w 812"/>
                <a:gd name="T43" fmla="*/ 69 h 270"/>
                <a:gd name="T44" fmla="*/ 305 w 812"/>
                <a:gd name="T45" fmla="*/ 72 h 270"/>
                <a:gd name="T46" fmla="*/ 317 w 812"/>
                <a:gd name="T47" fmla="*/ 76 h 270"/>
                <a:gd name="T48" fmla="*/ 329 w 812"/>
                <a:gd name="T49" fmla="*/ 79 h 270"/>
                <a:gd name="T50" fmla="*/ 340 w 812"/>
                <a:gd name="T51" fmla="*/ 82 h 270"/>
                <a:gd name="T52" fmla="*/ 352 w 812"/>
                <a:gd name="T53" fmla="*/ 87 h 270"/>
                <a:gd name="T54" fmla="*/ 365 w 812"/>
                <a:gd name="T55" fmla="*/ 90 h 270"/>
                <a:gd name="T56" fmla="*/ 376 w 812"/>
                <a:gd name="T57" fmla="*/ 94 h 270"/>
                <a:gd name="T58" fmla="*/ 389 w 812"/>
                <a:gd name="T59" fmla="*/ 96 h 270"/>
                <a:gd name="T60" fmla="*/ 401 w 812"/>
                <a:gd name="T61" fmla="*/ 100 h 270"/>
                <a:gd name="T62" fmla="*/ 412 w 812"/>
                <a:gd name="T63" fmla="*/ 103 h 270"/>
                <a:gd name="T64" fmla="*/ 425 w 812"/>
                <a:gd name="T65" fmla="*/ 107 h 270"/>
                <a:gd name="T66" fmla="*/ 437 w 812"/>
                <a:gd name="T67" fmla="*/ 110 h 270"/>
                <a:gd name="T68" fmla="*/ 448 w 812"/>
                <a:gd name="T69" fmla="*/ 113 h 270"/>
                <a:gd name="T70" fmla="*/ 459 w 812"/>
                <a:gd name="T71" fmla="*/ 117 h 270"/>
                <a:gd name="T72" fmla="*/ 472 w 812"/>
                <a:gd name="T73" fmla="*/ 120 h 270"/>
                <a:gd name="T74" fmla="*/ 483 w 812"/>
                <a:gd name="T75" fmla="*/ 124 h 270"/>
                <a:gd name="T76" fmla="*/ 496 w 812"/>
                <a:gd name="T77" fmla="*/ 128 h 270"/>
                <a:gd name="T78" fmla="*/ 509 w 812"/>
                <a:gd name="T79" fmla="*/ 130 h 270"/>
                <a:gd name="T80" fmla="*/ 519 w 812"/>
                <a:gd name="T81" fmla="*/ 134 h 270"/>
                <a:gd name="T82" fmla="*/ 531 w 812"/>
                <a:gd name="T83" fmla="*/ 138 h 270"/>
                <a:gd name="T84" fmla="*/ 544 w 812"/>
                <a:gd name="T85" fmla="*/ 143 h 270"/>
                <a:gd name="T86" fmla="*/ 555 w 812"/>
                <a:gd name="T87" fmla="*/ 147 h 270"/>
                <a:gd name="T88" fmla="*/ 567 w 812"/>
                <a:gd name="T89" fmla="*/ 149 h 270"/>
                <a:gd name="T90" fmla="*/ 579 w 812"/>
                <a:gd name="T91" fmla="*/ 153 h 270"/>
                <a:gd name="T92" fmla="*/ 591 w 812"/>
                <a:gd name="T93" fmla="*/ 156 h 270"/>
                <a:gd name="T94" fmla="*/ 603 w 812"/>
                <a:gd name="T95" fmla="*/ 160 h 270"/>
                <a:gd name="T96" fmla="*/ 615 w 812"/>
                <a:gd name="T97" fmla="*/ 164 h 270"/>
                <a:gd name="T98" fmla="*/ 627 w 812"/>
                <a:gd name="T99" fmla="*/ 166 h 270"/>
                <a:gd name="T100" fmla="*/ 639 w 812"/>
                <a:gd name="T101" fmla="*/ 170 h 270"/>
                <a:gd name="T102" fmla="*/ 651 w 812"/>
                <a:gd name="T103" fmla="*/ 173 h 270"/>
                <a:gd name="T104" fmla="*/ 664 w 812"/>
                <a:gd name="T105" fmla="*/ 177 h 270"/>
                <a:gd name="T106" fmla="*/ 675 w 812"/>
                <a:gd name="T107" fmla="*/ 181 h 270"/>
                <a:gd name="T108" fmla="*/ 686 w 812"/>
                <a:gd name="T109" fmla="*/ 183 h 270"/>
                <a:gd name="T110" fmla="*/ 699 w 812"/>
                <a:gd name="T111" fmla="*/ 187 h 270"/>
                <a:gd name="T112" fmla="*/ 710 w 812"/>
                <a:gd name="T113" fmla="*/ 190 h 270"/>
                <a:gd name="T114" fmla="*/ 811 w 812"/>
                <a:gd name="T115" fmla="*/ 220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2"/>
                <a:gd name="T175" fmla="*/ 0 h 270"/>
                <a:gd name="T176" fmla="*/ 812 w 812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2" h="270">
                  <a:moveTo>
                    <a:pt x="795" y="269"/>
                  </a:moveTo>
                  <a:lnTo>
                    <a:pt x="0" y="72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4" y="7"/>
                  </a:lnTo>
                  <a:lnTo>
                    <a:pt x="80" y="8"/>
                  </a:lnTo>
                  <a:lnTo>
                    <a:pt x="86" y="10"/>
                  </a:lnTo>
                  <a:lnTo>
                    <a:pt x="93" y="11"/>
                  </a:lnTo>
                  <a:lnTo>
                    <a:pt x="99" y="14"/>
                  </a:lnTo>
                  <a:lnTo>
                    <a:pt x="105" y="15"/>
                  </a:lnTo>
                  <a:lnTo>
                    <a:pt x="110" y="16"/>
                  </a:lnTo>
                  <a:lnTo>
                    <a:pt x="115" y="18"/>
                  </a:lnTo>
                  <a:lnTo>
                    <a:pt x="121" y="20"/>
                  </a:lnTo>
                  <a:lnTo>
                    <a:pt x="127" y="23"/>
                  </a:lnTo>
                  <a:lnTo>
                    <a:pt x="134" y="23"/>
                  </a:lnTo>
                  <a:lnTo>
                    <a:pt x="141" y="25"/>
                  </a:lnTo>
                  <a:lnTo>
                    <a:pt x="146" y="27"/>
                  </a:lnTo>
                  <a:lnTo>
                    <a:pt x="152" y="29"/>
                  </a:lnTo>
                  <a:lnTo>
                    <a:pt x="158" y="30"/>
                  </a:lnTo>
                  <a:lnTo>
                    <a:pt x="164" y="32"/>
                  </a:lnTo>
                  <a:lnTo>
                    <a:pt x="169" y="33"/>
                  </a:lnTo>
                  <a:lnTo>
                    <a:pt x="175" y="36"/>
                  </a:lnTo>
                  <a:lnTo>
                    <a:pt x="180" y="37"/>
                  </a:lnTo>
                  <a:lnTo>
                    <a:pt x="187" y="39"/>
                  </a:lnTo>
                  <a:lnTo>
                    <a:pt x="193" y="40"/>
                  </a:lnTo>
                  <a:lnTo>
                    <a:pt x="199" y="42"/>
                  </a:lnTo>
                  <a:lnTo>
                    <a:pt x="205" y="44"/>
                  </a:lnTo>
                  <a:lnTo>
                    <a:pt x="211" y="46"/>
                  </a:lnTo>
                  <a:lnTo>
                    <a:pt x="218" y="47"/>
                  </a:lnTo>
                  <a:lnTo>
                    <a:pt x="223" y="49"/>
                  </a:lnTo>
                  <a:lnTo>
                    <a:pt x="228" y="50"/>
                  </a:lnTo>
                  <a:lnTo>
                    <a:pt x="234" y="52"/>
                  </a:lnTo>
                  <a:lnTo>
                    <a:pt x="240" y="55"/>
                  </a:lnTo>
                  <a:lnTo>
                    <a:pt x="247" y="55"/>
                  </a:lnTo>
                  <a:lnTo>
                    <a:pt x="253" y="58"/>
                  </a:lnTo>
                  <a:lnTo>
                    <a:pt x="259" y="59"/>
                  </a:lnTo>
                  <a:lnTo>
                    <a:pt x="265" y="61"/>
                  </a:lnTo>
                  <a:lnTo>
                    <a:pt x="271" y="63"/>
                  </a:lnTo>
                  <a:lnTo>
                    <a:pt x="277" y="64"/>
                  </a:lnTo>
                  <a:lnTo>
                    <a:pt x="282" y="66"/>
                  </a:lnTo>
                  <a:lnTo>
                    <a:pt x="288" y="68"/>
                  </a:lnTo>
                  <a:lnTo>
                    <a:pt x="293" y="69"/>
                  </a:lnTo>
                  <a:lnTo>
                    <a:pt x="298" y="72"/>
                  </a:lnTo>
                  <a:lnTo>
                    <a:pt x="305" y="72"/>
                  </a:lnTo>
                  <a:lnTo>
                    <a:pt x="311" y="74"/>
                  </a:lnTo>
                  <a:lnTo>
                    <a:pt x="317" y="76"/>
                  </a:lnTo>
                  <a:lnTo>
                    <a:pt x="323" y="78"/>
                  </a:lnTo>
                  <a:lnTo>
                    <a:pt x="329" y="79"/>
                  </a:lnTo>
                  <a:lnTo>
                    <a:pt x="334" y="81"/>
                  </a:lnTo>
                  <a:lnTo>
                    <a:pt x="340" y="82"/>
                  </a:lnTo>
                  <a:lnTo>
                    <a:pt x="346" y="85"/>
                  </a:lnTo>
                  <a:lnTo>
                    <a:pt x="352" y="87"/>
                  </a:lnTo>
                  <a:lnTo>
                    <a:pt x="359" y="88"/>
                  </a:lnTo>
                  <a:lnTo>
                    <a:pt x="365" y="90"/>
                  </a:lnTo>
                  <a:lnTo>
                    <a:pt x="370" y="91"/>
                  </a:lnTo>
                  <a:lnTo>
                    <a:pt x="376" y="94"/>
                  </a:lnTo>
                  <a:lnTo>
                    <a:pt x="383" y="94"/>
                  </a:lnTo>
                  <a:lnTo>
                    <a:pt x="389" y="96"/>
                  </a:lnTo>
                  <a:lnTo>
                    <a:pt x="396" y="98"/>
                  </a:lnTo>
                  <a:lnTo>
                    <a:pt x="401" y="100"/>
                  </a:lnTo>
                  <a:lnTo>
                    <a:pt x="406" y="102"/>
                  </a:lnTo>
                  <a:lnTo>
                    <a:pt x="412" y="103"/>
                  </a:lnTo>
                  <a:lnTo>
                    <a:pt x="418" y="104"/>
                  </a:lnTo>
                  <a:lnTo>
                    <a:pt x="425" y="107"/>
                  </a:lnTo>
                  <a:lnTo>
                    <a:pt x="431" y="109"/>
                  </a:lnTo>
                  <a:lnTo>
                    <a:pt x="437" y="110"/>
                  </a:lnTo>
                  <a:lnTo>
                    <a:pt x="443" y="112"/>
                  </a:lnTo>
                  <a:lnTo>
                    <a:pt x="448" y="113"/>
                  </a:lnTo>
                  <a:lnTo>
                    <a:pt x="454" y="116"/>
                  </a:lnTo>
                  <a:lnTo>
                    <a:pt x="459" y="117"/>
                  </a:lnTo>
                  <a:lnTo>
                    <a:pt x="466" y="120"/>
                  </a:lnTo>
                  <a:lnTo>
                    <a:pt x="472" y="120"/>
                  </a:lnTo>
                  <a:lnTo>
                    <a:pt x="478" y="122"/>
                  </a:lnTo>
                  <a:lnTo>
                    <a:pt x="483" y="124"/>
                  </a:lnTo>
                  <a:lnTo>
                    <a:pt x="489" y="126"/>
                  </a:lnTo>
                  <a:lnTo>
                    <a:pt x="496" y="128"/>
                  </a:lnTo>
                  <a:lnTo>
                    <a:pt x="503" y="129"/>
                  </a:lnTo>
                  <a:lnTo>
                    <a:pt x="509" y="130"/>
                  </a:lnTo>
                  <a:lnTo>
                    <a:pt x="514" y="133"/>
                  </a:lnTo>
                  <a:lnTo>
                    <a:pt x="519" y="134"/>
                  </a:lnTo>
                  <a:lnTo>
                    <a:pt x="525" y="136"/>
                  </a:lnTo>
                  <a:lnTo>
                    <a:pt x="531" y="138"/>
                  </a:lnTo>
                  <a:lnTo>
                    <a:pt x="538" y="140"/>
                  </a:lnTo>
                  <a:lnTo>
                    <a:pt x="544" y="143"/>
                  </a:lnTo>
                  <a:lnTo>
                    <a:pt x="550" y="144"/>
                  </a:lnTo>
                  <a:lnTo>
                    <a:pt x="555" y="147"/>
                  </a:lnTo>
                  <a:lnTo>
                    <a:pt x="561" y="148"/>
                  </a:lnTo>
                  <a:lnTo>
                    <a:pt x="567" y="149"/>
                  </a:lnTo>
                  <a:lnTo>
                    <a:pt x="572" y="151"/>
                  </a:lnTo>
                  <a:lnTo>
                    <a:pt x="579" y="153"/>
                  </a:lnTo>
                  <a:lnTo>
                    <a:pt x="585" y="155"/>
                  </a:lnTo>
                  <a:lnTo>
                    <a:pt x="591" y="156"/>
                  </a:lnTo>
                  <a:lnTo>
                    <a:pt x="596" y="157"/>
                  </a:lnTo>
                  <a:lnTo>
                    <a:pt x="603" y="160"/>
                  </a:lnTo>
                  <a:lnTo>
                    <a:pt x="609" y="161"/>
                  </a:lnTo>
                  <a:lnTo>
                    <a:pt x="615" y="164"/>
                  </a:lnTo>
                  <a:lnTo>
                    <a:pt x="622" y="165"/>
                  </a:lnTo>
                  <a:lnTo>
                    <a:pt x="627" y="166"/>
                  </a:lnTo>
                  <a:lnTo>
                    <a:pt x="632" y="168"/>
                  </a:lnTo>
                  <a:lnTo>
                    <a:pt x="639" y="170"/>
                  </a:lnTo>
                  <a:lnTo>
                    <a:pt x="645" y="173"/>
                  </a:lnTo>
                  <a:lnTo>
                    <a:pt x="651" y="173"/>
                  </a:lnTo>
                  <a:lnTo>
                    <a:pt x="657" y="175"/>
                  </a:lnTo>
                  <a:lnTo>
                    <a:pt x="664" y="177"/>
                  </a:lnTo>
                  <a:lnTo>
                    <a:pt x="669" y="179"/>
                  </a:lnTo>
                  <a:lnTo>
                    <a:pt x="675" y="181"/>
                  </a:lnTo>
                  <a:lnTo>
                    <a:pt x="681" y="182"/>
                  </a:lnTo>
                  <a:lnTo>
                    <a:pt x="686" y="183"/>
                  </a:lnTo>
                  <a:lnTo>
                    <a:pt x="693" y="186"/>
                  </a:lnTo>
                  <a:lnTo>
                    <a:pt x="699" y="187"/>
                  </a:lnTo>
                  <a:lnTo>
                    <a:pt x="705" y="188"/>
                  </a:lnTo>
                  <a:lnTo>
                    <a:pt x="710" y="190"/>
                  </a:lnTo>
                  <a:lnTo>
                    <a:pt x="716" y="192"/>
                  </a:lnTo>
                  <a:lnTo>
                    <a:pt x="811" y="220"/>
                  </a:lnTo>
                  <a:lnTo>
                    <a:pt x="795" y="26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8" name="Freeform 44"/>
            <p:cNvSpPr>
              <a:spLocks/>
            </p:cNvSpPr>
            <p:nvPr/>
          </p:nvSpPr>
          <p:spPr bwMode="auto">
            <a:xfrm>
              <a:off x="3735" y="2877"/>
              <a:ext cx="647" cy="204"/>
            </a:xfrm>
            <a:custGeom>
              <a:avLst/>
              <a:gdLst>
                <a:gd name="T0" fmla="*/ 14 w 647"/>
                <a:gd name="T1" fmla="*/ 0 h 204"/>
                <a:gd name="T2" fmla="*/ 164 w 647"/>
                <a:gd name="T3" fmla="*/ 44 h 204"/>
                <a:gd name="T4" fmla="*/ 171 w 647"/>
                <a:gd name="T5" fmla="*/ 46 h 204"/>
                <a:gd name="T6" fmla="*/ 181 w 647"/>
                <a:gd name="T7" fmla="*/ 49 h 204"/>
                <a:gd name="T8" fmla="*/ 191 w 647"/>
                <a:gd name="T9" fmla="*/ 51 h 204"/>
                <a:gd name="T10" fmla="*/ 202 w 647"/>
                <a:gd name="T11" fmla="*/ 55 h 204"/>
                <a:gd name="T12" fmla="*/ 211 w 647"/>
                <a:gd name="T13" fmla="*/ 58 h 204"/>
                <a:gd name="T14" fmla="*/ 221 w 647"/>
                <a:gd name="T15" fmla="*/ 61 h 204"/>
                <a:gd name="T16" fmla="*/ 230 w 647"/>
                <a:gd name="T17" fmla="*/ 63 h 204"/>
                <a:gd name="T18" fmla="*/ 240 w 647"/>
                <a:gd name="T19" fmla="*/ 67 h 204"/>
                <a:gd name="T20" fmla="*/ 249 w 647"/>
                <a:gd name="T21" fmla="*/ 69 h 204"/>
                <a:gd name="T22" fmla="*/ 259 w 647"/>
                <a:gd name="T23" fmla="*/ 72 h 204"/>
                <a:gd name="T24" fmla="*/ 269 w 647"/>
                <a:gd name="T25" fmla="*/ 74 h 204"/>
                <a:gd name="T26" fmla="*/ 278 w 647"/>
                <a:gd name="T27" fmla="*/ 78 h 204"/>
                <a:gd name="T28" fmla="*/ 288 w 647"/>
                <a:gd name="T29" fmla="*/ 81 h 204"/>
                <a:gd name="T30" fmla="*/ 298 w 647"/>
                <a:gd name="T31" fmla="*/ 84 h 204"/>
                <a:gd name="T32" fmla="*/ 307 w 647"/>
                <a:gd name="T33" fmla="*/ 86 h 204"/>
                <a:gd name="T34" fmla="*/ 317 w 647"/>
                <a:gd name="T35" fmla="*/ 89 h 204"/>
                <a:gd name="T36" fmla="*/ 326 w 647"/>
                <a:gd name="T37" fmla="*/ 91 h 204"/>
                <a:gd name="T38" fmla="*/ 335 w 647"/>
                <a:gd name="T39" fmla="*/ 94 h 204"/>
                <a:gd name="T40" fmla="*/ 346 w 647"/>
                <a:gd name="T41" fmla="*/ 97 h 204"/>
                <a:gd name="T42" fmla="*/ 356 w 647"/>
                <a:gd name="T43" fmla="*/ 101 h 204"/>
                <a:gd name="T44" fmla="*/ 364 w 647"/>
                <a:gd name="T45" fmla="*/ 104 h 204"/>
                <a:gd name="T46" fmla="*/ 374 w 647"/>
                <a:gd name="T47" fmla="*/ 105 h 204"/>
                <a:gd name="T48" fmla="*/ 384 w 647"/>
                <a:gd name="T49" fmla="*/ 108 h 204"/>
                <a:gd name="T50" fmla="*/ 393 w 647"/>
                <a:gd name="T51" fmla="*/ 112 h 204"/>
                <a:gd name="T52" fmla="*/ 403 w 647"/>
                <a:gd name="T53" fmla="*/ 115 h 204"/>
                <a:gd name="T54" fmla="*/ 413 w 647"/>
                <a:gd name="T55" fmla="*/ 118 h 204"/>
                <a:gd name="T56" fmla="*/ 423 w 647"/>
                <a:gd name="T57" fmla="*/ 121 h 204"/>
                <a:gd name="T58" fmla="*/ 430 w 647"/>
                <a:gd name="T59" fmla="*/ 125 h 204"/>
                <a:gd name="T60" fmla="*/ 441 w 647"/>
                <a:gd name="T61" fmla="*/ 127 h 204"/>
                <a:gd name="T62" fmla="*/ 451 w 647"/>
                <a:gd name="T63" fmla="*/ 130 h 204"/>
                <a:gd name="T64" fmla="*/ 461 w 647"/>
                <a:gd name="T65" fmla="*/ 133 h 204"/>
                <a:gd name="T66" fmla="*/ 470 w 647"/>
                <a:gd name="T67" fmla="*/ 137 h 204"/>
                <a:gd name="T68" fmla="*/ 480 w 647"/>
                <a:gd name="T69" fmla="*/ 139 h 204"/>
                <a:gd name="T70" fmla="*/ 489 w 647"/>
                <a:gd name="T71" fmla="*/ 142 h 204"/>
                <a:gd name="T72" fmla="*/ 498 w 647"/>
                <a:gd name="T73" fmla="*/ 145 h 204"/>
                <a:gd name="T74" fmla="*/ 507 w 647"/>
                <a:gd name="T75" fmla="*/ 148 h 204"/>
                <a:gd name="T76" fmla="*/ 517 w 647"/>
                <a:gd name="T77" fmla="*/ 151 h 204"/>
                <a:gd name="T78" fmla="*/ 528 w 647"/>
                <a:gd name="T79" fmla="*/ 153 h 204"/>
                <a:gd name="T80" fmla="*/ 538 w 647"/>
                <a:gd name="T81" fmla="*/ 156 h 204"/>
                <a:gd name="T82" fmla="*/ 545 w 647"/>
                <a:gd name="T83" fmla="*/ 160 h 204"/>
                <a:gd name="T84" fmla="*/ 554 w 647"/>
                <a:gd name="T85" fmla="*/ 163 h 204"/>
                <a:gd name="T86" fmla="*/ 565 w 647"/>
                <a:gd name="T87" fmla="*/ 166 h 204"/>
                <a:gd name="T88" fmla="*/ 575 w 647"/>
                <a:gd name="T89" fmla="*/ 168 h 204"/>
                <a:gd name="T90" fmla="*/ 584 w 647"/>
                <a:gd name="T91" fmla="*/ 172 h 204"/>
                <a:gd name="T92" fmla="*/ 593 w 647"/>
                <a:gd name="T93" fmla="*/ 174 h 204"/>
                <a:gd name="T94" fmla="*/ 603 w 647"/>
                <a:gd name="T95" fmla="*/ 177 h 204"/>
                <a:gd name="T96" fmla="*/ 614 w 647"/>
                <a:gd name="T97" fmla="*/ 180 h 204"/>
                <a:gd name="T98" fmla="*/ 625 w 647"/>
                <a:gd name="T99" fmla="*/ 184 h 204"/>
                <a:gd name="T100" fmla="*/ 636 w 647"/>
                <a:gd name="T101" fmla="*/ 189 h 204"/>
                <a:gd name="T102" fmla="*/ 643 w 647"/>
                <a:gd name="T103" fmla="*/ 194 h 204"/>
                <a:gd name="T104" fmla="*/ 646 w 647"/>
                <a:gd name="T105" fmla="*/ 199 h 204"/>
                <a:gd name="T106" fmla="*/ 645 w 647"/>
                <a:gd name="T107" fmla="*/ 201 h 204"/>
                <a:gd name="T108" fmla="*/ 638 w 647"/>
                <a:gd name="T109" fmla="*/ 203 h 204"/>
                <a:gd name="T110" fmla="*/ 629 w 647"/>
                <a:gd name="T111" fmla="*/ 202 h 204"/>
                <a:gd name="T112" fmla="*/ 618 w 647"/>
                <a:gd name="T113" fmla="*/ 201 h 204"/>
                <a:gd name="T114" fmla="*/ 0 w 647"/>
                <a:gd name="T115" fmla="*/ 4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7"/>
                <a:gd name="T175" fmla="*/ 0 h 204"/>
                <a:gd name="T176" fmla="*/ 647 w 647"/>
                <a:gd name="T177" fmla="*/ 204 h 2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7" h="204">
                  <a:moveTo>
                    <a:pt x="0" y="40"/>
                  </a:moveTo>
                  <a:lnTo>
                    <a:pt x="14" y="0"/>
                  </a:lnTo>
                  <a:lnTo>
                    <a:pt x="159" y="41"/>
                  </a:lnTo>
                  <a:lnTo>
                    <a:pt x="164" y="44"/>
                  </a:lnTo>
                  <a:lnTo>
                    <a:pt x="168" y="45"/>
                  </a:lnTo>
                  <a:lnTo>
                    <a:pt x="171" y="46"/>
                  </a:lnTo>
                  <a:lnTo>
                    <a:pt x="176" y="48"/>
                  </a:lnTo>
                  <a:lnTo>
                    <a:pt x="181" y="49"/>
                  </a:lnTo>
                  <a:lnTo>
                    <a:pt x="186" y="50"/>
                  </a:lnTo>
                  <a:lnTo>
                    <a:pt x="191" y="51"/>
                  </a:lnTo>
                  <a:lnTo>
                    <a:pt x="196" y="53"/>
                  </a:lnTo>
                  <a:lnTo>
                    <a:pt x="202" y="55"/>
                  </a:lnTo>
                  <a:lnTo>
                    <a:pt x="207" y="57"/>
                  </a:lnTo>
                  <a:lnTo>
                    <a:pt x="211" y="58"/>
                  </a:lnTo>
                  <a:lnTo>
                    <a:pt x="216" y="59"/>
                  </a:lnTo>
                  <a:lnTo>
                    <a:pt x="221" y="61"/>
                  </a:lnTo>
                  <a:lnTo>
                    <a:pt x="226" y="62"/>
                  </a:lnTo>
                  <a:lnTo>
                    <a:pt x="230" y="63"/>
                  </a:lnTo>
                  <a:lnTo>
                    <a:pt x="235" y="64"/>
                  </a:lnTo>
                  <a:lnTo>
                    <a:pt x="240" y="67"/>
                  </a:lnTo>
                  <a:lnTo>
                    <a:pt x="244" y="68"/>
                  </a:lnTo>
                  <a:lnTo>
                    <a:pt x="249" y="69"/>
                  </a:lnTo>
                  <a:lnTo>
                    <a:pt x="254" y="71"/>
                  </a:lnTo>
                  <a:lnTo>
                    <a:pt x="259" y="72"/>
                  </a:lnTo>
                  <a:lnTo>
                    <a:pt x="265" y="73"/>
                  </a:lnTo>
                  <a:lnTo>
                    <a:pt x="269" y="74"/>
                  </a:lnTo>
                  <a:lnTo>
                    <a:pt x="274" y="76"/>
                  </a:lnTo>
                  <a:lnTo>
                    <a:pt x="278" y="78"/>
                  </a:lnTo>
                  <a:lnTo>
                    <a:pt x="283" y="79"/>
                  </a:lnTo>
                  <a:lnTo>
                    <a:pt x="288" y="81"/>
                  </a:lnTo>
                  <a:lnTo>
                    <a:pt x="293" y="82"/>
                  </a:lnTo>
                  <a:lnTo>
                    <a:pt x="298" y="84"/>
                  </a:lnTo>
                  <a:lnTo>
                    <a:pt x="302" y="85"/>
                  </a:lnTo>
                  <a:lnTo>
                    <a:pt x="307" y="86"/>
                  </a:lnTo>
                  <a:lnTo>
                    <a:pt x="312" y="87"/>
                  </a:lnTo>
                  <a:lnTo>
                    <a:pt x="317" y="89"/>
                  </a:lnTo>
                  <a:lnTo>
                    <a:pt x="322" y="90"/>
                  </a:lnTo>
                  <a:lnTo>
                    <a:pt x="326" y="91"/>
                  </a:lnTo>
                  <a:lnTo>
                    <a:pt x="331" y="93"/>
                  </a:lnTo>
                  <a:lnTo>
                    <a:pt x="335" y="94"/>
                  </a:lnTo>
                  <a:lnTo>
                    <a:pt x="341" y="96"/>
                  </a:lnTo>
                  <a:lnTo>
                    <a:pt x="346" y="97"/>
                  </a:lnTo>
                  <a:lnTo>
                    <a:pt x="351" y="99"/>
                  </a:lnTo>
                  <a:lnTo>
                    <a:pt x="356" y="101"/>
                  </a:lnTo>
                  <a:lnTo>
                    <a:pt x="360" y="102"/>
                  </a:lnTo>
                  <a:lnTo>
                    <a:pt x="364" y="104"/>
                  </a:lnTo>
                  <a:lnTo>
                    <a:pt x="369" y="104"/>
                  </a:lnTo>
                  <a:lnTo>
                    <a:pt x="374" y="105"/>
                  </a:lnTo>
                  <a:lnTo>
                    <a:pt x="379" y="107"/>
                  </a:lnTo>
                  <a:lnTo>
                    <a:pt x="384" y="108"/>
                  </a:lnTo>
                  <a:lnTo>
                    <a:pt x="389" y="111"/>
                  </a:lnTo>
                  <a:lnTo>
                    <a:pt x="393" y="112"/>
                  </a:lnTo>
                  <a:lnTo>
                    <a:pt x="398" y="114"/>
                  </a:lnTo>
                  <a:lnTo>
                    <a:pt x="403" y="115"/>
                  </a:lnTo>
                  <a:lnTo>
                    <a:pt x="408" y="117"/>
                  </a:lnTo>
                  <a:lnTo>
                    <a:pt x="413" y="118"/>
                  </a:lnTo>
                  <a:lnTo>
                    <a:pt x="418" y="119"/>
                  </a:lnTo>
                  <a:lnTo>
                    <a:pt x="423" y="121"/>
                  </a:lnTo>
                  <a:lnTo>
                    <a:pt x="427" y="122"/>
                  </a:lnTo>
                  <a:lnTo>
                    <a:pt x="430" y="125"/>
                  </a:lnTo>
                  <a:lnTo>
                    <a:pt x="435" y="126"/>
                  </a:lnTo>
                  <a:lnTo>
                    <a:pt x="441" y="127"/>
                  </a:lnTo>
                  <a:lnTo>
                    <a:pt x="446" y="129"/>
                  </a:lnTo>
                  <a:lnTo>
                    <a:pt x="451" y="130"/>
                  </a:lnTo>
                  <a:lnTo>
                    <a:pt x="456" y="132"/>
                  </a:lnTo>
                  <a:lnTo>
                    <a:pt x="461" y="133"/>
                  </a:lnTo>
                  <a:lnTo>
                    <a:pt x="466" y="136"/>
                  </a:lnTo>
                  <a:lnTo>
                    <a:pt x="470" y="137"/>
                  </a:lnTo>
                  <a:lnTo>
                    <a:pt x="475" y="137"/>
                  </a:lnTo>
                  <a:lnTo>
                    <a:pt x="480" y="139"/>
                  </a:lnTo>
                  <a:lnTo>
                    <a:pt x="485" y="140"/>
                  </a:lnTo>
                  <a:lnTo>
                    <a:pt x="489" y="142"/>
                  </a:lnTo>
                  <a:lnTo>
                    <a:pt x="493" y="143"/>
                  </a:lnTo>
                  <a:lnTo>
                    <a:pt x="498" y="145"/>
                  </a:lnTo>
                  <a:lnTo>
                    <a:pt x="503" y="146"/>
                  </a:lnTo>
                  <a:lnTo>
                    <a:pt x="507" y="148"/>
                  </a:lnTo>
                  <a:lnTo>
                    <a:pt x="512" y="150"/>
                  </a:lnTo>
                  <a:lnTo>
                    <a:pt x="517" y="151"/>
                  </a:lnTo>
                  <a:lnTo>
                    <a:pt x="522" y="152"/>
                  </a:lnTo>
                  <a:lnTo>
                    <a:pt x="528" y="153"/>
                  </a:lnTo>
                  <a:lnTo>
                    <a:pt x="532" y="155"/>
                  </a:lnTo>
                  <a:lnTo>
                    <a:pt x="538" y="156"/>
                  </a:lnTo>
                  <a:lnTo>
                    <a:pt x="541" y="157"/>
                  </a:lnTo>
                  <a:lnTo>
                    <a:pt x="545" y="160"/>
                  </a:lnTo>
                  <a:lnTo>
                    <a:pt x="551" y="161"/>
                  </a:lnTo>
                  <a:lnTo>
                    <a:pt x="554" y="163"/>
                  </a:lnTo>
                  <a:lnTo>
                    <a:pt x="560" y="164"/>
                  </a:lnTo>
                  <a:lnTo>
                    <a:pt x="565" y="166"/>
                  </a:lnTo>
                  <a:lnTo>
                    <a:pt x="570" y="167"/>
                  </a:lnTo>
                  <a:lnTo>
                    <a:pt x="575" y="168"/>
                  </a:lnTo>
                  <a:lnTo>
                    <a:pt x="580" y="170"/>
                  </a:lnTo>
                  <a:lnTo>
                    <a:pt x="584" y="172"/>
                  </a:lnTo>
                  <a:lnTo>
                    <a:pt x="589" y="173"/>
                  </a:lnTo>
                  <a:lnTo>
                    <a:pt x="593" y="174"/>
                  </a:lnTo>
                  <a:lnTo>
                    <a:pt x="598" y="176"/>
                  </a:lnTo>
                  <a:lnTo>
                    <a:pt x="603" y="177"/>
                  </a:lnTo>
                  <a:lnTo>
                    <a:pt x="608" y="178"/>
                  </a:lnTo>
                  <a:lnTo>
                    <a:pt x="614" y="180"/>
                  </a:lnTo>
                  <a:lnTo>
                    <a:pt x="617" y="181"/>
                  </a:lnTo>
                  <a:lnTo>
                    <a:pt x="625" y="184"/>
                  </a:lnTo>
                  <a:lnTo>
                    <a:pt x="632" y="187"/>
                  </a:lnTo>
                  <a:lnTo>
                    <a:pt x="636" y="189"/>
                  </a:lnTo>
                  <a:lnTo>
                    <a:pt x="640" y="192"/>
                  </a:lnTo>
                  <a:lnTo>
                    <a:pt x="643" y="194"/>
                  </a:lnTo>
                  <a:lnTo>
                    <a:pt x="646" y="196"/>
                  </a:lnTo>
                  <a:lnTo>
                    <a:pt x="646" y="199"/>
                  </a:lnTo>
                  <a:lnTo>
                    <a:pt x="646" y="200"/>
                  </a:lnTo>
                  <a:lnTo>
                    <a:pt x="645" y="201"/>
                  </a:lnTo>
                  <a:lnTo>
                    <a:pt x="641" y="202"/>
                  </a:lnTo>
                  <a:lnTo>
                    <a:pt x="638" y="203"/>
                  </a:lnTo>
                  <a:lnTo>
                    <a:pt x="635" y="203"/>
                  </a:lnTo>
                  <a:lnTo>
                    <a:pt x="629" y="202"/>
                  </a:lnTo>
                  <a:lnTo>
                    <a:pt x="624" y="202"/>
                  </a:lnTo>
                  <a:lnTo>
                    <a:pt x="618" y="201"/>
                  </a:lnTo>
                  <a:lnTo>
                    <a:pt x="611" y="200"/>
                  </a:lnTo>
                  <a:lnTo>
                    <a:pt x="0" y="4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9" name="Freeform 45"/>
            <p:cNvSpPr>
              <a:spLocks/>
            </p:cNvSpPr>
            <p:nvPr/>
          </p:nvSpPr>
          <p:spPr bwMode="auto">
            <a:xfrm>
              <a:off x="3732" y="2879"/>
              <a:ext cx="658" cy="208"/>
            </a:xfrm>
            <a:custGeom>
              <a:avLst/>
              <a:gdLst>
                <a:gd name="T0" fmla="*/ 17 w 658"/>
                <a:gd name="T1" fmla="*/ 0 h 208"/>
                <a:gd name="T2" fmla="*/ 168 w 658"/>
                <a:gd name="T3" fmla="*/ 43 h 208"/>
                <a:gd name="T4" fmla="*/ 177 w 658"/>
                <a:gd name="T5" fmla="*/ 46 h 208"/>
                <a:gd name="T6" fmla="*/ 187 w 658"/>
                <a:gd name="T7" fmla="*/ 49 h 208"/>
                <a:gd name="T8" fmla="*/ 197 w 658"/>
                <a:gd name="T9" fmla="*/ 51 h 208"/>
                <a:gd name="T10" fmla="*/ 208 w 658"/>
                <a:gd name="T11" fmla="*/ 54 h 208"/>
                <a:gd name="T12" fmla="*/ 217 w 658"/>
                <a:gd name="T13" fmla="*/ 57 h 208"/>
                <a:gd name="T14" fmla="*/ 226 w 658"/>
                <a:gd name="T15" fmla="*/ 61 h 208"/>
                <a:gd name="T16" fmla="*/ 236 w 658"/>
                <a:gd name="T17" fmla="*/ 63 h 208"/>
                <a:gd name="T18" fmla="*/ 247 w 658"/>
                <a:gd name="T19" fmla="*/ 66 h 208"/>
                <a:gd name="T20" fmla="*/ 256 w 658"/>
                <a:gd name="T21" fmla="*/ 70 h 208"/>
                <a:gd name="T22" fmla="*/ 266 w 658"/>
                <a:gd name="T23" fmla="*/ 73 h 208"/>
                <a:gd name="T24" fmla="*/ 275 w 658"/>
                <a:gd name="T25" fmla="*/ 74 h 208"/>
                <a:gd name="T26" fmla="*/ 283 w 658"/>
                <a:gd name="T27" fmla="*/ 77 h 208"/>
                <a:gd name="T28" fmla="*/ 294 w 658"/>
                <a:gd name="T29" fmla="*/ 81 h 208"/>
                <a:gd name="T30" fmla="*/ 304 w 658"/>
                <a:gd name="T31" fmla="*/ 84 h 208"/>
                <a:gd name="T32" fmla="*/ 315 w 658"/>
                <a:gd name="T33" fmla="*/ 86 h 208"/>
                <a:gd name="T34" fmla="*/ 324 w 658"/>
                <a:gd name="T35" fmla="*/ 89 h 208"/>
                <a:gd name="T36" fmla="*/ 333 w 658"/>
                <a:gd name="T37" fmla="*/ 92 h 208"/>
                <a:gd name="T38" fmla="*/ 343 w 658"/>
                <a:gd name="T39" fmla="*/ 95 h 208"/>
                <a:gd name="T40" fmla="*/ 354 w 658"/>
                <a:gd name="T41" fmla="*/ 98 h 208"/>
                <a:gd name="T42" fmla="*/ 363 w 658"/>
                <a:gd name="T43" fmla="*/ 101 h 208"/>
                <a:gd name="T44" fmla="*/ 373 w 658"/>
                <a:gd name="T45" fmla="*/ 104 h 208"/>
                <a:gd name="T46" fmla="*/ 383 w 658"/>
                <a:gd name="T47" fmla="*/ 106 h 208"/>
                <a:gd name="T48" fmla="*/ 392 w 658"/>
                <a:gd name="T49" fmla="*/ 110 h 208"/>
                <a:gd name="T50" fmla="*/ 402 w 658"/>
                <a:gd name="T51" fmla="*/ 113 h 208"/>
                <a:gd name="T52" fmla="*/ 412 w 658"/>
                <a:gd name="T53" fmla="*/ 116 h 208"/>
                <a:gd name="T54" fmla="*/ 422 w 658"/>
                <a:gd name="T55" fmla="*/ 119 h 208"/>
                <a:gd name="T56" fmla="*/ 431 w 658"/>
                <a:gd name="T57" fmla="*/ 122 h 208"/>
                <a:gd name="T58" fmla="*/ 440 w 658"/>
                <a:gd name="T59" fmla="*/ 124 h 208"/>
                <a:gd name="T60" fmla="*/ 451 w 658"/>
                <a:gd name="T61" fmla="*/ 128 h 208"/>
                <a:gd name="T62" fmla="*/ 461 w 658"/>
                <a:gd name="T63" fmla="*/ 131 h 208"/>
                <a:gd name="T64" fmla="*/ 471 w 658"/>
                <a:gd name="T65" fmla="*/ 134 h 208"/>
                <a:gd name="T66" fmla="*/ 480 w 658"/>
                <a:gd name="T67" fmla="*/ 137 h 208"/>
                <a:gd name="T68" fmla="*/ 489 w 658"/>
                <a:gd name="T69" fmla="*/ 140 h 208"/>
                <a:gd name="T70" fmla="*/ 499 w 658"/>
                <a:gd name="T71" fmla="*/ 142 h 208"/>
                <a:gd name="T72" fmla="*/ 508 w 658"/>
                <a:gd name="T73" fmla="*/ 145 h 208"/>
                <a:gd name="T74" fmla="*/ 518 w 658"/>
                <a:gd name="T75" fmla="*/ 148 h 208"/>
                <a:gd name="T76" fmla="*/ 527 w 658"/>
                <a:gd name="T77" fmla="*/ 152 h 208"/>
                <a:gd name="T78" fmla="*/ 539 w 658"/>
                <a:gd name="T79" fmla="*/ 154 h 208"/>
                <a:gd name="T80" fmla="*/ 547 w 658"/>
                <a:gd name="T81" fmla="*/ 157 h 208"/>
                <a:gd name="T82" fmla="*/ 556 w 658"/>
                <a:gd name="T83" fmla="*/ 160 h 208"/>
                <a:gd name="T84" fmla="*/ 566 w 658"/>
                <a:gd name="T85" fmla="*/ 163 h 208"/>
                <a:gd name="T86" fmla="*/ 577 w 658"/>
                <a:gd name="T87" fmla="*/ 166 h 208"/>
                <a:gd name="T88" fmla="*/ 586 w 658"/>
                <a:gd name="T89" fmla="*/ 169 h 208"/>
                <a:gd name="T90" fmla="*/ 595 w 658"/>
                <a:gd name="T91" fmla="*/ 173 h 208"/>
                <a:gd name="T92" fmla="*/ 605 w 658"/>
                <a:gd name="T93" fmla="*/ 175 h 208"/>
                <a:gd name="T94" fmla="*/ 615 w 658"/>
                <a:gd name="T95" fmla="*/ 178 h 208"/>
                <a:gd name="T96" fmla="*/ 625 w 658"/>
                <a:gd name="T97" fmla="*/ 182 h 208"/>
                <a:gd name="T98" fmla="*/ 638 w 658"/>
                <a:gd name="T99" fmla="*/ 185 h 208"/>
                <a:gd name="T100" fmla="*/ 649 w 658"/>
                <a:gd name="T101" fmla="*/ 190 h 208"/>
                <a:gd name="T102" fmla="*/ 656 w 658"/>
                <a:gd name="T103" fmla="*/ 195 h 208"/>
                <a:gd name="T104" fmla="*/ 657 w 658"/>
                <a:gd name="T105" fmla="*/ 201 h 208"/>
                <a:gd name="T106" fmla="*/ 655 w 658"/>
                <a:gd name="T107" fmla="*/ 204 h 208"/>
                <a:gd name="T108" fmla="*/ 650 w 658"/>
                <a:gd name="T109" fmla="*/ 206 h 208"/>
                <a:gd name="T110" fmla="*/ 642 w 658"/>
                <a:gd name="T111" fmla="*/ 207 h 208"/>
                <a:gd name="T112" fmla="*/ 630 w 658"/>
                <a:gd name="T113" fmla="*/ 205 h 208"/>
                <a:gd name="T114" fmla="*/ 0 w 658"/>
                <a:gd name="T115" fmla="*/ 47 h 2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8"/>
                <a:gd name="T175" fmla="*/ 0 h 208"/>
                <a:gd name="T176" fmla="*/ 658 w 658"/>
                <a:gd name="T177" fmla="*/ 208 h 2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8" h="208">
                  <a:moveTo>
                    <a:pt x="0" y="47"/>
                  </a:moveTo>
                  <a:lnTo>
                    <a:pt x="17" y="0"/>
                  </a:lnTo>
                  <a:lnTo>
                    <a:pt x="164" y="41"/>
                  </a:lnTo>
                  <a:lnTo>
                    <a:pt x="168" y="43"/>
                  </a:lnTo>
                  <a:lnTo>
                    <a:pt x="172" y="44"/>
                  </a:lnTo>
                  <a:lnTo>
                    <a:pt x="177" y="46"/>
                  </a:lnTo>
                  <a:lnTo>
                    <a:pt x="182" y="47"/>
                  </a:lnTo>
                  <a:lnTo>
                    <a:pt x="187" y="49"/>
                  </a:lnTo>
                  <a:lnTo>
                    <a:pt x="192" y="50"/>
                  </a:lnTo>
                  <a:lnTo>
                    <a:pt x="197" y="51"/>
                  </a:lnTo>
                  <a:lnTo>
                    <a:pt x="202" y="53"/>
                  </a:lnTo>
                  <a:lnTo>
                    <a:pt x="208" y="54"/>
                  </a:lnTo>
                  <a:lnTo>
                    <a:pt x="212" y="56"/>
                  </a:lnTo>
                  <a:lnTo>
                    <a:pt x="217" y="57"/>
                  </a:lnTo>
                  <a:lnTo>
                    <a:pt x="221" y="60"/>
                  </a:lnTo>
                  <a:lnTo>
                    <a:pt x="226" y="61"/>
                  </a:lnTo>
                  <a:lnTo>
                    <a:pt x="232" y="63"/>
                  </a:lnTo>
                  <a:lnTo>
                    <a:pt x="236" y="63"/>
                  </a:lnTo>
                  <a:lnTo>
                    <a:pt x="242" y="64"/>
                  </a:lnTo>
                  <a:lnTo>
                    <a:pt x="247" y="66"/>
                  </a:lnTo>
                  <a:lnTo>
                    <a:pt x="251" y="68"/>
                  </a:lnTo>
                  <a:lnTo>
                    <a:pt x="256" y="70"/>
                  </a:lnTo>
                  <a:lnTo>
                    <a:pt x="261" y="71"/>
                  </a:lnTo>
                  <a:lnTo>
                    <a:pt x="266" y="73"/>
                  </a:lnTo>
                  <a:lnTo>
                    <a:pt x="270" y="73"/>
                  </a:lnTo>
                  <a:lnTo>
                    <a:pt x="275" y="74"/>
                  </a:lnTo>
                  <a:lnTo>
                    <a:pt x="279" y="76"/>
                  </a:lnTo>
                  <a:lnTo>
                    <a:pt x="283" y="77"/>
                  </a:lnTo>
                  <a:lnTo>
                    <a:pt x="289" y="80"/>
                  </a:lnTo>
                  <a:lnTo>
                    <a:pt x="294" y="81"/>
                  </a:lnTo>
                  <a:lnTo>
                    <a:pt x="299" y="83"/>
                  </a:lnTo>
                  <a:lnTo>
                    <a:pt x="304" y="84"/>
                  </a:lnTo>
                  <a:lnTo>
                    <a:pt x="309" y="85"/>
                  </a:lnTo>
                  <a:lnTo>
                    <a:pt x="315" y="86"/>
                  </a:lnTo>
                  <a:lnTo>
                    <a:pt x="320" y="87"/>
                  </a:lnTo>
                  <a:lnTo>
                    <a:pt x="324" y="89"/>
                  </a:lnTo>
                  <a:lnTo>
                    <a:pt x="329" y="90"/>
                  </a:lnTo>
                  <a:lnTo>
                    <a:pt x="333" y="92"/>
                  </a:lnTo>
                  <a:lnTo>
                    <a:pt x="339" y="93"/>
                  </a:lnTo>
                  <a:lnTo>
                    <a:pt x="343" y="95"/>
                  </a:lnTo>
                  <a:lnTo>
                    <a:pt x="349" y="96"/>
                  </a:lnTo>
                  <a:lnTo>
                    <a:pt x="354" y="98"/>
                  </a:lnTo>
                  <a:lnTo>
                    <a:pt x="359" y="100"/>
                  </a:lnTo>
                  <a:lnTo>
                    <a:pt x="363" y="101"/>
                  </a:lnTo>
                  <a:lnTo>
                    <a:pt x="368" y="103"/>
                  </a:lnTo>
                  <a:lnTo>
                    <a:pt x="373" y="104"/>
                  </a:lnTo>
                  <a:lnTo>
                    <a:pt x="378" y="105"/>
                  </a:lnTo>
                  <a:lnTo>
                    <a:pt x="383" y="106"/>
                  </a:lnTo>
                  <a:lnTo>
                    <a:pt x="387" y="107"/>
                  </a:lnTo>
                  <a:lnTo>
                    <a:pt x="392" y="110"/>
                  </a:lnTo>
                  <a:lnTo>
                    <a:pt x="397" y="111"/>
                  </a:lnTo>
                  <a:lnTo>
                    <a:pt x="402" y="113"/>
                  </a:lnTo>
                  <a:lnTo>
                    <a:pt x="407" y="114"/>
                  </a:lnTo>
                  <a:lnTo>
                    <a:pt x="412" y="116"/>
                  </a:lnTo>
                  <a:lnTo>
                    <a:pt x="417" y="117"/>
                  </a:lnTo>
                  <a:lnTo>
                    <a:pt x="422" y="119"/>
                  </a:lnTo>
                  <a:lnTo>
                    <a:pt x="427" y="121"/>
                  </a:lnTo>
                  <a:lnTo>
                    <a:pt x="431" y="122"/>
                  </a:lnTo>
                  <a:lnTo>
                    <a:pt x="435" y="123"/>
                  </a:lnTo>
                  <a:lnTo>
                    <a:pt x="440" y="124"/>
                  </a:lnTo>
                  <a:lnTo>
                    <a:pt x="445" y="126"/>
                  </a:lnTo>
                  <a:lnTo>
                    <a:pt x="451" y="128"/>
                  </a:lnTo>
                  <a:lnTo>
                    <a:pt x="456" y="130"/>
                  </a:lnTo>
                  <a:lnTo>
                    <a:pt x="461" y="131"/>
                  </a:lnTo>
                  <a:lnTo>
                    <a:pt x="466" y="132"/>
                  </a:lnTo>
                  <a:lnTo>
                    <a:pt x="471" y="134"/>
                  </a:lnTo>
                  <a:lnTo>
                    <a:pt x="475" y="135"/>
                  </a:lnTo>
                  <a:lnTo>
                    <a:pt x="480" y="137"/>
                  </a:lnTo>
                  <a:lnTo>
                    <a:pt x="485" y="137"/>
                  </a:lnTo>
                  <a:lnTo>
                    <a:pt x="489" y="140"/>
                  </a:lnTo>
                  <a:lnTo>
                    <a:pt x="494" y="141"/>
                  </a:lnTo>
                  <a:lnTo>
                    <a:pt x="499" y="142"/>
                  </a:lnTo>
                  <a:lnTo>
                    <a:pt x="504" y="144"/>
                  </a:lnTo>
                  <a:lnTo>
                    <a:pt x="508" y="145"/>
                  </a:lnTo>
                  <a:lnTo>
                    <a:pt x="513" y="147"/>
                  </a:lnTo>
                  <a:lnTo>
                    <a:pt x="518" y="148"/>
                  </a:lnTo>
                  <a:lnTo>
                    <a:pt x="523" y="149"/>
                  </a:lnTo>
                  <a:lnTo>
                    <a:pt x="527" y="152"/>
                  </a:lnTo>
                  <a:lnTo>
                    <a:pt x="533" y="152"/>
                  </a:lnTo>
                  <a:lnTo>
                    <a:pt x="539" y="154"/>
                  </a:lnTo>
                  <a:lnTo>
                    <a:pt x="542" y="155"/>
                  </a:lnTo>
                  <a:lnTo>
                    <a:pt x="547" y="157"/>
                  </a:lnTo>
                  <a:lnTo>
                    <a:pt x="551" y="158"/>
                  </a:lnTo>
                  <a:lnTo>
                    <a:pt x="556" y="160"/>
                  </a:lnTo>
                  <a:lnTo>
                    <a:pt x="562" y="162"/>
                  </a:lnTo>
                  <a:lnTo>
                    <a:pt x="566" y="163"/>
                  </a:lnTo>
                  <a:lnTo>
                    <a:pt x="572" y="165"/>
                  </a:lnTo>
                  <a:lnTo>
                    <a:pt x="577" y="166"/>
                  </a:lnTo>
                  <a:lnTo>
                    <a:pt x="582" y="168"/>
                  </a:lnTo>
                  <a:lnTo>
                    <a:pt x="586" y="169"/>
                  </a:lnTo>
                  <a:lnTo>
                    <a:pt x="591" y="171"/>
                  </a:lnTo>
                  <a:lnTo>
                    <a:pt x="595" y="173"/>
                  </a:lnTo>
                  <a:lnTo>
                    <a:pt x="600" y="173"/>
                  </a:lnTo>
                  <a:lnTo>
                    <a:pt x="605" y="175"/>
                  </a:lnTo>
                  <a:lnTo>
                    <a:pt x="610" y="176"/>
                  </a:lnTo>
                  <a:lnTo>
                    <a:pt x="615" y="178"/>
                  </a:lnTo>
                  <a:lnTo>
                    <a:pt x="620" y="179"/>
                  </a:lnTo>
                  <a:lnTo>
                    <a:pt x="625" y="182"/>
                  </a:lnTo>
                  <a:lnTo>
                    <a:pt x="629" y="182"/>
                  </a:lnTo>
                  <a:lnTo>
                    <a:pt x="638" y="185"/>
                  </a:lnTo>
                  <a:lnTo>
                    <a:pt x="644" y="188"/>
                  </a:lnTo>
                  <a:lnTo>
                    <a:pt x="649" y="190"/>
                  </a:lnTo>
                  <a:lnTo>
                    <a:pt x="653" y="193"/>
                  </a:lnTo>
                  <a:lnTo>
                    <a:pt x="656" y="195"/>
                  </a:lnTo>
                  <a:lnTo>
                    <a:pt x="657" y="198"/>
                  </a:lnTo>
                  <a:lnTo>
                    <a:pt x="657" y="201"/>
                  </a:lnTo>
                  <a:lnTo>
                    <a:pt x="657" y="203"/>
                  </a:lnTo>
                  <a:lnTo>
                    <a:pt x="655" y="204"/>
                  </a:lnTo>
                  <a:lnTo>
                    <a:pt x="653" y="205"/>
                  </a:lnTo>
                  <a:lnTo>
                    <a:pt x="650" y="206"/>
                  </a:lnTo>
                  <a:lnTo>
                    <a:pt x="647" y="207"/>
                  </a:lnTo>
                  <a:lnTo>
                    <a:pt x="642" y="207"/>
                  </a:lnTo>
                  <a:lnTo>
                    <a:pt x="636" y="207"/>
                  </a:lnTo>
                  <a:lnTo>
                    <a:pt x="630" y="205"/>
                  </a:lnTo>
                  <a:lnTo>
                    <a:pt x="623" y="205"/>
                  </a:lnTo>
                  <a:lnTo>
                    <a:pt x="0" y="4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0" name="Freeform 46"/>
            <p:cNvSpPr>
              <a:spLocks/>
            </p:cNvSpPr>
            <p:nvPr/>
          </p:nvSpPr>
          <p:spPr bwMode="auto">
            <a:xfrm>
              <a:off x="4043" y="3002"/>
              <a:ext cx="9" cy="15"/>
            </a:xfrm>
            <a:custGeom>
              <a:avLst/>
              <a:gdLst>
                <a:gd name="T0" fmla="*/ 5 w 9"/>
                <a:gd name="T1" fmla="*/ 1 h 15"/>
                <a:gd name="T2" fmla="*/ 7 w 9"/>
                <a:gd name="T3" fmla="*/ 2 h 15"/>
                <a:gd name="T4" fmla="*/ 8 w 9"/>
                <a:gd name="T5" fmla="*/ 2 h 15"/>
                <a:gd name="T6" fmla="*/ 7 w 9"/>
                <a:gd name="T7" fmla="*/ 3 h 15"/>
                <a:gd name="T8" fmla="*/ 4 w 9"/>
                <a:gd name="T9" fmla="*/ 13 h 15"/>
                <a:gd name="T10" fmla="*/ 4 w 9"/>
                <a:gd name="T11" fmla="*/ 14 h 15"/>
                <a:gd name="T12" fmla="*/ 3 w 9"/>
                <a:gd name="T13" fmla="*/ 14 h 15"/>
                <a:gd name="T14" fmla="*/ 1 w 9"/>
                <a:gd name="T15" fmla="*/ 14 h 15"/>
                <a:gd name="T16" fmla="*/ 0 w 9"/>
                <a:gd name="T17" fmla="*/ 13 h 15"/>
                <a:gd name="T18" fmla="*/ 0 w 9"/>
                <a:gd name="T19" fmla="*/ 12 h 15"/>
                <a:gd name="T20" fmla="*/ 3 w 9"/>
                <a:gd name="T21" fmla="*/ 1 h 15"/>
                <a:gd name="T22" fmla="*/ 5 w 9"/>
                <a:gd name="T23" fmla="*/ 0 h 15"/>
                <a:gd name="T24" fmla="*/ 5 w 9"/>
                <a:gd name="T25" fmla="*/ 1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5"/>
                <a:gd name="T41" fmla="*/ 9 w 9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5">
                  <a:moveTo>
                    <a:pt x="5" y="1"/>
                  </a:moveTo>
                  <a:lnTo>
                    <a:pt x="7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1" name="Freeform 47"/>
            <p:cNvSpPr>
              <a:spLocks/>
            </p:cNvSpPr>
            <p:nvPr/>
          </p:nvSpPr>
          <p:spPr bwMode="auto">
            <a:xfrm>
              <a:off x="4044" y="3004"/>
              <a:ext cx="14" cy="25"/>
            </a:xfrm>
            <a:custGeom>
              <a:avLst/>
              <a:gdLst>
                <a:gd name="T0" fmla="*/ 12 w 14"/>
                <a:gd name="T1" fmla="*/ 1 h 25"/>
                <a:gd name="T2" fmla="*/ 8 w 14"/>
                <a:gd name="T3" fmla="*/ 0 h 25"/>
                <a:gd name="T4" fmla="*/ 7 w 14"/>
                <a:gd name="T5" fmla="*/ 0 h 25"/>
                <a:gd name="T6" fmla="*/ 6 w 14"/>
                <a:gd name="T7" fmla="*/ 1 h 25"/>
                <a:gd name="T8" fmla="*/ 1 w 14"/>
                <a:gd name="T9" fmla="*/ 20 h 25"/>
                <a:gd name="T10" fmla="*/ 0 w 14"/>
                <a:gd name="T11" fmla="*/ 21 h 25"/>
                <a:gd name="T12" fmla="*/ 1 w 14"/>
                <a:gd name="T13" fmla="*/ 21 h 25"/>
                <a:gd name="T14" fmla="*/ 4 w 14"/>
                <a:gd name="T15" fmla="*/ 23 h 25"/>
                <a:gd name="T16" fmla="*/ 5 w 14"/>
                <a:gd name="T17" fmla="*/ 24 h 25"/>
                <a:gd name="T18" fmla="*/ 6 w 14"/>
                <a:gd name="T19" fmla="*/ 23 h 25"/>
                <a:gd name="T20" fmla="*/ 12 w 14"/>
                <a:gd name="T21" fmla="*/ 3 h 25"/>
                <a:gd name="T22" fmla="*/ 13 w 14"/>
                <a:gd name="T23" fmla="*/ 2 h 25"/>
                <a:gd name="T24" fmla="*/ 12 w 14"/>
                <a:gd name="T25" fmla="*/ 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5"/>
                <a:gd name="T41" fmla="*/ 14 w 14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5">
                  <a:moveTo>
                    <a:pt x="12" y="1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6" y="2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2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2" name="Freeform 48"/>
            <p:cNvSpPr>
              <a:spLocks/>
            </p:cNvSpPr>
            <p:nvPr/>
          </p:nvSpPr>
          <p:spPr bwMode="auto">
            <a:xfrm>
              <a:off x="3759" y="2902"/>
              <a:ext cx="64" cy="28"/>
            </a:xfrm>
            <a:custGeom>
              <a:avLst/>
              <a:gdLst>
                <a:gd name="T0" fmla="*/ 49 w 64"/>
                <a:gd name="T1" fmla="*/ 13 h 28"/>
                <a:gd name="T2" fmla="*/ 17 w 64"/>
                <a:gd name="T3" fmla="*/ 2 h 28"/>
                <a:gd name="T4" fmla="*/ 13 w 64"/>
                <a:gd name="T5" fmla="*/ 2 h 28"/>
                <a:gd name="T6" fmla="*/ 11 w 64"/>
                <a:gd name="T7" fmla="*/ 2 h 28"/>
                <a:gd name="T8" fmla="*/ 8 w 64"/>
                <a:gd name="T9" fmla="*/ 0 h 28"/>
                <a:gd name="T10" fmla="*/ 5 w 64"/>
                <a:gd name="T11" fmla="*/ 1 h 28"/>
                <a:gd name="T12" fmla="*/ 4 w 64"/>
                <a:gd name="T13" fmla="*/ 2 h 28"/>
                <a:gd name="T14" fmla="*/ 2 w 64"/>
                <a:gd name="T15" fmla="*/ 2 h 28"/>
                <a:gd name="T16" fmla="*/ 1 w 64"/>
                <a:gd name="T17" fmla="*/ 3 h 28"/>
                <a:gd name="T18" fmla="*/ 0 w 64"/>
                <a:gd name="T19" fmla="*/ 5 h 28"/>
                <a:gd name="T20" fmla="*/ 0 w 64"/>
                <a:gd name="T21" fmla="*/ 6 h 28"/>
                <a:gd name="T22" fmla="*/ 1 w 64"/>
                <a:gd name="T23" fmla="*/ 7 h 28"/>
                <a:gd name="T24" fmla="*/ 2 w 64"/>
                <a:gd name="T25" fmla="*/ 9 h 28"/>
                <a:gd name="T26" fmla="*/ 2 w 64"/>
                <a:gd name="T27" fmla="*/ 10 h 28"/>
                <a:gd name="T28" fmla="*/ 4 w 64"/>
                <a:gd name="T29" fmla="*/ 11 h 28"/>
                <a:gd name="T30" fmla="*/ 7 w 64"/>
                <a:gd name="T31" fmla="*/ 12 h 28"/>
                <a:gd name="T32" fmla="*/ 9 w 64"/>
                <a:gd name="T33" fmla="*/ 13 h 28"/>
                <a:gd name="T34" fmla="*/ 13 w 64"/>
                <a:gd name="T35" fmla="*/ 15 h 28"/>
                <a:gd name="T36" fmla="*/ 45 w 64"/>
                <a:gd name="T37" fmla="*/ 26 h 28"/>
                <a:gd name="T38" fmla="*/ 49 w 64"/>
                <a:gd name="T39" fmla="*/ 27 h 28"/>
                <a:gd name="T40" fmla="*/ 51 w 64"/>
                <a:gd name="T41" fmla="*/ 26 h 28"/>
                <a:gd name="T42" fmla="*/ 54 w 64"/>
                <a:gd name="T43" fmla="*/ 27 h 28"/>
                <a:gd name="T44" fmla="*/ 56 w 64"/>
                <a:gd name="T45" fmla="*/ 27 h 28"/>
                <a:gd name="T46" fmla="*/ 58 w 64"/>
                <a:gd name="T47" fmla="*/ 27 h 28"/>
                <a:gd name="T48" fmla="*/ 60 w 64"/>
                <a:gd name="T49" fmla="*/ 26 h 28"/>
                <a:gd name="T50" fmla="*/ 61 w 64"/>
                <a:gd name="T51" fmla="*/ 25 h 28"/>
                <a:gd name="T52" fmla="*/ 62 w 64"/>
                <a:gd name="T53" fmla="*/ 24 h 28"/>
                <a:gd name="T54" fmla="*/ 63 w 64"/>
                <a:gd name="T55" fmla="*/ 22 h 28"/>
                <a:gd name="T56" fmla="*/ 62 w 64"/>
                <a:gd name="T57" fmla="*/ 21 h 28"/>
                <a:gd name="T58" fmla="*/ 60 w 64"/>
                <a:gd name="T59" fmla="*/ 20 h 28"/>
                <a:gd name="T60" fmla="*/ 59 w 64"/>
                <a:gd name="T61" fmla="*/ 18 h 28"/>
                <a:gd name="T62" fmla="*/ 58 w 64"/>
                <a:gd name="T63" fmla="*/ 17 h 28"/>
                <a:gd name="T64" fmla="*/ 55 w 64"/>
                <a:gd name="T65" fmla="*/ 15 h 28"/>
                <a:gd name="T66" fmla="*/ 53 w 64"/>
                <a:gd name="T67" fmla="*/ 15 h 28"/>
                <a:gd name="T68" fmla="*/ 49 w 64"/>
                <a:gd name="T69" fmla="*/ 13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"/>
                <a:gd name="T106" fmla="*/ 0 h 28"/>
                <a:gd name="T107" fmla="*/ 64 w 64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" h="28">
                  <a:moveTo>
                    <a:pt x="49" y="13"/>
                  </a:moveTo>
                  <a:lnTo>
                    <a:pt x="17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13" y="15"/>
                  </a:lnTo>
                  <a:lnTo>
                    <a:pt x="45" y="26"/>
                  </a:lnTo>
                  <a:lnTo>
                    <a:pt x="49" y="27"/>
                  </a:lnTo>
                  <a:lnTo>
                    <a:pt x="51" y="26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60" y="26"/>
                  </a:lnTo>
                  <a:lnTo>
                    <a:pt x="61" y="25"/>
                  </a:lnTo>
                  <a:lnTo>
                    <a:pt x="62" y="24"/>
                  </a:lnTo>
                  <a:lnTo>
                    <a:pt x="63" y="22"/>
                  </a:lnTo>
                  <a:lnTo>
                    <a:pt x="62" y="21"/>
                  </a:lnTo>
                  <a:lnTo>
                    <a:pt x="60" y="20"/>
                  </a:lnTo>
                  <a:lnTo>
                    <a:pt x="59" y="18"/>
                  </a:lnTo>
                  <a:lnTo>
                    <a:pt x="58" y="17"/>
                  </a:lnTo>
                  <a:lnTo>
                    <a:pt x="55" y="15"/>
                  </a:lnTo>
                  <a:lnTo>
                    <a:pt x="53" y="15"/>
                  </a:lnTo>
                  <a:lnTo>
                    <a:pt x="49" y="13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3" name="Freeform 49"/>
            <p:cNvSpPr>
              <a:spLocks/>
            </p:cNvSpPr>
            <p:nvPr/>
          </p:nvSpPr>
          <p:spPr bwMode="auto">
            <a:xfrm>
              <a:off x="3757" y="2904"/>
              <a:ext cx="73" cy="39"/>
            </a:xfrm>
            <a:custGeom>
              <a:avLst/>
              <a:gdLst>
                <a:gd name="T0" fmla="*/ 59 w 73"/>
                <a:gd name="T1" fmla="*/ 14 h 39"/>
                <a:gd name="T2" fmla="*/ 21 w 73"/>
                <a:gd name="T3" fmla="*/ 1 h 39"/>
                <a:gd name="T4" fmla="*/ 17 w 73"/>
                <a:gd name="T5" fmla="*/ 1 h 39"/>
                <a:gd name="T6" fmla="*/ 14 w 73"/>
                <a:gd name="T7" fmla="*/ 0 h 39"/>
                <a:gd name="T8" fmla="*/ 10 w 73"/>
                <a:gd name="T9" fmla="*/ 0 h 39"/>
                <a:gd name="T10" fmla="*/ 8 w 73"/>
                <a:gd name="T11" fmla="*/ 1 h 39"/>
                <a:gd name="T12" fmla="*/ 6 w 73"/>
                <a:gd name="T13" fmla="*/ 2 h 39"/>
                <a:gd name="T14" fmla="*/ 3 w 73"/>
                <a:gd name="T15" fmla="*/ 3 h 39"/>
                <a:gd name="T16" fmla="*/ 2 w 73"/>
                <a:gd name="T17" fmla="*/ 5 h 39"/>
                <a:gd name="T18" fmla="*/ 0 w 73"/>
                <a:gd name="T19" fmla="*/ 7 h 39"/>
                <a:gd name="T20" fmla="*/ 0 w 73"/>
                <a:gd name="T21" fmla="*/ 9 h 39"/>
                <a:gd name="T22" fmla="*/ 0 w 73"/>
                <a:gd name="T23" fmla="*/ 11 h 39"/>
                <a:gd name="T24" fmla="*/ 2 w 73"/>
                <a:gd name="T25" fmla="*/ 15 h 39"/>
                <a:gd name="T26" fmla="*/ 3 w 73"/>
                <a:gd name="T27" fmla="*/ 17 h 39"/>
                <a:gd name="T28" fmla="*/ 4 w 73"/>
                <a:gd name="T29" fmla="*/ 19 h 39"/>
                <a:gd name="T30" fmla="*/ 7 w 73"/>
                <a:gd name="T31" fmla="*/ 20 h 39"/>
                <a:gd name="T32" fmla="*/ 10 w 73"/>
                <a:gd name="T33" fmla="*/ 22 h 39"/>
                <a:gd name="T34" fmla="*/ 14 w 73"/>
                <a:gd name="T35" fmla="*/ 24 h 39"/>
                <a:gd name="T36" fmla="*/ 52 w 73"/>
                <a:gd name="T37" fmla="*/ 36 h 39"/>
                <a:gd name="T38" fmla="*/ 56 w 73"/>
                <a:gd name="T39" fmla="*/ 38 h 39"/>
                <a:gd name="T40" fmla="*/ 59 w 73"/>
                <a:gd name="T41" fmla="*/ 37 h 39"/>
                <a:gd name="T42" fmla="*/ 61 w 73"/>
                <a:gd name="T43" fmla="*/ 37 h 39"/>
                <a:gd name="T44" fmla="*/ 63 w 73"/>
                <a:gd name="T45" fmla="*/ 36 h 39"/>
                <a:gd name="T46" fmla="*/ 66 w 73"/>
                <a:gd name="T47" fmla="*/ 35 h 39"/>
                <a:gd name="T48" fmla="*/ 69 w 73"/>
                <a:gd name="T49" fmla="*/ 34 h 39"/>
                <a:gd name="T50" fmla="*/ 71 w 73"/>
                <a:gd name="T51" fmla="*/ 33 h 39"/>
                <a:gd name="T52" fmla="*/ 71 w 73"/>
                <a:gd name="T53" fmla="*/ 31 h 39"/>
                <a:gd name="T54" fmla="*/ 72 w 73"/>
                <a:gd name="T55" fmla="*/ 28 h 39"/>
                <a:gd name="T56" fmla="*/ 71 w 73"/>
                <a:gd name="T57" fmla="*/ 25 h 39"/>
                <a:gd name="T58" fmla="*/ 71 w 73"/>
                <a:gd name="T59" fmla="*/ 23 h 39"/>
                <a:gd name="T60" fmla="*/ 69 w 73"/>
                <a:gd name="T61" fmla="*/ 20 h 39"/>
                <a:gd name="T62" fmla="*/ 67 w 73"/>
                <a:gd name="T63" fmla="*/ 18 h 39"/>
                <a:gd name="T64" fmla="*/ 66 w 73"/>
                <a:gd name="T65" fmla="*/ 16 h 39"/>
                <a:gd name="T66" fmla="*/ 63 w 73"/>
                <a:gd name="T67" fmla="*/ 16 h 39"/>
                <a:gd name="T68" fmla="*/ 59 w 73"/>
                <a:gd name="T69" fmla="*/ 14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39"/>
                <a:gd name="T107" fmla="*/ 73 w 73"/>
                <a:gd name="T108" fmla="*/ 39 h 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39">
                  <a:moveTo>
                    <a:pt x="59" y="14"/>
                  </a:moveTo>
                  <a:lnTo>
                    <a:pt x="21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52" y="36"/>
                  </a:lnTo>
                  <a:lnTo>
                    <a:pt x="56" y="38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3" y="36"/>
                  </a:lnTo>
                  <a:lnTo>
                    <a:pt x="66" y="35"/>
                  </a:lnTo>
                  <a:lnTo>
                    <a:pt x="69" y="34"/>
                  </a:lnTo>
                  <a:lnTo>
                    <a:pt x="71" y="33"/>
                  </a:lnTo>
                  <a:lnTo>
                    <a:pt x="71" y="31"/>
                  </a:lnTo>
                  <a:lnTo>
                    <a:pt x="72" y="28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69" y="20"/>
                  </a:lnTo>
                  <a:lnTo>
                    <a:pt x="67" y="18"/>
                  </a:lnTo>
                  <a:lnTo>
                    <a:pt x="66" y="16"/>
                  </a:lnTo>
                  <a:lnTo>
                    <a:pt x="63" y="16"/>
                  </a:lnTo>
                  <a:lnTo>
                    <a:pt x="59" y="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4" name="Freeform 50"/>
            <p:cNvSpPr>
              <a:spLocks/>
            </p:cNvSpPr>
            <p:nvPr/>
          </p:nvSpPr>
          <p:spPr bwMode="auto">
            <a:xfrm>
              <a:off x="2670" y="2518"/>
              <a:ext cx="333" cy="227"/>
            </a:xfrm>
            <a:custGeom>
              <a:avLst/>
              <a:gdLst>
                <a:gd name="T0" fmla="*/ 20 w 333"/>
                <a:gd name="T1" fmla="*/ 20 h 227"/>
                <a:gd name="T2" fmla="*/ 0 w 333"/>
                <a:gd name="T3" fmla="*/ 29 h 227"/>
                <a:gd name="T4" fmla="*/ 2 w 333"/>
                <a:gd name="T5" fmla="*/ 32 h 227"/>
                <a:gd name="T6" fmla="*/ 5 w 333"/>
                <a:gd name="T7" fmla="*/ 38 h 227"/>
                <a:gd name="T8" fmla="*/ 10 w 333"/>
                <a:gd name="T9" fmla="*/ 41 h 227"/>
                <a:gd name="T10" fmla="*/ 11 w 333"/>
                <a:gd name="T11" fmla="*/ 50 h 227"/>
                <a:gd name="T12" fmla="*/ 11 w 333"/>
                <a:gd name="T13" fmla="*/ 60 h 227"/>
                <a:gd name="T14" fmla="*/ 10 w 333"/>
                <a:gd name="T15" fmla="*/ 69 h 227"/>
                <a:gd name="T16" fmla="*/ 10 w 333"/>
                <a:gd name="T17" fmla="*/ 79 h 227"/>
                <a:gd name="T18" fmla="*/ 12 w 333"/>
                <a:gd name="T19" fmla="*/ 88 h 227"/>
                <a:gd name="T20" fmla="*/ 13 w 333"/>
                <a:gd name="T21" fmla="*/ 98 h 227"/>
                <a:gd name="T22" fmla="*/ 15 w 333"/>
                <a:gd name="T23" fmla="*/ 108 h 227"/>
                <a:gd name="T24" fmla="*/ 18 w 333"/>
                <a:gd name="T25" fmla="*/ 118 h 227"/>
                <a:gd name="T26" fmla="*/ 21 w 333"/>
                <a:gd name="T27" fmla="*/ 130 h 227"/>
                <a:gd name="T28" fmla="*/ 24 w 333"/>
                <a:gd name="T29" fmla="*/ 138 h 227"/>
                <a:gd name="T30" fmla="*/ 28 w 333"/>
                <a:gd name="T31" fmla="*/ 146 h 227"/>
                <a:gd name="T32" fmla="*/ 32 w 333"/>
                <a:gd name="T33" fmla="*/ 151 h 227"/>
                <a:gd name="T34" fmla="*/ 37 w 333"/>
                <a:gd name="T35" fmla="*/ 157 h 227"/>
                <a:gd name="T36" fmla="*/ 40 w 333"/>
                <a:gd name="T37" fmla="*/ 164 h 227"/>
                <a:gd name="T38" fmla="*/ 44 w 333"/>
                <a:gd name="T39" fmla="*/ 169 h 227"/>
                <a:gd name="T40" fmla="*/ 50 w 333"/>
                <a:gd name="T41" fmla="*/ 175 h 227"/>
                <a:gd name="T42" fmla="*/ 59 w 333"/>
                <a:gd name="T43" fmla="*/ 181 h 227"/>
                <a:gd name="T44" fmla="*/ 70 w 333"/>
                <a:gd name="T45" fmla="*/ 187 h 227"/>
                <a:gd name="T46" fmla="*/ 77 w 333"/>
                <a:gd name="T47" fmla="*/ 191 h 227"/>
                <a:gd name="T48" fmla="*/ 86 w 333"/>
                <a:gd name="T49" fmla="*/ 195 h 227"/>
                <a:gd name="T50" fmla="*/ 94 w 333"/>
                <a:gd name="T51" fmla="*/ 200 h 227"/>
                <a:gd name="T52" fmla="*/ 103 w 333"/>
                <a:gd name="T53" fmla="*/ 204 h 227"/>
                <a:gd name="T54" fmla="*/ 110 w 333"/>
                <a:gd name="T55" fmla="*/ 206 h 227"/>
                <a:gd name="T56" fmla="*/ 121 w 333"/>
                <a:gd name="T57" fmla="*/ 209 h 227"/>
                <a:gd name="T58" fmla="*/ 133 w 333"/>
                <a:gd name="T59" fmla="*/ 213 h 227"/>
                <a:gd name="T60" fmla="*/ 143 w 333"/>
                <a:gd name="T61" fmla="*/ 216 h 227"/>
                <a:gd name="T62" fmla="*/ 154 w 333"/>
                <a:gd name="T63" fmla="*/ 218 h 227"/>
                <a:gd name="T64" fmla="*/ 164 w 333"/>
                <a:gd name="T65" fmla="*/ 221 h 227"/>
                <a:gd name="T66" fmla="*/ 173 w 333"/>
                <a:gd name="T67" fmla="*/ 222 h 227"/>
                <a:gd name="T68" fmla="*/ 182 w 333"/>
                <a:gd name="T69" fmla="*/ 224 h 227"/>
                <a:gd name="T70" fmla="*/ 191 w 333"/>
                <a:gd name="T71" fmla="*/ 223 h 227"/>
                <a:gd name="T72" fmla="*/ 202 w 333"/>
                <a:gd name="T73" fmla="*/ 225 h 227"/>
                <a:gd name="T74" fmla="*/ 211 w 333"/>
                <a:gd name="T75" fmla="*/ 224 h 227"/>
                <a:gd name="T76" fmla="*/ 219 w 333"/>
                <a:gd name="T77" fmla="*/ 223 h 227"/>
                <a:gd name="T78" fmla="*/ 228 w 333"/>
                <a:gd name="T79" fmla="*/ 221 h 227"/>
                <a:gd name="T80" fmla="*/ 234 w 333"/>
                <a:gd name="T81" fmla="*/ 219 h 227"/>
                <a:gd name="T82" fmla="*/ 241 w 333"/>
                <a:gd name="T83" fmla="*/ 219 h 227"/>
                <a:gd name="T84" fmla="*/ 248 w 333"/>
                <a:gd name="T85" fmla="*/ 214 h 227"/>
                <a:gd name="T86" fmla="*/ 255 w 333"/>
                <a:gd name="T87" fmla="*/ 209 h 227"/>
                <a:gd name="T88" fmla="*/ 260 w 333"/>
                <a:gd name="T89" fmla="*/ 203 h 227"/>
                <a:gd name="T90" fmla="*/ 270 w 333"/>
                <a:gd name="T91" fmla="*/ 195 h 227"/>
                <a:gd name="T92" fmla="*/ 278 w 333"/>
                <a:gd name="T93" fmla="*/ 187 h 227"/>
                <a:gd name="T94" fmla="*/ 284 w 333"/>
                <a:gd name="T95" fmla="*/ 180 h 227"/>
                <a:gd name="T96" fmla="*/ 290 w 333"/>
                <a:gd name="T97" fmla="*/ 174 h 227"/>
                <a:gd name="T98" fmla="*/ 294 w 333"/>
                <a:gd name="T99" fmla="*/ 167 h 227"/>
                <a:gd name="T100" fmla="*/ 299 w 333"/>
                <a:gd name="T101" fmla="*/ 161 h 227"/>
                <a:gd name="T102" fmla="*/ 303 w 333"/>
                <a:gd name="T103" fmla="*/ 156 h 227"/>
                <a:gd name="T104" fmla="*/ 308 w 333"/>
                <a:gd name="T105" fmla="*/ 148 h 227"/>
                <a:gd name="T106" fmla="*/ 332 w 333"/>
                <a:gd name="T107" fmla="*/ 140 h 227"/>
                <a:gd name="T108" fmla="*/ 322 w 333"/>
                <a:gd name="T109" fmla="*/ 114 h 227"/>
                <a:gd name="T110" fmla="*/ 323 w 333"/>
                <a:gd name="T111" fmla="*/ 106 h 227"/>
                <a:gd name="T112" fmla="*/ 325 w 333"/>
                <a:gd name="T113" fmla="*/ 103 h 227"/>
                <a:gd name="T114" fmla="*/ 326 w 333"/>
                <a:gd name="T115" fmla="*/ 101 h 227"/>
                <a:gd name="T116" fmla="*/ 25 w 333"/>
                <a:gd name="T117" fmla="*/ 0 h 2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3"/>
                <a:gd name="T178" fmla="*/ 0 h 227"/>
                <a:gd name="T179" fmla="*/ 333 w 333"/>
                <a:gd name="T180" fmla="*/ 227 h 2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3" h="227">
                  <a:moveTo>
                    <a:pt x="25" y="0"/>
                  </a:moveTo>
                  <a:lnTo>
                    <a:pt x="20" y="20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3" y="35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11" y="50"/>
                  </a:lnTo>
                  <a:lnTo>
                    <a:pt x="11" y="55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0" y="69"/>
                  </a:lnTo>
                  <a:lnTo>
                    <a:pt x="11" y="74"/>
                  </a:lnTo>
                  <a:lnTo>
                    <a:pt x="10" y="79"/>
                  </a:lnTo>
                  <a:lnTo>
                    <a:pt x="11" y="84"/>
                  </a:lnTo>
                  <a:lnTo>
                    <a:pt x="12" y="88"/>
                  </a:lnTo>
                  <a:lnTo>
                    <a:pt x="12" y="94"/>
                  </a:lnTo>
                  <a:lnTo>
                    <a:pt x="13" y="98"/>
                  </a:lnTo>
                  <a:lnTo>
                    <a:pt x="14" y="103"/>
                  </a:lnTo>
                  <a:lnTo>
                    <a:pt x="15" y="108"/>
                  </a:lnTo>
                  <a:lnTo>
                    <a:pt x="17" y="112"/>
                  </a:lnTo>
                  <a:lnTo>
                    <a:pt x="18" y="118"/>
                  </a:lnTo>
                  <a:lnTo>
                    <a:pt x="19" y="126"/>
                  </a:lnTo>
                  <a:lnTo>
                    <a:pt x="21" y="130"/>
                  </a:lnTo>
                  <a:lnTo>
                    <a:pt x="23" y="133"/>
                  </a:lnTo>
                  <a:lnTo>
                    <a:pt x="24" y="138"/>
                  </a:lnTo>
                  <a:lnTo>
                    <a:pt x="26" y="141"/>
                  </a:lnTo>
                  <a:lnTo>
                    <a:pt x="28" y="146"/>
                  </a:lnTo>
                  <a:lnTo>
                    <a:pt x="30" y="150"/>
                  </a:lnTo>
                  <a:lnTo>
                    <a:pt x="32" y="151"/>
                  </a:lnTo>
                  <a:lnTo>
                    <a:pt x="35" y="154"/>
                  </a:lnTo>
                  <a:lnTo>
                    <a:pt x="37" y="157"/>
                  </a:lnTo>
                  <a:lnTo>
                    <a:pt x="38" y="161"/>
                  </a:lnTo>
                  <a:lnTo>
                    <a:pt x="40" y="164"/>
                  </a:lnTo>
                  <a:lnTo>
                    <a:pt x="43" y="167"/>
                  </a:lnTo>
                  <a:lnTo>
                    <a:pt x="44" y="169"/>
                  </a:lnTo>
                  <a:lnTo>
                    <a:pt x="48" y="172"/>
                  </a:lnTo>
                  <a:lnTo>
                    <a:pt x="50" y="175"/>
                  </a:lnTo>
                  <a:lnTo>
                    <a:pt x="53" y="178"/>
                  </a:lnTo>
                  <a:lnTo>
                    <a:pt x="59" y="181"/>
                  </a:lnTo>
                  <a:lnTo>
                    <a:pt x="65" y="182"/>
                  </a:lnTo>
                  <a:lnTo>
                    <a:pt x="70" y="187"/>
                  </a:lnTo>
                  <a:lnTo>
                    <a:pt x="73" y="189"/>
                  </a:lnTo>
                  <a:lnTo>
                    <a:pt x="77" y="191"/>
                  </a:lnTo>
                  <a:lnTo>
                    <a:pt x="81" y="193"/>
                  </a:lnTo>
                  <a:lnTo>
                    <a:pt x="86" y="195"/>
                  </a:lnTo>
                  <a:lnTo>
                    <a:pt x="91" y="197"/>
                  </a:lnTo>
                  <a:lnTo>
                    <a:pt x="94" y="200"/>
                  </a:lnTo>
                  <a:lnTo>
                    <a:pt x="98" y="201"/>
                  </a:lnTo>
                  <a:lnTo>
                    <a:pt x="103" y="204"/>
                  </a:lnTo>
                  <a:lnTo>
                    <a:pt x="107" y="205"/>
                  </a:lnTo>
                  <a:lnTo>
                    <a:pt x="110" y="206"/>
                  </a:lnTo>
                  <a:lnTo>
                    <a:pt x="116" y="208"/>
                  </a:lnTo>
                  <a:lnTo>
                    <a:pt x="121" y="209"/>
                  </a:lnTo>
                  <a:lnTo>
                    <a:pt x="127" y="212"/>
                  </a:lnTo>
                  <a:lnTo>
                    <a:pt x="133" y="213"/>
                  </a:lnTo>
                  <a:lnTo>
                    <a:pt x="139" y="215"/>
                  </a:lnTo>
                  <a:lnTo>
                    <a:pt x="143" y="216"/>
                  </a:lnTo>
                  <a:lnTo>
                    <a:pt x="147" y="218"/>
                  </a:lnTo>
                  <a:lnTo>
                    <a:pt x="154" y="218"/>
                  </a:lnTo>
                  <a:lnTo>
                    <a:pt x="158" y="219"/>
                  </a:lnTo>
                  <a:lnTo>
                    <a:pt x="164" y="221"/>
                  </a:lnTo>
                  <a:lnTo>
                    <a:pt x="169" y="221"/>
                  </a:lnTo>
                  <a:lnTo>
                    <a:pt x="173" y="222"/>
                  </a:lnTo>
                  <a:lnTo>
                    <a:pt x="177" y="223"/>
                  </a:lnTo>
                  <a:lnTo>
                    <a:pt x="182" y="224"/>
                  </a:lnTo>
                  <a:lnTo>
                    <a:pt x="187" y="224"/>
                  </a:lnTo>
                  <a:lnTo>
                    <a:pt x="191" y="223"/>
                  </a:lnTo>
                  <a:lnTo>
                    <a:pt x="196" y="226"/>
                  </a:lnTo>
                  <a:lnTo>
                    <a:pt x="202" y="225"/>
                  </a:lnTo>
                  <a:lnTo>
                    <a:pt x="207" y="225"/>
                  </a:lnTo>
                  <a:lnTo>
                    <a:pt x="211" y="224"/>
                  </a:lnTo>
                  <a:lnTo>
                    <a:pt x="215" y="222"/>
                  </a:lnTo>
                  <a:lnTo>
                    <a:pt x="219" y="223"/>
                  </a:lnTo>
                  <a:lnTo>
                    <a:pt x="224" y="222"/>
                  </a:lnTo>
                  <a:lnTo>
                    <a:pt x="228" y="221"/>
                  </a:lnTo>
                  <a:lnTo>
                    <a:pt x="230" y="220"/>
                  </a:lnTo>
                  <a:lnTo>
                    <a:pt x="234" y="219"/>
                  </a:lnTo>
                  <a:lnTo>
                    <a:pt x="237" y="218"/>
                  </a:lnTo>
                  <a:lnTo>
                    <a:pt x="241" y="219"/>
                  </a:lnTo>
                  <a:lnTo>
                    <a:pt x="244" y="216"/>
                  </a:lnTo>
                  <a:lnTo>
                    <a:pt x="248" y="214"/>
                  </a:lnTo>
                  <a:lnTo>
                    <a:pt x="252" y="211"/>
                  </a:lnTo>
                  <a:lnTo>
                    <a:pt x="255" y="209"/>
                  </a:lnTo>
                  <a:lnTo>
                    <a:pt x="257" y="207"/>
                  </a:lnTo>
                  <a:lnTo>
                    <a:pt x="260" y="203"/>
                  </a:lnTo>
                  <a:lnTo>
                    <a:pt x="265" y="200"/>
                  </a:lnTo>
                  <a:lnTo>
                    <a:pt x="270" y="195"/>
                  </a:lnTo>
                  <a:lnTo>
                    <a:pt x="275" y="191"/>
                  </a:lnTo>
                  <a:lnTo>
                    <a:pt x="278" y="187"/>
                  </a:lnTo>
                  <a:lnTo>
                    <a:pt x="281" y="184"/>
                  </a:lnTo>
                  <a:lnTo>
                    <a:pt x="284" y="180"/>
                  </a:lnTo>
                  <a:lnTo>
                    <a:pt x="287" y="176"/>
                  </a:lnTo>
                  <a:lnTo>
                    <a:pt x="290" y="174"/>
                  </a:lnTo>
                  <a:lnTo>
                    <a:pt x="292" y="170"/>
                  </a:lnTo>
                  <a:lnTo>
                    <a:pt x="294" y="167"/>
                  </a:lnTo>
                  <a:lnTo>
                    <a:pt x="296" y="165"/>
                  </a:lnTo>
                  <a:lnTo>
                    <a:pt x="299" y="161"/>
                  </a:lnTo>
                  <a:lnTo>
                    <a:pt x="302" y="157"/>
                  </a:lnTo>
                  <a:lnTo>
                    <a:pt x="303" y="156"/>
                  </a:lnTo>
                  <a:lnTo>
                    <a:pt x="304" y="153"/>
                  </a:lnTo>
                  <a:lnTo>
                    <a:pt x="308" y="148"/>
                  </a:lnTo>
                  <a:lnTo>
                    <a:pt x="311" y="144"/>
                  </a:lnTo>
                  <a:lnTo>
                    <a:pt x="332" y="140"/>
                  </a:lnTo>
                  <a:lnTo>
                    <a:pt x="319" y="122"/>
                  </a:lnTo>
                  <a:lnTo>
                    <a:pt x="322" y="114"/>
                  </a:lnTo>
                  <a:lnTo>
                    <a:pt x="323" y="109"/>
                  </a:lnTo>
                  <a:lnTo>
                    <a:pt x="323" y="106"/>
                  </a:lnTo>
                  <a:lnTo>
                    <a:pt x="325" y="104"/>
                  </a:lnTo>
                  <a:lnTo>
                    <a:pt x="325" y="103"/>
                  </a:lnTo>
                  <a:lnTo>
                    <a:pt x="325" y="102"/>
                  </a:lnTo>
                  <a:lnTo>
                    <a:pt x="326" y="101"/>
                  </a:lnTo>
                  <a:lnTo>
                    <a:pt x="326" y="99"/>
                  </a:lnTo>
                  <a:lnTo>
                    <a:pt x="25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5" name="Freeform 51"/>
            <p:cNvSpPr>
              <a:spLocks/>
            </p:cNvSpPr>
            <p:nvPr/>
          </p:nvSpPr>
          <p:spPr bwMode="auto">
            <a:xfrm>
              <a:off x="2669" y="2518"/>
              <a:ext cx="342" cy="237"/>
            </a:xfrm>
            <a:custGeom>
              <a:avLst/>
              <a:gdLst>
                <a:gd name="T0" fmla="*/ 21 w 342"/>
                <a:gd name="T1" fmla="*/ 21 h 237"/>
                <a:gd name="T2" fmla="*/ 0 w 342"/>
                <a:gd name="T3" fmla="*/ 31 h 237"/>
                <a:gd name="T4" fmla="*/ 2 w 342"/>
                <a:gd name="T5" fmla="*/ 34 h 237"/>
                <a:gd name="T6" fmla="*/ 6 w 342"/>
                <a:gd name="T7" fmla="*/ 40 h 237"/>
                <a:gd name="T8" fmla="*/ 9 w 342"/>
                <a:gd name="T9" fmla="*/ 44 h 237"/>
                <a:gd name="T10" fmla="*/ 12 w 342"/>
                <a:gd name="T11" fmla="*/ 53 h 237"/>
                <a:gd name="T12" fmla="*/ 12 w 342"/>
                <a:gd name="T13" fmla="*/ 63 h 237"/>
                <a:gd name="T14" fmla="*/ 11 w 342"/>
                <a:gd name="T15" fmla="*/ 73 h 237"/>
                <a:gd name="T16" fmla="*/ 11 w 342"/>
                <a:gd name="T17" fmla="*/ 84 h 237"/>
                <a:gd name="T18" fmla="*/ 12 w 342"/>
                <a:gd name="T19" fmla="*/ 94 h 237"/>
                <a:gd name="T20" fmla="*/ 13 w 342"/>
                <a:gd name="T21" fmla="*/ 104 h 237"/>
                <a:gd name="T22" fmla="*/ 15 w 342"/>
                <a:gd name="T23" fmla="*/ 114 h 237"/>
                <a:gd name="T24" fmla="*/ 18 w 342"/>
                <a:gd name="T25" fmla="*/ 125 h 237"/>
                <a:gd name="T26" fmla="*/ 21 w 342"/>
                <a:gd name="T27" fmla="*/ 138 h 237"/>
                <a:gd name="T28" fmla="*/ 25 w 342"/>
                <a:gd name="T29" fmla="*/ 146 h 237"/>
                <a:gd name="T30" fmla="*/ 29 w 342"/>
                <a:gd name="T31" fmla="*/ 153 h 237"/>
                <a:gd name="T32" fmla="*/ 33 w 342"/>
                <a:gd name="T33" fmla="*/ 160 h 237"/>
                <a:gd name="T34" fmla="*/ 37 w 342"/>
                <a:gd name="T35" fmla="*/ 166 h 237"/>
                <a:gd name="T36" fmla="*/ 40 w 342"/>
                <a:gd name="T37" fmla="*/ 174 h 237"/>
                <a:gd name="T38" fmla="*/ 45 w 342"/>
                <a:gd name="T39" fmla="*/ 179 h 237"/>
                <a:gd name="T40" fmla="*/ 51 w 342"/>
                <a:gd name="T41" fmla="*/ 185 h 237"/>
                <a:gd name="T42" fmla="*/ 60 w 342"/>
                <a:gd name="T43" fmla="*/ 191 h 237"/>
                <a:gd name="T44" fmla="*/ 71 w 342"/>
                <a:gd name="T45" fmla="*/ 198 h 237"/>
                <a:gd name="T46" fmla="*/ 79 w 342"/>
                <a:gd name="T47" fmla="*/ 202 h 237"/>
                <a:gd name="T48" fmla="*/ 88 w 342"/>
                <a:gd name="T49" fmla="*/ 206 h 237"/>
                <a:gd name="T50" fmla="*/ 96 w 342"/>
                <a:gd name="T51" fmla="*/ 211 h 237"/>
                <a:gd name="T52" fmla="*/ 105 w 342"/>
                <a:gd name="T53" fmla="*/ 215 h 237"/>
                <a:gd name="T54" fmla="*/ 113 w 342"/>
                <a:gd name="T55" fmla="*/ 217 h 237"/>
                <a:gd name="T56" fmla="*/ 124 w 342"/>
                <a:gd name="T57" fmla="*/ 221 h 237"/>
                <a:gd name="T58" fmla="*/ 136 w 342"/>
                <a:gd name="T59" fmla="*/ 224 h 237"/>
                <a:gd name="T60" fmla="*/ 147 w 342"/>
                <a:gd name="T61" fmla="*/ 227 h 237"/>
                <a:gd name="T62" fmla="*/ 157 w 342"/>
                <a:gd name="T63" fmla="*/ 229 h 237"/>
                <a:gd name="T64" fmla="*/ 167 w 342"/>
                <a:gd name="T65" fmla="*/ 233 h 237"/>
                <a:gd name="T66" fmla="*/ 177 w 342"/>
                <a:gd name="T67" fmla="*/ 234 h 237"/>
                <a:gd name="T68" fmla="*/ 186 w 342"/>
                <a:gd name="T69" fmla="*/ 236 h 237"/>
                <a:gd name="T70" fmla="*/ 196 w 342"/>
                <a:gd name="T71" fmla="*/ 236 h 237"/>
                <a:gd name="T72" fmla="*/ 206 w 342"/>
                <a:gd name="T73" fmla="*/ 236 h 237"/>
                <a:gd name="T74" fmla="*/ 216 w 342"/>
                <a:gd name="T75" fmla="*/ 235 h 237"/>
                <a:gd name="T76" fmla="*/ 225 w 342"/>
                <a:gd name="T77" fmla="*/ 234 h 237"/>
                <a:gd name="T78" fmla="*/ 233 w 342"/>
                <a:gd name="T79" fmla="*/ 233 h 237"/>
                <a:gd name="T80" fmla="*/ 240 w 342"/>
                <a:gd name="T81" fmla="*/ 231 h 237"/>
                <a:gd name="T82" fmla="*/ 247 w 342"/>
                <a:gd name="T83" fmla="*/ 227 h 237"/>
                <a:gd name="T84" fmla="*/ 255 w 342"/>
                <a:gd name="T85" fmla="*/ 224 h 237"/>
                <a:gd name="T86" fmla="*/ 262 w 342"/>
                <a:gd name="T87" fmla="*/ 219 h 237"/>
                <a:gd name="T88" fmla="*/ 269 w 342"/>
                <a:gd name="T89" fmla="*/ 213 h 237"/>
                <a:gd name="T90" fmla="*/ 277 w 342"/>
                <a:gd name="T91" fmla="*/ 203 h 237"/>
                <a:gd name="T92" fmla="*/ 285 w 342"/>
                <a:gd name="T93" fmla="*/ 194 h 237"/>
                <a:gd name="T94" fmla="*/ 292 w 342"/>
                <a:gd name="T95" fmla="*/ 188 h 237"/>
                <a:gd name="T96" fmla="*/ 298 w 342"/>
                <a:gd name="T97" fmla="*/ 181 h 237"/>
                <a:gd name="T98" fmla="*/ 301 w 342"/>
                <a:gd name="T99" fmla="*/ 175 h 237"/>
                <a:gd name="T100" fmla="*/ 307 w 342"/>
                <a:gd name="T101" fmla="*/ 168 h 237"/>
                <a:gd name="T102" fmla="*/ 311 w 342"/>
                <a:gd name="T103" fmla="*/ 161 h 237"/>
                <a:gd name="T104" fmla="*/ 317 w 342"/>
                <a:gd name="T105" fmla="*/ 154 h 237"/>
                <a:gd name="T106" fmla="*/ 341 w 342"/>
                <a:gd name="T107" fmla="*/ 145 h 237"/>
                <a:gd name="T108" fmla="*/ 331 w 342"/>
                <a:gd name="T109" fmla="*/ 118 h 237"/>
                <a:gd name="T110" fmla="*/ 334 w 342"/>
                <a:gd name="T111" fmla="*/ 109 h 237"/>
                <a:gd name="T112" fmla="*/ 335 w 342"/>
                <a:gd name="T113" fmla="*/ 106 h 237"/>
                <a:gd name="T114" fmla="*/ 337 w 342"/>
                <a:gd name="T115" fmla="*/ 104 h 237"/>
                <a:gd name="T116" fmla="*/ 26 w 342"/>
                <a:gd name="T117" fmla="*/ 0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2"/>
                <a:gd name="T178" fmla="*/ 0 h 237"/>
                <a:gd name="T179" fmla="*/ 342 w 342"/>
                <a:gd name="T180" fmla="*/ 237 h 2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2" h="237">
                  <a:moveTo>
                    <a:pt x="26" y="0"/>
                  </a:moveTo>
                  <a:lnTo>
                    <a:pt x="21" y="21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2" y="53"/>
                  </a:lnTo>
                  <a:lnTo>
                    <a:pt x="12" y="58"/>
                  </a:lnTo>
                  <a:lnTo>
                    <a:pt x="12" y="63"/>
                  </a:lnTo>
                  <a:lnTo>
                    <a:pt x="12" y="68"/>
                  </a:lnTo>
                  <a:lnTo>
                    <a:pt x="11" y="73"/>
                  </a:lnTo>
                  <a:lnTo>
                    <a:pt x="11" y="79"/>
                  </a:lnTo>
                  <a:lnTo>
                    <a:pt x="11" y="84"/>
                  </a:lnTo>
                  <a:lnTo>
                    <a:pt x="11" y="89"/>
                  </a:lnTo>
                  <a:lnTo>
                    <a:pt x="12" y="94"/>
                  </a:lnTo>
                  <a:lnTo>
                    <a:pt x="13" y="99"/>
                  </a:lnTo>
                  <a:lnTo>
                    <a:pt x="13" y="104"/>
                  </a:lnTo>
                  <a:lnTo>
                    <a:pt x="14" y="108"/>
                  </a:lnTo>
                  <a:lnTo>
                    <a:pt x="15" y="114"/>
                  </a:lnTo>
                  <a:lnTo>
                    <a:pt x="16" y="119"/>
                  </a:lnTo>
                  <a:lnTo>
                    <a:pt x="18" y="125"/>
                  </a:lnTo>
                  <a:lnTo>
                    <a:pt x="19" y="133"/>
                  </a:lnTo>
                  <a:lnTo>
                    <a:pt x="21" y="138"/>
                  </a:lnTo>
                  <a:lnTo>
                    <a:pt x="23" y="141"/>
                  </a:lnTo>
                  <a:lnTo>
                    <a:pt x="25" y="146"/>
                  </a:lnTo>
                  <a:lnTo>
                    <a:pt x="26" y="149"/>
                  </a:lnTo>
                  <a:lnTo>
                    <a:pt x="29" y="153"/>
                  </a:lnTo>
                  <a:lnTo>
                    <a:pt x="31" y="157"/>
                  </a:lnTo>
                  <a:lnTo>
                    <a:pt x="33" y="160"/>
                  </a:lnTo>
                  <a:lnTo>
                    <a:pt x="35" y="163"/>
                  </a:lnTo>
                  <a:lnTo>
                    <a:pt x="37" y="166"/>
                  </a:lnTo>
                  <a:lnTo>
                    <a:pt x="39" y="171"/>
                  </a:lnTo>
                  <a:lnTo>
                    <a:pt x="40" y="174"/>
                  </a:lnTo>
                  <a:lnTo>
                    <a:pt x="43" y="176"/>
                  </a:lnTo>
                  <a:lnTo>
                    <a:pt x="45" y="179"/>
                  </a:lnTo>
                  <a:lnTo>
                    <a:pt x="49" y="182"/>
                  </a:lnTo>
                  <a:lnTo>
                    <a:pt x="51" y="185"/>
                  </a:lnTo>
                  <a:lnTo>
                    <a:pt x="54" y="187"/>
                  </a:lnTo>
                  <a:lnTo>
                    <a:pt x="60" y="191"/>
                  </a:lnTo>
                  <a:lnTo>
                    <a:pt x="66" y="193"/>
                  </a:lnTo>
                  <a:lnTo>
                    <a:pt x="71" y="198"/>
                  </a:lnTo>
                  <a:lnTo>
                    <a:pt x="74" y="200"/>
                  </a:lnTo>
                  <a:lnTo>
                    <a:pt x="79" y="202"/>
                  </a:lnTo>
                  <a:lnTo>
                    <a:pt x="83" y="204"/>
                  </a:lnTo>
                  <a:lnTo>
                    <a:pt x="88" y="206"/>
                  </a:lnTo>
                  <a:lnTo>
                    <a:pt x="92" y="209"/>
                  </a:lnTo>
                  <a:lnTo>
                    <a:pt x="96" y="211"/>
                  </a:lnTo>
                  <a:lnTo>
                    <a:pt x="100" y="212"/>
                  </a:lnTo>
                  <a:lnTo>
                    <a:pt x="105" y="215"/>
                  </a:lnTo>
                  <a:lnTo>
                    <a:pt x="108" y="216"/>
                  </a:lnTo>
                  <a:lnTo>
                    <a:pt x="113" y="217"/>
                  </a:lnTo>
                  <a:lnTo>
                    <a:pt x="119" y="219"/>
                  </a:lnTo>
                  <a:lnTo>
                    <a:pt x="124" y="221"/>
                  </a:lnTo>
                  <a:lnTo>
                    <a:pt x="130" y="223"/>
                  </a:lnTo>
                  <a:lnTo>
                    <a:pt x="136" y="224"/>
                  </a:lnTo>
                  <a:lnTo>
                    <a:pt x="142" y="227"/>
                  </a:lnTo>
                  <a:lnTo>
                    <a:pt x="147" y="227"/>
                  </a:lnTo>
                  <a:lnTo>
                    <a:pt x="151" y="229"/>
                  </a:lnTo>
                  <a:lnTo>
                    <a:pt x="157" y="229"/>
                  </a:lnTo>
                  <a:lnTo>
                    <a:pt x="161" y="231"/>
                  </a:lnTo>
                  <a:lnTo>
                    <a:pt x="167" y="233"/>
                  </a:lnTo>
                  <a:lnTo>
                    <a:pt x="173" y="234"/>
                  </a:lnTo>
                  <a:lnTo>
                    <a:pt x="177" y="234"/>
                  </a:lnTo>
                  <a:lnTo>
                    <a:pt x="182" y="236"/>
                  </a:lnTo>
                  <a:lnTo>
                    <a:pt x="186" y="236"/>
                  </a:lnTo>
                  <a:lnTo>
                    <a:pt x="191" y="236"/>
                  </a:lnTo>
                  <a:lnTo>
                    <a:pt x="196" y="236"/>
                  </a:lnTo>
                  <a:lnTo>
                    <a:pt x="201" y="236"/>
                  </a:lnTo>
                  <a:lnTo>
                    <a:pt x="206" y="236"/>
                  </a:lnTo>
                  <a:lnTo>
                    <a:pt x="212" y="235"/>
                  </a:lnTo>
                  <a:lnTo>
                    <a:pt x="216" y="235"/>
                  </a:lnTo>
                  <a:lnTo>
                    <a:pt x="222" y="234"/>
                  </a:lnTo>
                  <a:lnTo>
                    <a:pt x="225" y="234"/>
                  </a:lnTo>
                  <a:lnTo>
                    <a:pt x="229" y="234"/>
                  </a:lnTo>
                  <a:lnTo>
                    <a:pt x="233" y="233"/>
                  </a:lnTo>
                  <a:lnTo>
                    <a:pt x="236" y="231"/>
                  </a:lnTo>
                  <a:lnTo>
                    <a:pt x="240" y="231"/>
                  </a:lnTo>
                  <a:lnTo>
                    <a:pt x="244" y="229"/>
                  </a:lnTo>
                  <a:lnTo>
                    <a:pt x="247" y="227"/>
                  </a:lnTo>
                  <a:lnTo>
                    <a:pt x="251" y="225"/>
                  </a:lnTo>
                  <a:lnTo>
                    <a:pt x="255" y="224"/>
                  </a:lnTo>
                  <a:lnTo>
                    <a:pt x="258" y="222"/>
                  </a:lnTo>
                  <a:lnTo>
                    <a:pt x="262" y="219"/>
                  </a:lnTo>
                  <a:lnTo>
                    <a:pt x="265" y="217"/>
                  </a:lnTo>
                  <a:lnTo>
                    <a:pt x="269" y="213"/>
                  </a:lnTo>
                  <a:lnTo>
                    <a:pt x="273" y="209"/>
                  </a:lnTo>
                  <a:lnTo>
                    <a:pt x="277" y="203"/>
                  </a:lnTo>
                  <a:lnTo>
                    <a:pt x="281" y="200"/>
                  </a:lnTo>
                  <a:lnTo>
                    <a:pt x="285" y="194"/>
                  </a:lnTo>
                  <a:lnTo>
                    <a:pt x="290" y="193"/>
                  </a:lnTo>
                  <a:lnTo>
                    <a:pt x="292" y="188"/>
                  </a:lnTo>
                  <a:lnTo>
                    <a:pt x="295" y="185"/>
                  </a:lnTo>
                  <a:lnTo>
                    <a:pt x="298" y="181"/>
                  </a:lnTo>
                  <a:lnTo>
                    <a:pt x="300" y="177"/>
                  </a:lnTo>
                  <a:lnTo>
                    <a:pt x="301" y="175"/>
                  </a:lnTo>
                  <a:lnTo>
                    <a:pt x="304" y="172"/>
                  </a:lnTo>
                  <a:lnTo>
                    <a:pt x="307" y="168"/>
                  </a:lnTo>
                  <a:lnTo>
                    <a:pt x="309" y="164"/>
                  </a:lnTo>
                  <a:lnTo>
                    <a:pt x="311" y="161"/>
                  </a:lnTo>
                  <a:lnTo>
                    <a:pt x="314" y="158"/>
                  </a:lnTo>
                  <a:lnTo>
                    <a:pt x="317" y="154"/>
                  </a:lnTo>
                  <a:lnTo>
                    <a:pt x="321" y="150"/>
                  </a:lnTo>
                  <a:lnTo>
                    <a:pt x="341" y="145"/>
                  </a:lnTo>
                  <a:lnTo>
                    <a:pt x="330" y="125"/>
                  </a:lnTo>
                  <a:lnTo>
                    <a:pt x="331" y="118"/>
                  </a:lnTo>
                  <a:lnTo>
                    <a:pt x="334" y="113"/>
                  </a:lnTo>
                  <a:lnTo>
                    <a:pt x="334" y="109"/>
                  </a:lnTo>
                  <a:lnTo>
                    <a:pt x="335" y="107"/>
                  </a:lnTo>
                  <a:lnTo>
                    <a:pt x="335" y="106"/>
                  </a:lnTo>
                  <a:lnTo>
                    <a:pt x="336" y="105"/>
                  </a:lnTo>
                  <a:lnTo>
                    <a:pt x="337" y="104"/>
                  </a:lnTo>
                  <a:lnTo>
                    <a:pt x="337" y="102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6" name="Freeform 52"/>
            <p:cNvSpPr>
              <a:spLocks/>
            </p:cNvSpPr>
            <p:nvPr/>
          </p:nvSpPr>
          <p:spPr bwMode="auto">
            <a:xfrm>
              <a:off x="2711" y="2431"/>
              <a:ext cx="282" cy="209"/>
            </a:xfrm>
            <a:custGeom>
              <a:avLst/>
              <a:gdLst>
                <a:gd name="T0" fmla="*/ 209 w 282"/>
                <a:gd name="T1" fmla="*/ 191 h 209"/>
                <a:gd name="T2" fmla="*/ 217 w 282"/>
                <a:gd name="T3" fmla="*/ 178 h 209"/>
                <a:gd name="T4" fmla="*/ 224 w 282"/>
                <a:gd name="T5" fmla="*/ 163 h 209"/>
                <a:gd name="T6" fmla="*/ 225 w 282"/>
                <a:gd name="T7" fmla="*/ 144 h 209"/>
                <a:gd name="T8" fmla="*/ 224 w 282"/>
                <a:gd name="T9" fmla="*/ 123 h 209"/>
                <a:gd name="T10" fmla="*/ 219 w 282"/>
                <a:gd name="T11" fmla="*/ 106 h 209"/>
                <a:gd name="T12" fmla="*/ 208 w 282"/>
                <a:gd name="T13" fmla="*/ 88 h 209"/>
                <a:gd name="T14" fmla="*/ 191 w 282"/>
                <a:gd name="T15" fmla="*/ 73 h 209"/>
                <a:gd name="T16" fmla="*/ 169 w 282"/>
                <a:gd name="T17" fmla="*/ 62 h 209"/>
                <a:gd name="T18" fmla="*/ 145 w 282"/>
                <a:gd name="T19" fmla="*/ 58 h 209"/>
                <a:gd name="T20" fmla="*/ 124 w 282"/>
                <a:gd name="T21" fmla="*/ 59 h 209"/>
                <a:gd name="T22" fmla="*/ 104 w 282"/>
                <a:gd name="T23" fmla="*/ 67 h 209"/>
                <a:gd name="T24" fmla="*/ 89 w 282"/>
                <a:gd name="T25" fmla="*/ 76 h 209"/>
                <a:gd name="T26" fmla="*/ 76 w 282"/>
                <a:gd name="T27" fmla="*/ 90 h 209"/>
                <a:gd name="T28" fmla="*/ 65 w 282"/>
                <a:gd name="T29" fmla="*/ 105 h 209"/>
                <a:gd name="T30" fmla="*/ 60 w 282"/>
                <a:gd name="T31" fmla="*/ 123 h 209"/>
                <a:gd name="T32" fmla="*/ 56 w 282"/>
                <a:gd name="T33" fmla="*/ 140 h 209"/>
                <a:gd name="T34" fmla="*/ 2 w 282"/>
                <a:gd name="T35" fmla="*/ 111 h 209"/>
                <a:gd name="T36" fmla="*/ 11 w 282"/>
                <a:gd name="T37" fmla="*/ 85 h 209"/>
                <a:gd name="T38" fmla="*/ 23 w 282"/>
                <a:gd name="T39" fmla="*/ 61 h 209"/>
                <a:gd name="T40" fmla="*/ 42 w 282"/>
                <a:gd name="T41" fmla="*/ 39 h 209"/>
                <a:gd name="T42" fmla="*/ 67 w 282"/>
                <a:gd name="T43" fmla="*/ 20 h 209"/>
                <a:gd name="T44" fmla="*/ 94 w 282"/>
                <a:gd name="T45" fmla="*/ 7 h 209"/>
                <a:gd name="T46" fmla="*/ 127 w 282"/>
                <a:gd name="T47" fmla="*/ 1 h 209"/>
                <a:gd name="T48" fmla="*/ 162 w 282"/>
                <a:gd name="T49" fmla="*/ 5 h 209"/>
                <a:gd name="T50" fmla="*/ 198 w 282"/>
                <a:gd name="T51" fmla="*/ 16 h 209"/>
                <a:gd name="T52" fmla="*/ 229 w 282"/>
                <a:gd name="T53" fmla="*/ 33 h 209"/>
                <a:gd name="T54" fmla="*/ 253 w 282"/>
                <a:gd name="T55" fmla="*/ 55 h 209"/>
                <a:gd name="T56" fmla="*/ 268 w 282"/>
                <a:gd name="T57" fmla="*/ 82 h 209"/>
                <a:gd name="T58" fmla="*/ 278 w 282"/>
                <a:gd name="T59" fmla="*/ 109 h 209"/>
                <a:gd name="T60" fmla="*/ 281 w 282"/>
                <a:gd name="T61" fmla="*/ 136 h 209"/>
                <a:gd name="T62" fmla="*/ 278 w 282"/>
                <a:gd name="T63" fmla="*/ 167 h 209"/>
                <a:gd name="T64" fmla="*/ 269 w 282"/>
                <a:gd name="T65" fmla="*/ 196 h 2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2"/>
                <a:gd name="T100" fmla="*/ 0 h 209"/>
                <a:gd name="T101" fmla="*/ 282 w 282"/>
                <a:gd name="T102" fmla="*/ 209 h 2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2" h="209">
                  <a:moveTo>
                    <a:pt x="263" y="208"/>
                  </a:moveTo>
                  <a:lnTo>
                    <a:pt x="209" y="191"/>
                  </a:lnTo>
                  <a:lnTo>
                    <a:pt x="213" y="186"/>
                  </a:lnTo>
                  <a:lnTo>
                    <a:pt x="217" y="178"/>
                  </a:lnTo>
                  <a:lnTo>
                    <a:pt x="221" y="171"/>
                  </a:lnTo>
                  <a:lnTo>
                    <a:pt x="224" y="163"/>
                  </a:lnTo>
                  <a:lnTo>
                    <a:pt x="226" y="153"/>
                  </a:lnTo>
                  <a:lnTo>
                    <a:pt x="225" y="144"/>
                  </a:lnTo>
                  <a:lnTo>
                    <a:pt x="225" y="133"/>
                  </a:lnTo>
                  <a:lnTo>
                    <a:pt x="224" y="123"/>
                  </a:lnTo>
                  <a:lnTo>
                    <a:pt x="222" y="114"/>
                  </a:lnTo>
                  <a:lnTo>
                    <a:pt x="219" y="106"/>
                  </a:lnTo>
                  <a:lnTo>
                    <a:pt x="213" y="96"/>
                  </a:lnTo>
                  <a:lnTo>
                    <a:pt x="208" y="88"/>
                  </a:lnTo>
                  <a:lnTo>
                    <a:pt x="200" y="80"/>
                  </a:lnTo>
                  <a:lnTo>
                    <a:pt x="191" y="73"/>
                  </a:lnTo>
                  <a:lnTo>
                    <a:pt x="182" y="67"/>
                  </a:lnTo>
                  <a:lnTo>
                    <a:pt x="169" y="62"/>
                  </a:lnTo>
                  <a:lnTo>
                    <a:pt x="156" y="59"/>
                  </a:lnTo>
                  <a:lnTo>
                    <a:pt x="145" y="58"/>
                  </a:lnTo>
                  <a:lnTo>
                    <a:pt x="134" y="57"/>
                  </a:lnTo>
                  <a:lnTo>
                    <a:pt x="124" y="59"/>
                  </a:lnTo>
                  <a:lnTo>
                    <a:pt x="114" y="61"/>
                  </a:lnTo>
                  <a:lnTo>
                    <a:pt x="104" y="67"/>
                  </a:lnTo>
                  <a:lnTo>
                    <a:pt x="97" y="70"/>
                  </a:lnTo>
                  <a:lnTo>
                    <a:pt x="89" y="76"/>
                  </a:lnTo>
                  <a:lnTo>
                    <a:pt x="81" y="83"/>
                  </a:lnTo>
                  <a:lnTo>
                    <a:pt x="76" y="90"/>
                  </a:lnTo>
                  <a:lnTo>
                    <a:pt x="70" y="97"/>
                  </a:lnTo>
                  <a:lnTo>
                    <a:pt x="65" y="105"/>
                  </a:lnTo>
                  <a:lnTo>
                    <a:pt x="62" y="114"/>
                  </a:lnTo>
                  <a:lnTo>
                    <a:pt x="60" y="123"/>
                  </a:lnTo>
                  <a:lnTo>
                    <a:pt x="58" y="132"/>
                  </a:lnTo>
                  <a:lnTo>
                    <a:pt x="56" y="140"/>
                  </a:lnTo>
                  <a:lnTo>
                    <a:pt x="0" y="122"/>
                  </a:lnTo>
                  <a:lnTo>
                    <a:pt x="2" y="111"/>
                  </a:lnTo>
                  <a:lnTo>
                    <a:pt x="6" y="97"/>
                  </a:lnTo>
                  <a:lnTo>
                    <a:pt x="11" y="85"/>
                  </a:lnTo>
                  <a:lnTo>
                    <a:pt x="16" y="73"/>
                  </a:lnTo>
                  <a:lnTo>
                    <a:pt x="23" y="61"/>
                  </a:lnTo>
                  <a:lnTo>
                    <a:pt x="32" y="49"/>
                  </a:lnTo>
                  <a:lnTo>
                    <a:pt x="42" y="39"/>
                  </a:lnTo>
                  <a:lnTo>
                    <a:pt x="54" y="29"/>
                  </a:lnTo>
                  <a:lnTo>
                    <a:pt x="67" y="20"/>
                  </a:lnTo>
                  <a:lnTo>
                    <a:pt x="79" y="14"/>
                  </a:lnTo>
                  <a:lnTo>
                    <a:pt x="94" y="7"/>
                  </a:lnTo>
                  <a:lnTo>
                    <a:pt x="111" y="3"/>
                  </a:lnTo>
                  <a:lnTo>
                    <a:pt x="127" y="1"/>
                  </a:lnTo>
                  <a:lnTo>
                    <a:pt x="144" y="0"/>
                  </a:lnTo>
                  <a:lnTo>
                    <a:pt x="162" y="5"/>
                  </a:lnTo>
                  <a:lnTo>
                    <a:pt x="181" y="10"/>
                  </a:lnTo>
                  <a:lnTo>
                    <a:pt x="198" y="16"/>
                  </a:lnTo>
                  <a:lnTo>
                    <a:pt x="215" y="24"/>
                  </a:lnTo>
                  <a:lnTo>
                    <a:pt x="229" y="33"/>
                  </a:lnTo>
                  <a:lnTo>
                    <a:pt x="241" y="43"/>
                  </a:lnTo>
                  <a:lnTo>
                    <a:pt x="253" y="55"/>
                  </a:lnTo>
                  <a:lnTo>
                    <a:pt x="262" y="67"/>
                  </a:lnTo>
                  <a:lnTo>
                    <a:pt x="268" y="82"/>
                  </a:lnTo>
                  <a:lnTo>
                    <a:pt x="274" y="94"/>
                  </a:lnTo>
                  <a:lnTo>
                    <a:pt x="278" y="109"/>
                  </a:lnTo>
                  <a:lnTo>
                    <a:pt x="280" y="123"/>
                  </a:lnTo>
                  <a:lnTo>
                    <a:pt x="281" y="136"/>
                  </a:lnTo>
                  <a:lnTo>
                    <a:pt x="280" y="151"/>
                  </a:lnTo>
                  <a:lnTo>
                    <a:pt x="278" y="167"/>
                  </a:lnTo>
                  <a:lnTo>
                    <a:pt x="273" y="180"/>
                  </a:lnTo>
                  <a:lnTo>
                    <a:pt x="269" y="196"/>
                  </a:lnTo>
                  <a:lnTo>
                    <a:pt x="263" y="20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7" name="Freeform 53"/>
            <p:cNvSpPr>
              <a:spLocks/>
            </p:cNvSpPr>
            <p:nvPr/>
          </p:nvSpPr>
          <p:spPr bwMode="auto">
            <a:xfrm>
              <a:off x="2777" y="2493"/>
              <a:ext cx="144" cy="143"/>
            </a:xfrm>
            <a:custGeom>
              <a:avLst/>
              <a:gdLst>
                <a:gd name="T0" fmla="*/ 57 w 144"/>
                <a:gd name="T1" fmla="*/ 140 h 143"/>
                <a:gd name="T2" fmla="*/ 72 w 144"/>
                <a:gd name="T3" fmla="*/ 142 h 143"/>
                <a:gd name="T4" fmla="*/ 85 w 144"/>
                <a:gd name="T5" fmla="*/ 142 h 143"/>
                <a:gd name="T6" fmla="*/ 99 w 144"/>
                <a:gd name="T7" fmla="*/ 138 h 143"/>
                <a:gd name="T8" fmla="*/ 111 w 144"/>
                <a:gd name="T9" fmla="*/ 131 h 143"/>
                <a:gd name="T10" fmla="*/ 122 w 144"/>
                <a:gd name="T11" fmla="*/ 123 h 143"/>
                <a:gd name="T12" fmla="*/ 129 w 144"/>
                <a:gd name="T13" fmla="*/ 112 h 143"/>
                <a:gd name="T14" fmla="*/ 138 w 144"/>
                <a:gd name="T15" fmla="*/ 101 h 143"/>
                <a:gd name="T16" fmla="*/ 143 w 144"/>
                <a:gd name="T17" fmla="*/ 86 h 143"/>
                <a:gd name="T18" fmla="*/ 143 w 144"/>
                <a:gd name="T19" fmla="*/ 72 h 143"/>
                <a:gd name="T20" fmla="*/ 143 w 144"/>
                <a:gd name="T21" fmla="*/ 58 h 143"/>
                <a:gd name="T22" fmla="*/ 139 w 144"/>
                <a:gd name="T23" fmla="*/ 45 h 143"/>
                <a:gd name="T24" fmla="*/ 133 w 144"/>
                <a:gd name="T25" fmla="*/ 34 h 143"/>
                <a:gd name="T26" fmla="*/ 125 w 144"/>
                <a:gd name="T27" fmla="*/ 21 h 143"/>
                <a:gd name="T28" fmla="*/ 114 w 144"/>
                <a:gd name="T29" fmla="*/ 13 h 143"/>
                <a:gd name="T30" fmla="*/ 101 w 144"/>
                <a:gd name="T31" fmla="*/ 6 h 143"/>
                <a:gd name="T32" fmla="*/ 87 w 144"/>
                <a:gd name="T33" fmla="*/ 2 h 143"/>
                <a:gd name="T34" fmla="*/ 73 w 144"/>
                <a:gd name="T35" fmla="*/ 0 h 143"/>
                <a:gd name="T36" fmla="*/ 60 w 144"/>
                <a:gd name="T37" fmla="*/ 0 h 143"/>
                <a:gd name="T38" fmla="*/ 46 w 144"/>
                <a:gd name="T39" fmla="*/ 5 h 143"/>
                <a:gd name="T40" fmla="*/ 35 w 144"/>
                <a:gd name="T41" fmla="*/ 10 h 143"/>
                <a:gd name="T42" fmla="*/ 23 w 144"/>
                <a:gd name="T43" fmla="*/ 18 h 143"/>
                <a:gd name="T44" fmla="*/ 14 w 144"/>
                <a:gd name="T45" fmla="*/ 30 h 143"/>
                <a:gd name="T46" fmla="*/ 7 w 144"/>
                <a:gd name="T47" fmla="*/ 41 h 143"/>
                <a:gd name="T48" fmla="*/ 2 w 144"/>
                <a:gd name="T49" fmla="*/ 56 h 143"/>
                <a:gd name="T50" fmla="*/ 0 w 144"/>
                <a:gd name="T51" fmla="*/ 71 h 143"/>
                <a:gd name="T52" fmla="*/ 2 w 144"/>
                <a:gd name="T53" fmla="*/ 84 h 143"/>
                <a:gd name="T54" fmla="*/ 6 w 144"/>
                <a:gd name="T55" fmla="*/ 97 h 143"/>
                <a:gd name="T56" fmla="*/ 12 w 144"/>
                <a:gd name="T57" fmla="*/ 109 h 143"/>
                <a:gd name="T58" fmla="*/ 20 w 144"/>
                <a:gd name="T59" fmla="*/ 121 h 143"/>
                <a:gd name="T60" fmla="*/ 31 w 144"/>
                <a:gd name="T61" fmla="*/ 129 h 143"/>
                <a:gd name="T62" fmla="*/ 43 w 144"/>
                <a:gd name="T63" fmla="*/ 136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43"/>
                <a:gd name="T98" fmla="*/ 144 w 144"/>
                <a:gd name="T99" fmla="*/ 143 h 1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43">
                  <a:moveTo>
                    <a:pt x="50" y="139"/>
                  </a:moveTo>
                  <a:lnTo>
                    <a:pt x="57" y="140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8" y="142"/>
                  </a:lnTo>
                  <a:lnTo>
                    <a:pt x="85" y="142"/>
                  </a:lnTo>
                  <a:lnTo>
                    <a:pt x="92" y="139"/>
                  </a:lnTo>
                  <a:lnTo>
                    <a:pt x="99" y="138"/>
                  </a:lnTo>
                  <a:lnTo>
                    <a:pt x="105" y="134"/>
                  </a:lnTo>
                  <a:lnTo>
                    <a:pt x="111" y="131"/>
                  </a:lnTo>
                  <a:lnTo>
                    <a:pt x="117" y="127"/>
                  </a:lnTo>
                  <a:lnTo>
                    <a:pt x="122" y="123"/>
                  </a:lnTo>
                  <a:lnTo>
                    <a:pt x="126" y="118"/>
                  </a:lnTo>
                  <a:lnTo>
                    <a:pt x="129" y="112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0" y="94"/>
                  </a:lnTo>
                  <a:lnTo>
                    <a:pt x="143" y="86"/>
                  </a:lnTo>
                  <a:lnTo>
                    <a:pt x="143" y="79"/>
                  </a:lnTo>
                  <a:lnTo>
                    <a:pt x="143" y="72"/>
                  </a:lnTo>
                  <a:lnTo>
                    <a:pt x="143" y="65"/>
                  </a:lnTo>
                  <a:lnTo>
                    <a:pt x="143" y="58"/>
                  </a:lnTo>
                  <a:lnTo>
                    <a:pt x="142" y="52"/>
                  </a:lnTo>
                  <a:lnTo>
                    <a:pt x="139" y="45"/>
                  </a:lnTo>
                  <a:lnTo>
                    <a:pt x="137" y="39"/>
                  </a:lnTo>
                  <a:lnTo>
                    <a:pt x="133" y="34"/>
                  </a:lnTo>
                  <a:lnTo>
                    <a:pt x="129" y="27"/>
                  </a:lnTo>
                  <a:lnTo>
                    <a:pt x="125" y="21"/>
                  </a:lnTo>
                  <a:lnTo>
                    <a:pt x="119" y="18"/>
                  </a:lnTo>
                  <a:lnTo>
                    <a:pt x="114" y="13"/>
                  </a:lnTo>
                  <a:lnTo>
                    <a:pt x="108" y="10"/>
                  </a:lnTo>
                  <a:lnTo>
                    <a:pt x="101" y="6"/>
                  </a:lnTo>
                  <a:lnTo>
                    <a:pt x="95" y="3"/>
                  </a:lnTo>
                  <a:lnTo>
                    <a:pt x="87" y="2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0" y="8"/>
                  </a:lnTo>
                  <a:lnTo>
                    <a:pt x="35" y="10"/>
                  </a:lnTo>
                  <a:lnTo>
                    <a:pt x="28" y="15"/>
                  </a:lnTo>
                  <a:lnTo>
                    <a:pt x="23" y="18"/>
                  </a:lnTo>
                  <a:lnTo>
                    <a:pt x="18" y="25"/>
                  </a:lnTo>
                  <a:lnTo>
                    <a:pt x="14" y="30"/>
                  </a:lnTo>
                  <a:lnTo>
                    <a:pt x="10" y="36"/>
                  </a:lnTo>
                  <a:lnTo>
                    <a:pt x="7" y="41"/>
                  </a:lnTo>
                  <a:lnTo>
                    <a:pt x="4" y="49"/>
                  </a:lnTo>
                  <a:lnTo>
                    <a:pt x="2" y="56"/>
                  </a:lnTo>
                  <a:lnTo>
                    <a:pt x="1" y="64"/>
                  </a:lnTo>
                  <a:lnTo>
                    <a:pt x="0" y="71"/>
                  </a:lnTo>
                  <a:lnTo>
                    <a:pt x="1" y="79"/>
                  </a:lnTo>
                  <a:lnTo>
                    <a:pt x="2" y="84"/>
                  </a:lnTo>
                  <a:lnTo>
                    <a:pt x="3" y="91"/>
                  </a:lnTo>
                  <a:lnTo>
                    <a:pt x="6" y="97"/>
                  </a:lnTo>
                  <a:lnTo>
                    <a:pt x="8" y="103"/>
                  </a:lnTo>
                  <a:lnTo>
                    <a:pt x="12" y="109"/>
                  </a:lnTo>
                  <a:lnTo>
                    <a:pt x="16" y="115"/>
                  </a:lnTo>
                  <a:lnTo>
                    <a:pt x="20" y="121"/>
                  </a:lnTo>
                  <a:lnTo>
                    <a:pt x="26" y="124"/>
                  </a:lnTo>
                  <a:lnTo>
                    <a:pt x="31" y="129"/>
                  </a:lnTo>
                  <a:lnTo>
                    <a:pt x="36" y="132"/>
                  </a:lnTo>
                  <a:lnTo>
                    <a:pt x="43" y="136"/>
                  </a:lnTo>
                  <a:lnTo>
                    <a:pt x="50" y="13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8" name="Freeform 54"/>
            <p:cNvSpPr>
              <a:spLocks/>
            </p:cNvSpPr>
            <p:nvPr/>
          </p:nvSpPr>
          <p:spPr bwMode="auto">
            <a:xfrm>
              <a:off x="2776" y="2494"/>
              <a:ext cx="154" cy="154"/>
            </a:xfrm>
            <a:custGeom>
              <a:avLst/>
              <a:gdLst>
                <a:gd name="T0" fmla="*/ 53 w 154"/>
                <a:gd name="T1" fmla="*/ 149 h 154"/>
                <a:gd name="T2" fmla="*/ 68 w 154"/>
                <a:gd name="T3" fmla="*/ 152 h 154"/>
                <a:gd name="T4" fmla="*/ 82 w 154"/>
                <a:gd name="T5" fmla="*/ 151 h 154"/>
                <a:gd name="T6" fmla="*/ 98 w 154"/>
                <a:gd name="T7" fmla="*/ 149 h 154"/>
                <a:gd name="T8" fmla="*/ 111 w 154"/>
                <a:gd name="T9" fmla="*/ 145 h 154"/>
                <a:gd name="T10" fmla="*/ 123 w 154"/>
                <a:gd name="T11" fmla="*/ 137 h 154"/>
                <a:gd name="T12" fmla="*/ 134 w 154"/>
                <a:gd name="T13" fmla="*/ 126 h 154"/>
                <a:gd name="T14" fmla="*/ 143 w 154"/>
                <a:gd name="T15" fmla="*/ 113 h 154"/>
                <a:gd name="T16" fmla="*/ 149 w 154"/>
                <a:gd name="T17" fmla="*/ 101 h 154"/>
                <a:gd name="T18" fmla="*/ 153 w 154"/>
                <a:gd name="T19" fmla="*/ 85 h 154"/>
                <a:gd name="T20" fmla="*/ 153 w 154"/>
                <a:gd name="T21" fmla="*/ 70 h 154"/>
                <a:gd name="T22" fmla="*/ 150 w 154"/>
                <a:gd name="T23" fmla="*/ 56 h 154"/>
                <a:gd name="T24" fmla="*/ 145 w 154"/>
                <a:gd name="T25" fmla="*/ 42 h 154"/>
                <a:gd name="T26" fmla="*/ 137 w 154"/>
                <a:gd name="T27" fmla="*/ 29 h 154"/>
                <a:gd name="T28" fmla="*/ 126 w 154"/>
                <a:gd name="T29" fmla="*/ 18 h 154"/>
                <a:gd name="T30" fmla="*/ 115 w 154"/>
                <a:gd name="T31" fmla="*/ 10 h 154"/>
                <a:gd name="T32" fmla="*/ 100 w 154"/>
                <a:gd name="T33" fmla="*/ 4 h 154"/>
                <a:gd name="T34" fmla="*/ 85 w 154"/>
                <a:gd name="T35" fmla="*/ 0 h 154"/>
                <a:gd name="T36" fmla="*/ 71 w 154"/>
                <a:gd name="T37" fmla="*/ 0 h 154"/>
                <a:gd name="T38" fmla="*/ 55 w 154"/>
                <a:gd name="T39" fmla="*/ 3 h 154"/>
                <a:gd name="T40" fmla="*/ 41 w 154"/>
                <a:gd name="T41" fmla="*/ 8 h 154"/>
                <a:gd name="T42" fmla="*/ 30 w 154"/>
                <a:gd name="T43" fmla="*/ 16 h 154"/>
                <a:gd name="T44" fmla="*/ 19 w 154"/>
                <a:gd name="T45" fmla="*/ 27 h 154"/>
                <a:gd name="T46" fmla="*/ 10 w 154"/>
                <a:gd name="T47" fmla="*/ 39 h 154"/>
                <a:gd name="T48" fmla="*/ 4 w 154"/>
                <a:gd name="T49" fmla="*/ 53 h 154"/>
                <a:gd name="T50" fmla="*/ 0 w 154"/>
                <a:gd name="T51" fmla="*/ 69 h 154"/>
                <a:gd name="T52" fmla="*/ 0 w 154"/>
                <a:gd name="T53" fmla="*/ 84 h 154"/>
                <a:gd name="T54" fmla="*/ 3 w 154"/>
                <a:gd name="T55" fmla="*/ 98 h 154"/>
                <a:gd name="T56" fmla="*/ 7 w 154"/>
                <a:gd name="T57" fmla="*/ 111 h 154"/>
                <a:gd name="T58" fmla="*/ 16 w 154"/>
                <a:gd name="T59" fmla="*/ 122 h 154"/>
                <a:gd name="T60" fmla="*/ 27 w 154"/>
                <a:gd name="T61" fmla="*/ 133 h 154"/>
                <a:gd name="T62" fmla="*/ 38 w 154"/>
                <a:gd name="T63" fmla="*/ 142 h 154"/>
                <a:gd name="T64" fmla="*/ 53 w 154"/>
                <a:gd name="T65" fmla="*/ 149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"/>
                <a:gd name="T100" fmla="*/ 0 h 154"/>
                <a:gd name="T101" fmla="*/ 154 w 154"/>
                <a:gd name="T102" fmla="*/ 154 h 1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" h="154">
                  <a:moveTo>
                    <a:pt x="53" y="149"/>
                  </a:moveTo>
                  <a:lnTo>
                    <a:pt x="53" y="149"/>
                  </a:lnTo>
                  <a:lnTo>
                    <a:pt x="60" y="150"/>
                  </a:lnTo>
                  <a:lnTo>
                    <a:pt x="68" y="152"/>
                  </a:lnTo>
                  <a:lnTo>
                    <a:pt x="75" y="153"/>
                  </a:lnTo>
                  <a:lnTo>
                    <a:pt x="82" y="151"/>
                  </a:lnTo>
                  <a:lnTo>
                    <a:pt x="91" y="151"/>
                  </a:lnTo>
                  <a:lnTo>
                    <a:pt x="98" y="149"/>
                  </a:lnTo>
                  <a:lnTo>
                    <a:pt x="105" y="147"/>
                  </a:lnTo>
                  <a:lnTo>
                    <a:pt x="111" y="145"/>
                  </a:lnTo>
                  <a:lnTo>
                    <a:pt x="117" y="140"/>
                  </a:lnTo>
                  <a:lnTo>
                    <a:pt x="123" y="137"/>
                  </a:lnTo>
                  <a:lnTo>
                    <a:pt x="130" y="131"/>
                  </a:lnTo>
                  <a:lnTo>
                    <a:pt x="134" y="126"/>
                  </a:lnTo>
                  <a:lnTo>
                    <a:pt x="139" y="120"/>
                  </a:lnTo>
                  <a:lnTo>
                    <a:pt x="143" y="113"/>
                  </a:lnTo>
                  <a:lnTo>
                    <a:pt x="147" y="108"/>
                  </a:lnTo>
                  <a:lnTo>
                    <a:pt x="149" y="101"/>
                  </a:lnTo>
                  <a:lnTo>
                    <a:pt x="152" y="93"/>
                  </a:lnTo>
                  <a:lnTo>
                    <a:pt x="153" y="85"/>
                  </a:lnTo>
                  <a:lnTo>
                    <a:pt x="152" y="78"/>
                  </a:lnTo>
                  <a:lnTo>
                    <a:pt x="153" y="70"/>
                  </a:lnTo>
                  <a:lnTo>
                    <a:pt x="152" y="63"/>
                  </a:lnTo>
                  <a:lnTo>
                    <a:pt x="150" y="56"/>
                  </a:lnTo>
                  <a:lnTo>
                    <a:pt x="147" y="48"/>
                  </a:lnTo>
                  <a:lnTo>
                    <a:pt x="145" y="42"/>
                  </a:lnTo>
                  <a:lnTo>
                    <a:pt x="141" y="36"/>
                  </a:lnTo>
                  <a:lnTo>
                    <a:pt x="137" y="29"/>
                  </a:lnTo>
                  <a:lnTo>
                    <a:pt x="132" y="24"/>
                  </a:lnTo>
                  <a:lnTo>
                    <a:pt x="126" y="18"/>
                  </a:lnTo>
                  <a:lnTo>
                    <a:pt x="120" y="15"/>
                  </a:lnTo>
                  <a:lnTo>
                    <a:pt x="115" y="10"/>
                  </a:lnTo>
                  <a:lnTo>
                    <a:pt x="107" y="6"/>
                  </a:lnTo>
                  <a:lnTo>
                    <a:pt x="100" y="4"/>
                  </a:lnTo>
                  <a:lnTo>
                    <a:pt x="93" y="2"/>
                  </a:lnTo>
                  <a:lnTo>
                    <a:pt x="85" y="0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2" y="1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1" y="8"/>
                  </a:lnTo>
                  <a:lnTo>
                    <a:pt x="35" y="11"/>
                  </a:lnTo>
                  <a:lnTo>
                    <a:pt x="30" y="16"/>
                  </a:lnTo>
                  <a:lnTo>
                    <a:pt x="23" y="20"/>
                  </a:lnTo>
                  <a:lnTo>
                    <a:pt x="19" y="27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6" y="45"/>
                  </a:lnTo>
                  <a:lnTo>
                    <a:pt x="4" y="53"/>
                  </a:lnTo>
                  <a:lnTo>
                    <a:pt x="1" y="60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0"/>
                  </a:lnTo>
                  <a:lnTo>
                    <a:pt x="3" y="98"/>
                  </a:lnTo>
                  <a:lnTo>
                    <a:pt x="5" y="103"/>
                  </a:lnTo>
                  <a:lnTo>
                    <a:pt x="7" y="111"/>
                  </a:lnTo>
                  <a:lnTo>
                    <a:pt x="12" y="118"/>
                  </a:lnTo>
                  <a:lnTo>
                    <a:pt x="16" y="122"/>
                  </a:lnTo>
                  <a:lnTo>
                    <a:pt x="21" y="128"/>
                  </a:lnTo>
                  <a:lnTo>
                    <a:pt x="27" y="133"/>
                  </a:lnTo>
                  <a:lnTo>
                    <a:pt x="33" y="139"/>
                  </a:lnTo>
                  <a:lnTo>
                    <a:pt x="38" y="142"/>
                  </a:lnTo>
                  <a:lnTo>
                    <a:pt x="46" y="146"/>
                  </a:lnTo>
                  <a:lnTo>
                    <a:pt x="53" y="1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9" name="Freeform 55"/>
            <p:cNvSpPr>
              <a:spLocks/>
            </p:cNvSpPr>
            <p:nvPr/>
          </p:nvSpPr>
          <p:spPr bwMode="auto">
            <a:xfrm>
              <a:off x="2741" y="2602"/>
              <a:ext cx="168" cy="97"/>
            </a:xfrm>
            <a:custGeom>
              <a:avLst/>
              <a:gdLst>
                <a:gd name="T0" fmla="*/ 30 w 168"/>
                <a:gd name="T1" fmla="*/ 5 h 97"/>
                <a:gd name="T2" fmla="*/ 34 w 168"/>
                <a:gd name="T3" fmla="*/ 9 h 97"/>
                <a:gd name="T4" fmla="*/ 37 w 168"/>
                <a:gd name="T5" fmla="*/ 15 h 97"/>
                <a:gd name="T6" fmla="*/ 41 w 168"/>
                <a:gd name="T7" fmla="*/ 23 h 97"/>
                <a:gd name="T8" fmla="*/ 46 w 168"/>
                <a:gd name="T9" fmla="*/ 29 h 97"/>
                <a:gd name="T10" fmla="*/ 54 w 168"/>
                <a:gd name="T11" fmla="*/ 36 h 97"/>
                <a:gd name="T12" fmla="*/ 62 w 168"/>
                <a:gd name="T13" fmla="*/ 43 h 97"/>
                <a:gd name="T14" fmla="*/ 72 w 168"/>
                <a:gd name="T15" fmla="*/ 48 h 97"/>
                <a:gd name="T16" fmla="*/ 87 w 168"/>
                <a:gd name="T17" fmla="*/ 53 h 97"/>
                <a:gd name="T18" fmla="*/ 100 w 168"/>
                <a:gd name="T19" fmla="*/ 55 h 97"/>
                <a:gd name="T20" fmla="*/ 109 w 168"/>
                <a:gd name="T21" fmla="*/ 55 h 97"/>
                <a:gd name="T22" fmla="*/ 120 w 168"/>
                <a:gd name="T23" fmla="*/ 55 h 97"/>
                <a:gd name="T24" fmla="*/ 127 w 168"/>
                <a:gd name="T25" fmla="*/ 53 h 97"/>
                <a:gd name="T26" fmla="*/ 134 w 168"/>
                <a:gd name="T27" fmla="*/ 51 h 97"/>
                <a:gd name="T28" fmla="*/ 141 w 168"/>
                <a:gd name="T29" fmla="*/ 48 h 97"/>
                <a:gd name="T30" fmla="*/ 146 w 168"/>
                <a:gd name="T31" fmla="*/ 45 h 97"/>
                <a:gd name="T32" fmla="*/ 155 w 168"/>
                <a:gd name="T33" fmla="*/ 46 h 97"/>
                <a:gd name="T34" fmla="*/ 161 w 168"/>
                <a:gd name="T35" fmla="*/ 49 h 97"/>
                <a:gd name="T36" fmla="*/ 165 w 168"/>
                <a:gd name="T37" fmla="*/ 55 h 97"/>
                <a:gd name="T38" fmla="*/ 166 w 168"/>
                <a:gd name="T39" fmla="*/ 62 h 97"/>
                <a:gd name="T40" fmla="*/ 165 w 168"/>
                <a:gd name="T41" fmla="*/ 69 h 97"/>
                <a:gd name="T42" fmla="*/ 160 w 168"/>
                <a:gd name="T43" fmla="*/ 75 h 97"/>
                <a:gd name="T44" fmla="*/ 154 w 168"/>
                <a:gd name="T45" fmla="*/ 83 h 97"/>
                <a:gd name="T46" fmla="*/ 146 w 168"/>
                <a:gd name="T47" fmla="*/ 88 h 97"/>
                <a:gd name="T48" fmla="*/ 134 w 168"/>
                <a:gd name="T49" fmla="*/ 92 h 97"/>
                <a:gd name="T50" fmla="*/ 124 w 168"/>
                <a:gd name="T51" fmla="*/ 95 h 97"/>
                <a:gd name="T52" fmla="*/ 111 w 168"/>
                <a:gd name="T53" fmla="*/ 95 h 97"/>
                <a:gd name="T54" fmla="*/ 98 w 168"/>
                <a:gd name="T55" fmla="*/ 96 h 97"/>
                <a:gd name="T56" fmla="*/ 87 w 168"/>
                <a:gd name="T57" fmla="*/ 93 h 97"/>
                <a:gd name="T58" fmla="*/ 76 w 168"/>
                <a:gd name="T59" fmla="*/ 92 h 97"/>
                <a:gd name="T60" fmla="*/ 67 w 168"/>
                <a:gd name="T61" fmla="*/ 90 h 97"/>
                <a:gd name="T62" fmla="*/ 62 w 168"/>
                <a:gd name="T63" fmla="*/ 88 h 97"/>
                <a:gd name="T64" fmla="*/ 60 w 168"/>
                <a:gd name="T65" fmla="*/ 88 h 97"/>
                <a:gd name="T66" fmla="*/ 57 w 168"/>
                <a:gd name="T67" fmla="*/ 86 h 97"/>
                <a:gd name="T68" fmla="*/ 52 w 168"/>
                <a:gd name="T69" fmla="*/ 84 h 97"/>
                <a:gd name="T70" fmla="*/ 47 w 168"/>
                <a:gd name="T71" fmla="*/ 82 h 97"/>
                <a:gd name="T72" fmla="*/ 40 w 168"/>
                <a:gd name="T73" fmla="*/ 77 h 97"/>
                <a:gd name="T74" fmla="*/ 31 w 168"/>
                <a:gd name="T75" fmla="*/ 72 h 97"/>
                <a:gd name="T76" fmla="*/ 24 w 168"/>
                <a:gd name="T77" fmla="*/ 65 h 97"/>
                <a:gd name="T78" fmla="*/ 16 w 168"/>
                <a:gd name="T79" fmla="*/ 59 h 97"/>
                <a:gd name="T80" fmla="*/ 8 w 168"/>
                <a:gd name="T81" fmla="*/ 44 h 97"/>
                <a:gd name="T82" fmla="*/ 1 w 168"/>
                <a:gd name="T83" fmla="*/ 27 h 97"/>
                <a:gd name="T84" fmla="*/ 0 w 168"/>
                <a:gd name="T85" fmla="*/ 16 h 97"/>
                <a:gd name="T86" fmla="*/ 4 w 168"/>
                <a:gd name="T87" fmla="*/ 8 h 97"/>
                <a:gd name="T88" fmla="*/ 9 w 168"/>
                <a:gd name="T89" fmla="*/ 3 h 97"/>
                <a:gd name="T90" fmla="*/ 15 w 168"/>
                <a:gd name="T91" fmla="*/ 1 h 97"/>
                <a:gd name="T92" fmla="*/ 22 w 168"/>
                <a:gd name="T93" fmla="*/ 1 h 97"/>
                <a:gd name="T94" fmla="*/ 26 w 168"/>
                <a:gd name="T95" fmla="*/ 1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97"/>
                <a:gd name="T146" fmla="*/ 168 w 168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97">
                  <a:moveTo>
                    <a:pt x="27" y="1"/>
                  </a:moveTo>
                  <a:lnTo>
                    <a:pt x="30" y="5"/>
                  </a:lnTo>
                  <a:lnTo>
                    <a:pt x="31" y="7"/>
                  </a:lnTo>
                  <a:lnTo>
                    <a:pt x="34" y="9"/>
                  </a:lnTo>
                  <a:lnTo>
                    <a:pt x="35" y="12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41" y="23"/>
                  </a:lnTo>
                  <a:lnTo>
                    <a:pt x="43" y="26"/>
                  </a:lnTo>
                  <a:lnTo>
                    <a:pt x="46" y="29"/>
                  </a:lnTo>
                  <a:lnTo>
                    <a:pt x="50" y="33"/>
                  </a:lnTo>
                  <a:lnTo>
                    <a:pt x="54" y="36"/>
                  </a:lnTo>
                  <a:lnTo>
                    <a:pt x="57" y="39"/>
                  </a:lnTo>
                  <a:lnTo>
                    <a:pt x="62" y="43"/>
                  </a:lnTo>
                  <a:lnTo>
                    <a:pt x="66" y="45"/>
                  </a:lnTo>
                  <a:lnTo>
                    <a:pt x="72" y="48"/>
                  </a:ln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9" y="55"/>
                  </a:lnTo>
                  <a:lnTo>
                    <a:pt x="115" y="55"/>
                  </a:lnTo>
                  <a:lnTo>
                    <a:pt x="120" y="55"/>
                  </a:lnTo>
                  <a:lnTo>
                    <a:pt x="124" y="54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4" y="51"/>
                  </a:lnTo>
                  <a:lnTo>
                    <a:pt x="138" y="49"/>
                  </a:lnTo>
                  <a:lnTo>
                    <a:pt x="141" y="48"/>
                  </a:lnTo>
                  <a:lnTo>
                    <a:pt x="143" y="47"/>
                  </a:lnTo>
                  <a:lnTo>
                    <a:pt x="146" y="45"/>
                  </a:lnTo>
                  <a:lnTo>
                    <a:pt x="149" y="44"/>
                  </a:lnTo>
                  <a:lnTo>
                    <a:pt x="155" y="46"/>
                  </a:lnTo>
                  <a:lnTo>
                    <a:pt x="157" y="48"/>
                  </a:lnTo>
                  <a:lnTo>
                    <a:pt x="161" y="49"/>
                  </a:lnTo>
                  <a:lnTo>
                    <a:pt x="164" y="51"/>
                  </a:lnTo>
                  <a:lnTo>
                    <a:pt x="165" y="55"/>
                  </a:lnTo>
                  <a:lnTo>
                    <a:pt x="167" y="57"/>
                  </a:lnTo>
                  <a:lnTo>
                    <a:pt x="166" y="62"/>
                  </a:lnTo>
                  <a:lnTo>
                    <a:pt x="166" y="65"/>
                  </a:lnTo>
                  <a:lnTo>
                    <a:pt x="165" y="69"/>
                  </a:lnTo>
                  <a:lnTo>
                    <a:pt x="163" y="72"/>
                  </a:lnTo>
                  <a:lnTo>
                    <a:pt x="160" y="75"/>
                  </a:lnTo>
                  <a:lnTo>
                    <a:pt x="158" y="79"/>
                  </a:lnTo>
                  <a:lnTo>
                    <a:pt x="154" y="83"/>
                  </a:lnTo>
                  <a:lnTo>
                    <a:pt x="150" y="86"/>
                  </a:lnTo>
                  <a:lnTo>
                    <a:pt x="146" y="88"/>
                  </a:lnTo>
                  <a:lnTo>
                    <a:pt x="141" y="90"/>
                  </a:lnTo>
                  <a:lnTo>
                    <a:pt x="134" y="92"/>
                  </a:lnTo>
                  <a:lnTo>
                    <a:pt x="129" y="94"/>
                  </a:lnTo>
                  <a:lnTo>
                    <a:pt x="124" y="95"/>
                  </a:lnTo>
                  <a:lnTo>
                    <a:pt x="117" y="96"/>
                  </a:lnTo>
                  <a:lnTo>
                    <a:pt x="111" y="95"/>
                  </a:lnTo>
                  <a:lnTo>
                    <a:pt x="104" y="96"/>
                  </a:lnTo>
                  <a:lnTo>
                    <a:pt x="98" y="96"/>
                  </a:lnTo>
                  <a:lnTo>
                    <a:pt x="92" y="94"/>
                  </a:lnTo>
                  <a:lnTo>
                    <a:pt x="87" y="93"/>
                  </a:lnTo>
                  <a:lnTo>
                    <a:pt x="81" y="93"/>
                  </a:lnTo>
                  <a:lnTo>
                    <a:pt x="76" y="92"/>
                  </a:lnTo>
                  <a:lnTo>
                    <a:pt x="71" y="90"/>
                  </a:lnTo>
                  <a:lnTo>
                    <a:pt x="67" y="90"/>
                  </a:lnTo>
                  <a:lnTo>
                    <a:pt x="64" y="89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0" y="88"/>
                  </a:lnTo>
                  <a:lnTo>
                    <a:pt x="58" y="87"/>
                  </a:lnTo>
                  <a:lnTo>
                    <a:pt x="57" y="86"/>
                  </a:lnTo>
                  <a:lnTo>
                    <a:pt x="55" y="85"/>
                  </a:lnTo>
                  <a:lnTo>
                    <a:pt x="52" y="84"/>
                  </a:lnTo>
                  <a:lnTo>
                    <a:pt x="50" y="82"/>
                  </a:lnTo>
                  <a:lnTo>
                    <a:pt x="47" y="82"/>
                  </a:lnTo>
                  <a:lnTo>
                    <a:pt x="44" y="79"/>
                  </a:lnTo>
                  <a:lnTo>
                    <a:pt x="40" y="77"/>
                  </a:lnTo>
                  <a:lnTo>
                    <a:pt x="36" y="76"/>
                  </a:lnTo>
                  <a:lnTo>
                    <a:pt x="31" y="72"/>
                  </a:lnTo>
                  <a:lnTo>
                    <a:pt x="29" y="69"/>
                  </a:lnTo>
                  <a:lnTo>
                    <a:pt x="24" y="65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4" y="54"/>
                  </a:lnTo>
                  <a:lnTo>
                    <a:pt x="8" y="44"/>
                  </a:lnTo>
                  <a:lnTo>
                    <a:pt x="3" y="35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8"/>
                  </a:lnTo>
                  <a:lnTo>
                    <a:pt x="7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1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0" name="Freeform 56"/>
            <p:cNvSpPr>
              <a:spLocks/>
            </p:cNvSpPr>
            <p:nvPr/>
          </p:nvSpPr>
          <p:spPr bwMode="auto">
            <a:xfrm>
              <a:off x="2739" y="2603"/>
              <a:ext cx="179" cy="107"/>
            </a:xfrm>
            <a:custGeom>
              <a:avLst/>
              <a:gdLst>
                <a:gd name="T0" fmla="*/ 30 w 179"/>
                <a:gd name="T1" fmla="*/ 0 h 107"/>
                <a:gd name="T2" fmla="*/ 35 w 179"/>
                <a:gd name="T3" fmla="*/ 7 h 107"/>
                <a:gd name="T4" fmla="*/ 38 w 179"/>
                <a:gd name="T5" fmla="*/ 13 h 107"/>
                <a:gd name="T6" fmla="*/ 43 w 179"/>
                <a:gd name="T7" fmla="*/ 20 h 107"/>
                <a:gd name="T8" fmla="*/ 47 w 179"/>
                <a:gd name="T9" fmla="*/ 29 h 107"/>
                <a:gd name="T10" fmla="*/ 53 w 179"/>
                <a:gd name="T11" fmla="*/ 37 h 107"/>
                <a:gd name="T12" fmla="*/ 62 w 179"/>
                <a:gd name="T13" fmla="*/ 43 h 107"/>
                <a:gd name="T14" fmla="*/ 72 w 179"/>
                <a:gd name="T15" fmla="*/ 49 h 107"/>
                <a:gd name="T16" fmla="*/ 85 w 179"/>
                <a:gd name="T17" fmla="*/ 56 h 107"/>
                <a:gd name="T18" fmla="*/ 101 w 179"/>
                <a:gd name="T19" fmla="*/ 59 h 107"/>
                <a:gd name="T20" fmla="*/ 112 w 179"/>
                <a:gd name="T21" fmla="*/ 61 h 107"/>
                <a:gd name="T22" fmla="*/ 123 w 179"/>
                <a:gd name="T23" fmla="*/ 60 h 107"/>
                <a:gd name="T24" fmla="*/ 132 w 179"/>
                <a:gd name="T25" fmla="*/ 59 h 107"/>
                <a:gd name="T26" fmla="*/ 139 w 179"/>
                <a:gd name="T27" fmla="*/ 56 h 107"/>
                <a:gd name="T28" fmla="*/ 146 w 179"/>
                <a:gd name="T29" fmla="*/ 52 h 107"/>
                <a:gd name="T30" fmla="*/ 152 w 179"/>
                <a:gd name="T31" fmla="*/ 49 h 107"/>
                <a:gd name="T32" fmla="*/ 159 w 179"/>
                <a:gd name="T33" fmla="*/ 46 h 107"/>
                <a:gd name="T34" fmla="*/ 168 w 179"/>
                <a:gd name="T35" fmla="*/ 50 h 107"/>
                <a:gd name="T36" fmla="*/ 176 w 179"/>
                <a:gd name="T37" fmla="*/ 54 h 107"/>
                <a:gd name="T38" fmla="*/ 177 w 179"/>
                <a:gd name="T39" fmla="*/ 62 h 107"/>
                <a:gd name="T40" fmla="*/ 178 w 179"/>
                <a:gd name="T41" fmla="*/ 69 h 107"/>
                <a:gd name="T42" fmla="*/ 174 w 179"/>
                <a:gd name="T43" fmla="*/ 77 h 107"/>
                <a:gd name="T44" fmla="*/ 167 w 179"/>
                <a:gd name="T45" fmla="*/ 86 h 107"/>
                <a:gd name="T46" fmla="*/ 158 w 179"/>
                <a:gd name="T47" fmla="*/ 92 h 107"/>
                <a:gd name="T48" fmla="*/ 149 w 179"/>
                <a:gd name="T49" fmla="*/ 98 h 107"/>
                <a:gd name="T50" fmla="*/ 137 w 179"/>
                <a:gd name="T51" fmla="*/ 103 h 107"/>
                <a:gd name="T52" fmla="*/ 124 w 179"/>
                <a:gd name="T53" fmla="*/ 105 h 107"/>
                <a:gd name="T54" fmla="*/ 110 w 179"/>
                <a:gd name="T55" fmla="*/ 105 h 107"/>
                <a:gd name="T56" fmla="*/ 97 w 179"/>
                <a:gd name="T57" fmla="*/ 105 h 107"/>
                <a:gd name="T58" fmla="*/ 86 w 179"/>
                <a:gd name="T59" fmla="*/ 103 h 107"/>
                <a:gd name="T60" fmla="*/ 75 w 179"/>
                <a:gd name="T61" fmla="*/ 101 h 107"/>
                <a:gd name="T62" fmla="*/ 68 w 179"/>
                <a:gd name="T63" fmla="*/ 99 h 107"/>
                <a:gd name="T64" fmla="*/ 65 w 179"/>
                <a:gd name="T65" fmla="*/ 98 h 107"/>
                <a:gd name="T66" fmla="*/ 62 w 179"/>
                <a:gd name="T67" fmla="*/ 97 h 107"/>
                <a:gd name="T68" fmla="*/ 58 w 179"/>
                <a:gd name="T69" fmla="*/ 96 h 107"/>
                <a:gd name="T70" fmla="*/ 52 w 179"/>
                <a:gd name="T71" fmla="*/ 92 h 107"/>
                <a:gd name="T72" fmla="*/ 46 w 179"/>
                <a:gd name="T73" fmla="*/ 89 h 107"/>
                <a:gd name="T74" fmla="*/ 38 w 179"/>
                <a:gd name="T75" fmla="*/ 85 h 107"/>
                <a:gd name="T76" fmla="*/ 30 w 179"/>
                <a:gd name="T77" fmla="*/ 77 h 107"/>
                <a:gd name="T78" fmla="*/ 21 w 179"/>
                <a:gd name="T79" fmla="*/ 69 h 107"/>
                <a:gd name="T80" fmla="*/ 14 w 179"/>
                <a:gd name="T81" fmla="*/ 60 h 107"/>
                <a:gd name="T82" fmla="*/ 4 w 179"/>
                <a:gd name="T83" fmla="*/ 39 h 107"/>
                <a:gd name="T84" fmla="*/ 0 w 179"/>
                <a:gd name="T85" fmla="*/ 24 h 107"/>
                <a:gd name="T86" fmla="*/ 2 w 179"/>
                <a:gd name="T87" fmla="*/ 13 h 107"/>
                <a:gd name="T88" fmla="*/ 8 w 179"/>
                <a:gd name="T89" fmla="*/ 6 h 107"/>
                <a:gd name="T90" fmla="*/ 15 w 179"/>
                <a:gd name="T91" fmla="*/ 2 h 107"/>
                <a:gd name="T92" fmla="*/ 23 w 179"/>
                <a:gd name="T93" fmla="*/ 2 h 107"/>
                <a:gd name="T94" fmla="*/ 28 w 179"/>
                <a:gd name="T95" fmla="*/ 0 h 107"/>
                <a:gd name="T96" fmla="*/ 30 w 179"/>
                <a:gd name="T97" fmla="*/ 0 h 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107"/>
                <a:gd name="T149" fmla="*/ 179 w 179"/>
                <a:gd name="T150" fmla="*/ 107 h 1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107">
                  <a:moveTo>
                    <a:pt x="30" y="0"/>
                  </a:moveTo>
                  <a:lnTo>
                    <a:pt x="30" y="0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7" y="9"/>
                  </a:lnTo>
                  <a:lnTo>
                    <a:pt x="38" y="13"/>
                  </a:lnTo>
                  <a:lnTo>
                    <a:pt x="40" y="17"/>
                  </a:lnTo>
                  <a:lnTo>
                    <a:pt x="43" y="20"/>
                  </a:lnTo>
                  <a:lnTo>
                    <a:pt x="44" y="25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7"/>
                  </a:lnTo>
                  <a:lnTo>
                    <a:pt x="57" y="39"/>
                  </a:lnTo>
                  <a:lnTo>
                    <a:pt x="62" y="43"/>
                  </a:lnTo>
                  <a:lnTo>
                    <a:pt x="66" y="47"/>
                  </a:lnTo>
                  <a:lnTo>
                    <a:pt x="72" y="49"/>
                  </a:lnTo>
                  <a:lnTo>
                    <a:pt x="77" y="53"/>
                  </a:lnTo>
                  <a:lnTo>
                    <a:pt x="85" y="56"/>
                  </a:lnTo>
                  <a:lnTo>
                    <a:pt x="93" y="57"/>
                  </a:lnTo>
                  <a:lnTo>
                    <a:pt x="101" y="59"/>
                  </a:lnTo>
                  <a:lnTo>
                    <a:pt x="106" y="59"/>
                  </a:lnTo>
                  <a:lnTo>
                    <a:pt x="112" y="61"/>
                  </a:lnTo>
                  <a:lnTo>
                    <a:pt x="117" y="60"/>
                  </a:lnTo>
                  <a:lnTo>
                    <a:pt x="123" y="60"/>
                  </a:lnTo>
                  <a:lnTo>
                    <a:pt x="127" y="59"/>
                  </a:lnTo>
                  <a:lnTo>
                    <a:pt x="132" y="59"/>
                  </a:lnTo>
                  <a:lnTo>
                    <a:pt x="135" y="57"/>
                  </a:lnTo>
                  <a:lnTo>
                    <a:pt x="139" y="56"/>
                  </a:lnTo>
                  <a:lnTo>
                    <a:pt x="143" y="54"/>
                  </a:lnTo>
                  <a:lnTo>
                    <a:pt x="146" y="52"/>
                  </a:lnTo>
                  <a:lnTo>
                    <a:pt x="150" y="51"/>
                  </a:lnTo>
                  <a:lnTo>
                    <a:pt x="152" y="49"/>
                  </a:lnTo>
                  <a:lnTo>
                    <a:pt x="156" y="47"/>
                  </a:lnTo>
                  <a:lnTo>
                    <a:pt x="159" y="46"/>
                  </a:lnTo>
                  <a:lnTo>
                    <a:pt x="165" y="47"/>
                  </a:lnTo>
                  <a:lnTo>
                    <a:pt x="168" y="50"/>
                  </a:lnTo>
                  <a:lnTo>
                    <a:pt x="172" y="52"/>
                  </a:lnTo>
                  <a:lnTo>
                    <a:pt x="176" y="54"/>
                  </a:lnTo>
                  <a:lnTo>
                    <a:pt x="177" y="57"/>
                  </a:lnTo>
                  <a:lnTo>
                    <a:pt x="177" y="62"/>
                  </a:lnTo>
                  <a:lnTo>
                    <a:pt x="177" y="66"/>
                  </a:lnTo>
                  <a:lnTo>
                    <a:pt x="178" y="69"/>
                  </a:lnTo>
                  <a:lnTo>
                    <a:pt x="176" y="74"/>
                  </a:lnTo>
                  <a:lnTo>
                    <a:pt x="174" y="77"/>
                  </a:lnTo>
                  <a:lnTo>
                    <a:pt x="171" y="82"/>
                  </a:lnTo>
                  <a:lnTo>
                    <a:pt x="167" y="86"/>
                  </a:lnTo>
                  <a:lnTo>
                    <a:pt x="165" y="90"/>
                  </a:lnTo>
                  <a:lnTo>
                    <a:pt x="158" y="92"/>
                  </a:lnTo>
                  <a:lnTo>
                    <a:pt x="154" y="96"/>
                  </a:lnTo>
                  <a:lnTo>
                    <a:pt x="149" y="98"/>
                  </a:lnTo>
                  <a:lnTo>
                    <a:pt x="143" y="101"/>
                  </a:lnTo>
                  <a:lnTo>
                    <a:pt x="137" y="103"/>
                  </a:lnTo>
                  <a:lnTo>
                    <a:pt x="130" y="105"/>
                  </a:lnTo>
                  <a:lnTo>
                    <a:pt x="124" y="105"/>
                  </a:lnTo>
                  <a:lnTo>
                    <a:pt x="118" y="106"/>
                  </a:lnTo>
                  <a:lnTo>
                    <a:pt x="110" y="105"/>
                  </a:lnTo>
                  <a:lnTo>
                    <a:pt x="104" y="106"/>
                  </a:lnTo>
                  <a:lnTo>
                    <a:pt x="97" y="105"/>
                  </a:lnTo>
                  <a:lnTo>
                    <a:pt x="90" y="103"/>
                  </a:lnTo>
                  <a:lnTo>
                    <a:pt x="86" y="103"/>
                  </a:lnTo>
                  <a:lnTo>
                    <a:pt x="80" y="102"/>
                  </a:lnTo>
                  <a:lnTo>
                    <a:pt x="75" y="101"/>
                  </a:lnTo>
                  <a:lnTo>
                    <a:pt x="71" y="101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5" y="98"/>
                  </a:lnTo>
                  <a:lnTo>
                    <a:pt x="64" y="98"/>
                  </a:lnTo>
                  <a:lnTo>
                    <a:pt x="62" y="97"/>
                  </a:lnTo>
                  <a:lnTo>
                    <a:pt x="60" y="96"/>
                  </a:lnTo>
                  <a:lnTo>
                    <a:pt x="58" y="96"/>
                  </a:lnTo>
                  <a:lnTo>
                    <a:pt x="56" y="94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46" y="89"/>
                  </a:lnTo>
                  <a:lnTo>
                    <a:pt x="42" y="86"/>
                  </a:lnTo>
                  <a:lnTo>
                    <a:pt x="38" y="85"/>
                  </a:lnTo>
                  <a:lnTo>
                    <a:pt x="34" y="80"/>
                  </a:lnTo>
                  <a:lnTo>
                    <a:pt x="30" y="77"/>
                  </a:lnTo>
                  <a:lnTo>
                    <a:pt x="25" y="73"/>
                  </a:lnTo>
                  <a:lnTo>
                    <a:pt x="21" y="69"/>
                  </a:lnTo>
                  <a:lnTo>
                    <a:pt x="17" y="66"/>
                  </a:lnTo>
                  <a:lnTo>
                    <a:pt x="14" y="60"/>
                  </a:lnTo>
                  <a:lnTo>
                    <a:pt x="8" y="49"/>
                  </a:lnTo>
                  <a:lnTo>
                    <a:pt x="4" y="39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1" name="Freeform 57"/>
            <p:cNvSpPr>
              <a:spLocks/>
            </p:cNvSpPr>
            <p:nvPr/>
          </p:nvSpPr>
          <p:spPr bwMode="auto">
            <a:xfrm>
              <a:off x="2783" y="2496"/>
              <a:ext cx="84" cy="130"/>
            </a:xfrm>
            <a:custGeom>
              <a:avLst/>
              <a:gdLst>
                <a:gd name="T0" fmla="*/ 63 w 84"/>
                <a:gd name="T1" fmla="*/ 67 h 130"/>
                <a:gd name="T2" fmla="*/ 43 w 84"/>
                <a:gd name="T3" fmla="*/ 129 h 130"/>
                <a:gd name="T4" fmla="*/ 37 w 84"/>
                <a:gd name="T5" fmla="*/ 127 h 130"/>
                <a:gd name="T6" fmla="*/ 30 w 84"/>
                <a:gd name="T7" fmla="*/ 124 h 130"/>
                <a:gd name="T8" fmla="*/ 26 w 84"/>
                <a:gd name="T9" fmla="*/ 120 h 130"/>
                <a:gd name="T10" fmla="*/ 22 w 84"/>
                <a:gd name="T11" fmla="*/ 117 h 130"/>
                <a:gd name="T12" fmla="*/ 16 w 84"/>
                <a:gd name="T13" fmla="*/ 113 h 130"/>
                <a:gd name="T14" fmla="*/ 13 w 84"/>
                <a:gd name="T15" fmla="*/ 108 h 130"/>
                <a:gd name="T16" fmla="*/ 9 w 84"/>
                <a:gd name="T17" fmla="*/ 102 h 130"/>
                <a:gd name="T18" fmla="*/ 7 w 84"/>
                <a:gd name="T19" fmla="*/ 97 h 130"/>
                <a:gd name="T20" fmla="*/ 4 w 84"/>
                <a:gd name="T21" fmla="*/ 93 h 130"/>
                <a:gd name="T22" fmla="*/ 2 w 84"/>
                <a:gd name="T23" fmla="*/ 86 h 130"/>
                <a:gd name="T24" fmla="*/ 1 w 84"/>
                <a:gd name="T25" fmla="*/ 79 h 130"/>
                <a:gd name="T26" fmla="*/ 1 w 84"/>
                <a:gd name="T27" fmla="*/ 74 h 130"/>
                <a:gd name="T28" fmla="*/ 0 w 84"/>
                <a:gd name="T29" fmla="*/ 67 h 130"/>
                <a:gd name="T30" fmla="*/ 1 w 84"/>
                <a:gd name="T31" fmla="*/ 61 h 130"/>
                <a:gd name="T32" fmla="*/ 2 w 84"/>
                <a:gd name="T33" fmla="*/ 54 h 130"/>
                <a:gd name="T34" fmla="*/ 3 w 84"/>
                <a:gd name="T35" fmla="*/ 46 h 130"/>
                <a:gd name="T36" fmla="*/ 6 w 84"/>
                <a:gd name="T37" fmla="*/ 41 h 130"/>
                <a:gd name="T38" fmla="*/ 9 w 84"/>
                <a:gd name="T39" fmla="*/ 36 h 130"/>
                <a:gd name="T40" fmla="*/ 13 w 84"/>
                <a:gd name="T41" fmla="*/ 29 h 130"/>
                <a:gd name="T42" fmla="*/ 16 w 84"/>
                <a:gd name="T43" fmla="*/ 24 h 130"/>
                <a:gd name="T44" fmla="*/ 21 w 84"/>
                <a:gd name="T45" fmla="*/ 19 h 130"/>
                <a:gd name="T46" fmla="*/ 25 w 84"/>
                <a:gd name="T47" fmla="*/ 15 h 130"/>
                <a:gd name="T48" fmla="*/ 30 w 84"/>
                <a:gd name="T49" fmla="*/ 11 h 130"/>
                <a:gd name="T50" fmla="*/ 35 w 84"/>
                <a:gd name="T51" fmla="*/ 9 h 130"/>
                <a:gd name="T52" fmla="*/ 41 w 84"/>
                <a:gd name="T53" fmla="*/ 6 h 130"/>
                <a:gd name="T54" fmla="*/ 47 w 84"/>
                <a:gd name="T55" fmla="*/ 4 h 130"/>
                <a:gd name="T56" fmla="*/ 52 w 84"/>
                <a:gd name="T57" fmla="*/ 2 h 130"/>
                <a:gd name="T58" fmla="*/ 59 w 84"/>
                <a:gd name="T59" fmla="*/ 1 h 130"/>
                <a:gd name="T60" fmla="*/ 65 w 84"/>
                <a:gd name="T61" fmla="*/ 0 h 130"/>
                <a:gd name="T62" fmla="*/ 70 w 84"/>
                <a:gd name="T63" fmla="*/ 1 h 130"/>
                <a:gd name="T64" fmla="*/ 77 w 84"/>
                <a:gd name="T65" fmla="*/ 1 h 130"/>
                <a:gd name="T66" fmla="*/ 83 w 84"/>
                <a:gd name="T67" fmla="*/ 4 h 130"/>
                <a:gd name="T68" fmla="*/ 63 w 84"/>
                <a:gd name="T69" fmla="*/ 67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130"/>
                <a:gd name="T107" fmla="*/ 84 w 84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130">
                  <a:moveTo>
                    <a:pt x="63" y="67"/>
                  </a:moveTo>
                  <a:lnTo>
                    <a:pt x="43" y="129"/>
                  </a:lnTo>
                  <a:lnTo>
                    <a:pt x="37" y="127"/>
                  </a:lnTo>
                  <a:lnTo>
                    <a:pt x="30" y="124"/>
                  </a:lnTo>
                  <a:lnTo>
                    <a:pt x="26" y="120"/>
                  </a:lnTo>
                  <a:lnTo>
                    <a:pt x="22" y="117"/>
                  </a:lnTo>
                  <a:lnTo>
                    <a:pt x="16" y="113"/>
                  </a:lnTo>
                  <a:lnTo>
                    <a:pt x="13" y="108"/>
                  </a:lnTo>
                  <a:lnTo>
                    <a:pt x="9" y="102"/>
                  </a:lnTo>
                  <a:lnTo>
                    <a:pt x="7" y="97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1" y="79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3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29"/>
                  </a:lnTo>
                  <a:lnTo>
                    <a:pt x="16" y="24"/>
                  </a:lnTo>
                  <a:lnTo>
                    <a:pt x="21" y="19"/>
                  </a:lnTo>
                  <a:lnTo>
                    <a:pt x="25" y="15"/>
                  </a:lnTo>
                  <a:lnTo>
                    <a:pt x="30" y="11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7" y="4"/>
                  </a:lnTo>
                  <a:lnTo>
                    <a:pt x="52" y="2"/>
                  </a:lnTo>
                  <a:lnTo>
                    <a:pt x="59" y="1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7" y="1"/>
                  </a:lnTo>
                  <a:lnTo>
                    <a:pt x="83" y="4"/>
                  </a:lnTo>
                  <a:lnTo>
                    <a:pt x="63" y="67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2" name="Freeform 58"/>
            <p:cNvSpPr>
              <a:spLocks/>
            </p:cNvSpPr>
            <p:nvPr/>
          </p:nvSpPr>
          <p:spPr bwMode="auto">
            <a:xfrm>
              <a:off x="2782" y="2499"/>
              <a:ext cx="95" cy="139"/>
            </a:xfrm>
            <a:custGeom>
              <a:avLst/>
              <a:gdLst>
                <a:gd name="T0" fmla="*/ 72 w 95"/>
                <a:gd name="T1" fmla="*/ 71 h 139"/>
                <a:gd name="T2" fmla="*/ 50 w 95"/>
                <a:gd name="T3" fmla="*/ 138 h 139"/>
                <a:gd name="T4" fmla="*/ 43 w 95"/>
                <a:gd name="T5" fmla="*/ 135 h 139"/>
                <a:gd name="T6" fmla="*/ 36 w 95"/>
                <a:gd name="T7" fmla="*/ 133 h 139"/>
                <a:gd name="T8" fmla="*/ 30 w 95"/>
                <a:gd name="T9" fmla="*/ 128 h 139"/>
                <a:gd name="T10" fmla="*/ 25 w 95"/>
                <a:gd name="T11" fmla="*/ 125 h 139"/>
                <a:gd name="T12" fmla="*/ 19 w 95"/>
                <a:gd name="T13" fmla="*/ 120 h 139"/>
                <a:gd name="T14" fmla="*/ 15 w 95"/>
                <a:gd name="T15" fmla="*/ 115 h 139"/>
                <a:gd name="T16" fmla="*/ 11 w 95"/>
                <a:gd name="T17" fmla="*/ 109 h 139"/>
                <a:gd name="T18" fmla="*/ 8 w 95"/>
                <a:gd name="T19" fmla="*/ 102 h 139"/>
                <a:gd name="T20" fmla="*/ 4 w 95"/>
                <a:gd name="T21" fmla="*/ 97 h 139"/>
                <a:gd name="T22" fmla="*/ 2 w 95"/>
                <a:gd name="T23" fmla="*/ 91 h 139"/>
                <a:gd name="T24" fmla="*/ 1 w 95"/>
                <a:gd name="T25" fmla="*/ 84 h 139"/>
                <a:gd name="T26" fmla="*/ 0 w 95"/>
                <a:gd name="T27" fmla="*/ 77 h 139"/>
                <a:gd name="T28" fmla="*/ 1 w 95"/>
                <a:gd name="T29" fmla="*/ 70 h 139"/>
                <a:gd name="T30" fmla="*/ 0 w 95"/>
                <a:gd name="T31" fmla="*/ 64 h 139"/>
                <a:gd name="T32" fmla="*/ 1 w 95"/>
                <a:gd name="T33" fmla="*/ 57 h 139"/>
                <a:gd name="T34" fmla="*/ 3 w 95"/>
                <a:gd name="T35" fmla="*/ 48 h 139"/>
                <a:gd name="T36" fmla="*/ 6 w 95"/>
                <a:gd name="T37" fmla="*/ 43 h 139"/>
                <a:gd name="T38" fmla="*/ 9 w 95"/>
                <a:gd name="T39" fmla="*/ 36 h 139"/>
                <a:gd name="T40" fmla="*/ 13 w 95"/>
                <a:gd name="T41" fmla="*/ 30 h 139"/>
                <a:gd name="T42" fmla="*/ 18 w 95"/>
                <a:gd name="T43" fmla="*/ 24 h 139"/>
                <a:gd name="T44" fmla="*/ 22 w 95"/>
                <a:gd name="T45" fmla="*/ 20 h 139"/>
                <a:gd name="T46" fmla="*/ 27 w 95"/>
                <a:gd name="T47" fmla="*/ 14 h 139"/>
                <a:gd name="T48" fmla="*/ 32 w 95"/>
                <a:gd name="T49" fmla="*/ 11 h 139"/>
                <a:gd name="T50" fmla="*/ 39 w 95"/>
                <a:gd name="T51" fmla="*/ 7 h 139"/>
                <a:gd name="T52" fmla="*/ 46 w 95"/>
                <a:gd name="T53" fmla="*/ 6 h 139"/>
                <a:gd name="T54" fmla="*/ 52 w 95"/>
                <a:gd name="T55" fmla="*/ 3 h 139"/>
                <a:gd name="T56" fmla="*/ 58 w 95"/>
                <a:gd name="T57" fmla="*/ 2 h 139"/>
                <a:gd name="T58" fmla="*/ 66 w 95"/>
                <a:gd name="T59" fmla="*/ 0 h 139"/>
                <a:gd name="T60" fmla="*/ 72 w 95"/>
                <a:gd name="T61" fmla="*/ 0 h 139"/>
                <a:gd name="T62" fmla="*/ 79 w 95"/>
                <a:gd name="T63" fmla="*/ 1 h 139"/>
                <a:gd name="T64" fmla="*/ 87 w 95"/>
                <a:gd name="T65" fmla="*/ 1 h 139"/>
                <a:gd name="T66" fmla="*/ 94 w 95"/>
                <a:gd name="T67" fmla="*/ 4 h 139"/>
                <a:gd name="T68" fmla="*/ 72 w 95"/>
                <a:gd name="T69" fmla="*/ 71 h 1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139"/>
                <a:gd name="T107" fmla="*/ 95 w 95"/>
                <a:gd name="T108" fmla="*/ 139 h 1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139">
                  <a:moveTo>
                    <a:pt x="72" y="71"/>
                  </a:moveTo>
                  <a:lnTo>
                    <a:pt x="50" y="138"/>
                  </a:lnTo>
                  <a:lnTo>
                    <a:pt x="43" y="135"/>
                  </a:lnTo>
                  <a:lnTo>
                    <a:pt x="36" y="133"/>
                  </a:lnTo>
                  <a:lnTo>
                    <a:pt x="30" y="128"/>
                  </a:lnTo>
                  <a:lnTo>
                    <a:pt x="25" y="125"/>
                  </a:lnTo>
                  <a:lnTo>
                    <a:pt x="19" y="120"/>
                  </a:lnTo>
                  <a:lnTo>
                    <a:pt x="15" y="115"/>
                  </a:lnTo>
                  <a:lnTo>
                    <a:pt x="11" y="109"/>
                  </a:lnTo>
                  <a:lnTo>
                    <a:pt x="8" y="102"/>
                  </a:lnTo>
                  <a:lnTo>
                    <a:pt x="4" y="97"/>
                  </a:lnTo>
                  <a:lnTo>
                    <a:pt x="2" y="91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1" y="57"/>
                  </a:lnTo>
                  <a:lnTo>
                    <a:pt x="3" y="48"/>
                  </a:lnTo>
                  <a:lnTo>
                    <a:pt x="6" y="43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22" y="20"/>
                  </a:lnTo>
                  <a:lnTo>
                    <a:pt x="27" y="14"/>
                  </a:lnTo>
                  <a:lnTo>
                    <a:pt x="32" y="11"/>
                  </a:lnTo>
                  <a:lnTo>
                    <a:pt x="39" y="7"/>
                  </a:lnTo>
                  <a:lnTo>
                    <a:pt x="46" y="6"/>
                  </a:lnTo>
                  <a:lnTo>
                    <a:pt x="52" y="3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7" y="1"/>
                  </a:lnTo>
                  <a:lnTo>
                    <a:pt x="94" y="4"/>
                  </a:lnTo>
                  <a:lnTo>
                    <a:pt x="72" y="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3" name="Freeform 59"/>
            <p:cNvSpPr>
              <a:spLocks/>
            </p:cNvSpPr>
            <p:nvPr/>
          </p:nvSpPr>
          <p:spPr bwMode="auto">
            <a:xfrm>
              <a:off x="2732" y="2599"/>
              <a:ext cx="196" cy="120"/>
            </a:xfrm>
            <a:custGeom>
              <a:avLst/>
              <a:gdLst>
                <a:gd name="T0" fmla="*/ 9 w 196"/>
                <a:gd name="T1" fmla="*/ 0 h 120"/>
                <a:gd name="T2" fmla="*/ 4 w 196"/>
                <a:gd name="T3" fmla="*/ 8 h 120"/>
                <a:gd name="T4" fmla="*/ 0 w 196"/>
                <a:gd name="T5" fmla="*/ 20 h 120"/>
                <a:gd name="T6" fmla="*/ 0 w 196"/>
                <a:gd name="T7" fmla="*/ 33 h 120"/>
                <a:gd name="T8" fmla="*/ 3 w 196"/>
                <a:gd name="T9" fmla="*/ 45 h 120"/>
                <a:gd name="T10" fmla="*/ 7 w 196"/>
                <a:gd name="T11" fmla="*/ 55 h 120"/>
                <a:gd name="T12" fmla="*/ 11 w 196"/>
                <a:gd name="T13" fmla="*/ 64 h 120"/>
                <a:gd name="T14" fmla="*/ 15 w 196"/>
                <a:gd name="T15" fmla="*/ 71 h 120"/>
                <a:gd name="T16" fmla="*/ 21 w 196"/>
                <a:gd name="T17" fmla="*/ 78 h 120"/>
                <a:gd name="T18" fmla="*/ 26 w 196"/>
                <a:gd name="T19" fmla="*/ 83 h 120"/>
                <a:gd name="T20" fmla="*/ 31 w 196"/>
                <a:gd name="T21" fmla="*/ 88 h 120"/>
                <a:gd name="T22" fmla="*/ 38 w 196"/>
                <a:gd name="T23" fmla="*/ 92 h 120"/>
                <a:gd name="T24" fmla="*/ 46 w 196"/>
                <a:gd name="T25" fmla="*/ 98 h 120"/>
                <a:gd name="T26" fmla="*/ 52 w 196"/>
                <a:gd name="T27" fmla="*/ 101 h 120"/>
                <a:gd name="T28" fmla="*/ 59 w 196"/>
                <a:gd name="T29" fmla="*/ 105 h 120"/>
                <a:gd name="T30" fmla="*/ 66 w 196"/>
                <a:gd name="T31" fmla="*/ 108 h 120"/>
                <a:gd name="T32" fmla="*/ 74 w 196"/>
                <a:gd name="T33" fmla="*/ 110 h 120"/>
                <a:gd name="T34" fmla="*/ 81 w 196"/>
                <a:gd name="T35" fmla="*/ 113 h 120"/>
                <a:gd name="T36" fmla="*/ 88 w 196"/>
                <a:gd name="T37" fmla="*/ 116 h 120"/>
                <a:gd name="T38" fmla="*/ 95 w 196"/>
                <a:gd name="T39" fmla="*/ 116 h 120"/>
                <a:gd name="T40" fmla="*/ 105 w 196"/>
                <a:gd name="T41" fmla="*/ 117 h 120"/>
                <a:gd name="T42" fmla="*/ 116 w 196"/>
                <a:gd name="T43" fmla="*/ 118 h 120"/>
                <a:gd name="T44" fmla="*/ 127 w 196"/>
                <a:gd name="T45" fmla="*/ 118 h 120"/>
                <a:gd name="T46" fmla="*/ 138 w 196"/>
                <a:gd name="T47" fmla="*/ 116 h 120"/>
                <a:gd name="T48" fmla="*/ 150 w 196"/>
                <a:gd name="T49" fmla="*/ 114 h 120"/>
                <a:gd name="T50" fmla="*/ 160 w 196"/>
                <a:gd name="T51" fmla="*/ 110 h 120"/>
                <a:gd name="T52" fmla="*/ 172 w 196"/>
                <a:gd name="T53" fmla="*/ 102 h 120"/>
                <a:gd name="T54" fmla="*/ 180 w 196"/>
                <a:gd name="T55" fmla="*/ 94 h 120"/>
                <a:gd name="T56" fmla="*/ 187 w 196"/>
                <a:gd name="T57" fmla="*/ 85 h 120"/>
                <a:gd name="T58" fmla="*/ 190 w 196"/>
                <a:gd name="T59" fmla="*/ 79 h 120"/>
                <a:gd name="T60" fmla="*/ 193 w 196"/>
                <a:gd name="T61" fmla="*/ 72 h 120"/>
                <a:gd name="T62" fmla="*/ 194 w 196"/>
                <a:gd name="T63" fmla="*/ 66 h 120"/>
                <a:gd name="T64" fmla="*/ 195 w 196"/>
                <a:gd name="T65" fmla="*/ 61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6"/>
                <a:gd name="T100" fmla="*/ 0 h 120"/>
                <a:gd name="T101" fmla="*/ 196 w 196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6" h="120">
                  <a:moveTo>
                    <a:pt x="9" y="0"/>
                  </a:moveTo>
                  <a:lnTo>
                    <a:pt x="9" y="0"/>
                  </a:lnTo>
                  <a:lnTo>
                    <a:pt x="5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4" y="49"/>
                  </a:lnTo>
                  <a:lnTo>
                    <a:pt x="7" y="55"/>
                  </a:lnTo>
                  <a:lnTo>
                    <a:pt x="8" y="59"/>
                  </a:lnTo>
                  <a:lnTo>
                    <a:pt x="11" y="64"/>
                  </a:lnTo>
                  <a:lnTo>
                    <a:pt x="13" y="67"/>
                  </a:lnTo>
                  <a:lnTo>
                    <a:pt x="15" y="71"/>
                  </a:lnTo>
                  <a:lnTo>
                    <a:pt x="18" y="74"/>
                  </a:lnTo>
                  <a:lnTo>
                    <a:pt x="21" y="78"/>
                  </a:lnTo>
                  <a:lnTo>
                    <a:pt x="22" y="80"/>
                  </a:lnTo>
                  <a:lnTo>
                    <a:pt x="26" y="83"/>
                  </a:lnTo>
                  <a:lnTo>
                    <a:pt x="27" y="85"/>
                  </a:lnTo>
                  <a:lnTo>
                    <a:pt x="31" y="88"/>
                  </a:lnTo>
                  <a:lnTo>
                    <a:pt x="35" y="92"/>
                  </a:lnTo>
                  <a:lnTo>
                    <a:pt x="38" y="92"/>
                  </a:lnTo>
                  <a:lnTo>
                    <a:pt x="42" y="94"/>
                  </a:lnTo>
                  <a:lnTo>
                    <a:pt x="46" y="98"/>
                  </a:lnTo>
                  <a:lnTo>
                    <a:pt x="48" y="100"/>
                  </a:lnTo>
                  <a:lnTo>
                    <a:pt x="52" y="101"/>
                  </a:lnTo>
                  <a:lnTo>
                    <a:pt x="55" y="104"/>
                  </a:lnTo>
                  <a:lnTo>
                    <a:pt x="59" y="105"/>
                  </a:lnTo>
                  <a:lnTo>
                    <a:pt x="62" y="107"/>
                  </a:lnTo>
                  <a:lnTo>
                    <a:pt x="66" y="108"/>
                  </a:lnTo>
                  <a:lnTo>
                    <a:pt x="70" y="109"/>
                  </a:lnTo>
                  <a:lnTo>
                    <a:pt x="74" y="110"/>
                  </a:lnTo>
                  <a:lnTo>
                    <a:pt x="77" y="112"/>
                  </a:lnTo>
                  <a:lnTo>
                    <a:pt x="81" y="113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91" y="115"/>
                  </a:lnTo>
                  <a:lnTo>
                    <a:pt x="95" y="116"/>
                  </a:lnTo>
                  <a:lnTo>
                    <a:pt x="100" y="118"/>
                  </a:lnTo>
                  <a:lnTo>
                    <a:pt x="105" y="117"/>
                  </a:lnTo>
                  <a:lnTo>
                    <a:pt x="110" y="118"/>
                  </a:lnTo>
                  <a:lnTo>
                    <a:pt x="116" y="118"/>
                  </a:lnTo>
                  <a:lnTo>
                    <a:pt x="122" y="119"/>
                  </a:lnTo>
                  <a:lnTo>
                    <a:pt x="127" y="118"/>
                  </a:lnTo>
                  <a:lnTo>
                    <a:pt x="132" y="117"/>
                  </a:lnTo>
                  <a:lnTo>
                    <a:pt x="138" y="116"/>
                  </a:lnTo>
                  <a:lnTo>
                    <a:pt x="144" y="116"/>
                  </a:lnTo>
                  <a:lnTo>
                    <a:pt x="150" y="114"/>
                  </a:lnTo>
                  <a:lnTo>
                    <a:pt x="155" y="112"/>
                  </a:lnTo>
                  <a:lnTo>
                    <a:pt x="160" y="110"/>
                  </a:lnTo>
                  <a:lnTo>
                    <a:pt x="166" y="106"/>
                  </a:lnTo>
                  <a:lnTo>
                    <a:pt x="172" y="102"/>
                  </a:lnTo>
                  <a:lnTo>
                    <a:pt x="176" y="98"/>
                  </a:lnTo>
                  <a:lnTo>
                    <a:pt x="180" y="94"/>
                  </a:lnTo>
                  <a:lnTo>
                    <a:pt x="183" y="90"/>
                  </a:lnTo>
                  <a:lnTo>
                    <a:pt x="187" y="85"/>
                  </a:lnTo>
                  <a:lnTo>
                    <a:pt x="189" y="82"/>
                  </a:lnTo>
                  <a:lnTo>
                    <a:pt x="190" y="79"/>
                  </a:lnTo>
                  <a:lnTo>
                    <a:pt x="192" y="75"/>
                  </a:lnTo>
                  <a:lnTo>
                    <a:pt x="193" y="72"/>
                  </a:lnTo>
                  <a:lnTo>
                    <a:pt x="194" y="69"/>
                  </a:lnTo>
                  <a:lnTo>
                    <a:pt x="194" y="66"/>
                  </a:lnTo>
                  <a:lnTo>
                    <a:pt x="195" y="63"/>
                  </a:lnTo>
                  <a:lnTo>
                    <a:pt x="195" y="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4" name="Freeform 60"/>
            <p:cNvSpPr>
              <a:spLocks/>
            </p:cNvSpPr>
            <p:nvPr/>
          </p:nvSpPr>
          <p:spPr bwMode="auto">
            <a:xfrm>
              <a:off x="2769" y="2723"/>
              <a:ext cx="8" cy="14"/>
            </a:xfrm>
            <a:custGeom>
              <a:avLst/>
              <a:gdLst>
                <a:gd name="T0" fmla="*/ 7 w 8"/>
                <a:gd name="T1" fmla="*/ 1 h 14"/>
                <a:gd name="T2" fmla="*/ 4 w 8"/>
                <a:gd name="T3" fmla="*/ 0 h 14"/>
                <a:gd name="T4" fmla="*/ 0 w 8"/>
                <a:gd name="T5" fmla="*/ 11 h 14"/>
                <a:gd name="T6" fmla="*/ 3 w 8"/>
                <a:gd name="T7" fmla="*/ 13 h 14"/>
                <a:gd name="T8" fmla="*/ 7 w 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4"/>
                <a:gd name="T17" fmla="*/ 8 w 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4">
                  <a:moveTo>
                    <a:pt x="7" y="1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7" y="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5" name="Freeform 61"/>
            <p:cNvSpPr>
              <a:spLocks/>
            </p:cNvSpPr>
            <p:nvPr/>
          </p:nvSpPr>
          <p:spPr bwMode="auto">
            <a:xfrm>
              <a:off x="2769" y="2724"/>
              <a:ext cx="14" cy="24"/>
            </a:xfrm>
            <a:custGeom>
              <a:avLst/>
              <a:gdLst>
                <a:gd name="T0" fmla="*/ 7 w 14"/>
                <a:gd name="T1" fmla="*/ 0 h 24"/>
                <a:gd name="T2" fmla="*/ 13 w 14"/>
                <a:gd name="T3" fmla="*/ 1 h 24"/>
                <a:gd name="T4" fmla="*/ 6 w 14"/>
                <a:gd name="T5" fmla="*/ 23 h 24"/>
                <a:gd name="T6" fmla="*/ 0 w 14"/>
                <a:gd name="T7" fmla="*/ 21 h 24"/>
                <a:gd name="T8" fmla="*/ 7 w 1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4"/>
                <a:gd name="T17" fmla="*/ 14 w 1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4">
                  <a:moveTo>
                    <a:pt x="7" y="0"/>
                  </a:moveTo>
                  <a:lnTo>
                    <a:pt x="13" y="1"/>
                  </a:lnTo>
                  <a:lnTo>
                    <a:pt x="6" y="23"/>
                  </a:lnTo>
                  <a:lnTo>
                    <a:pt x="0" y="21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6" name="Freeform 62"/>
            <p:cNvSpPr>
              <a:spLocks/>
            </p:cNvSpPr>
            <p:nvPr/>
          </p:nvSpPr>
          <p:spPr bwMode="auto">
            <a:xfrm>
              <a:off x="2807" y="2736"/>
              <a:ext cx="8" cy="13"/>
            </a:xfrm>
            <a:custGeom>
              <a:avLst/>
              <a:gdLst>
                <a:gd name="T0" fmla="*/ 7 w 8"/>
                <a:gd name="T1" fmla="*/ 1 h 13"/>
                <a:gd name="T2" fmla="*/ 4 w 8"/>
                <a:gd name="T3" fmla="*/ 0 h 13"/>
                <a:gd name="T4" fmla="*/ 0 w 8"/>
                <a:gd name="T5" fmla="*/ 11 h 13"/>
                <a:gd name="T6" fmla="*/ 3 w 8"/>
                <a:gd name="T7" fmla="*/ 12 h 13"/>
                <a:gd name="T8" fmla="*/ 7 w 8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"/>
                <a:gd name="T17" fmla="*/ 8 w 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">
                  <a:moveTo>
                    <a:pt x="7" y="1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3" y="12"/>
                  </a:lnTo>
                  <a:lnTo>
                    <a:pt x="7" y="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7" name="Freeform 63"/>
            <p:cNvSpPr>
              <a:spLocks/>
            </p:cNvSpPr>
            <p:nvPr/>
          </p:nvSpPr>
          <p:spPr bwMode="auto">
            <a:xfrm>
              <a:off x="2807" y="2737"/>
              <a:ext cx="14" cy="23"/>
            </a:xfrm>
            <a:custGeom>
              <a:avLst/>
              <a:gdLst>
                <a:gd name="T0" fmla="*/ 7 w 14"/>
                <a:gd name="T1" fmla="*/ 0 h 23"/>
                <a:gd name="T2" fmla="*/ 13 w 14"/>
                <a:gd name="T3" fmla="*/ 2 h 23"/>
                <a:gd name="T4" fmla="*/ 6 w 14"/>
                <a:gd name="T5" fmla="*/ 22 h 23"/>
                <a:gd name="T6" fmla="*/ 0 w 14"/>
                <a:gd name="T7" fmla="*/ 21 h 23"/>
                <a:gd name="T8" fmla="*/ 7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7" y="0"/>
                  </a:moveTo>
                  <a:lnTo>
                    <a:pt x="13" y="2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7440" name="Rectangle 64"/>
          <p:cNvSpPr>
            <a:spLocks noChangeArrowheads="1"/>
          </p:cNvSpPr>
          <p:nvPr/>
        </p:nvSpPr>
        <p:spPr bwMode="auto">
          <a:xfrm>
            <a:off x="3203575" y="3932238"/>
            <a:ext cx="576263" cy="144462"/>
          </a:xfrm>
          <a:prstGeom prst="rect">
            <a:avLst/>
          </a:prstGeom>
          <a:solidFill>
            <a:srgbClr val="FFFF00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7441" name="Rectangle 65"/>
          <p:cNvSpPr>
            <a:spLocks noChangeArrowheads="1"/>
          </p:cNvSpPr>
          <p:nvPr/>
        </p:nvSpPr>
        <p:spPr bwMode="auto">
          <a:xfrm>
            <a:off x="5219700" y="3932238"/>
            <a:ext cx="576263" cy="144462"/>
          </a:xfrm>
          <a:prstGeom prst="rect">
            <a:avLst/>
          </a:prstGeom>
          <a:solidFill>
            <a:srgbClr val="FFFF00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7442" name="Text Box 66"/>
          <p:cNvSpPr txBox="1">
            <a:spLocks noChangeArrowheads="1"/>
          </p:cNvSpPr>
          <p:nvPr/>
        </p:nvSpPr>
        <p:spPr bwMode="auto">
          <a:xfrm>
            <a:off x="251520" y="1124744"/>
            <a:ext cx="7775575" cy="16004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When </a:t>
            </a:r>
            <a:r>
              <a:rPr lang="en-GB" sz="2800" b="1" dirty="0" smtClean="0">
                <a:solidFill>
                  <a:srgbClr val="FFFF00"/>
                </a:solidFill>
              </a:rPr>
              <a:t>the airbrake is opened, what </a:t>
            </a:r>
            <a:r>
              <a:rPr lang="en-GB" sz="2800" b="1" dirty="0">
                <a:solidFill>
                  <a:srgbClr val="FFFF00"/>
                </a:solidFill>
              </a:rPr>
              <a:t>happens to the </a:t>
            </a:r>
            <a:r>
              <a:rPr lang="en-GB" sz="2800" b="1" dirty="0" smtClean="0">
                <a:solidFill>
                  <a:srgbClr val="FFFF00"/>
                </a:solidFill>
              </a:rPr>
              <a:t>drag</a:t>
            </a:r>
            <a:r>
              <a:rPr lang="en-GB" sz="2800" b="1" dirty="0">
                <a:solidFill>
                  <a:srgbClr val="FFFF0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The </a:t>
            </a:r>
            <a:r>
              <a:rPr lang="en-GB" sz="2800" b="1" dirty="0" smtClean="0">
                <a:solidFill>
                  <a:srgbClr val="FFFF00"/>
                </a:solidFill>
              </a:rPr>
              <a:t>drag increases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57443" name="Text Box 67"/>
          <p:cNvSpPr txBox="1">
            <a:spLocks noChangeArrowheads="1"/>
          </p:cNvSpPr>
          <p:nvPr/>
        </p:nvSpPr>
        <p:spPr bwMode="auto">
          <a:xfrm>
            <a:off x="395537" y="5013325"/>
            <a:ext cx="7992814" cy="116955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What </a:t>
            </a:r>
            <a:r>
              <a:rPr lang="en-GB" sz="2800" b="1" u="sng" dirty="0">
                <a:solidFill>
                  <a:srgbClr val="FFFF00"/>
                </a:solidFill>
              </a:rPr>
              <a:t>m</a:t>
            </a:r>
            <a:r>
              <a:rPr lang="en-GB" sz="2800" b="1" u="sng" dirty="0" smtClean="0">
                <a:solidFill>
                  <a:srgbClr val="FFFF00"/>
                </a:solidFill>
              </a:rPr>
              <a:t>ust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>
                <a:solidFill>
                  <a:srgbClr val="FFFF00"/>
                </a:solidFill>
              </a:rPr>
              <a:t>be done to maintain </a:t>
            </a:r>
            <a:r>
              <a:rPr lang="en-GB" sz="2800" b="1" dirty="0" smtClean="0">
                <a:solidFill>
                  <a:srgbClr val="FFFF00"/>
                </a:solidFill>
              </a:rPr>
              <a:t>airspeed</a:t>
            </a:r>
            <a:r>
              <a:rPr lang="en-GB" sz="2800" b="1" dirty="0">
                <a:solidFill>
                  <a:srgbClr val="FFFF0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Lower the </a:t>
            </a:r>
            <a:r>
              <a:rPr lang="en-GB" sz="2800" b="1" dirty="0" smtClean="0">
                <a:solidFill>
                  <a:srgbClr val="FFFF00"/>
                </a:solidFill>
              </a:rPr>
              <a:t>nose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35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35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3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3000"/>
                                        <p:tgtEl>
                                          <p:spTgt spid="35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3000"/>
                                        <p:tgtEl>
                                          <p:spTgt spid="35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30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3000"/>
                                        <p:tgtEl>
                                          <p:spTgt spid="357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35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35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0"/>
                                        <p:tgtEl>
                                          <p:spTgt spid="3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5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animBg="1"/>
      <p:bldP spid="357378" grpId="1" animBg="1"/>
      <p:bldP spid="357378" grpId="2" animBg="1"/>
      <p:bldP spid="357379" grpId="0" animBg="1"/>
      <p:bldP spid="357379" grpId="1" animBg="1"/>
      <p:bldP spid="357379" grpId="2" animBg="1"/>
      <p:bldP spid="357440" grpId="0" animBg="1"/>
      <p:bldP spid="357440" grpId="1" animBg="1"/>
      <p:bldP spid="357440" grpId="2" animBg="1"/>
      <p:bldP spid="357441" grpId="0" animBg="1"/>
      <p:bldP spid="357441" grpId="1" animBg="1"/>
      <p:bldP spid="357441" grpId="2" animBg="1"/>
      <p:bldP spid="35744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reeform 2"/>
          <p:cNvSpPr>
            <a:spLocks/>
          </p:cNvSpPr>
          <p:nvPr/>
        </p:nvSpPr>
        <p:spPr bwMode="auto">
          <a:xfrm>
            <a:off x="-36513" y="6669088"/>
            <a:ext cx="9383713" cy="279400"/>
          </a:xfrm>
          <a:custGeom>
            <a:avLst/>
            <a:gdLst>
              <a:gd name="T0" fmla="*/ 0 w 4051"/>
              <a:gd name="T1" fmla="*/ 198945 h 191"/>
              <a:gd name="T2" fmla="*/ 467912 w 4051"/>
              <a:gd name="T3" fmla="*/ 105324 h 191"/>
              <a:gd name="T4" fmla="*/ 1271701 w 4051"/>
              <a:gd name="T5" fmla="*/ 133117 h 191"/>
              <a:gd name="T6" fmla="*/ 1526504 w 4051"/>
              <a:gd name="T7" fmla="*/ 226738 h 191"/>
              <a:gd name="T8" fmla="*/ 1823002 w 4051"/>
              <a:gd name="T9" fmla="*/ 279400 h 191"/>
              <a:gd name="T10" fmla="*/ 2119501 w 4051"/>
              <a:gd name="T11" fmla="*/ 266235 h 191"/>
              <a:gd name="T12" fmla="*/ 2564249 w 4051"/>
              <a:gd name="T13" fmla="*/ 198945 h 191"/>
              <a:gd name="T14" fmla="*/ 3601993 w 4051"/>
              <a:gd name="T15" fmla="*/ 146283 h 191"/>
              <a:gd name="T16" fmla="*/ 3791938 w 4051"/>
              <a:gd name="T17" fmla="*/ 118489 h 191"/>
              <a:gd name="T18" fmla="*/ 3981882 w 4051"/>
              <a:gd name="T19" fmla="*/ 52662 h 191"/>
              <a:gd name="T20" fmla="*/ 5019627 w 4051"/>
              <a:gd name="T21" fmla="*/ 105324 h 191"/>
              <a:gd name="T22" fmla="*/ 5529234 w 4051"/>
              <a:gd name="T23" fmla="*/ 146283 h 191"/>
              <a:gd name="T24" fmla="*/ 6777770 w 4051"/>
              <a:gd name="T25" fmla="*/ 279400 h 191"/>
              <a:gd name="T26" fmla="*/ 7074269 w 4051"/>
              <a:gd name="T27" fmla="*/ 266235 h 191"/>
              <a:gd name="T28" fmla="*/ 7159975 w 4051"/>
              <a:gd name="T29" fmla="*/ 226738 h 191"/>
              <a:gd name="T30" fmla="*/ 7391614 w 4051"/>
              <a:gd name="T31" fmla="*/ 146283 h 191"/>
              <a:gd name="T32" fmla="*/ 7922069 w 4051"/>
              <a:gd name="T33" fmla="*/ 11703 h 191"/>
              <a:gd name="T34" fmla="*/ 9256311 w 4051"/>
              <a:gd name="T35" fmla="*/ 65827 h 191"/>
              <a:gd name="T36" fmla="*/ 9318854 w 4051"/>
              <a:gd name="T37" fmla="*/ 92158 h 191"/>
              <a:gd name="T38" fmla="*/ 9383713 w 4051"/>
              <a:gd name="T39" fmla="*/ 105324 h 1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51"/>
              <a:gd name="T61" fmla="*/ 0 h 191"/>
              <a:gd name="T62" fmla="*/ 4051 w 4051"/>
              <a:gd name="T63" fmla="*/ 191 h 19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51" h="191">
                <a:moveTo>
                  <a:pt x="0" y="136"/>
                </a:moveTo>
                <a:cubicBezTo>
                  <a:pt x="79" y="123"/>
                  <a:pt x="129" y="90"/>
                  <a:pt x="202" y="72"/>
                </a:cubicBezTo>
                <a:cubicBezTo>
                  <a:pt x="303" y="75"/>
                  <a:pt x="438" y="68"/>
                  <a:pt x="549" y="91"/>
                </a:cubicBezTo>
                <a:cubicBezTo>
                  <a:pt x="591" y="100"/>
                  <a:pt x="624" y="131"/>
                  <a:pt x="659" y="155"/>
                </a:cubicBezTo>
                <a:cubicBezTo>
                  <a:pt x="689" y="175"/>
                  <a:pt x="752" y="184"/>
                  <a:pt x="787" y="191"/>
                </a:cubicBezTo>
                <a:cubicBezTo>
                  <a:pt x="830" y="188"/>
                  <a:pt x="873" y="187"/>
                  <a:pt x="915" y="182"/>
                </a:cubicBezTo>
                <a:cubicBezTo>
                  <a:pt x="980" y="174"/>
                  <a:pt x="1040" y="143"/>
                  <a:pt x="1107" y="136"/>
                </a:cubicBezTo>
                <a:cubicBezTo>
                  <a:pt x="1256" y="120"/>
                  <a:pt x="1406" y="110"/>
                  <a:pt x="1555" y="100"/>
                </a:cubicBezTo>
                <a:cubicBezTo>
                  <a:pt x="1584" y="95"/>
                  <a:pt x="1611" y="94"/>
                  <a:pt x="1637" y="81"/>
                </a:cubicBezTo>
                <a:cubicBezTo>
                  <a:pt x="1673" y="63"/>
                  <a:pt x="1678" y="46"/>
                  <a:pt x="1719" y="36"/>
                </a:cubicBezTo>
                <a:cubicBezTo>
                  <a:pt x="1863" y="41"/>
                  <a:pt x="2024" y="32"/>
                  <a:pt x="2167" y="72"/>
                </a:cubicBezTo>
                <a:cubicBezTo>
                  <a:pt x="2238" y="92"/>
                  <a:pt x="2387" y="100"/>
                  <a:pt x="2387" y="100"/>
                </a:cubicBezTo>
                <a:cubicBezTo>
                  <a:pt x="2564" y="144"/>
                  <a:pt x="2749" y="147"/>
                  <a:pt x="2926" y="191"/>
                </a:cubicBezTo>
                <a:cubicBezTo>
                  <a:pt x="2969" y="188"/>
                  <a:pt x="3012" y="191"/>
                  <a:pt x="3054" y="182"/>
                </a:cubicBezTo>
                <a:cubicBezTo>
                  <a:pt x="3069" y="179"/>
                  <a:pt x="3078" y="163"/>
                  <a:pt x="3091" y="155"/>
                </a:cubicBezTo>
                <a:cubicBezTo>
                  <a:pt x="3124" y="136"/>
                  <a:pt x="3158" y="119"/>
                  <a:pt x="3191" y="100"/>
                </a:cubicBezTo>
                <a:cubicBezTo>
                  <a:pt x="3262" y="59"/>
                  <a:pt x="3340" y="27"/>
                  <a:pt x="3420" y="8"/>
                </a:cubicBezTo>
                <a:cubicBezTo>
                  <a:pt x="3603" y="13"/>
                  <a:pt x="3813" y="0"/>
                  <a:pt x="3996" y="45"/>
                </a:cubicBezTo>
                <a:cubicBezTo>
                  <a:pt x="4005" y="51"/>
                  <a:pt x="4013" y="58"/>
                  <a:pt x="4023" y="63"/>
                </a:cubicBezTo>
                <a:cubicBezTo>
                  <a:pt x="4032" y="67"/>
                  <a:pt x="4051" y="72"/>
                  <a:pt x="4051" y="72"/>
                </a:cubicBezTo>
              </a:path>
            </a:pathLst>
          </a:custGeom>
          <a:noFill/>
          <a:ln w="523875" cap="flat" cmpd="sng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6149" name="Picture 3" descr="REGB0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388" y="5949950"/>
            <a:ext cx="188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4" name="Line 4"/>
          <p:cNvSpPr>
            <a:spLocks noChangeShapeType="1"/>
          </p:cNvSpPr>
          <p:nvPr/>
        </p:nvSpPr>
        <p:spPr bwMode="auto">
          <a:xfrm flipH="1">
            <a:off x="1116013" y="2925763"/>
            <a:ext cx="6551612" cy="2808287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405" name="Line 5"/>
          <p:cNvSpPr>
            <a:spLocks noChangeShapeType="1"/>
          </p:cNvSpPr>
          <p:nvPr/>
        </p:nvSpPr>
        <p:spPr bwMode="auto">
          <a:xfrm flipH="1">
            <a:off x="6227763" y="2924175"/>
            <a:ext cx="1584325" cy="295275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401814" y="2417589"/>
          <a:ext cx="9525" cy="9525"/>
        </p:xfrm>
        <a:graphic>
          <a:graphicData uri="http://schemas.openxmlformats.org/presentationml/2006/ole">
            <p:oleObj spid="_x0000_s6146" name="CorelDRAW" r:id="rId4" imgW="5982480" imgH="7696080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662738" y="3857625"/>
          <a:ext cx="9525" cy="9525"/>
        </p:xfrm>
        <a:graphic>
          <a:graphicData uri="http://schemas.openxmlformats.org/presentationml/2006/ole">
            <p:oleObj spid="_x0000_s6147" name="CorelDRAW" r:id="rId5" imgW="5982480" imgH="7696080" progId="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 rot="20196822" flipH="1">
            <a:off x="7185025" y="2670175"/>
            <a:ext cx="1276350" cy="365125"/>
            <a:chOff x="1428" y="1536"/>
            <a:chExt cx="2827" cy="820"/>
          </a:xfrm>
        </p:grpSpPr>
        <p:sp>
          <p:nvSpPr>
            <p:cNvPr id="6285" name="Freeform 10"/>
            <p:cNvSpPr>
              <a:spLocks/>
            </p:cNvSpPr>
            <p:nvPr/>
          </p:nvSpPr>
          <p:spPr bwMode="auto">
            <a:xfrm>
              <a:off x="1870" y="1783"/>
              <a:ext cx="501" cy="181"/>
            </a:xfrm>
            <a:custGeom>
              <a:avLst/>
              <a:gdLst>
                <a:gd name="T0" fmla="*/ 498 w 501"/>
                <a:gd name="T1" fmla="*/ 134 h 181"/>
                <a:gd name="T2" fmla="*/ 495 w 501"/>
                <a:gd name="T3" fmla="*/ 133 h 181"/>
                <a:gd name="T4" fmla="*/ 485 w 501"/>
                <a:gd name="T5" fmla="*/ 133 h 181"/>
                <a:gd name="T6" fmla="*/ 469 w 501"/>
                <a:gd name="T7" fmla="*/ 132 h 181"/>
                <a:gd name="T8" fmla="*/ 451 w 501"/>
                <a:gd name="T9" fmla="*/ 130 h 181"/>
                <a:gd name="T10" fmla="*/ 428 w 501"/>
                <a:gd name="T11" fmla="*/ 128 h 181"/>
                <a:gd name="T12" fmla="*/ 399 w 501"/>
                <a:gd name="T13" fmla="*/ 125 h 181"/>
                <a:gd name="T14" fmla="*/ 371 w 501"/>
                <a:gd name="T15" fmla="*/ 124 h 181"/>
                <a:gd name="T16" fmla="*/ 339 w 501"/>
                <a:gd name="T17" fmla="*/ 121 h 181"/>
                <a:gd name="T18" fmla="*/ 308 w 501"/>
                <a:gd name="T19" fmla="*/ 119 h 181"/>
                <a:gd name="T20" fmla="*/ 276 w 501"/>
                <a:gd name="T21" fmla="*/ 116 h 181"/>
                <a:gd name="T22" fmla="*/ 245 w 501"/>
                <a:gd name="T23" fmla="*/ 113 h 181"/>
                <a:gd name="T24" fmla="*/ 216 w 501"/>
                <a:gd name="T25" fmla="*/ 111 h 181"/>
                <a:gd name="T26" fmla="*/ 189 w 501"/>
                <a:gd name="T27" fmla="*/ 109 h 181"/>
                <a:gd name="T28" fmla="*/ 166 w 501"/>
                <a:gd name="T29" fmla="*/ 106 h 181"/>
                <a:gd name="T30" fmla="*/ 146 w 501"/>
                <a:gd name="T31" fmla="*/ 103 h 181"/>
                <a:gd name="T32" fmla="*/ 131 w 501"/>
                <a:gd name="T33" fmla="*/ 101 h 181"/>
                <a:gd name="T34" fmla="*/ 119 w 501"/>
                <a:gd name="T35" fmla="*/ 100 h 181"/>
                <a:gd name="T36" fmla="*/ 107 w 501"/>
                <a:gd name="T37" fmla="*/ 96 h 181"/>
                <a:gd name="T38" fmla="*/ 95 w 501"/>
                <a:gd name="T39" fmla="*/ 89 h 181"/>
                <a:gd name="T40" fmla="*/ 85 w 501"/>
                <a:gd name="T41" fmla="*/ 82 h 181"/>
                <a:gd name="T42" fmla="*/ 74 w 501"/>
                <a:gd name="T43" fmla="*/ 72 h 181"/>
                <a:gd name="T44" fmla="*/ 62 w 501"/>
                <a:gd name="T45" fmla="*/ 63 h 181"/>
                <a:gd name="T46" fmla="*/ 52 w 501"/>
                <a:gd name="T47" fmla="*/ 55 h 181"/>
                <a:gd name="T48" fmla="*/ 41 w 501"/>
                <a:gd name="T49" fmla="*/ 45 h 181"/>
                <a:gd name="T50" fmla="*/ 33 w 501"/>
                <a:gd name="T51" fmla="*/ 36 h 181"/>
                <a:gd name="T52" fmla="*/ 26 w 501"/>
                <a:gd name="T53" fmla="*/ 27 h 181"/>
                <a:gd name="T54" fmla="*/ 18 w 501"/>
                <a:gd name="T55" fmla="*/ 18 h 181"/>
                <a:gd name="T56" fmla="*/ 12 w 501"/>
                <a:gd name="T57" fmla="*/ 11 h 181"/>
                <a:gd name="T58" fmla="*/ 7 w 501"/>
                <a:gd name="T59" fmla="*/ 4 h 181"/>
                <a:gd name="T60" fmla="*/ 3 w 501"/>
                <a:gd name="T61" fmla="*/ 2 h 181"/>
                <a:gd name="T62" fmla="*/ 0 w 501"/>
                <a:gd name="T63" fmla="*/ 0 h 181"/>
                <a:gd name="T64" fmla="*/ 0 w 501"/>
                <a:gd name="T65" fmla="*/ 1 h 181"/>
                <a:gd name="T66" fmla="*/ 6 w 501"/>
                <a:gd name="T67" fmla="*/ 180 h 181"/>
                <a:gd name="T68" fmla="*/ 500 w 501"/>
                <a:gd name="T69" fmla="*/ 176 h 181"/>
                <a:gd name="T70" fmla="*/ 498 w 501"/>
                <a:gd name="T71" fmla="*/ 134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1"/>
                <a:gd name="T110" fmla="*/ 501 w 501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1">
                  <a:moveTo>
                    <a:pt x="498" y="134"/>
                  </a:moveTo>
                  <a:lnTo>
                    <a:pt x="495" y="133"/>
                  </a:lnTo>
                  <a:lnTo>
                    <a:pt x="485" y="133"/>
                  </a:lnTo>
                  <a:lnTo>
                    <a:pt x="469" y="132"/>
                  </a:lnTo>
                  <a:lnTo>
                    <a:pt x="451" y="130"/>
                  </a:lnTo>
                  <a:lnTo>
                    <a:pt x="428" y="128"/>
                  </a:lnTo>
                  <a:lnTo>
                    <a:pt x="399" y="125"/>
                  </a:lnTo>
                  <a:lnTo>
                    <a:pt x="371" y="124"/>
                  </a:lnTo>
                  <a:lnTo>
                    <a:pt x="339" y="121"/>
                  </a:lnTo>
                  <a:lnTo>
                    <a:pt x="308" y="119"/>
                  </a:lnTo>
                  <a:lnTo>
                    <a:pt x="276" y="116"/>
                  </a:lnTo>
                  <a:lnTo>
                    <a:pt x="245" y="113"/>
                  </a:lnTo>
                  <a:lnTo>
                    <a:pt x="216" y="111"/>
                  </a:lnTo>
                  <a:lnTo>
                    <a:pt x="189" y="109"/>
                  </a:lnTo>
                  <a:lnTo>
                    <a:pt x="166" y="106"/>
                  </a:lnTo>
                  <a:lnTo>
                    <a:pt x="146" y="103"/>
                  </a:lnTo>
                  <a:lnTo>
                    <a:pt x="131" y="101"/>
                  </a:lnTo>
                  <a:lnTo>
                    <a:pt x="119" y="100"/>
                  </a:lnTo>
                  <a:lnTo>
                    <a:pt x="107" y="96"/>
                  </a:lnTo>
                  <a:lnTo>
                    <a:pt x="95" y="89"/>
                  </a:lnTo>
                  <a:lnTo>
                    <a:pt x="85" y="82"/>
                  </a:lnTo>
                  <a:lnTo>
                    <a:pt x="74" y="72"/>
                  </a:lnTo>
                  <a:lnTo>
                    <a:pt x="62" y="63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33" y="36"/>
                  </a:lnTo>
                  <a:lnTo>
                    <a:pt x="26" y="27"/>
                  </a:lnTo>
                  <a:lnTo>
                    <a:pt x="18" y="18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80"/>
                  </a:lnTo>
                  <a:lnTo>
                    <a:pt x="500" y="176"/>
                  </a:lnTo>
                  <a:lnTo>
                    <a:pt x="498" y="13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86" name="Freeform 11"/>
            <p:cNvSpPr>
              <a:spLocks/>
            </p:cNvSpPr>
            <p:nvPr/>
          </p:nvSpPr>
          <p:spPr bwMode="auto">
            <a:xfrm>
              <a:off x="1869" y="1785"/>
              <a:ext cx="506" cy="184"/>
            </a:xfrm>
            <a:custGeom>
              <a:avLst/>
              <a:gdLst>
                <a:gd name="T0" fmla="*/ 504 w 506"/>
                <a:gd name="T1" fmla="*/ 134 h 184"/>
                <a:gd name="T2" fmla="*/ 504 w 506"/>
                <a:gd name="T3" fmla="*/ 134 h 184"/>
                <a:gd name="T4" fmla="*/ 501 w 506"/>
                <a:gd name="T5" fmla="*/ 133 h 184"/>
                <a:gd name="T6" fmla="*/ 492 w 506"/>
                <a:gd name="T7" fmla="*/ 133 h 184"/>
                <a:gd name="T8" fmla="*/ 476 w 506"/>
                <a:gd name="T9" fmla="*/ 132 h 184"/>
                <a:gd name="T10" fmla="*/ 456 w 506"/>
                <a:gd name="T11" fmla="*/ 130 h 184"/>
                <a:gd name="T12" fmla="*/ 431 w 506"/>
                <a:gd name="T13" fmla="*/ 128 h 184"/>
                <a:gd name="T14" fmla="*/ 404 w 506"/>
                <a:gd name="T15" fmla="*/ 126 h 184"/>
                <a:gd name="T16" fmla="*/ 375 w 506"/>
                <a:gd name="T17" fmla="*/ 124 h 184"/>
                <a:gd name="T18" fmla="*/ 344 w 506"/>
                <a:gd name="T19" fmla="*/ 121 h 184"/>
                <a:gd name="T20" fmla="*/ 312 w 506"/>
                <a:gd name="T21" fmla="*/ 119 h 184"/>
                <a:gd name="T22" fmla="*/ 279 w 506"/>
                <a:gd name="T23" fmla="*/ 117 h 184"/>
                <a:gd name="T24" fmla="*/ 248 w 506"/>
                <a:gd name="T25" fmla="*/ 115 h 184"/>
                <a:gd name="T26" fmla="*/ 219 w 506"/>
                <a:gd name="T27" fmla="*/ 112 h 184"/>
                <a:gd name="T28" fmla="*/ 190 w 506"/>
                <a:gd name="T29" fmla="*/ 108 h 184"/>
                <a:gd name="T30" fmla="*/ 168 w 506"/>
                <a:gd name="T31" fmla="*/ 108 h 184"/>
                <a:gd name="T32" fmla="*/ 148 w 506"/>
                <a:gd name="T33" fmla="*/ 105 h 184"/>
                <a:gd name="T34" fmla="*/ 133 w 506"/>
                <a:gd name="T35" fmla="*/ 103 h 184"/>
                <a:gd name="T36" fmla="*/ 121 w 506"/>
                <a:gd name="T37" fmla="*/ 101 h 184"/>
                <a:gd name="T38" fmla="*/ 109 w 506"/>
                <a:gd name="T39" fmla="*/ 97 h 184"/>
                <a:gd name="T40" fmla="*/ 96 w 506"/>
                <a:gd name="T41" fmla="*/ 90 h 184"/>
                <a:gd name="T42" fmla="*/ 86 w 506"/>
                <a:gd name="T43" fmla="*/ 83 h 184"/>
                <a:gd name="T44" fmla="*/ 75 w 506"/>
                <a:gd name="T45" fmla="*/ 74 h 184"/>
                <a:gd name="T46" fmla="*/ 63 w 506"/>
                <a:gd name="T47" fmla="*/ 65 h 184"/>
                <a:gd name="T48" fmla="*/ 53 w 506"/>
                <a:gd name="T49" fmla="*/ 54 h 184"/>
                <a:gd name="T50" fmla="*/ 43 w 506"/>
                <a:gd name="T51" fmla="*/ 45 h 184"/>
                <a:gd name="T52" fmla="*/ 33 w 506"/>
                <a:gd name="T53" fmla="*/ 36 h 184"/>
                <a:gd name="T54" fmla="*/ 27 w 506"/>
                <a:gd name="T55" fmla="*/ 26 h 184"/>
                <a:gd name="T56" fmla="*/ 18 w 506"/>
                <a:gd name="T57" fmla="*/ 18 h 184"/>
                <a:gd name="T58" fmla="*/ 13 w 506"/>
                <a:gd name="T59" fmla="*/ 11 h 184"/>
                <a:gd name="T60" fmla="*/ 7 w 506"/>
                <a:gd name="T61" fmla="*/ 4 h 184"/>
                <a:gd name="T62" fmla="*/ 3 w 506"/>
                <a:gd name="T63" fmla="*/ 2 h 184"/>
                <a:gd name="T64" fmla="*/ 1 w 506"/>
                <a:gd name="T65" fmla="*/ 0 h 184"/>
                <a:gd name="T66" fmla="*/ 0 w 506"/>
                <a:gd name="T67" fmla="*/ 1 h 184"/>
                <a:gd name="T68" fmla="*/ 6 w 506"/>
                <a:gd name="T69" fmla="*/ 183 h 184"/>
                <a:gd name="T70" fmla="*/ 505 w 506"/>
                <a:gd name="T71" fmla="*/ 178 h 184"/>
                <a:gd name="T72" fmla="*/ 504 w 506"/>
                <a:gd name="T73" fmla="*/ 134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6"/>
                <a:gd name="T112" fmla="*/ 0 h 184"/>
                <a:gd name="T113" fmla="*/ 506 w 506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6" h="184">
                  <a:moveTo>
                    <a:pt x="504" y="134"/>
                  </a:moveTo>
                  <a:lnTo>
                    <a:pt x="504" y="134"/>
                  </a:lnTo>
                  <a:lnTo>
                    <a:pt x="501" y="133"/>
                  </a:lnTo>
                  <a:lnTo>
                    <a:pt x="492" y="133"/>
                  </a:lnTo>
                  <a:lnTo>
                    <a:pt x="476" y="132"/>
                  </a:lnTo>
                  <a:lnTo>
                    <a:pt x="456" y="130"/>
                  </a:lnTo>
                  <a:lnTo>
                    <a:pt x="431" y="128"/>
                  </a:lnTo>
                  <a:lnTo>
                    <a:pt x="404" y="126"/>
                  </a:lnTo>
                  <a:lnTo>
                    <a:pt x="375" y="124"/>
                  </a:lnTo>
                  <a:lnTo>
                    <a:pt x="344" y="121"/>
                  </a:lnTo>
                  <a:lnTo>
                    <a:pt x="312" y="119"/>
                  </a:lnTo>
                  <a:lnTo>
                    <a:pt x="279" y="117"/>
                  </a:lnTo>
                  <a:lnTo>
                    <a:pt x="248" y="115"/>
                  </a:lnTo>
                  <a:lnTo>
                    <a:pt x="219" y="112"/>
                  </a:lnTo>
                  <a:lnTo>
                    <a:pt x="190" y="108"/>
                  </a:lnTo>
                  <a:lnTo>
                    <a:pt x="168" y="108"/>
                  </a:lnTo>
                  <a:lnTo>
                    <a:pt x="148" y="105"/>
                  </a:lnTo>
                  <a:lnTo>
                    <a:pt x="133" y="103"/>
                  </a:lnTo>
                  <a:lnTo>
                    <a:pt x="121" y="101"/>
                  </a:lnTo>
                  <a:lnTo>
                    <a:pt x="109" y="97"/>
                  </a:lnTo>
                  <a:lnTo>
                    <a:pt x="96" y="90"/>
                  </a:lnTo>
                  <a:lnTo>
                    <a:pt x="86" y="83"/>
                  </a:lnTo>
                  <a:lnTo>
                    <a:pt x="75" y="74"/>
                  </a:lnTo>
                  <a:lnTo>
                    <a:pt x="63" y="65"/>
                  </a:lnTo>
                  <a:lnTo>
                    <a:pt x="53" y="54"/>
                  </a:lnTo>
                  <a:lnTo>
                    <a:pt x="43" y="45"/>
                  </a:lnTo>
                  <a:lnTo>
                    <a:pt x="33" y="36"/>
                  </a:lnTo>
                  <a:lnTo>
                    <a:pt x="27" y="26"/>
                  </a:lnTo>
                  <a:lnTo>
                    <a:pt x="18" y="18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83"/>
                  </a:lnTo>
                  <a:lnTo>
                    <a:pt x="505" y="178"/>
                  </a:lnTo>
                  <a:lnTo>
                    <a:pt x="504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87" name="Freeform 12"/>
            <p:cNvSpPr>
              <a:spLocks/>
            </p:cNvSpPr>
            <p:nvPr/>
          </p:nvSpPr>
          <p:spPr bwMode="auto">
            <a:xfrm>
              <a:off x="1431" y="1536"/>
              <a:ext cx="2633" cy="700"/>
            </a:xfrm>
            <a:custGeom>
              <a:avLst/>
              <a:gdLst>
                <a:gd name="T0" fmla="*/ 2632 w 2633"/>
                <a:gd name="T1" fmla="*/ 523 h 700"/>
                <a:gd name="T2" fmla="*/ 2598 w 2633"/>
                <a:gd name="T3" fmla="*/ 402 h 700"/>
                <a:gd name="T4" fmla="*/ 2555 w 2633"/>
                <a:gd name="T5" fmla="*/ 396 h 700"/>
                <a:gd name="T6" fmla="*/ 2518 w 2633"/>
                <a:gd name="T7" fmla="*/ 390 h 700"/>
                <a:gd name="T8" fmla="*/ 2487 w 2633"/>
                <a:gd name="T9" fmla="*/ 386 h 700"/>
                <a:gd name="T10" fmla="*/ 2457 w 2633"/>
                <a:gd name="T11" fmla="*/ 382 h 700"/>
                <a:gd name="T12" fmla="*/ 2424 w 2633"/>
                <a:gd name="T13" fmla="*/ 379 h 700"/>
                <a:gd name="T14" fmla="*/ 2391 w 2633"/>
                <a:gd name="T15" fmla="*/ 376 h 700"/>
                <a:gd name="T16" fmla="*/ 2355 w 2633"/>
                <a:gd name="T17" fmla="*/ 375 h 700"/>
                <a:gd name="T18" fmla="*/ 2310 w 2633"/>
                <a:gd name="T19" fmla="*/ 370 h 700"/>
                <a:gd name="T20" fmla="*/ 2261 w 2633"/>
                <a:gd name="T21" fmla="*/ 367 h 700"/>
                <a:gd name="T22" fmla="*/ 2201 w 2633"/>
                <a:gd name="T23" fmla="*/ 361 h 700"/>
                <a:gd name="T24" fmla="*/ 2068 w 2633"/>
                <a:gd name="T25" fmla="*/ 304 h 700"/>
                <a:gd name="T26" fmla="*/ 1945 w 2633"/>
                <a:gd name="T27" fmla="*/ 262 h 700"/>
                <a:gd name="T28" fmla="*/ 1829 w 2633"/>
                <a:gd name="T29" fmla="*/ 235 h 700"/>
                <a:gd name="T30" fmla="*/ 1720 w 2633"/>
                <a:gd name="T31" fmla="*/ 220 h 700"/>
                <a:gd name="T32" fmla="*/ 1620 w 2633"/>
                <a:gd name="T33" fmla="*/ 216 h 700"/>
                <a:gd name="T34" fmla="*/ 1533 w 2633"/>
                <a:gd name="T35" fmla="*/ 220 h 700"/>
                <a:gd name="T36" fmla="*/ 1454 w 2633"/>
                <a:gd name="T37" fmla="*/ 229 h 700"/>
                <a:gd name="T38" fmla="*/ 1387 w 2633"/>
                <a:gd name="T39" fmla="*/ 243 h 700"/>
                <a:gd name="T40" fmla="*/ 1329 w 2633"/>
                <a:gd name="T41" fmla="*/ 258 h 700"/>
                <a:gd name="T42" fmla="*/ 1287 w 2633"/>
                <a:gd name="T43" fmla="*/ 273 h 700"/>
                <a:gd name="T44" fmla="*/ 1244 w 2633"/>
                <a:gd name="T45" fmla="*/ 290 h 700"/>
                <a:gd name="T46" fmla="*/ 1169 w 2633"/>
                <a:gd name="T47" fmla="*/ 316 h 700"/>
                <a:gd name="T48" fmla="*/ 1086 w 2633"/>
                <a:gd name="T49" fmla="*/ 339 h 700"/>
                <a:gd name="T50" fmla="*/ 1009 w 2633"/>
                <a:gd name="T51" fmla="*/ 359 h 700"/>
                <a:gd name="T52" fmla="*/ 951 w 2633"/>
                <a:gd name="T53" fmla="*/ 373 h 700"/>
                <a:gd name="T54" fmla="*/ 924 w 2633"/>
                <a:gd name="T55" fmla="*/ 379 h 700"/>
                <a:gd name="T56" fmla="*/ 912 w 2633"/>
                <a:gd name="T57" fmla="*/ 381 h 700"/>
                <a:gd name="T58" fmla="*/ 885 w 2633"/>
                <a:gd name="T59" fmla="*/ 388 h 700"/>
                <a:gd name="T60" fmla="*/ 845 w 2633"/>
                <a:gd name="T61" fmla="*/ 396 h 700"/>
                <a:gd name="T62" fmla="*/ 795 w 2633"/>
                <a:gd name="T63" fmla="*/ 405 h 700"/>
                <a:gd name="T64" fmla="*/ 740 w 2633"/>
                <a:gd name="T65" fmla="*/ 410 h 700"/>
                <a:gd name="T66" fmla="*/ 682 w 2633"/>
                <a:gd name="T67" fmla="*/ 411 h 700"/>
                <a:gd name="T68" fmla="*/ 625 w 2633"/>
                <a:gd name="T69" fmla="*/ 407 h 700"/>
                <a:gd name="T70" fmla="*/ 574 w 2633"/>
                <a:gd name="T71" fmla="*/ 394 h 700"/>
                <a:gd name="T72" fmla="*/ 526 w 2633"/>
                <a:gd name="T73" fmla="*/ 370 h 700"/>
                <a:gd name="T74" fmla="*/ 489 w 2633"/>
                <a:gd name="T75" fmla="*/ 335 h 700"/>
                <a:gd name="T76" fmla="*/ 316 w 2633"/>
                <a:gd name="T77" fmla="*/ 41 h 700"/>
                <a:gd name="T78" fmla="*/ 305 w 2633"/>
                <a:gd name="T79" fmla="*/ 27 h 700"/>
                <a:gd name="T80" fmla="*/ 276 w 2633"/>
                <a:gd name="T81" fmla="*/ 8 h 700"/>
                <a:gd name="T82" fmla="*/ 228 w 2633"/>
                <a:gd name="T83" fmla="*/ 1 h 700"/>
                <a:gd name="T84" fmla="*/ 188 w 2633"/>
                <a:gd name="T85" fmla="*/ 2 h 700"/>
                <a:gd name="T86" fmla="*/ 147 w 2633"/>
                <a:gd name="T87" fmla="*/ 2 h 700"/>
                <a:gd name="T88" fmla="*/ 111 w 2633"/>
                <a:gd name="T89" fmla="*/ 2 h 700"/>
                <a:gd name="T90" fmla="*/ 83 w 2633"/>
                <a:gd name="T91" fmla="*/ 3 h 700"/>
                <a:gd name="T92" fmla="*/ 72 w 2633"/>
                <a:gd name="T93" fmla="*/ 5 h 700"/>
                <a:gd name="T94" fmla="*/ 57 w 2633"/>
                <a:gd name="T95" fmla="*/ 126 h 700"/>
                <a:gd name="T96" fmla="*/ 46 w 2633"/>
                <a:gd name="T97" fmla="*/ 247 h 700"/>
                <a:gd name="T98" fmla="*/ 33 w 2633"/>
                <a:gd name="T99" fmla="*/ 368 h 700"/>
                <a:gd name="T100" fmla="*/ 21 w 2633"/>
                <a:gd name="T101" fmla="*/ 489 h 700"/>
                <a:gd name="T102" fmla="*/ 6 w 2633"/>
                <a:gd name="T103" fmla="*/ 610 h 700"/>
                <a:gd name="T104" fmla="*/ 0 w 2633"/>
                <a:gd name="T105" fmla="*/ 659 h 700"/>
                <a:gd name="T106" fmla="*/ 3 w 2633"/>
                <a:gd name="T107" fmla="*/ 671 h 700"/>
                <a:gd name="T108" fmla="*/ 28 w 2633"/>
                <a:gd name="T109" fmla="*/ 679 h 7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3"/>
                <a:gd name="T166" fmla="*/ 0 h 700"/>
                <a:gd name="T167" fmla="*/ 2633 w 2633"/>
                <a:gd name="T168" fmla="*/ 700 h 7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3" h="700">
                  <a:moveTo>
                    <a:pt x="201" y="695"/>
                  </a:moveTo>
                  <a:lnTo>
                    <a:pt x="198" y="621"/>
                  </a:lnTo>
                  <a:lnTo>
                    <a:pt x="2632" y="523"/>
                  </a:lnTo>
                  <a:lnTo>
                    <a:pt x="2630" y="407"/>
                  </a:lnTo>
                  <a:lnTo>
                    <a:pt x="2613" y="404"/>
                  </a:lnTo>
                  <a:lnTo>
                    <a:pt x="2598" y="402"/>
                  </a:lnTo>
                  <a:lnTo>
                    <a:pt x="2583" y="399"/>
                  </a:lnTo>
                  <a:lnTo>
                    <a:pt x="2569" y="398"/>
                  </a:lnTo>
                  <a:lnTo>
                    <a:pt x="2555" y="396"/>
                  </a:lnTo>
                  <a:lnTo>
                    <a:pt x="2543" y="394"/>
                  </a:lnTo>
                  <a:lnTo>
                    <a:pt x="2530" y="393"/>
                  </a:lnTo>
                  <a:lnTo>
                    <a:pt x="2518" y="390"/>
                  </a:lnTo>
                  <a:lnTo>
                    <a:pt x="2509" y="388"/>
                  </a:lnTo>
                  <a:lnTo>
                    <a:pt x="2497" y="387"/>
                  </a:lnTo>
                  <a:lnTo>
                    <a:pt x="2487" y="386"/>
                  </a:lnTo>
                  <a:lnTo>
                    <a:pt x="2476" y="385"/>
                  </a:lnTo>
                  <a:lnTo>
                    <a:pt x="2465" y="384"/>
                  </a:lnTo>
                  <a:lnTo>
                    <a:pt x="2457" y="382"/>
                  </a:lnTo>
                  <a:lnTo>
                    <a:pt x="2445" y="381"/>
                  </a:lnTo>
                  <a:lnTo>
                    <a:pt x="2435" y="381"/>
                  </a:lnTo>
                  <a:lnTo>
                    <a:pt x="2424" y="379"/>
                  </a:lnTo>
                  <a:lnTo>
                    <a:pt x="2414" y="379"/>
                  </a:lnTo>
                  <a:lnTo>
                    <a:pt x="2403" y="377"/>
                  </a:lnTo>
                  <a:lnTo>
                    <a:pt x="2391" y="376"/>
                  </a:lnTo>
                  <a:lnTo>
                    <a:pt x="2379" y="376"/>
                  </a:lnTo>
                  <a:lnTo>
                    <a:pt x="2367" y="374"/>
                  </a:lnTo>
                  <a:lnTo>
                    <a:pt x="2355" y="375"/>
                  </a:lnTo>
                  <a:lnTo>
                    <a:pt x="2340" y="372"/>
                  </a:lnTo>
                  <a:lnTo>
                    <a:pt x="2326" y="371"/>
                  </a:lnTo>
                  <a:lnTo>
                    <a:pt x="2310" y="370"/>
                  </a:lnTo>
                  <a:lnTo>
                    <a:pt x="2294" y="370"/>
                  </a:lnTo>
                  <a:lnTo>
                    <a:pt x="2279" y="368"/>
                  </a:lnTo>
                  <a:lnTo>
                    <a:pt x="2261" y="367"/>
                  </a:lnTo>
                  <a:lnTo>
                    <a:pt x="2241" y="365"/>
                  </a:lnTo>
                  <a:lnTo>
                    <a:pt x="2222" y="363"/>
                  </a:lnTo>
                  <a:lnTo>
                    <a:pt x="2201" y="361"/>
                  </a:lnTo>
                  <a:lnTo>
                    <a:pt x="2155" y="340"/>
                  </a:lnTo>
                  <a:lnTo>
                    <a:pt x="2111" y="320"/>
                  </a:lnTo>
                  <a:lnTo>
                    <a:pt x="2068" y="304"/>
                  </a:lnTo>
                  <a:lnTo>
                    <a:pt x="2027" y="289"/>
                  </a:lnTo>
                  <a:lnTo>
                    <a:pt x="1985" y="275"/>
                  </a:lnTo>
                  <a:lnTo>
                    <a:pt x="1945" y="262"/>
                  </a:lnTo>
                  <a:lnTo>
                    <a:pt x="1905" y="253"/>
                  </a:lnTo>
                  <a:lnTo>
                    <a:pt x="1866" y="243"/>
                  </a:lnTo>
                  <a:lnTo>
                    <a:pt x="1829" y="235"/>
                  </a:lnTo>
                  <a:lnTo>
                    <a:pt x="1792" y="230"/>
                  </a:lnTo>
                  <a:lnTo>
                    <a:pt x="1755" y="224"/>
                  </a:lnTo>
                  <a:lnTo>
                    <a:pt x="1720" y="220"/>
                  </a:lnTo>
                  <a:lnTo>
                    <a:pt x="1686" y="218"/>
                  </a:lnTo>
                  <a:lnTo>
                    <a:pt x="1653" y="217"/>
                  </a:lnTo>
                  <a:lnTo>
                    <a:pt x="1620" y="216"/>
                  </a:lnTo>
                  <a:lnTo>
                    <a:pt x="1592" y="216"/>
                  </a:lnTo>
                  <a:lnTo>
                    <a:pt x="1561" y="218"/>
                  </a:lnTo>
                  <a:lnTo>
                    <a:pt x="1533" y="220"/>
                  </a:lnTo>
                  <a:lnTo>
                    <a:pt x="1506" y="223"/>
                  </a:lnTo>
                  <a:lnTo>
                    <a:pt x="1480" y="225"/>
                  </a:lnTo>
                  <a:lnTo>
                    <a:pt x="1454" y="229"/>
                  </a:lnTo>
                  <a:lnTo>
                    <a:pt x="1430" y="233"/>
                  </a:lnTo>
                  <a:lnTo>
                    <a:pt x="1408" y="239"/>
                  </a:lnTo>
                  <a:lnTo>
                    <a:pt x="1387" y="243"/>
                  </a:lnTo>
                  <a:lnTo>
                    <a:pt x="1367" y="247"/>
                  </a:lnTo>
                  <a:lnTo>
                    <a:pt x="1347" y="252"/>
                  </a:lnTo>
                  <a:lnTo>
                    <a:pt x="1329" y="258"/>
                  </a:lnTo>
                  <a:lnTo>
                    <a:pt x="1313" y="262"/>
                  </a:lnTo>
                  <a:lnTo>
                    <a:pt x="1300" y="268"/>
                  </a:lnTo>
                  <a:lnTo>
                    <a:pt x="1287" y="273"/>
                  </a:lnTo>
                  <a:lnTo>
                    <a:pt x="1273" y="279"/>
                  </a:lnTo>
                  <a:lnTo>
                    <a:pt x="1264" y="283"/>
                  </a:lnTo>
                  <a:lnTo>
                    <a:pt x="1244" y="290"/>
                  </a:lnTo>
                  <a:lnTo>
                    <a:pt x="1221" y="298"/>
                  </a:lnTo>
                  <a:lnTo>
                    <a:pt x="1195" y="307"/>
                  </a:lnTo>
                  <a:lnTo>
                    <a:pt x="1169" y="316"/>
                  </a:lnTo>
                  <a:lnTo>
                    <a:pt x="1142" y="323"/>
                  </a:lnTo>
                  <a:lnTo>
                    <a:pt x="1113" y="331"/>
                  </a:lnTo>
                  <a:lnTo>
                    <a:pt x="1086" y="339"/>
                  </a:lnTo>
                  <a:lnTo>
                    <a:pt x="1060" y="347"/>
                  </a:lnTo>
                  <a:lnTo>
                    <a:pt x="1034" y="353"/>
                  </a:lnTo>
                  <a:lnTo>
                    <a:pt x="1009" y="359"/>
                  </a:lnTo>
                  <a:lnTo>
                    <a:pt x="987" y="364"/>
                  </a:lnTo>
                  <a:lnTo>
                    <a:pt x="967" y="369"/>
                  </a:lnTo>
                  <a:lnTo>
                    <a:pt x="951" y="373"/>
                  </a:lnTo>
                  <a:lnTo>
                    <a:pt x="938" y="375"/>
                  </a:lnTo>
                  <a:lnTo>
                    <a:pt x="929" y="377"/>
                  </a:lnTo>
                  <a:lnTo>
                    <a:pt x="924" y="379"/>
                  </a:lnTo>
                  <a:lnTo>
                    <a:pt x="923" y="379"/>
                  </a:lnTo>
                  <a:lnTo>
                    <a:pt x="919" y="380"/>
                  </a:lnTo>
                  <a:lnTo>
                    <a:pt x="912" y="381"/>
                  </a:lnTo>
                  <a:lnTo>
                    <a:pt x="904" y="383"/>
                  </a:lnTo>
                  <a:lnTo>
                    <a:pt x="896" y="386"/>
                  </a:lnTo>
                  <a:lnTo>
                    <a:pt x="885" y="388"/>
                  </a:lnTo>
                  <a:lnTo>
                    <a:pt x="873" y="390"/>
                  </a:lnTo>
                  <a:lnTo>
                    <a:pt x="861" y="394"/>
                  </a:lnTo>
                  <a:lnTo>
                    <a:pt x="845" y="396"/>
                  </a:lnTo>
                  <a:lnTo>
                    <a:pt x="830" y="400"/>
                  </a:lnTo>
                  <a:lnTo>
                    <a:pt x="813" y="402"/>
                  </a:lnTo>
                  <a:lnTo>
                    <a:pt x="795" y="405"/>
                  </a:lnTo>
                  <a:lnTo>
                    <a:pt x="778" y="408"/>
                  </a:lnTo>
                  <a:lnTo>
                    <a:pt x="760" y="410"/>
                  </a:lnTo>
                  <a:lnTo>
                    <a:pt x="740" y="410"/>
                  </a:lnTo>
                  <a:lnTo>
                    <a:pt x="722" y="412"/>
                  </a:lnTo>
                  <a:lnTo>
                    <a:pt x="702" y="411"/>
                  </a:lnTo>
                  <a:lnTo>
                    <a:pt x="682" y="411"/>
                  </a:lnTo>
                  <a:lnTo>
                    <a:pt x="663" y="411"/>
                  </a:lnTo>
                  <a:lnTo>
                    <a:pt x="644" y="410"/>
                  </a:lnTo>
                  <a:lnTo>
                    <a:pt x="625" y="407"/>
                  </a:lnTo>
                  <a:lnTo>
                    <a:pt x="607" y="403"/>
                  </a:lnTo>
                  <a:lnTo>
                    <a:pt x="590" y="399"/>
                  </a:lnTo>
                  <a:lnTo>
                    <a:pt x="574" y="394"/>
                  </a:lnTo>
                  <a:lnTo>
                    <a:pt x="557" y="387"/>
                  </a:lnTo>
                  <a:lnTo>
                    <a:pt x="541" y="379"/>
                  </a:lnTo>
                  <a:lnTo>
                    <a:pt x="526" y="370"/>
                  </a:lnTo>
                  <a:lnTo>
                    <a:pt x="513" y="359"/>
                  </a:lnTo>
                  <a:lnTo>
                    <a:pt x="500" y="348"/>
                  </a:lnTo>
                  <a:lnTo>
                    <a:pt x="489" y="335"/>
                  </a:lnTo>
                  <a:lnTo>
                    <a:pt x="480" y="318"/>
                  </a:lnTo>
                  <a:lnTo>
                    <a:pt x="472" y="302"/>
                  </a:lnTo>
                  <a:lnTo>
                    <a:pt x="316" y="41"/>
                  </a:lnTo>
                  <a:lnTo>
                    <a:pt x="313" y="38"/>
                  </a:lnTo>
                  <a:lnTo>
                    <a:pt x="310" y="33"/>
                  </a:lnTo>
                  <a:lnTo>
                    <a:pt x="305" y="27"/>
                  </a:lnTo>
                  <a:lnTo>
                    <a:pt x="298" y="21"/>
                  </a:lnTo>
                  <a:lnTo>
                    <a:pt x="288" y="13"/>
                  </a:lnTo>
                  <a:lnTo>
                    <a:pt x="276" y="8"/>
                  </a:lnTo>
                  <a:lnTo>
                    <a:pt x="259" y="4"/>
                  </a:lnTo>
                  <a:lnTo>
                    <a:pt x="239" y="2"/>
                  </a:lnTo>
                  <a:lnTo>
                    <a:pt x="228" y="1"/>
                  </a:lnTo>
                  <a:lnTo>
                    <a:pt x="217" y="1"/>
                  </a:lnTo>
                  <a:lnTo>
                    <a:pt x="202" y="1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62" y="1"/>
                  </a:lnTo>
                  <a:lnTo>
                    <a:pt x="147" y="2"/>
                  </a:lnTo>
                  <a:lnTo>
                    <a:pt x="134" y="1"/>
                  </a:lnTo>
                  <a:lnTo>
                    <a:pt x="121" y="1"/>
                  </a:lnTo>
                  <a:lnTo>
                    <a:pt x="111" y="2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66" y="45"/>
                  </a:lnTo>
                  <a:lnTo>
                    <a:pt x="62" y="86"/>
                  </a:lnTo>
                  <a:lnTo>
                    <a:pt x="57" y="126"/>
                  </a:lnTo>
                  <a:lnTo>
                    <a:pt x="53" y="166"/>
                  </a:lnTo>
                  <a:lnTo>
                    <a:pt x="48" y="207"/>
                  </a:lnTo>
                  <a:lnTo>
                    <a:pt x="46" y="247"/>
                  </a:lnTo>
                  <a:lnTo>
                    <a:pt x="41" y="288"/>
                  </a:lnTo>
                  <a:lnTo>
                    <a:pt x="36" y="329"/>
                  </a:lnTo>
                  <a:lnTo>
                    <a:pt x="33" y="368"/>
                  </a:lnTo>
                  <a:lnTo>
                    <a:pt x="28" y="409"/>
                  </a:lnTo>
                  <a:lnTo>
                    <a:pt x="24" y="450"/>
                  </a:lnTo>
                  <a:lnTo>
                    <a:pt x="21" y="489"/>
                  </a:lnTo>
                  <a:lnTo>
                    <a:pt x="15" y="530"/>
                  </a:lnTo>
                  <a:lnTo>
                    <a:pt x="11" y="570"/>
                  </a:lnTo>
                  <a:lnTo>
                    <a:pt x="6" y="610"/>
                  </a:lnTo>
                  <a:lnTo>
                    <a:pt x="1" y="651"/>
                  </a:lnTo>
                  <a:lnTo>
                    <a:pt x="1" y="656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2" y="668"/>
                  </a:lnTo>
                  <a:lnTo>
                    <a:pt x="3" y="671"/>
                  </a:lnTo>
                  <a:lnTo>
                    <a:pt x="9" y="674"/>
                  </a:lnTo>
                  <a:lnTo>
                    <a:pt x="16" y="677"/>
                  </a:lnTo>
                  <a:lnTo>
                    <a:pt x="28" y="679"/>
                  </a:lnTo>
                  <a:lnTo>
                    <a:pt x="163" y="699"/>
                  </a:lnTo>
                  <a:lnTo>
                    <a:pt x="201" y="69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88" name="Freeform 13"/>
            <p:cNvSpPr>
              <a:spLocks/>
            </p:cNvSpPr>
            <p:nvPr/>
          </p:nvSpPr>
          <p:spPr bwMode="auto">
            <a:xfrm>
              <a:off x="1428" y="1539"/>
              <a:ext cx="2640" cy="703"/>
            </a:xfrm>
            <a:custGeom>
              <a:avLst/>
              <a:gdLst>
                <a:gd name="T0" fmla="*/ 2639 w 2640"/>
                <a:gd name="T1" fmla="*/ 523 h 703"/>
                <a:gd name="T2" fmla="*/ 2607 w 2640"/>
                <a:gd name="T3" fmla="*/ 401 h 703"/>
                <a:gd name="T4" fmla="*/ 2563 w 2640"/>
                <a:gd name="T5" fmla="*/ 395 h 703"/>
                <a:gd name="T6" fmla="*/ 2527 w 2640"/>
                <a:gd name="T7" fmla="*/ 390 h 703"/>
                <a:gd name="T8" fmla="*/ 2495 w 2640"/>
                <a:gd name="T9" fmla="*/ 385 h 703"/>
                <a:gd name="T10" fmla="*/ 2464 w 2640"/>
                <a:gd name="T11" fmla="*/ 381 h 703"/>
                <a:gd name="T12" fmla="*/ 2432 w 2640"/>
                <a:gd name="T13" fmla="*/ 378 h 703"/>
                <a:gd name="T14" fmla="*/ 2399 w 2640"/>
                <a:gd name="T15" fmla="*/ 374 h 703"/>
                <a:gd name="T16" fmla="*/ 2362 w 2640"/>
                <a:gd name="T17" fmla="*/ 373 h 703"/>
                <a:gd name="T18" fmla="*/ 2318 w 2640"/>
                <a:gd name="T19" fmla="*/ 369 h 703"/>
                <a:gd name="T20" fmla="*/ 2268 w 2640"/>
                <a:gd name="T21" fmla="*/ 366 h 703"/>
                <a:gd name="T22" fmla="*/ 2208 w 2640"/>
                <a:gd name="T23" fmla="*/ 361 h 703"/>
                <a:gd name="T24" fmla="*/ 2076 w 2640"/>
                <a:gd name="T25" fmla="*/ 303 h 703"/>
                <a:gd name="T26" fmla="*/ 1952 w 2640"/>
                <a:gd name="T27" fmla="*/ 262 h 703"/>
                <a:gd name="T28" fmla="*/ 1836 w 2640"/>
                <a:gd name="T29" fmla="*/ 234 h 703"/>
                <a:gd name="T30" fmla="*/ 1727 w 2640"/>
                <a:gd name="T31" fmla="*/ 219 h 703"/>
                <a:gd name="T32" fmla="*/ 1627 w 2640"/>
                <a:gd name="T33" fmla="*/ 216 h 703"/>
                <a:gd name="T34" fmla="*/ 1539 w 2640"/>
                <a:gd name="T35" fmla="*/ 219 h 703"/>
                <a:gd name="T36" fmla="*/ 1460 w 2640"/>
                <a:gd name="T37" fmla="*/ 228 h 703"/>
                <a:gd name="T38" fmla="*/ 1391 w 2640"/>
                <a:gd name="T39" fmla="*/ 243 h 703"/>
                <a:gd name="T40" fmla="*/ 1334 w 2640"/>
                <a:gd name="T41" fmla="*/ 258 h 703"/>
                <a:gd name="T42" fmla="*/ 1290 w 2640"/>
                <a:gd name="T43" fmla="*/ 273 h 703"/>
                <a:gd name="T44" fmla="*/ 1248 w 2640"/>
                <a:gd name="T45" fmla="*/ 290 h 703"/>
                <a:gd name="T46" fmla="*/ 1174 w 2640"/>
                <a:gd name="T47" fmla="*/ 316 h 703"/>
                <a:gd name="T48" fmla="*/ 1090 w 2640"/>
                <a:gd name="T49" fmla="*/ 340 h 703"/>
                <a:gd name="T50" fmla="*/ 1013 w 2640"/>
                <a:gd name="T51" fmla="*/ 360 h 703"/>
                <a:gd name="T52" fmla="*/ 955 w 2640"/>
                <a:gd name="T53" fmla="*/ 374 h 703"/>
                <a:gd name="T54" fmla="*/ 928 w 2640"/>
                <a:gd name="T55" fmla="*/ 379 h 703"/>
                <a:gd name="T56" fmla="*/ 916 w 2640"/>
                <a:gd name="T57" fmla="*/ 381 h 703"/>
                <a:gd name="T58" fmla="*/ 889 w 2640"/>
                <a:gd name="T59" fmla="*/ 389 h 703"/>
                <a:gd name="T60" fmla="*/ 849 w 2640"/>
                <a:gd name="T61" fmla="*/ 397 h 703"/>
                <a:gd name="T62" fmla="*/ 799 w 2640"/>
                <a:gd name="T63" fmla="*/ 405 h 703"/>
                <a:gd name="T64" fmla="*/ 744 w 2640"/>
                <a:gd name="T65" fmla="*/ 411 h 703"/>
                <a:gd name="T66" fmla="*/ 686 w 2640"/>
                <a:gd name="T67" fmla="*/ 412 h 703"/>
                <a:gd name="T68" fmla="*/ 628 w 2640"/>
                <a:gd name="T69" fmla="*/ 408 h 703"/>
                <a:gd name="T70" fmla="*/ 576 w 2640"/>
                <a:gd name="T71" fmla="*/ 395 h 703"/>
                <a:gd name="T72" fmla="*/ 529 w 2640"/>
                <a:gd name="T73" fmla="*/ 372 h 703"/>
                <a:gd name="T74" fmla="*/ 492 w 2640"/>
                <a:gd name="T75" fmla="*/ 335 h 703"/>
                <a:gd name="T76" fmla="*/ 318 w 2640"/>
                <a:gd name="T77" fmla="*/ 41 h 703"/>
                <a:gd name="T78" fmla="*/ 308 w 2640"/>
                <a:gd name="T79" fmla="*/ 27 h 703"/>
                <a:gd name="T80" fmla="*/ 278 w 2640"/>
                <a:gd name="T81" fmla="*/ 8 h 703"/>
                <a:gd name="T82" fmla="*/ 230 w 2640"/>
                <a:gd name="T83" fmla="*/ 1 h 703"/>
                <a:gd name="T84" fmla="*/ 190 w 2640"/>
                <a:gd name="T85" fmla="*/ 1 h 703"/>
                <a:gd name="T86" fmla="*/ 149 w 2640"/>
                <a:gd name="T87" fmla="*/ 1 h 703"/>
                <a:gd name="T88" fmla="*/ 113 w 2640"/>
                <a:gd name="T89" fmla="*/ 2 h 703"/>
                <a:gd name="T90" fmla="*/ 84 w 2640"/>
                <a:gd name="T91" fmla="*/ 3 h 703"/>
                <a:gd name="T92" fmla="*/ 74 w 2640"/>
                <a:gd name="T93" fmla="*/ 4 h 703"/>
                <a:gd name="T94" fmla="*/ 59 w 2640"/>
                <a:gd name="T95" fmla="*/ 126 h 703"/>
                <a:gd name="T96" fmla="*/ 47 w 2640"/>
                <a:gd name="T97" fmla="*/ 248 h 703"/>
                <a:gd name="T98" fmla="*/ 34 w 2640"/>
                <a:gd name="T99" fmla="*/ 370 h 703"/>
                <a:gd name="T100" fmla="*/ 21 w 2640"/>
                <a:gd name="T101" fmla="*/ 491 h 703"/>
                <a:gd name="T102" fmla="*/ 7 w 2640"/>
                <a:gd name="T103" fmla="*/ 613 h 703"/>
                <a:gd name="T104" fmla="*/ 0 w 2640"/>
                <a:gd name="T105" fmla="*/ 662 h 703"/>
                <a:gd name="T106" fmla="*/ 4 w 2640"/>
                <a:gd name="T107" fmla="*/ 674 h 703"/>
                <a:gd name="T108" fmla="*/ 29 w 2640"/>
                <a:gd name="T109" fmla="*/ 682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0"/>
                <a:gd name="T166" fmla="*/ 0 h 703"/>
                <a:gd name="T167" fmla="*/ 2640 w 2640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0" h="703">
                  <a:moveTo>
                    <a:pt x="202" y="699"/>
                  </a:moveTo>
                  <a:lnTo>
                    <a:pt x="200" y="623"/>
                  </a:lnTo>
                  <a:lnTo>
                    <a:pt x="2639" y="523"/>
                  </a:lnTo>
                  <a:lnTo>
                    <a:pt x="2638" y="407"/>
                  </a:lnTo>
                  <a:lnTo>
                    <a:pt x="2622" y="403"/>
                  </a:lnTo>
                  <a:lnTo>
                    <a:pt x="2607" y="401"/>
                  </a:lnTo>
                  <a:lnTo>
                    <a:pt x="2592" y="398"/>
                  </a:lnTo>
                  <a:lnTo>
                    <a:pt x="2578" y="397"/>
                  </a:lnTo>
                  <a:lnTo>
                    <a:pt x="2563" y="395"/>
                  </a:lnTo>
                  <a:lnTo>
                    <a:pt x="2551" y="393"/>
                  </a:lnTo>
                  <a:lnTo>
                    <a:pt x="2539" y="392"/>
                  </a:lnTo>
                  <a:lnTo>
                    <a:pt x="2527" y="390"/>
                  </a:lnTo>
                  <a:lnTo>
                    <a:pt x="2517" y="387"/>
                  </a:lnTo>
                  <a:lnTo>
                    <a:pt x="2506" y="386"/>
                  </a:lnTo>
                  <a:lnTo>
                    <a:pt x="2495" y="385"/>
                  </a:lnTo>
                  <a:lnTo>
                    <a:pt x="2484" y="384"/>
                  </a:lnTo>
                  <a:lnTo>
                    <a:pt x="2474" y="383"/>
                  </a:lnTo>
                  <a:lnTo>
                    <a:pt x="2464" y="381"/>
                  </a:lnTo>
                  <a:lnTo>
                    <a:pt x="2453" y="380"/>
                  </a:lnTo>
                  <a:lnTo>
                    <a:pt x="2443" y="380"/>
                  </a:lnTo>
                  <a:lnTo>
                    <a:pt x="2432" y="378"/>
                  </a:lnTo>
                  <a:lnTo>
                    <a:pt x="2422" y="378"/>
                  </a:lnTo>
                  <a:lnTo>
                    <a:pt x="2410" y="377"/>
                  </a:lnTo>
                  <a:lnTo>
                    <a:pt x="2399" y="374"/>
                  </a:lnTo>
                  <a:lnTo>
                    <a:pt x="2387" y="374"/>
                  </a:lnTo>
                  <a:lnTo>
                    <a:pt x="2374" y="372"/>
                  </a:lnTo>
                  <a:lnTo>
                    <a:pt x="2362" y="373"/>
                  </a:lnTo>
                  <a:lnTo>
                    <a:pt x="2348" y="371"/>
                  </a:lnTo>
                  <a:lnTo>
                    <a:pt x="2334" y="370"/>
                  </a:lnTo>
                  <a:lnTo>
                    <a:pt x="2318" y="369"/>
                  </a:lnTo>
                  <a:lnTo>
                    <a:pt x="2302" y="369"/>
                  </a:lnTo>
                  <a:lnTo>
                    <a:pt x="2286" y="366"/>
                  </a:lnTo>
                  <a:lnTo>
                    <a:pt x="2268" y="366"/>
                  </a:lnTo>
                  <a:lnTo>
                    <a:pt x="2248" y="365"/>
                  </a:lnTo>
                  <a:lnTo>
                    <a:pt x="2230" y="362"/>
                  </a:lnTo>
                  <a:lnTo>
                    <a:pt x="2208" y="361"/>
                  </a:lnTo>
                  <a:lnTo>
                    <a:pt x="2162" y="340"/>
                  </a:lnTo>
                  <a:lnTo>
                    <a:pt x="2119" y="320"/>
                  </a:lnTo>
                  <a:lnTo>
                    <a:pt x="2076" y="303"/>
                  </a:lnTo>
                  <a:lnTo>
                    <a:pt x="2034" y="288"/>
                  </a:lnTo>
                  <a:lnTo>
                    <a:pt x="1991" y="274"/>
                  </a:lnTo>
                  <a:lnTo>
                    <a:pt x="1952" y="262"/>
                  </a:lnTo>
                  <a:lnTo>
                    <a:pt x="1912" y="252"/>
                  </a:lnTo>
                  <a:lnTo>
                    <a:pt x="1873" y="243"/>
                  </a:lnTo>
                  <a:lnTo>
                    <a:pt x="1836" y="234"/>
                  </a:lnTo>
                  <a:lnTo>
                    <a:pt x="1799" y="229"/>
                  </a:lnTo>
                  <a:lnTo>
                    <a:pt x="1762" y="224"/>
                  </a:lnTo>
                  <a:lnTo>
                    <a:pt x="1727" y="219"/>
                  </a:lnTo>
                  <a:lnTo>
                    <a:pt x="1693" y="217"/>
                  </a:lnTo>
                  <a:lnTo>
                    <a:pt x="1659" y="215"/>
                  </a:lnTo>
                  <a:lnTo>
                    <a:pt x="1627" y="216"/>
                  </a:lnTo>
                  <a:lnTo>
                    <a:pt x="1597" y="215"/>
                  </a:lnTo>
                  <a:lnTo>
                    <a:pt x="1567" y="217"/>
                  </a:lnTo>
                  <a:lnTo>
                    <a:pt x="1539" y="219"/>
                  </a:lnTo>
                  <a:lnTo>
                    <a:pt x="1511" y="222"/>
                  </a:lnTo>
                  <a:lnTo>
                    <a:pt x="1484" y="224"/>
                  </a:lnTo>
                  <a:lnTo>
                    <a:pt x="1460" y="228"/>
                  </a:lnTo>
                  <a:lnTo>
                    <a:pt x="1435" y="232"/>
                  </a:lnTo>
                  <a:lnTo>
                    <a:pt x="1413" y="238"/>
                  </a:lnTo>
                  <a:lnTo>
                    <a:pt x="1391" y="243"/>
                  </a:lnTo>
                  <a:lnTo>
                    <a:pt x="1371" y="247"/>
                  </a:lnTo>
                  <a:lnTo>
                    <a:pt x="1351" y="252"/>
                  </a:lnTo>
                  <a:lnTo>
                    <a:pt x="1334" y="258"/>
                  </a:lnTo>
                  <a:lnTo>
                    <a:pt x="1319" y="262"/>
                  </a:lnTo>
                  <a:lnTo>
                    <a:pt x="1305" y="268"/>
                  </a:lnTo>
                  <a:lnTo>
                    <a:pt x="1290" y="273"/>
                  </a:lnTo>
                  <a:lnTo>
                    <a:pt x="1279" y="278"/>
                  </a:lnTo>
                  <a:lnTo>
                    <a:pt x="1268" y="283"/>
                  </a:lnTo>
                  <a:lnTo>
                    <a:pt x="1248" y="290"/>
                  </a:lnTo>
                  <a:lnTo>
                    <a:pt x="1225" y="298"/>
                  </a:lnTo>
                  <a:lnTo>
                    <a:pt x="1200" y="307"/>
                  </a:lnTo>
                  <a:lnTo>
                    <a:pt x="1174" y="316"/>
                  </a:lnTo>
                  <a:lnTo>
                    <a:pt x="1146" y="323"/>
                  </a:lnTo>
                  <a:lnTo>
                    <a:pt x="1118" y="331"/>
                  </a:lnTo>
                  <a:lnTo>
                    <a:pt x="1090" y="340"/>
                  </a:lnTo>
                  <a:lnTo>
                    <a:pt x="1063" y="348"/>
                  </a:lnTo>
                  <a:lnTo>
                    <a:pt x="1037" y="354"/>
                  </a:lnTo>
                  <a:lnTo>
                    <a:pt x="1013" y="360"/>
                  </a:lnTo>
                  <a:lnTo>
                    <a:pt x="990" y="364"/>
                  </a:lnTo>
                  <a:lnTo>
                    <a:pt x="971" y="369"/>
                  </a:lnTo>
                  <a:lnTo>
                    <a:pt x="955" y="374"/>
                  </a:lnTo>
                  <a:lnTo>
                    <a:pt x="942" y="375"/>
                  </a:lnTo>
                  <a:lnTo>
                    <a:pt x="932" y="377"/>
                  </a:lnTo>
                  <a:lnTo>
                    <a:pt x="928" y="379"/>
                  </a:lnTo>
                  <a:lnTo>
                    <a:pt x="925" y="380"/>
                  </a:lnTo>
                  <a:lnTo>
                    <a:pt x="923" y="381"/>
                  </a:lnTo>
                  <a:lnTo>
                    <a:pt x="916" y="381"/>
                  </a:lnTo>
                  <a:lnTo>
                    <a:pt x="908" y="384"/>
                  </a:lnTo>
                  <a:lnTo>
                    <a:pt x="900" y="386"/>
                  </a:lnTo>
                  <a:lnTo>
                    <a:pt x="889" y="389"/>
                  </a:lnTo>
                  <a:lnTo>
                    <a:pt x="877" y="390"/>
                  </a:lnTo>
                  <a:lnTo>
                    <a:pt x="865" y="395"/>
                  </a:lnTo>
                  <a:lnTo>
                    <a:pt x="849" y="397"/>
                  </a:lnTo>
                  <a:lnTo>
                    <a:pt x="834" y="401"/>
                  </a:lnTo>
                  <a:lnTo>
                    <a:pt x="816" y="403"/>
                  </a:lnTo>
                  <a:lnTo>
                    <a:pt x="799" y="405"/>
                  </a:lnTo>
                  <a:lnTo>
                    <a:pt x="782" y="409"/>
                  </a:lnTo>
                  <a:lnTo>
                    <a:pt x="764" y="409"/>
                  </a:lnTo>
                  <a:lnTo>
                    <a:pt x="744" y="411"/>
                  </a:lnTo>
                  <a:lnTo>
                    <a:pt x="725" y="412"/>
                  </a:lnTo>
                  <a:lnTo>
                    <a:pt x="706" y="413"/>
                  </a:lnTo>
                  <a:lnTo>
                    <a:pt x="686" y="412"/>
                  </a:lnTo>
                  <a:lnTo>
                    <a:pt x="667" y="413"/>
                  </a:lnTo>
                  <a:lnTo>
                    <a:pt x="648" y="412"/>
                  </a:lnTo>
                  <a:lnTo>
                    <a:pt x="628" y="408"/>
                  </a:lnTo>
                  <a:lnTo>
                    <a:pt x="610" y="405"/>
                  </a:lnTo>
                  <a:lnTo>
                    <a:pt x="593" y="400"/>
                  </a:lnTo>
                  <a:lnTo>
                    <a:pt x="576" y="395"/>
                  </a:lnTo>
                  <a:lnTo>
                    <a:pt x="560" y="388"/>
                  </a:lnTo>
                  <a:lnTo>
                    <a:pt x="544" y="380"/>
                  </a:lnTo>
                  <a:lnTo>
                    <a:pt x="529" y="372"/>
                  </a:lnTo>
                  <a:lnTo>
                    <a:pt x="515" y="361"/>
                  </a:lnTo>
                  <a:lnTo>
                    <a:pt x="503" y="349"/>
                  </a:lnTo>
                  <a:lnTo>
                    <a:pt x="492" y="335"/>
                  </a:lnTo>
                  <a:lnTo>
                    <a:pt x="483" y="319"/>
                  </a:lnTo>
                  <a:lnTo>
                    <a:pt x="474" y="303"/>
                  </a:lnTo>
                  <a:lnTo>
                    <a:pt x="318" y="41"/>
                  </a:lnTo>
                  <a:lnTo>
                    <a:pt x="316" y="38"/>
                  </a:lnTo>
                  <a:lnTo>
                    <a:pt x="313" y="34"/>
                  </a:lnTo>
                  <a:lnTo>
                    <a:pt x="308" y="27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8"/>
                  </a:lnTo>
                  <a:lnTo>
                    <a:pt x="261" y="4"/>
                  </a:lnTo>
                  <a:lnTo>
                    <a:pt x="241" y="1"/>
                  </a:lnTo>
                  <a:lnTo>
                    <a:pt x="230" y="1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0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36" y="1"/>
                  </a:lnTo>
                  <a:lnTo>
                    <a:pt x="123" y="1"/>
                  </a:lnTo>
                  <a:lnTo>
                    <a:pt x="113" y="2"/>
                  </a:lnTo>
                  <a:lnTo>
                    <a:pt x="102" y="2"/>
                  </a:lnTo>
                  <a:lnTo>
                    <a:pt x="92" y="3"/>
                  </a:lnTo>
                  <a:lnTo>
                    <a:pt x="84" y="3"/>
                  </a:lnTo>
                  <a:lnTo>
                    <a:pt x="78" y="4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68" y="45"/>
                  </a:lnTo>
                  <a:lnTo>
                    <a:pt x="64" y="86"/>
                  </a:lnTo>
                  <a:lnTo>
                    <a:pt x="59" y="126"/>
                  </a:lnTo>
                  <a:lnTo>
                    <a:pt x="55" y="167"/>
                  </a:lnTo>
                  <a:lnTo>
                    <a:pt x="50" y="208"/>
                  </a:lnTo>
                  <a:lnTo>
                    <a:pt x="47" y="248"/>
                  </a:lnTo>
                  <a:lnTo>
                    <a:pt x="42" y="289"/>
                  </a:lnTo>
                  <a:lnTo>
                    <a:pt x="37" y="329"/>
                  </a:lnTo>
                  <a:lnTo>
                    <a:pt x="34" y="370"/>
                  </a:lnTo>
                  <a:lnTo>
                    <a:pt x="30" y="411"/>
                  </a:lnTo>
                  <a:lnTo>
                    <a:pt x="25" y="450"/>
                  </a:lnTo>
                  <a:lnTo>
                    <a:pt x="21" y="491"/>
                  </a:lnTo>
                  <a:lnTo>
                    <a:pt x="17" y="532"/>
                  </a:lnTo>
                  <a:lnTo>
                    <a:pt x="12" y="572"/>
                  </a:lnTo>
                  <a:lnTo>
                    <a:pt x="7" y="613"/>
                  </a:lnTo>
                  <a:lnTo>
                    <a:pt x="2" y="654"/>
                  </a:lnTo>
                  <a:lnTo>
                    <a:pt x="2" y="658"/>
                  </a:lnTo>
                  <a:lnTo>
                    <a:pt x="0" y="662"/>
                  </a:lnTo>
                  <a:lnTo>
                    <a:pt x="1" y="667"/>
                  </a:lnTo>
                  <a:lnTo>
                    <a:pt x="3" y="671"/>
                  </a:lnTo>
                  <a:lnTo>
                    <a:pt x="4" y="674"/>
                  </a:lnTo>
                  <a:lnTo>
                    <a:pt x="10" y="676"/>
                  </a:lnTo>
                  <a:lnTo>
                    <a:pt x="17" y="679"/>
                  </a:lnTo>
                  <a:lnTo>
                    <a:pt x="29" y="682"/>
                  </a:lnTo>
                  <a:lnTo>
                    <a:pt x="165" y="702"/>
                  </a:lnTo>
                  <a:lnTo>
                    <a:pt x="202" y="6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89" name="Freeform 14"/>
            <p:cNvSpPr>
              <a:spLocks/>
            </p:cNvSpPr>
            <p:nvPr/>
          </p:nvSpPr>
          <p:spPr bwMode="auto">
            <a:xfrm>
              <a:off x="2777" y="1750"/>
              <a:ext cx="854" cy="195"/>
            </a:xfrm>
            <a:custGeom>
              <a:avLst/>
              <a:gdLst>
                <a:gd name="T0" fmla="*/ 853 w 854"/>
                <a:gd name="T1" fmla="*/ 149 h 195"/>
                <a:gd name="T2" fmla="*/ 838 w 854"/>
                <a:gd name="T3" fmla="*/ 185 h 195"/>
                <a:gd name="T4" fmla="*/ 836 w 854"/>
                <a:gd name="T5" fmla="*/ 190 h 195"/>
                <a:gd name="T6" fmla="*/ 688 w 854"/>
                <a:gd name="T7" fmla="*/ 194 h 195"/>
                <a:gd name="T8" fmla="*/ 52 w 854"/>
                <a:gd name="T9" fmla="*/ 97 h 195"/>
                <a:gd name="T10" fmla="*/ 0 w 854"/>
                <a:gd name="T11" fmla="*/ 38 h 195"/>
                <a:gd name="T12" fmla="*/ 1 w 854"/>
                <a:gd name="T13" fmla="*/ 37 h 195"/>
                <a:gd name="T14" fmla="*/ 4 w 854"/>
                <a:gd name="T15" fmla="*/ 37 h 195"/>
                <a:gd name="T16" fmla="*/ 9 w 854"/>
                <a:gd name="T17" fmla="*/ 34 h 195"/>
                <a:gd name="T18" fmla="*/ 17 w 854"/>
                <a:gd name="T19" fmla="*/ 31 h 195"/>
                <a:gd name="T20" fmla="*/ 25 w 854"/>
                <a:gd name="T21" fmla="*/ 29 h 195"/>
                <a:gd name="T22" fmla="*/ 37 w 854"/>
                <a:gd name="T23" fmla="*/ 26 h 195"/>
                <a:gd name="T24" fmla="*/ 50 w 854"/>
                <a:gd name="T25" fmla="*/ 24 h 195"/>
                <a:gd name="T26" fmla="*/ 64 w 854"/>
                <a:gd name="T27" fmla="*/ 20 h 195"/>
                <a:gd name="T28" fmla="*/ 81 w 854"/>
                <a:gd name="T29" fmla="*/ 17 h 195"/>
                <a:gd name="T30" fmla="*/ 98 w 854"/>
                <a:gd name="T31" fmla="*/ 13 h 195"/>
                <a:gd name="T32" fmla="*/ 119 w 854"/>
                <a:gd name="T33" fmla="*/ 9 h 195"/>
                <a:gd name="T34" fmla="*/ 141 w 854"/>
                <a:gd name="T35" fmla="*/ 7 h 195"/>
                <a:gd name="T36" fmla="*/ 163 w 854"/>
                <a:gd name="T37" fmla="*/ 5 h 195"/>
                <a:gd name="T38" fmla="*/ 188 w 854"/>
                <a:gd name="T39" fmla="*/ 2 h 195"/>
                <a:gd name="T40" fmla="*/ 215 w 854"/>
                <a:gd name="T41" fmla="*/ 2 h 195"/>
                <a:gd name="T42" fmla="*/ 242 w 854"/>
                <a:gd name="T43" fmla="*/ 1 h 195"/>
                <a:gd name="T44" fmla="*/ 271 w 854"/>
                <a:gd name="T45" fmla="*/ 0 h 195"/>
                <a:gd name="T46" fmla="*/ 303 w 854"/>
                <a:gd name="T47" fmla="*/ 1 h 195"/>
                <a:gd name="T48" fmla="*/ 334 w 854"/>
                <a:gd name="T49" fmla="*/ 3 h 195"/>
                <a:gd name="T50" fmla="*/ 367 w 854"/>
                <a:gd name="T51" fmla="*/ 5 h 195"/>
                <a:gd name="T52" fmla="*/ 402 w 854"/>
                <a:gd name="T53" fmla="*/ 7 h 195"/>
                <a:gd name="T54" fmla="*/ 438 w 854"/>
                <a:gd name="T55" fmla="*/ 13 h 195"/>
                <a:gd name="T56" fmla="*/ 476 w 854"/>
                <a:gd name="T57" fmla="*/ 19 h 195"/>
                <a:gd name="T58" fmla="*/ 512 w 854"/>
                <a:gd name="T59" fmla="*/ 27 h 195"/>
                <a:gd name="T60" fmla="*/ 551 w 854"/>
                <a:gd name="T61" fmla="*/ 36 h 195"/>
                <a:gd name="T62" fmla="*/ 592 w 854"/>
                <a:gd name="T63" fmla="*/ 47 h 195"/>
                <a:gd name="T64" fmla="*/ 633 w 854"/>
                <a:gd name="T65" fmla="*/ 60 h 195"/>
                <a:gd name="T66" fmla="*/ 675 w 854"/>
                <a:gd name="T67" fmla="*/ 74 h 195"/>
                <a:gd name="T68" fmla="*/ 719 w 854"/>
                <a:gd name="T69" fmla="*/ 88 h 195"/>
                <a:gd name="T70" fmla="*/ 762 w 854"/>
                <a:gd name="T71" fmla="*/ 108 h 195"/>
                <a:gd name="T72" fmla="*/ 807 w 854"/>
                <a:gd name="T73" fmla="*/ 127 h 195"/>
                <a:gd name="T74" fmla="*/ 853 w 854"/>
                <a:gd name="T75" fmla="*/ 149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95"/>
                <a:gd name="T116" fmla="*/ 854 w 854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95">
                  <a:moveTo>
                    <a:pt x="853" y="149"/>
                  </a:moveTo>
                  <a:lnTo>
                    <a:pt x="838" y="185"/>
                  </a:lnTo>
                  <a:lnTo>
                    <a:pt x="836" y="190"/>
                  </a:lnTo>
                  <a:lnTo>
                    <a:pt x="688" y="194"/>
                  </a:lnTo>
                  <a:lnTo>
                    <a:pt x="52" y="97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5" y="29"/>
                  </a:lnTo>
                  <a:lnTo>
                    <a:pt x="37" y="26"/>
                  </a:lnTo>
                  <a:lnTo>
                    <a:pt x="50" y="24"/>
                  </a:lnTo>
                  <a:lnTo>
                    <a:pt x="64" y="20"/>
                  </a:lnTo>
                  <a:lnTo>
                    <a:pt x="81" y="17"/>
                  </a:lnTo>
                  <a:lnTo>
                    <a:pt x="98" y="13"/>
                  </a:lnTo>
                  <a:lnTo>
                    <a:pt x="119" y="9"/>
                  </a:lnTo>
                  <a:lnTo>
                    <a:pt x="141" y="7"/>
                  </a:lnTo>
                  <a:lnTo>
                    <a:pt x="163" y="5"/>
                  </a:lnTo>
                  <a:lnTo>
                    <a:pt x="188" y="2"/>
                  </a:lnTo>
                  <a:lnTo>
                    <a:pt x="215" y="2"/>
                  </a:lnTo>
                  <a:lnTo>
                    <a:pt x="242" y="1"/>
                  </a:lnTo>
                  <a:lnTo>
                    <a:pt x="271" y="0"/>
                  </a:lnTo>
                  <a:lnTo>
                    <a:pt x="303" y="1"/>
                  </a:lnTo>
                  <a:lnTo>
                    <a:pt x="334" y="3"/>
                  </a:lnTo>
                  <a:lnTo>
                    <a:pt x="367" y="5"/>
                  </a:lnTo>
                  <a:lnTo>
                    <a:pt x="402" y="7"/>
                  </a:lnTo>
                  <a:lnTo>
                    <a:pt x="438" y="13"/>
                  </a:lnTo>
                  <a:lnTo>
                    <a:pt x="476" y="19"/>
                  </a:lnTo>
                  <a:lnTo>
                    <a:pt x="512" y="27"/>
                  </a:lnTo>
                  <a:lnTo>
                    <a:pt x="551" y="36"/>
                  </a:lnTo>
                  <a:lnTo>
                    <a:pt x="592" y="47"/>
                  </a:lnTo>
                  <a:lnTo>
                    <a:pt x="633" y="60"/>
                  </a:lnTo>
                  <a:lnTo>
                    <a:pt x="675" y="74"/>
                  </a:lnTo>
                  <a:lnTo>
                    <a:pt x="719" y="88"/>
                  </a:lnTo>
                  <a:lnTo>
                    <a:pt x="762" y="108"/>
                  </a:lnTo>
                  <a:lnTo>
                    <a:pt x="807" y="127"/>
                  </a:lnTo>
                  <a:lnTo>
                    <a:pt x="853" y="149"/>
                  </a:lnTo>
                </a:path>
              </a:pathLst>
            </a:custGeom>
            <a:solidFill>
              <a:srgbClr val="99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90" name="Freeform 15"/>
            <p:cNvSpPr>
              <a:spLocks/>
            </p:cNvSpPr>
            <p:nvPr/>
          </p:nvSpPr>
          <p:spPr bwMode="auto">
            <a:xfrm>
              <a:off x="2775" y="1753"/>
              <a:ext cx="862" cy="196"/>
            </a:xfrm>
            <a:custGeom>
              <a:avLst/>
              <a:gdLst>
                <a:gd name="T0" fmla="*/ 861 w 862"/>
                <a:gd name="T1" fmla="*/ 148 h 196"/>
                <a:gd name="T2" fmla="*/ 845 w 862"/>
                <a:gd name="T3" fmla="*/ 185 h 196"/>
                <a:gd name="T4" fmla="*/ 844 w 862"/>
                <a:gd name="T5" fmla="*/ 190 h 196"/>
                <a:gd name="T6" fmla="*/ 693 w 862"/>
                <a:gd name="T7" fmla="*/ 195 h 196"/>
                <a:gd name="T8" fmla="*/ 53 w 862"/>
                <a:gd name="T9" fmla="*/ 101 h 196"/>
                <a:gd name="T10" fmla="*/ 0 w 862"/>
                <a:gd name="T11" fmla="*/ 39 h 196"/>
                <a:gd name="T12" fmla="*/ 2 w 862"/>
                <a:gd name="T13" fmla="*/ 38 h 196"/>
                <a:gd name="T14" fmla="*/ 4 w 862"/>
                <a:gd name="T15" fmla="*/ 38 h 196"/>
                <a:gd name="T16" fmla="*/ 9 w 862"/>
                <a:gd name="T17" fmla="*/ 36 h 196"/>
                <a:gd name="T18" fmla="*/ 17 w 862"/>
                <a:gd name="T19" fmla="*/ 33 h 196"/>
                <a:gd name="T20" fmla="*/ 25 w 862"/>
                <a:gd name="T21" fmla="*/ 30 h 196"/>
                <a:gd name="T22" fmla="*/ 38 w 862"/>
                <a:gd name="T23" fmla="*/ 28 h 196"/>
                <a:gd name="T24" fmla="*/ 50 w 862"/>
                <a:gd name="T25" fmla="*/ 24 h 196"/>
                <a:gd name="T26" fmla="*/ 65 w 862"/>
                <a:gd name="T27" fmla="*/ 21 h 196"/>
                <a:gd name="T28" fmla="*/ 82 w 862"/>
                <a:gd name="T29" fmla="*/ 17 h 196"/>
                <a:gd name="T30" fmla="*/ 100 w 862"/>
                <a:gd name="T31" fmla="*/ 14 h 196"/>
                <a:gd name="T32" fmla="*/ 120 w 862"/>
                <a:gd name="T33" fmla="*/ 10 h 196"/>
                <a:gd name="T34" fmla="*/ 143 w 862"/>
                <a:gd name="T35" fmla="*/ 7 h 196"/>
                <a:gd name="T36" fmla="*/ 165 w 862"/>
                <a:gd name="T37" fmla="*/ 5 h 196"/>
                <a:gd name="T38" fmla="*/ 190 w 862"/>
                <a:gd name="T39" fmla="*/ 2 h 196"/>
                <a:gd name="T40" fmla="*/ 216 w 862"/>
                <a:gd name="T41" fmla="*/ 1 h 196"/>
                <a:gd name="T42" fmla="*/ 245 w 862"/>
                <a:gd name="T43" fmla="*/ 1 h 196"/>
                <a:gd name="T44" fmla="*/ 274 w 862"/>
                <a:gd name="T45" fmla="*/ 0 h 196"/>
                <a:gd name="T46" fmla="*/ 306 w 862"/>
                <a:gd name="T47" fmla="*/ 0 h 196"/>
                <a:gd name="T48" fmla="*/ 337 w 862"/>
                <a:gd name="T49" fmla="*/ 2 h 196"/>
                <a:gd name="T50" fmla="*/ 371 w 862"/>
                <a:gd name="T51" fmla="*/ 4 h 196"/>
                <a:gd name="T52" fmla="*/ 406 w 862"/>
                <a:gd name="T53" fmla="*/ 7 h 196"/>
                <a:gd name="T54" fmla="*/ 443 w 862"/>
                <a:gd name="T55" fmla="*/ 12 h 196"/>
                <a:gd name="T56" fmla="*/ 479 w 862"/>
                <a:gd name="T57" fmla="*/ 18 h 196"/>
                <a:gd name="T58" fmla="*/ 517 w 862"/>
                <a:gd name="T59" fmla="*/ 25 h 196"/>
                <a:gd name="T60" fmla="*/ 557 w 862"/>
                <a:gd name="T61" fmla="*/ 35 h 196"/>
                <a:gd name="T62" fmla="*/ 598 w 862"/>
                <a:gd name="T63" fmla="*/ 45 h 196"/>
                <a:gd name="T64" fmla="*/ 639 w 862"/>
                <a:gd name="T65" fmla="*/ 59 h 196"/>
                <a:gd name="T66" fmla="*/ 682 w 862"/>
                <a:gd name="T67" fmla="*/ 72 h 196"/>
                <a:gd name="T68" fmla="*/ 725 w 862"/>
                <a:gd name="T69" fmla="*/ 88 h 196"/>
                <a:gd name="T70" fmla="*/ 769 w 862"/>
                <a:gd name="T71" fmla="*/ 106 h 196"/>
                <a:gd name="T72" fmla="*/ 814 w 862"/>
                <a:gd name="T73" fmla="*/ 126 h 196"/>
                <a:gd name="T74" fmla="*/ 861 w 862"/>
                <a:gd name="T75" fmla="*/ 14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2"/>
                <a:gd name="T115" fmla="*/ 0 h 196"/>
                <a:gd name="T116" fmla="*/ 862 w 862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2" h="196">
                  <a:moveTo>
                    <a:pt x="861" y="148"/>
                  </a:moveTo>
                  <a:lnTo>
                    <a:pt x="845" y="185"/>
                  </a:lnTo>
                  <a:lnTo>
                    <a:pt x="844" y="190"/>
                  </a:lnTo>
                  <a:lnTo>
                    <a:pt x="693" y="195"/>
                  </a:lnTo>
                  <a:lnTo>
                    <a:pt x="53" y="101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28"/>
                  </a:lnTo>
                  <a:lnTo>
                    <a:pt x="50" y="24"/>
                  </a:lnTo>
                  <a:lnTo>
                    <a:pt x="65" y="21"/>
                  </a:lnTo>
                  <a:lnTo>
                    <a:pt x="82" y="17"/>
                  </a:lnTo>
                  <a:lnTo>
                    <a:pt x="100" y="14"/>
                  </a:lnTo>
                  <a:lnTo>
                    <a:pt x="120" y="10"/>
                  </a:lnTo>
                  <a:lnTo>
                    <a:pt x="143" y="7"/>
                  </a:lnTo>
                  <a:lnTo>
                    <a:pt x="165" y="5"/>
                  </a:lnTo>
                  <a:lnTo>
                    <a:pt x="190" y="2"/>
                  </a:lnTo>
                  <a:lnTo>
                    <a:pt x="216" y="1"/>
                  </a:lnTo>
                  <a:lnTo>
                    <a:pt x="245" y="1"/>
                  </a:lnTo>
                  <a:lnTo>
                    <a:pt x="274" y="0"/>
                  </a:lnTo>
                  <a:lnTo>
                    <a:pt x="306" y="0"/>
                  </a:lnTo>
                  <a:lnTo>
                    <a:pt x="337" y="2"/>
                  </a:lnTo>
                  <a:lnTo>
                    <a:pt x="371" y="4"/>
                  </a:lnTo>
                  <a:lnTo>
                    <a:pt x="406" y="7"/>
                  </a:lnTo>
                  <a:lnTo>
                    <a:pt x="443" y="12"/>
                  </a:lnTo>
                  <a:lnTo>
                    <a:pt x="479" y="18"/>
                  </a:lnTo>
                  <a:lnTo>
                    <a:pt x="517" y="25"/>
                  </a:lnTo>
                  <a:lnTo>
                    <a:pt x="557" y="35"/>
                  </a:lnTo>
                  <a:lnTo>
                    <a:pt x="598" y="45"/>
                  </a:lnTo>
                  <a:lnTo>
                    <a:pt x="639" y="59"/>
                  </a:lnTo>
                  <a:lnTo>
                    <a:pt x="682" y="72"/>
                  </a:lnTo>
                  <a:lnTo>
                    <a:pt x="725" y="88"/>
                  </a:lnTo>
                  <a:lnTo>
                    <a:pt x="769" y="106"/>
                  </a:lnTo>
                  <a:lnTo>
                    <a:pt x="814" y="126"/>
                  </a:lnTo>
                  <a:lnTo>
                    <a:pt x="861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91" name="Freeform 16"/>
            <p:cNvSpPr>
              <a:spLocks/>
            </p:cNvSpPr>
            <p:nvPr/>
          </p:nvSpPr>
          <p:spPr bwMode="auto">
            <a:xfrm>
              <a:off x="1596" y="2054"/>
              <a:ext cx="2482" cy="188"/>
            </a:xfrm>
            <a:custGeom>
              <a:avLst/>
              <a:gdLst>
                <a:gd name="T0" fmla="*/ 50 w 2482"/>
                <a:gd name="T1" fmla="*/ 183 h 188"/>
                <a:gd name="T2" fmla="*/ 150 w 2482"/>
                <a:gd name="T3" fmla="*/ 185 h 188"/>
                <a:gd name="T4" fmla="*/ 251 w 2482"/>
                <a:gd name="T5" fmla="*/ 184 h 188"/>
                <a:gd name="T6" fmla="*/ 350 w 2482"/>
                <a:gd name="T7" fmla="*/ 187 h 188"/>
                <a:gd name="T8" fmla="*/ 450 w 2482"/>
                <a:gd name="T9" fmla="*/ 185 h 188"/>
                <a:gd name="T10" fmla="*/ 551 w 2482"/>
                <a:gd name="T11" fmla="*/ 185 h 188"/>
                <a:gd name="T12" fmla="*/ 651 w 2482"/>
                <a:gd name="T13" fmla="*/ 184 h 188"/>
                <a:gd name="T14" fmla="*/ 752 w 2482"/>
                <a:gd name="T15" fmla="*/ 183 h 188"/>
                <a:gd name="T16" fmla="*/ 851 w 2482"/>
                <a:gd name="T17" fmla="*/ 180 h 188"/>
                <a:gd name="T18" fmla="*/ 953 w 2482"/>
                <a:gd name="T19" fmla="*/ 180 h 188"/>
                <a:gd name="T20" fmla="*/ 1052 w 2482"/>
                <a:gd name="T21" fmla="*/ 177 h 188"/>
                <a:gd name="T22" fmla="*/ 1152 w 2482"/>
                <a:gd name="T23" fmla="*/ 176 h 188"/>
                <a:gd name="T24" fmla="*/ 1252 w 2482"/>
                <a:gd name="T25" fmla="*/ 176 h 188"/>
                <a:gd name="T26" fmla="*/ 1351 w 2482"/>
                <a:gd name="T27" fmla="*/ 176 h 188"/>
                <a:gd name="T28" fmla="*/ 1449 w 2482"/>
                <a:gd name="T29" fmla="*/ 174 h 188"/>
                <a:gd name="T30" fmla="*/ 1547 w 2482"/>
                <a:gd name="T31" fmla="*/ 176 h 188"/>
                <a:gd name="T32" fmla="*/ 1644 w 2482"/>
                <a:gd name="T33" fmla="*/ 176 h 188"/>
                <a:gd name="T34" fmla="*/ 1728 w 2482"/>
                <a:gd name="T35" fmla="*/ 178 h 188"/>
                <a:gd name="T36" fmla="*/ 1801 w 2482"/>
                <a:gd name="T37" fmla="*/ 178 h 188"/>
                <a:gd name="T38" fmla="*/ 1862 w 2482"/>
                <a:gd name="T39" fmla="*/ 179 h 188"/>
                <a:gd name="T40" fmla="*/ 1914 w 2482"/>
                <a:gd name="T41" fmla="*/ 178 h 188"/>
                <a:gd name="T42" fmla="*/ 1955 w 2482"/>
                <a:gd name="T43" fmla="*/ 178 h 188"/>
                <a:gd name="T44" fmla="*/ 1989 w 2482"/>
                <a:gd name="T45" fmla="*/ 178 h 188"/>
                <a:gd name="T46" fmla="*/ 2014 w 2482"/>
                <a:gd name="T47" fmla="*/ 178 h 188"/>
                <a:gd name="T48" fmla="*/ 2034 w 2482"/>
                <a:gd name="T49" fmla="*/ 177 h 188"/>
                <a:gd name="T50" fmla="*/ 2047 w 2482"/>
                <a:gd name="T51" fmla="*/ 175 h 188"/>
                <a:gd name="T52" fmla="*/ 2057 w 2482"/>
                <a:gd name="T53" fmla="*/ 175 h 188"/>
                <a:gd name="T54" fmla="*/ 2061 w 2482"/>
                <a:gd name="T55" fmla="*/ 176 h 188"/>
                <a:gd name="T56" fmla="*/ 2063 w 2482"/>
                <a:gd name="T57" fmla="*/ 174 h 188"/>
                <a:gd name="T58" fmla="*/ 2062 w 2482"/>
                <a:gd name="T59" fmla="*/ 176 h 188"/>
                <a:gd name="T60" fmla="*/ 2069 w 2482"/>
                <a:gd name="T61" fmla="*/ 175 h 188"/>
                <a:gd name="T62" fmla="*/ 2085 w 2482"/>
                <a:gd name="T63" fmla="*/ 175 h 188"/>
                <a:gd name="T64" fmla="*/ 2109 w 2482"/>
                <a:gd name="T65" fmla="*/ 176 h 188"/>
                <a:gd name="T66" fmla="*/ 2134 w 2482"/>
                <a:gd name="T67" fmla="*/ 175 h 188"/>
                <a:gd name="T68" fmla="*/ 2164 w 2482"/>
                <a:gd name="T69" fmla="*/ 175 h 188"/>
                <a:gd name="T70" fmla="*/ 2191 w 2482"/>
                <a:gd name="T71" fmla="*/ 176 h 188"/>
                <a:gd name="T72" fmla="*/ 2216 w 2482"/>
                <a:gd name="T73" fmla="*/ 175 h 188"/>
                <a:gd name="T74" fmla="*/ 2233 w 2482"/>
                <a:gd name="T75" fmla="*/ 174 h 188"/>
                <a:gd name="T76" fmla="*/ 2245 w 2482"/>
                <a:gd name="T77" fmla="*/ 172 h 188"/>
                <a:gd name="T78" fmla="*/ 2270 w 2482"/>
                <a:gd name="T79" fmla="*/ 169 h 188"/>
                <a:gd name="T80" fmla="*/ 2302 w 2482"/>
                <a:gd name="T81" fmla="*/ 162 h 188"/>
                <a:gd name="T82" fmla="*/ 2340 w 2482"/>
                <a:gd name="T83" fmla="*/ 152 h 188"/>
                <a:gd name="T84" fmla="*/ 2380 w 2482"/>
                <a:gd name="T85" fmla="*/ 140 h 188"/>
                <a:gd name="T86" fmla="*/ 2418 w 2482"/>
                <a:gd name="T87" fmla="*/ 123 h 188"/>
                <a:gd name="T88" fmla="*/ 2451 w 2482"/>
                <a:gd name="T89" fmla="*/ 101 h 188"/>
                <a:gd name="T90" fmla="*/ 2465 w 2482"/>
                <a:gd name="T91" fmla="*/ 52 h 188"/>
                <a:gd name="T92" fmla="*/ 2479 w 2482"/>
                <a:gd name="T93" fmla="*/ 0 h 188"/>
                <a:gd name="T94" fmla="*/ 33 w 2482"/>
                <a:gd name="T95" fmla="*/ 110 h 188"/>
                <a:gd name="T96" fmla="*/ 32 w 2482"/>
                <a:gd name="T97" fmla="*/ 134 h 188"/>
                <a:gd name="T98" fmla="*/ 29 w 2482"/>
                <a:gd name="T99" fmla="*/ 157 h 188"/>
                <a:gd name="T100" fmla="*/ 16 w 2482"/>
                <a:gd name="T101" fmla="*/ 176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2"/>
                <a:gd name="T154" fmla="*/ 0 h 188"/>
                <a:gd name="T155" fmla="*/ 2482 w 2482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2" h="188">
                  <a:moveTo>
                    <a:pt x="0" y="182"/>
                  </a:moveTo>
                  <a:lnTo>
                    <a:pt x="50" y="183"/>
                  </a:lnTo>
                  <a:lnTo>
                    <a:pt x="100" y="184"/>
                  </a:lnTo>
                  <a:lnTo>
                    <a:pt x="150" y="185"/>
                  </a:lnTo>
                  <a:lnTo>
                    <a:pt x="200" y="186"/>
                  </a:lnTo>
                  <a:lnTo>
                    <a:pt x="251" y="184"/>
                  </a:lnTo>
                  <a:lnTo>
                    <a:pt x="301" y="185"/>
                  </a:lnTo>
                  <a:lnTo>
                    <a:pt x="350" y="187"/>
                  </a:lnTo>
                  <a:lnTo>
                    <a:pt x="401" y="186"/>
                  </a:lnTo>
                  <a:lnTo>
                    <a:pt x="450" y="185"/>
                  </a:lnTo>
                  <a:lnTo>
                    <a:pt x="501" y="185"/>
                  </a:lnTo>
                  <a:lnTo>
                    <a:pt x="551" y="185"/>
                  </a:lnTo>
                  <a:lnTo>
                    <a:pt x="601" y="184"/>
                  </a:lnTo>
                  <a:lnTo>
                    <a:pt x="651" y="184"/>
                  </a:lnTo>
                  <a:lnTo>
                    <a:pt x="700" y="182"/>
                  </a:lnTo>
                  <a:lnTo>
                    <a:pt x="752" y="183"/>
                  </a:lnTo>
                  <a:lnTo>
                    <a:pt x="801" y="182"/>
                  </a:lnTo>
                  <a:lnTo>
                    <a:pt x="851" y="180"/>
                  </a:lnTo>
                  <a:lnTo>
                    <a:pt x="903" y="180"/>
                  </a:lnTo>
                  <a:lnTo>
                    <a:pt x="953" y="180"/>
                  </a:lnTo>
                  <a:lnTo>
                    <a:pt x="1003" y="179"/>
                  </a:lnTo>
                  <a:lnTo>
                    <a:pt x="1052" y="177"/>
                  </a:lnTo>
                  <a:lnTo>
                    <a:pt x="1102" y="176"/>
                  </a:lnTo>
                  <a:lnTo>
                    <a:pt x="1152" y="176"/>
                  </a:lnTo>
                  <a:lnTo>
                    <a:pt x="1203" y="175"/>
                  </a:lnTo>
                  <a:lnTo>
                    <a:pt x="1252" y="176"/>
                  </a:lnTo>
                  <a:lnTo>
                    <a:pt x="1301" y="176"/>
                  </a:lnTo>
                  <a:lnTo>
                    <a:pt x="1351" y="176"/>
                  </a:lnTo>
                  <a:lnTo>
                    <a:pt x="1399" y="175"/>
                  </a:lnTo>
                  <a:lnTo>
                    <a:pt x="1449" y="174"/>
                  </a:lnTo>
                  <a:lnTo>
                    <a:pt x="1498" y="175"/>
                  </a:lnTo>
                  <a:lnTo>
                    <a:pt x="1547" y="176"/>
                  </a:lnTo>
                  <a:lnTo>
                    <a:pt x="1597" y="175"/>
                  </a:lnTo>
                  <a:lnTo>
                    <a:pt x="1644" y="176"/>
                  </a:lnTo>
                  <a:lnTo>
                    <a:pt x="1689" y="177"/>
                  </a:lnTo>
                  <a:lnTo>
                    <a:pt x="1728" y="178"/>
                  </a:lnTo>
                  <a:lnTo>
                    <a:pt x="1767" y="179"/>
                  </a:lnTo>
                  <a:lnTo>
                    <a:pt x="1801" y="178"/>
                  </a:lnTo>
                  <a:lnTo>
                    <a:pt x="1832" y="179"/>
                  </a:lnTo>
                  <a:lnTo>
                    <a:pt x="1862" y="179"/>
                  </a:lnTo>
                  <a:lnTo>
                    <a:pt x="1888" y="180"/>
                  </a:lnTo>
                  <a:lnTo>
                    <a:pt x="1914" y="178"/>
                  </a:lnTo>
                  <a:lnTo>
                    <a:pt x="1936" y="178"/>
                  </a:lnTo>
                  <a:lnTo>
                    <a:pt x="1955" y="178"/>
                  </a:lnTo>
                  <a:lnTo>
                    <a:pt x="1973" y="178"/>
                  </a:lnTo>
                  <a:lnTo>
                    <a:pt x="1989" y="178"/>
                  </a:lnTo>
                  <a:lnTo>
                    <a:pt x="2002" y="178"/>
                  </a:lnTo>
                  <a:lnTo>
                    <a:pt x="2014" y="178"/>
                  </a:lnTo>
                  <a:lnTo>
                    <a:pt x="2024" y="177"/>
                  </a:lnTo>
                  <a:lnTo>
                    <a:pt x="2034" y="177"/>
                  </a:lnTo>
                  <a:lnTo>
                    <a:pt x="2042" y="176"/>
                  </a:lnTo>
                  <a:lnTo>
                    <a:pt x="2047" y="175"/>
                  </a:lnTo>
                  <a:lnTo>
                    <a:pt x="2053" y="176"/>
                  </a:lnTo>
                  <a:lnTo>
                    <a:pt x="2057" y="175"/>
                  </a:lnTo>
                  <a:lnTo>
                    <a:pt x="2060" y="176"/>
                  </a:lnTo>
                  <a:lnTo>
                    <a:pt x="2061" y="176"/>
                  </a:lnTo>
                  <a:lnTo>
                    <a:pt x="2062" y="175"/>
                  </a:lnTo>
                  <a:lnTo>
                    <a:pt x="2063" y="174"/>
                  </a:lnTo>
                  <a:lnTo>
                    <a:pt x="2062" y="175"/>
                  </a:lnTo>
                  <a:lnTo>
                    <a:pt x="2062" y="176"/>
                  </a:lnTo>
                  <a:lnTo>
                    <a:pt x="2064" y="176"/>
                  </a:lnTo>
                  <a:lnTo>
                    <a:pt x="2069" y="175"/>
                  </a:lnTo>
                  <a:lnTo>
                    <a:pt x="2077" y="176"/>
                  </a:lnTo>
                  <a:lnTo>
                    <a:pt x="2085" y="175"/>
                  </a:lnTo>
                  <a:lnTo>
                    <a:pt x="2096" y="176"/>
                  </a:lnTo>
                  <a:lnTo>
                    <a:pt x="2109" y="176"/>
                  </a:lnTo>
                  <a:lnTo>
                    <a:pt x="2121" y="176"/>
                  </a:lnTo>
                  <a:lnTo>
                    <a:pt x="2134" y="175"/>
                  </a:lnTo>
                  <a:lnTo>
                    <a:pt x="2150" y="177"/>
                  </a:lnTo>
                  <a:lnTo>
                    <a:pt x="2164" y="175"/>
                  </a:lnTo>
                  <a:lnTo>
                    <a:pt x="2178" y="176"/>
                  </a:lnTo>
                  <a:lnTo>
                    <a:pt x="2191" y="176"/>
                  </a:lnTo>
                  <a:lnTo>
                    <a:pt x="2203" y="176"/>
                  </a:lnTo>
                  <a:lnTo>
                    <a:pt x="2216" y="175"/>
                  </a:lnTo>
                  <a:lnTo>
                    <a:pt x="2225" y="175"/>
                  </a:lnTo>
                  <a:lnTo>
                    <a:pt x="2233" y="174"/>
                  </a:lnTo>
                  <a:lnTo>
                    <a:pt x="2237" y="172"/>
                  </a:lnTo>
                  <a:lnTo>
                    <a:pt x="2245" y="172"/>
                  </a:lnTo>
                  <a:lnTo>
                    <a:pt x="2257" y="170"/>
                  </a:lnTo>
                  <a:lnTo>
                    <a:pt x="2270" y="169"/>
                  </a:lnTo>
                  <a:lnTo>
                    <a:pt x="2286" y="165"/>
                  </a:lnTo>
                  <a:lnTo>
                    <a:pt x="2302" y="162"/>
                  </a:lnTo>
                  <a:lnTo>
                    <a:pt x="2321" y="159"/>
                  </a:lnTo>
                  <a:lnTo>
                    <a:pt x="2340" y="152"/>
                  </a:lnTo>
                  <a:lnTo>
                    <a:pt x="2359" y="147"/>
                  </a:lnTo>
                  <a:lnTo>
                    <a:pt x="2380" y="140"/>
                  </a:lnTo>
                  <a:lnTo>
                    <a:pt x="2400" y="131"/>
                  </a:lnTo>
                  <a:lnTo>
                    <a:pt x="2418" y="123"/>
                  </a:lnTo>
                  <a:lnTo>
                    <a:pt x="2437" y="113"/>
                  </a:lnTo>
                  <a:lnTo>
                    <a:pt x="2451" y="101"/>
                  </a:lnTo>
                  <a:lnTo>
                    <a:pt x="2466" y="89"/>
                  </a:lnTo>
                  <a:lnTo>
                    <a:pt x="2465" y="52"/>
                  </a:lnTo>
                  <a:lnTo>
                    <a:pt x="2481" y="47"/>
                  </a:lnTo>
                  <a:lnTo>
                    <a:pt x="2479" y="0"/>
                  </a:lnTo>
                  <a:lnTo>
                    <a:pt x="34" y="97"/>
                  </a:lnTo>
                  <a:lnTo>
                    <a:pt x="33" y="110"/>
                  </a:lnTo>
                  <a:lnTo>
                    <a:pt x="32" y="121"/>
                  </a:lnTo>
                  <a:lnTo>
                    <a:pt x="32" y="134"/>
                  </a:lnTo>
                  <a:lnTo>
                    <a:pt x="32" y="146"/>
                  </a:lnTo>
                  <a:lnTo>
                    <a:pt x="29" y="157"/>
                  </a:lnTo>
                  <a:lnTo>
                    <a:pt x="24" y="167"/>
                  </a:lnTo>
                  <a:lnTo>
                    <a:pt x="16" y="176"/>
                  </a:lnTo>
                  <a:lnTo>
                    <a:pt x="0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92" name="Freeform 17"/>
            <p:cNvSpPr>
              <a:spLocks/>
            </p:cNvSpPr>
            <p:nvPr/>
          </p:nvSpPr>
          <p:spPr bwMode="auto">
            <a:xfrm>
              <a:off x="1594" y="2056"/>
              <a:ext cx="2490" cy="191"/>
            </a:xfrm>
            <a:custGeom>
              <a:avLst/>
              <a:gdLst>
                <a:gd name="T0" fmla="*/ 0 w 2490"/>
                <a:gd name="T1" fmla="*/ 186 h 191"/>
                <a:gd name="T2" fmla="*/ 100 w 2490"/>
                <a:gd name="T3" fmla="*/ 188 h 191"/>
                <a:gd name="T4" fmla="*/ 200 w 2490"/>
                <a:gd name="T5" fmla="*/ 190 h 191"/>
                <a:gd name="T6" fmla="*/ 301 w 2490"/>
                <a:gd name="T7" fmla="*/ 189 h 191"/>
                <a:gd name="T8" fmla="*/ 402 w 2490"/>
                <a:gd name="T9" fmla="*/ 189 h 191"/>
                <a:gd name="T10" fmla="*/ 502 w 2490"/>
                <a:gd name="T11" fmla="*/ 188 h 191"/>
                <a:gd name="T12" fmla="*/ 602 w 2490"/>
                <a:gd name="T13" fmla="*/ 187 h 191"/>
                <a:gd name="T14" fmla="*/ 703 w 2490"/>
                <a:gd name="T15" fmla="*/ 185 h 191"/>
                <a:gd name="T16" fmla="*/ 804 w 2490"/>
                <a:gd name="T17" fmla="*/ 185 h 191"/>
                <a:gd name="T18" fmla="*/ 904 w 2490"/>
                <a:gd name="T19" fmla="*/ 183 h 191"/>
                <a:gd name="T20" fmla="*/ 1006 w 2490"/>
                <a:gd name="T21" fmla="*/ 181 h 191"/>
                <a:gd name="T22" fmla="*/ 1105 w 2490"/>
                <a:gd name="T23" fmla="*/ 179 h 191"/>
                <a:gd name="T24" fmla="*/ 1205 w 2490"/>
                <a:gd name="T25" fmla="*/ 178 h 191"/>
                <a:gd name="T26" fmla="*/ 1305 w 2490"/>
                <a:gd name="T27" fmla="*/ 177 h 191"/>
                <a:gd name="T28" fmla="*/ 1403 w 2490"/>
                <a:gd name="T29" fmla="*/ 177 h 191"/>
                <a:gd name="T30" fmla="*/ 1503 w 2490"/>
                <a:gd name="T31" fmla="*/ 177 h 191"/>
                <a:gd name="T32" fmla="*/ 1600 w 2490"/>
                <a:gd name="T33" fmla="*/ 178 h 191"/>
                <a:gd name="T34" fmla="*/ 1693 w 2490"/>
                <a:gd name="T35" fmla="*/ 179 h 191"/>
                <a:gd name="T36" fmla="*/ 1772 w 2490"/>
                <a:gd name="T37" fmla="*/ 180 h 191"/>
                <a:gd name="T38" fmla="*/ 1838 w 2490"/>
                <a:gd name="T39" fmla="*/ 181 h 191"/>
                <a:gd name="T40" fmla="*/ 1895 w 2490"/>
                <a:gd name="T41" fmla="*/ 182 h 191"/>
                <a:gd name="T42" fmla="*/ 1941 w 2490"/>
                <a:gd name="T43" fmla="*/ 180 h 191"/>
                <a:gd name="T44" fmla="*/ 1979 w 2490"/>
                <a:gd name="T45" fmla="*/ 181 h 191"/>
                <a:gd name="T46" fmla="*/ 2008 w 2490"/>
                <a:gd name="T47" fmla="*/ 180 h 191"/>
                <a:gd name="T48" fmla="*/ 2031 w 2490"/>
                <a:gd name="T49" fmla="*/ 179 h 191"/>
                <a:gd name="T50" fmla="*/ 2047 w 2490"/>
                <a:gd name="T51" fmla="*/ 178 h 191"/>
                <a:gd name="T52" fmla="*/ 2059 w 2490"/>
                <a:gd name="T53" fmla="*/ 177 h 191"/>
                <a:gd name="T54" fmla="*/ 2064 w 2490"/>
                <a:gd name="T55" fmla="*/ 178 h 191"/>
                <a:gd name="T56" fmla="*/ 2069 w 2490"/>
                <a:gd name="T57" fmla="*/ 177 h 191"/>
                <a:gd name="T58" fmla="*/ 2069 w 2490"/>
                <a:gd name="T59" fmla="*/ 177 h 191"/>
                <a:gd name="T60" fmla="*/ 2071 w 2490"/>
                <a:gd name="T61" fmla="*/ 178 h 191"/>
                <a:gd name="T62" fmla="*/ 2082 w 2490"/>
                <a:gd name="T63" fmla="*/ 177 h 191"/>
                <a:gd name="T64" fmla="*/ 2102 w 2490"/>
                <a:gd name="T65" fmla="*/ 178 h 191"/>
                <a:gd name="T66" fmla="*/ 2128 w 2490"/>
                <a:gd name="T67" fmla="*/ 178 h 191"/>
                <a:gd name="T68" fmla="*/ 2155 w 2490"/>
                <a:gd name="T69" fmla="*/ 179 h 191"/>
                <a:gd name="T70" fmla="*/ 2184 w 2490"/>
                <a:gd name="T71" fmla="*/ 178 h 191"/>
                <a:gd name="T72" fmla="*/ 2210 w 2490"/>
                <a:gd name="T73" fmla="*/ 177 h 191"/>
                <a:gd name="T74" fmla="*/ 2232 w 2490"/>
                <a:gd name="T75" fmla="*/ 176 h 191"/>
                <a:gd name="T76" fmla="*/ 2244 w 2490"/>
                <a:gd name="T77" fmla="*/ 173 h 191"/>
                <a:gd name="T78" fmla="*/ 2262 w 2490"/>
                <a:gd name="T79" fmla="*/ 172 h 191"/>
                <a:gd name="T80" fmla="*/ 2293 w 2490"/>
                <a:gd name="T81" fmla="*/ 167 h 191"/>
                <a:gd name="T82" fmla="*/ 2328 w 2490"/>
                <a:gd name="T83" fmla="*/ 160 h 191"/>
                <a:gd name="T84" fmla="*/ 2367 w 2490"/>
                <a:gd name="T85" fmla="*/ 148 h 191"/>
                <a:gd name="T86" fmla="*/ 2407 w 2490"/>
                <a:gd name="T87" fmla="*/ 133 h 191"/>
                <a:gd name="T88" fmla="*/ 2445 w 2490"/>
                <a:gd name="T89" fmla="*/ 114 h 191"/>
                <a:gd name="T90" fmla="*/ 2473 w 2490"/>
                <a:gd name="T91" fmla="*/ 89 h 191"/>
                <a:gd name="T92" fmla="*/ 2489 w 2490"/>
                <a:gd name="T93" fmla="*/ 48 h 191"/>
                <a:gd name="T94" fmla="*/ 34 w 2490"/>
                <a:gd name="T95" fmla="*/ 101 h 191"/>
                <a:gd name="T96" fmla="*/ 31 w 2490"/>
                <a:gd name="T97" fmla="*/ 125 h 191"/>
                <a:gd name="T98" fmla="*/ 32 w 2490"/>
                <a:gd name="T99" fmla="*/ 149 h 191"/>
                <a:gd name="T100" fmla="*/ 24 w 2490"/>
                <a:gd name="T101" fmla="*/ 170 h 191"/>
                <a:gd name="T102" fmla="*/ 0 w 2490"/>
                <a:gd name="T103" fmla="*/ 186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0"/>
                <a:gd name="T157" fmla="*/ 0 h 191"/>
                <a:gd name="T158" fmla="*/ 2490 w 2490"/>
                <a:gd name="T159" fmla="*/ 191 h 1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0" h="191">
                  <a:moveTo>
                    <a:pt x="0" y="186"/>
                  </a:moveTo>
                  <a:lnTo>
                    <a:pt x="0" y="186"/>
                  </a:lnTo>
                  <a:lnTo>
                    <a:pt x="50" y="187"/>
                  </a:lnTo>
                  <a:lnTo>
                    <a:pt x="100" y="188"/>
                  </a:lnTo>
                  <a:lnTo>
                    <a:pt x="150" y="189"/>
                  </a:lnTo>
                  <a:lnTo>
                    <a:pt x="200" y="190"/>
                  </a:lnTo>
                  <a:lnTo>
                    <a:pt x="251" y="189"/>
                  </a:lnTo>
                  <a:lnTo>
                    <a:pt x="301" y="189"/>
                  </a:lnTo>
                  <a:lnTo>
                    <a:pt x="350" y="190"/>
                  </a:lnTo>
                  <a:lnTo>
                    <a:pt x="402" y="189"/>
                  </a:lnTo>
                  <a:lnTo>
                    <a:pt x="452" y="189"/>
                  </a:lnTo>
                  <a:lnTo>
                    <a:pt x="502" y="188"/>
                  </a:lnTo>
                  <a:lnTo>
                    <a:pt x="553" y="188"/>
                  </a:lnTo>
                  <a:lnTo>
                    <a:pt x="602" y="187"/>
                  </a:lnTo>
                  <a:lnTo>
                    <a:pt x="653" y="186"/>
                  </a:lnTo>
                  <a:lnTo>
                    <a:pt x="703" y="185"/>
                  </a:lnTo>
                  <a:lnTo>
                    <a:pt x="753" y="186"/>
                  </a:lnTo>
                  <a:lnTo>
                    <a:pt x="804" y="185"/>
                  </a:lnTo>
                  <a:lnTo>
                    <a:pt x="854" y="183"/>
                  </a:lnTo>
                  <a:lnTo>
                    <a:pt x="904" y="183"/>
                  </a:lnTo>
                  <a:lnTo>
                    <a:pt x="955" y="181"/>
                  </a:lnTo>
                  <a:lnTo>
                    <a:pt x="1006" y="181"/>
                  </a:lnTo>
                  <a:lnTo>
                    <a:pt x="1056" y="180"/>
                  </a:lnTo>
                  <a:lnTo>
                    <a:pt x="1105" y="179"/>
                  </a:lnTo>
                  <a:lnTo>
                    <a:pt x="1156" y="179"/>
                  </a:lnTo>
                  <a:lnTo>
                    <a:pt x="1205" y="178"/>
                  </a:lnTo>
                  <a:lnTo>
                    <a:pt x="1256" y="177"/>
                  </a:lnTo>
                  <a:lnTo>
                    <a:pt x="1305" y="177"/>
                  </a:lnTo>
                  <a:lnTo>
                    <a:pt x="1355" y="178"/>
                  </a:lnTo>
                  <a:lnTo>
                    <a:pt x="1403" y="177"/>
                  </a:lnTo>
                  <a:lnTo>
                    <a:pt x="1454" y="177"/>
                  </a:lnTo>
                  <a:lnTo>
                    <a:pt x="1503" y="177"/>
                  </a:lnTo>
                  <a:lnTo>
                    <a:pt x="1552" y="178"/>
                  </a:lnTo>
                  <a:lnTo>
                    <a:pt x="1600" y="178"/>
                  </a:lnTo>
                  <a:lnTo>
                    <a:pt x="1648" y="179"/>
                  </a:lnTo>
                  <a:lnTo>
                    <a:pt x="1693" y="179"/>
                  </a:lnTo>
                  <a:lnTo>
                    <a:pt x="1732" y="180"/>
                  </a:lnTo>
                  <a:lnTo>
                    <a:pt x="1772" y="180"/>
                  </a:lnTo>
                  <a:lnTo>
                    <a:pt x="1807" y="181"/>
                  </a:lnTo>
                  <a:lnTo>
                    <a:pt x="1838" y="181"/>
                  </a:lnTo>
                  <a:lnTo>
                    <a:pt x="1868" y="180"/>
                  </a:lnTo>
                  <a:lnTo>
                    <a:pt x="1895" y="182"/>
                  </a:lnTo>
                  <a:lnTo>
                    <a:pt x="1919" y="181"/>
                  </a:lnTo>
                  <a:lnTo>
                    <a:pt x="1941" y="180"/>
                  </a:lnTo>
                  <a:lnTo>
                    <a:pt x="1961" y="180"/>
                  </a:lnTo>
                  <a:lnTo>
                    <a:pt x="1979" y="181"/>
                  </a:lnTo>
                  <a:lnTo>
                    <a:pt x="1994" y="179"/>
                  </a:lnTo>
                  <a:lnTo>
                    <a:pt x="2008" y="180"/>
                  </a:lnTo>
                  <a:lnTo>
                    <a:pt x="2020" y="180"/>
                  </a:lnTo>
                  <a:lnTo>
                    <a:pt x="2031" y="179"/>
                  </a:lnTo>
                  <a:lnTo>
                    <a:pt x="2040" y="179"/>
                  </a:lnTo>
                  <a:lnTo>
                    <a:pt x="2047" y="178"/>
                  </a:lnTo>
                  <a:lnTo>
                    <a:pt x="2053" y="177"/>
                  </a:lnTo>
                  <a:lnTo>
                    <a:pt x="2059" y="177"/>
                  </a:lnTo>
                  <a:lnTo>
                    <a:pt x="2063" y="178"/>
                  </a:lnTo>
                  <a:lnTo>
                    <a:pt x="2064" y="178"/>
                  </a:lnTo>
                  <a:lnTo>
                    <a:pt x="2066" y="177"/>
                  </a:lnTo>
                  <a:lnTo>
                    <a:pt x="2069" y="177"/>
                  </a:lnTo>
                  <a:lnTo>
                    <a:pt x="2069" y="176"/>
                  </a:lnTo>
                  <a:lnTo>
                    <a:pt x="2069" y="177"/>
                  </a:lnTo>
                  <a:lnTo>
                    <a:pt x="2068" y="178"/>
                  </a:lnTo>
                  <a:lnTo>
                    <a:pt x="2071" y="178"/>
                  </a:lnTo>
                  <a:lnTo>
                    <a:pt x="2075" y="177"/>
                  </a:lnTo>
                  <a:lnTo>
                    <a:pt x="2082" y="177"/>
                  </a:lnTo>
                  <a:lnTo>
                    <a:pt x="2091" y="178"/>
                  </a:lnTo>
                  <a:lnTo>
                    <a:pt x="2102" y="178"/>
                  </a:lnTo>
                  <a:lnTo>
                    <a:pt x="2114" y="178"/>
                  </a:lnTo>
                  <a:lnTo>
                    <a:pt x="2128" y="178"/>
                  </a:lnTo>
                  <a:lnTo>
                    <a:pt x="2140" y="177"/>
                  </a:lnTo>
                  <a:lnTo>
                    <a:pt x="2155" y="179"/>
                  </a:lnTo>
                  <a:lnTo>
                    <a:pt x="2169" y="177"/>
                  </a:lnTo>
                  <a:lnTo>
                    <a:pt x="2184" y="178"/>
                  </a:lnTo>
                  <a:lnTo>
                    <a:pt x="2198" y="177"/>
                  </a:lnTo>
                  <a:lnTo>
                    <a:pt x="2210" y="177"/>
                  </a:lnTo>
                  <a:lnTo>
                    <a:pt x="2222" y="175"/>
                  </a:lnTo>
                  <a:lnTo>
                    <a:pt x="2232" y="176"/>
                  </a:lnTo>
                  <a:lnTo>
                    <a:pt x="2240" y="175"/>
                  </a:lnTo>
                  <a:lnTo>
                    <a:pt x="2244" y="173"/>
                  </a:lnTo>
                  <a:lnTo>
                    <a:pt x="2252" y="173"/>
                  </a:lnTo>
                  <a:lnTo>
                    <a:pt x="2262" y="172"/>
                  </a:lnTo>
                  <a:lnTo>
                    <a:pt x="2276" y="170"/>
                  </a:lnTo>
                  <a:lnTo>
                    <a:pt x="2293" y="167"/>
                  </a:lnTo>
                  <a:lnTo>
                    <a:pt x="2309" y="163"/>
                  </a:lnTo>
                  <a:lnTo>
                    <a:pt x="2328" y="160"/>
                  </a:lnTo>
                  <a:lnTo>
                    <a:pt x="2347" y="153"/>
                  </a:lnTo>
                  <a:lnTo>
                    <a:pt x="2367" y="148"/>
                  </a:lnTo>
                  <a:lnTo>
                    <a:pt x="2388" y="141"/>
                  </a:lnTo>
                  <a:lnTo>
                    <a:pt x="2407" y="133"/>
                  </a:lnTo>
                  <a:lnTo>
                    <a:pt x="2425" y="124"/>
                  </a:lnTo>
                  <a:lnTo>
                    <a:pt x="2445" y="114"/>
                  </a:lnTo>
                  <a:lnTo>
                    <a:pt x="2459" y="102"/>
                  </a:lnTo>
                  <a:lnTo>
                    <a:pt x="2473" y="89"/>
                  </a:lnTo>
                  <a:lnTo>
                    <a:pt x="2472" y="52"/>
                  </a:lnTo>
                  <a:lnTo>
                    <a:pt x="2489" y="48"/>
                  </a:lnTo>
                  <a:lnTo>
                    <a:pt x="2487" y="0"/>
                  </a:lnTo>
                  <a:lnTo>
                    <a:pt x="34" y="101"/>
                  </a:lnTo>
                  <a:lnTo>
                    <a:pt x="33" y="113"/>
                  </a:lnTo>
                  <a:lnTo>
                    <a:pt x="31" y="125"/>
                  </a:lnTo>
                  <a:lnTo>
                    <a:pt x="32" y="138"/>
                  </a:lnTo>
                  <a:lnTo>
                    <a:pt x="32" y="149"/>
                  </a:lnTo>
                  <a:lnTo>
                    <a:pt x="29" y="161"/>
                  </a:lnTo>
                  <a:lnTo>
                    <a:pt x="24" y="170"/>
                  </a:lnTo>
                  <a:lnTo>
                    <a:pt x="15" y="179"/>
                  </a:lnTo>
                  <a:lnTo>
                    <a:pt x="0" y="1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93" name="Freeform 18"/>
            <p:cNvSpPr>
              <a:spLocks/>
            </p:cNvSpPr>
            <p:nvPr/>
          </p:nvSpPr>
          <p:spPr bwMode="auto">
            <a:xfrm>
              <a:off x="3528" y="2187"/>
              <a:ext cx="140" cy="114"/>
            </a:xfrm>
            <a:custGeom>
              <a:avLst/>
              <a:gdLst>
                <a:gd name="T0" fmla="*/ 79 w 140"/>
                <a:gd name="T1" fmla="*/ 26 h 114"/>
                <a:gd name="T2" fmla="*/ 72 w 140"/>
                <a:gd name="T3" fmla="*/ 38 h 114"/>
                <a:gd name="T4" fmla="*/ 61 w 140"/>
                <a:gd name="T5" fmla="*/ 44 h 114"/>
                <a:gd name="T6" fmla="*/ 51 w 140"/>
                <a:gd name="T7" fmla="*/ 53 h 114"/>
                <a:gd name="T8" fmla="*/ 35 w 140"/>
                <a:gd name="T9" fmla="*/ 56 h 114"/>
                <a:gd name="T10" fmla="*/ 22 w 140"/>
                <a:gd name="T11" fmla="*/ 59 h 114"/>
                <a:gd name="T12" fmla="*/ 12 w 140"/>
                <a:gd name="T13" fmla="*/ 60 h 114"/>
                <a:gd name="T14" fmla="*/ 3 w 140"/>
                <a:gd name="T15" fmla="*/ 60 h 114"/>
                <a:gd name="T16" fmla="*/ 1 w 140"/>
                <a:gd name="T17" fmla="*/ 59 h 114"/>
                <a:gd name="T18" fmla="*/ 0 w 140"/>
                <a:gd name="T19" fmla="*/ 113 h 114"/>
                <a:gd name="T20" fmla="*/ 2 w 140"/>
                <a:gd name="T21" fmla="*/ 112 h 114"/>
                <a:gd name="T22" fmla="*/ 7 w 140"/>
                <a:gd name="T23" fmla="*/ 112 h 114"/>
                <a:gd name="T24" fmla="*/ 12 w 140"/>
                <a:gd name="T25" fmla="*/ 113 h 114"/>
                <a:gd name="T26" fmla="*/ 20 w 140"/>
                <a:gd name="T27" fmla="*/ 112 h 114"/>
                <a:gd name="T28" fmla="*/ 29 w 140"/>
                <a:gd name="T29" fmla="*/ 111 h 114"/>
                <a:gd name="T30" fmla="*/ 39 w 140"/>
                <a:gd name="T31" fmla="*/ 109 h 114"/>
                <a:gd name="T32" fmla="*/ 50 w 140"/>
                <a:gd name="T33" fmla="*/ 106 h 114"/>
                <a:gd name="T34" fmla="*/ 61 w 140"/>
                <a:gd name="T35" fmla="*/ 103 h 114"/>
                <a:gd name="T36" fmla="*/ 74 w 140"/>
                <a:gd name="T37" fmla="*/ 99 h 114"/>
                <a:gd name="T38" fmla="*/ 85 w 140"/>
                <a:gd name="T39" fmla="*/ 94 h 114"/>
                <a:gd name="T40" fmla="*/ 97 w 140"/>
                <a:gd name="T41" fmla="*/ 87 h 114"/>
                <a:gd name="T42" fmla="*/ 109 w 140"/>
                <a:gd name="T43" fmla="*/ 78 h 114"/>
                <a:gd name="T44" fmla="*/ 118 w 140"/>
                <a:gd name="T45" fmla="*/ 68 h 114"/>
                <a:gd name="T46" fmla="*/ 127 w 140"/>
                <a:gd name="T47" fmla="*/ 58 h 114"/>
                <a:gd name="T48" fmla="*/ 132 w 140"/>
                <a:gd name="T49" fmla="*/ 46 h 114"/>
                <a:gd name="T50" fmla="*/ 139 w 140"/>
                <a:gd name="T51" fmla="*/ 30 h 114"/>
                <a:gd name="T52" fmla="*/ 139 w 140"/>
                <a:gd name="T53" fmla="*/ 26 h 114"/>
                <a:gd name="T54" fmla="*/ 138 w 140"/>
                <a:gd name="T55" fmla="*/ 21 h 114"/>
                <a:gd name="T56" fmla="*/ 135 w 140"/>
                <a:gd name="T57" fmla="*/ 16 h 114"/>
                <a:gd name="T58" fmla="*/ 132 w 140"/>
                <a:gd name="T59" fmla="*/ 12 h 114"/>
                <a:gd name="T60" fmla="*/ 128 w 140"/>
                <a:gd name="T61" fmla="*/ 6 h 114"/>
                <a:gd name="T62" fmla="*/ 125 w 140"/>
                <a:gd name="T63" fmla="*/ 2 h 114"/>
                <a:gd name="T64" fmla="*/ 120 w 140"/>
                <a:gd name="T65" fmla="*/ 0 h 114"/>
                <a:gd name="T66" fmla="*/ 113 w 140"/>
                <a:gd name="T67" fmla="*/ 0 h 114"/>
                <a:gd name="T68" fmla="*/ 108 w 140"/>
                <a:gd name="T69" fmla="*/ 1 h 114"/>
                <a:gd name="T70" fmla="*/ 101 w 140"/>
                <a:gd name="T71" fmla="*/ 3 h 114"/>
                <a:gd name="T72" fmla="*/ 97 w 140"/>
                <a:gd name="T73" fmla="*/ 3 h 114"/>
                <a:gd name="T74" fmla="*/ 91 w 140"/>
                <a:gd name="T75" fmla="*/ 6 h 114"/>
                <a:gd name="T76" fmla="*/ 88 w 140"/>
                <a:gd name="T77" fmla="*/ 10 h 114"/>
                <a:gd name="T78" fmla="*/ 84 w 140"/>
                <a:gd name="T79" fmla="*/ 13 h 114"/>
                <a:gd name="T80" fmla="*/ 81 w 140"/>
                <a:gd name="T81" fmla="*/ 19 h 114"/>
                <a:gd name="T82" fmla="*/ 79 w 140"/>
                <a:gd name="T83" fmla="*/ 26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114"/>
                <a:gd name="T128" fmla="*/ 140 w 140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114">
                  <a:moveTo>
                    <a:pt x="79" y="26"/>
                  </a:moveTo>
                  <a:lnTo>
                    <a:pt x="72" y="38"/>
                  </a:lnTo>
                  <a:lnTo>
                    <a:pt x="61" y="44"/>
                  </a:lnTo>
                  <a:lnTo>
                    <a:pt x="51" y="53"/>
                  </a:lnTo>
                  <a:lnTo>
                    <a:pt x="35" y="56"/>
                  </a:lnTo>
                  <a:lnTo>
                    <a:pt x="22" y="59"/>
                  </a:lnTo>
                  <a:lnTo>
                    <a:pt x="12" y="60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113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12" y="113"/>
                  </a:lnTo>
                  <a:lnTo>
                    <a:pt x="20" y="112"/>
                  </a:lnTo>
                  <a:lnTo>
                    <a:pt x="29" y="111"/>
                  </a:lnTo>
                  <a:lnTo>
                    <a:pt x="39" y="109"/>
                  </a:lnTo>
                  <a:lnTo>
                    <a:pt x="50" y="106"/>
                  </a:lnTo>
                  <a:lnTo>
                    <a:pt x="61" y="103"/>
                  </a:lnTo>
                  <a:lnTo>
                    <a:pt x="74" y="99"/>
                  </a:lnTo>
                  <a:lnTo>
                    <a:pt x="85" y="94"/>
                  </a:lnTo>
                  <a:lnTo>
                    <a:pt x="97" y="87"/>
                  </a:lnTo>
                  <a:lnTo>
                    <a:pt x="109" y="78"/>
                  </a:lnTo>
                  <a:lnTo>
                    <a:pt x="118" y="68"/>
                  </a:lnTo>
                  <a:lnTo>
                    <a:pt x="127" y="58"/>
                  </a:lnTo>
                  <a:lnTo>
                    <a:pt x="132" y="46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28" y="6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8" y="1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8" y="10"/>
                  </a:lnTo>
                  <a:lnTo>
                    <a:pt x="84" y="13"/>
                  </a:lnTo>
                  <a:lnTo>
                    <a:pt x="81" y="19"/>
                  </a:lnTo>
                  <a:lnTo>
                    <a:pt x="79" y="26"/>
                  </a:lnTo>
                </a:path>
              </a:pathLst>
            </a:custGeom>
            <a:solidFill>
              <a:srgbClr val="669999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94" name="Freeform 19"/>
            <p:cNvSpPr>
              <a:spLocks/>
            </p:cNvSpPr>
            <p:nvPr/>
          </p:nvSpPr>
          <p:spPr bwMode="auto">
            <a:xfrm>
              <a:off x="3527" y="2188"/>
              <a:ext cx="147" cy="119"/>
            </a:xfrm>
            <a:custGeom>
              <a:avLst/>
              <a:gdLst>
                <a:gd name="T0" fmla="*/ 82 w 147"/>
                <a:gd name="T1" fmla="*/ 27 h 119"/>
                <a:gd name="T2" fmla="*/ 82 w 147"/>
                <a:gd name="T3" fmla="*/ 27 h 119"/>
                <a:gd name="T4" fmla="*/ 75 w 147"/>
                <a:gd name="T5" fmla="*/ 40 h 119"/>
                <a:gd name="T6" fmla="*/ 64 w 147"/>
                <a:gd name="T7" fmla="*/ 47 h 119"/>
                <a:gd name="T8" fmla="*/ 53 w 147"/>
                <a:gd name="T9" fmla="*/ 54 h 119"/>
                <a:gd name="T10" fmla="*/ 36 w 147"/>
                <a:gd name="T11" fmla="*/ 59 h 119"/>
                <a:gd name="T12" fmla="*/ 23 w 147"/>
                <a:gd name="T13" fmla="*/ 61 h 119"/>
                <a:gd name="T14" fmla="*/ 12 w 147"/>
                <a:gd name="T15" fmla="*/ 62 h 119"/>
                <a:gd name="T16" fmla="*/ 3 w 147"/>
                <a:gd name="T17" fmla="*/ 63 h 119"/>
                <a:gd name="T18" fmla="*/ 1 w 147"/>
                <a:gd name="T19" fmla="*/ 62 h 119"/>
                <a:gd name="T20" fmla="*/ 0 w 147"/>
                <a:gd name="T21" fmla="*/ 118 h 119"/>
                <a:gd name="T22" fmla="*/ 1 w 147"/>
                <a:gd name="T23" fmla="*/ 117 h 119"/>
                <a:gd name="T24" fmla="*/ 6 w 147"/>
                <a:gd name="T25" fmla="*/ 118 h 119"/>
                <a:gd name="T26" fmla="*/ 10 w 147"/>
                <a:gd name="T27" fmla="*/ 117 h 119"/>
                <a:gd name="T28" fmla="*/ 20 w 147"/>
                <a:gd name="T29" fmla="*/ 117 h 119"/>
                <a:gd name="T30" fmla="*/ 28 w 147"/>
                <a:gd name="T31" fmla="*/ 115 h 119"/>
                <a:gd name="T32" fmla="*/ 40 w 147"/>
                <a:gd name="T33" fmla="*/ 115 h 119"/>
                <a:gd name="T34" fmla="*/ 51 w 147"/>
                <a:gd name="T35" fmla="*/ 111 h 119"/>
                <a:gd name="T36" fmla="*/ 64 w 147"/>
                <a:gd name="T37" fmla="*/ 108 h 119"/>
                <a:gd name="T38" fmla="*/ 77 w 147"/>
                <a:gd name="T39" fmla="*/ 104 h 119"/>
                <a:gd name="T40" fmla="*/ 89 w 147"/>
                <a:gd name="T41" fmla="*/ 99 h 119"/>
                <a:gd name="T42" fmla="*/ 101 w 147"/>
                <a:gd name="T43" fmla="*/ 92 h 119"/>
                <a:gd name="T44" fmla="*/ 113 w 147"/>
                <a:gd name="T45" fmla="*/ 82 h 119"/>
                <a:gd name="T46" fmla="*/ 123 w 147"/>
                <a:gd name="T47" fmla="*/ 72 h 119"/>
                <a:gd name="T48" fmla="*/ 132 w 147"/>
                <a:gd name="T49" fmla="*/ 62 h 119"/>
                <a:gd name="T50" fmla="*/ 139 w 147"/>
                <a:gd name="T51" fmla="*/ 48 h 119"/>
                <a:gd name="T52" fmla="*/ 145 w 147"/>
                <a:gd name="T53" fmla="*/ 32 h 119"/>
                <a:gd name="T54" fmla="*/ 146 w 147"/>
                <a:gd name="T55" fmla="*/ 28 h 119"/>
                <a:gd name="T56" fmla="*/ 145 w 147"/>
                <a:gd name="T57" fmla="*/ 22 h 119"/>
                <a:gd name="T58" fmla="*/ 141 w 147"/>
                <a:gd name="T59" fmla="*/ 17 h 119"/>
                <a:gd name="T60" fmla="*/ 138 w 147"/>
                <a:gd name="T61" fmla="*/ 13 h 119"/>
                <a:gd name="T62" fmla="*/ 133 w 147"/>
                <a:gd name="T63" fmla="*/ 7 h 119"/>
                <a:gd name="T64" fmla="*/ 129 w 147"/>
                <a:gd name="T65" fmla="*/ 2 h 119"/>
                <a:gd name="T66" fmla="*/ 125 w 147"/>
                <a:gd name="T67" fmla="*/ 0 h 119"/>
                <a:gd name="T68" fmla="*/ 118 w 147"/>
                <a:gd name="T69" fmla="*/ 0 h 119"/>
                <a:gd name="T70" fmla="*/ 111 w 147"/>
                <a:gd name="T71" fmla="*/ 2 h 119"/>
                <a:gd name="T72" fmla="*/ 106 w 147"/>
                <a:gd name="T73" fmla="*/ 3 h 119"/>
                <a:gd name="T74" fmla="*/ 101 w 147"/>
                <a:gd name="T75" fmla="*/ 5 h 119"/>
                <a:gd name="T76" fmla="*/ 95 w 147"/>
                <a:gd name="T77" fmla="*/ 7 h 119"/>
                <a:gd name="T78" fmla="*/ 90 w 147"/>
                <a:gd name="T79" fmla="*/ 11 h 119"/>
                <a:gd name="T80" fmla="*/ 88 w 147"/>
                <a:gd name="T81" fmla="*/ 14 h 119"/>
                <a:gd name="T82" fmla="*/ 85 w 147"/>
                <a:gd name="T83" fmla="*/ 20 h 119"/>
                <a:gd name="T84" fmla="*/ 82 w 147"/>
                <a:gd name="T85" fmla="*/ 27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19"/>
                <a:gd name="T131" fmla="*/ 147 w 147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19">
                  <a:moveTo>
                    <a:pt x="82" y="27"/>
                  </a:moveTo>
                  <a:lnTo>
                    <a:pt x="82" y="27"/>
                  </a:lnTo>
                  <a:lnTo>
                    <a:pt x="75" y="40"/>
                  </a:lnTo>
                  <a:lnTo>
                    <a:pt x="64" y="47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23" y="61"/>
                  </a:lnTo>
                  <a:lnTo>
                    <a:pt x="12" y="62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6" y="118"/>
                  </a:lnTo>
                  <a:lnTo>
                    <a:pt x="10" y="117"/>
                  </a:lnTo>
                  <a:lnTo>
                    <a:pt x="20" y="117"/>
                  </a:lnTo>
                  <a:lnTo>
                    <a:pt x="28" y="115"/>
                  </a:lnTo>
                  <a:lnTo>
                    <a:pt x="40" y="115"/>
                  </a:lnTo>
                  <a:lnTo>
                    <a:pt x="51" y="111"/>
                  </a:lnTo>
                  <a:lnTo>
                    <a:pt x="64" y="108"/>
                  </a:lnTo>
                  <a:lnTo>
                    <a:pt x="77" y="104"/>
                  </a:lnTo>
                  <a:lnTo>
                    <a:pt x="89" y="99"/>
                  </a:lnTo>
                  <a:lnTo>
                    <a:pt x="101" y="92"/>
                  </a:lnTo>
                  <a:lnTo>
                    <a:pt x="113" y="82"/>
                  </a:lnTo>
                  <a:lnTo>
                    <a:pt x="123" y="72"/>
                  </a:lnTo>
                  <a:lnTo>
                    <a:pt x="132" y="62"/>
                  </a:lnTo>
                  <a:lnTo>
                    <a:pt x="139" y="48"/>
                  </a:lnTo>
                  <a:lnTo>
                    <a:pt x="145" y="32"/>
                  </a:lnTo>
                  <a:lnTo>
                    <a:pt x="146" y="28"/>
                  </a:lnTo>
                  <a:lnTo>
                    <a:pt x="145" y="22"/>
                  </a:lnTo>
                  <a:lnTo>
                    <a:pt x="141" y="17"/>
                  </a:lnTo>
                  <a:lnTo>
                    <a:pt x="138" y="13"/>
                  </a:lnTo>
                  <a:lnTo>
                    <a:pt x="133" y="7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3"/>
                  </a:lnTo>
                  <a:lnTo>
                    <a:pt x="101" y="5"/>
                  </a:lnTo>
                  <a:lnTo>
                    <a:pt x="95" y="7"/>
                  </a:lnTo>
                  <a:lnTo>
                    <a:pt x="90" y="11"/>
                  </a:lnTo>
                  <a:lnTo>
                    <a:pt x="88" y="14"/>
                  </a:lnTo>
                  <a:lnTo>
                    <a:pt x="85" y="20"/>
                  </a:lnTo>
                  <a:lnTo>
                    <a:pt x="82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95" name="Freeform 20"/>
            <p:cNvSpPr>
              <a:spLocks/>
            </p:cNvSpPr>
            <p:nvPr/>
          </p:nvSpPr>
          <p:spPr bwMode="auto">
            <a:xfrm>
              <a:off x="4079" y="1951"/>
              <a:ext cx="170" cy="148"/>
            </a:xfrm>
            <a:custGeom>
              <a:avLst/>
              <a:gdLst>
                <a:gd name="T0" fmla="*/ 3 w 170"/>
                <a:gd name="T1" fmla="*/ 147 h 148"/>
                <a:gd name="T2" fmla="*/ 9 w 170"/>
                <a:gd name="T3" fmla="*/ 145 h 148"/>
                <a:gd name="T4" fmla="*/ 19 w 170"/>
                <a:gd name="T5" fmla="*/ 143 h 148"/>
                <a:gd name="T6" fmla="*/ 29 w 170"/>
                <a:gd name="T7" fmla="*/ 141 h 148"/>
                <a:gd name="T8" fmla="*/ 44 w 170"/>
                <a:gd name="T9" fmla="*/ 138 h 148"/>
                <a:gd name="T10" fmla="*/ 56 w 170"/>
                <a:gd name="T11" fmla="*/ 135 h 148"/>
                <a:gd name="T12" fmla="*/ 68 w 170"/>
                <a:gd name="T13" fmla="*/ 130 h 148"/>
                <a:gd name="T14" fmla="*/ 84 w 170"/>
                <a:gd name="T15" fmla="*/ 126 h 148"/>
                <a:gd name="T16" fmla="*/ 98 w 170"/>
                <a:gd name="T17" fmla="*/ 122 h 148"/>
                <a:gd name="T18" fmla="*/ 110 w 170"/>
                <a:gd name="T19" fmla="*/ 117 h 148"/>
                <a:gd name="T20" fmla="*/ 126 w 170"/>
                <a:gd name="T21" fmla="*/ 112 h 148"/>
                <a:gd name="T22" fmla="*/ 137 w 170"/>
                <a:gd name="T23" fmla="*/ 107 h 148"/>
                <a:gd name="T24" fmla="*/ 147 w 170"/>
                <a:gd name="T25" fmla="*/ 100 h 148"/>
                <a:gd name="T26" fmla="*/ 155 w 170"/>
                <a:gd name="T27" fmla="*/ 93 h 148"/>
                <a:gd name="T28" fmla="*/ 162 w 170"/>
                <a:gd name="T29" fmla="*/ 89 h 148"/>
                <a:gd name="T30" fmla="*/ 167 w 170"/>
                <a:gd name="T31" fmla="*/ 82 h 148"/>
                <a:gd name="T32" fmla="*/ 169 w 170"/>
                <a:gd name="T33" fmla="*/ 75 h 148"/>
                <a:gd name="T34" fmla="*/ 166 w 170"/>
                <a:gd name="T35" fmla="*/ 67 h 148"/>
                <a:gd name="T36" fmla="*/ 161 w 170"/>
                <a:gd name="T37" fmla="*/ 61 h 148"/>
                <a:gd name="T38" fmla="*/ 153 w 170"/>
                <a:gd name="T39" fmla="*/ 52 h 148"/>
                <a:gd name="T40" fmla="*/ 143 w 170"/>
                <a:gd name="T41" fmla="*/ 47 h 148"/>
                <a:gd name="T42" fmla="*/ 130 w 170"/>
                <a:gd name="T43" fmla="*/ 41 h 148"/>
                <a:gd name="T44" fmla="*/ 115 w 170"/>
                <a:gd name="T45" fmla="*/ 34 h 148"/>
                <a:gd name="T46" fmla="*/ 100 w 170"/>
                <a:gd name="T47" fmla="*/ 27 h 148"/>
                <a:gd name="T48" fmla="*/ 85 w 170"/>
                <a:gd name="T49" fmla="*/ 22 h 148"/>
                <a:gd name="T50" fmla="*/ 70 w 170"/>
                <a:gd name="T51" fmla="*/ 17 h 148"/>
                <a:gd name="T52" fmla="*/ 54 w 170"/>
                <a:gd name="T53" fmla="*/ 12 h 148"/>
                <a:gd name="T54" fmla="*/ 40 w 170"/>
                <a:gd name="T55" fmla="*/ 7 h 148"/>
                <a:gd name="T56" fmla="*/ 27 w 170"/>
                <a:gd name="T57" fmla="*/ 5 h 148"/>
                <a:gd name="T58" fmla="*/ 15 w 170"/>
                <a:gd name="T59" fmla="*/ 2 h 148"/>
                <a:gd name="T60" fmla="*/ 8 w 170"/>
                <a:gd name="T61" fmla="*/ 0 h 148"/>
                <a:gd name="T62" fmla="*/ 2 w 170"/>
                <a:gd name="T63" fmla="*/ 1 h 148"/>
                <a:gd name="T64" fmla="*/ 0 w 170"/>
                <a:gd name="T65" fmla="*/ 0 h 148"/>
                <a:gd name="T66" fmla="*/ 3 w 170"/>
                <a:gd name="T67" fmla="*/ 1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0"/>
                <a:gd name="T103" fmla="*/ 0 h 148"/>
                <a:gd name="T104" fmla="*/ 170 w 170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0" h="148">
                  <a:moveTo>
                    <a:pt x="3" y="147"/>
                  </a:moveTo>
                  <a:lnTo>
                    <a:pt x="9" y="145"/>
                  </a:lnTo>
                  <a:lnTo>
                    <a:pt x="19" y="143"/>
                  </a:lnTo>
                  <a:lnTo>
                    <a:pt x="29" y="141"/>
                  </a:lnTo>
                  <a:lnTo>
                    <a:pt x="44" y="138"/>
                  </a:lnTo>
                  <a:lnTo>
                    <a:pt x="56" y="135"/>
                  </a:lnTo>
                  <a:lnTo>
                    <a:pt x="68" y="130"/>
                  </a:lnTo>
                  <a:lnTo>
                    <a:pt x="84" y="126"/>
                  </a:lnTo>
                  <a:lnTo>
                    <a:pt x="98" y="122"/>
                  </a:lnTo>
                  <a:lnTo>
                    <a:pt x="110" y="117"/>
                  </a:lnTo>
                  <a:lnTo>
                    <a:pt x="126" y="112"/>
                  </a:lnTo>
                  <a:lnTo>
                    <a:pt x="137" y="107"/>
                  </a:lnTo>
                  <a:lnTo>
                    <a:pt x="147" y="100"/>
                  </a:lnTo>
                  <a:lnTo>
                    <a:pt x="155" y="93"/>
                  </a:lnTo>
                  <a:lnTo>
                    <a:pt x="162" y="89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6" y="67"/>
                  </a:lnTo>
                  <a:lnTo>
                    <a:pt x="161" y="61"/>
                  </a:lnTo>
                  <a:lnTo>
                    <a:pt x="153" y="52"/>
                  </a:lnTo>
                  <a:lnTo>
                    <a:pt x="143" y="47"/>
                  </a:lnTo>
                  <a:lnTo>
                    <a:pt x="130" y="41"/>
                  </a:lnTo>
                  <a:lnTo>
                    <a:pt x="115" y="34"/>
                  </a:lnTo>
                  <a:lnTo>
                    <a:pt x="100" y="27"/>
                  </a:lnTo>
                  <a:lnTo>
                    <a:pt x="85" y="22"/>
                  </a:lnTo>
                  <a:lnTo>
                    <a:pt x="70" y="17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7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4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96" name="Freeform 21"/>
            <p:cNvSpPr>
              <a:spLocks/>
            </p:cNvSpPr>
            <p:nvPr/>
          </p:nvSpPr>
          <p:spPr bwMode="auto">
            <a:xfrm>
              <a:off x="4079" y="1951"/>
              <a:ext cx="176" cy="153"/>
            </a:xfrm>
            <a:custGeom>
              <a:avLst/>
              <a:gdLst>
                <a:gd name="T0" fmla="*/ 3 w 176"/>
                <a:gd name="T1" fmla="*/ 152 h 153"/>
                <a:gd name="T2" fmla="*/ 3 w 176"/>
                <a:gd name="T3" fmla="*/ 152 h 153"/>
                <a:gd name="T4" fmla="*/ 9 w 176"/>
                <a:gd name="T5" fmla="*/ 151 h 153"/>
                <a:gd name="T6" fmla="*/ 19 w 176"/>
                <a:gd name="T7" fmla="*/ 150 h 153"/>
                <a:gd name="T8" fmla="*/ 30 w 176"/>
                <a:gd name="T9" fmla="*/ 146 h 153"/>
                <a:gd name="T10" fmla="*/ 43 w 176"/>
                <a:gd name="T11" fmla="*/ 144 h 153"/>
                <a:gd name="T12" fmla="*/ 57 w 176"/>
                <a:gd name="T13" fmla="*/ 140 h 153"/>
                <a:gd name="T14" fmla="*/ 71 w 176"/>
                <a:gd name="T15" fmla="*/ 137 h 153"/>
                <a:gd name="T16" fmla="*/ 85 w 176"/>
                <a:gd name="T17" fmla="*/ 132 h 153"/>
                <a:gd name="T18" fmla="*/ 101 w 176"/>
                <a:gd name="T19" fmla="*/ 127 h 153"/>
                <a:gd name="T20" fmla="*/ 114 w 176"/>
                <a:gd name="T21" fmla="*/ 122 h 153"/>
                <a:gd name="T22" fmla="*/ 128 w 176"/>
                <a:gd name="T23" fmla="*/ 116 h 153"/>
                <a:gd name="T24" fmla="*/ 141 w 176"/>
                <a:gd name="T25" fmla="*/ 111 h 153"/>
                <a:gd name="T26" fmla="*/ 151 w 176"/>
                <a:gd name="T27" fmla="*/ 104 h 153"/>
                <a:gd name="T28" fmla="*/ 161 w 176"/>
                <a:gd name="T29" fmla="*/ 98 h 153"/>
                <a:gd name="T30" fmla="*/ 168 w 176"/>
                <a:gd name="T31" fmla="*/ 92 h 153"/>
                <a:gd name="T32" fmla="*/ 173 w 176"/>
                <a:gd name="T33" fmla="*/ 85 h 153"/>
                <a:gd name="T34" fmla="*/ 175 w 176"/>
                <a:gd name="T35" fmla="*/ 78 h 153"/>
                <a:gd name="T36" fmla="*/ 172 w 176"/>
                <a:gd name="T37" fmla="*/ 70 h 153"/>
                <a:gd name="T38" fmla="*/ 166 w 176"/>
                <a:gd name="T39" fmla="*/ 63 h 153"/>
                <a:gd name="T40" fmla="*/ 158 w 176"/>
                <a:gd name="T41" fmla="*/ 55 h 153"/>
                <a:gd name="T42" fmla="*/ 148 w 176"/>
                <a:gd name="T43" fmla="*/ 49 h 153"/>
                <a:gd name="T44" fmla="*/ 134 w 176"/>
                <a:gd name="T45" fmla="*/ 43 h 153"/>
                <a:gd name="T46" fmla="*/ 119 w 176"/>
                <a:gd name="T47" fmla="*/ 35 h 153"/>
                <a:gd name="T48" fmla="*/ 103 w 176"/>
                <a:gd name="T49" fmla="*/ 29 h 153"/>
                <a:gd name="T50" fmla="*/ 88 w 176"/>
                <a:gd name="T51" fmla="*/ 23 h 153"/>
                <a:gd name="T52" fmla="*/ 72 w 176"/>
                <a:gd name="T53" fmla="*/ 18 h 153"/>
                <a:gd name="T54" fmla="*/ 56 w 176"/>
                <a:gd name="T55" fmla="*/ 13 h 153"/>
                <a:gd name="T56" fmla="*/ 41 w 176"/>
                <a:gd name="T57" fmla="*/ 8 h 153"/>
                <a:gd name="T58" fmla="*/ 28 w 176"/>
                <a:gd name="T59" fmla="*/ 5 h 153"/>
                <a:gd name="T60" fmla="*/ 16 w 176"/>
                <a:gd name="T61" fmla="*/ 3 h 153"/>
                <a:gd name="T62" fmla="*/ 8 w 176"/>
                <a:gd name="T63" fmla="*/ 0 h 153"/>
                <a:gd name="T64" fmla="*/ 2 w 176"/>
                <a:gd name="T65" fmla="*/ 1 h 153"/>
                <a:gd name="T66" fmla="*/ 0 w 176"/>
                <a:gd name="T67" fmla="*/ 0 h 153"/>
                <a:gd name="T68" fmla="*/ 3 w 176"/>
                <a:gd name="T69" fmla="*/ 152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53"/>
                <a:gd name="T107" fmla="*/ 176 w 176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53">
                  <a:moveTo>
                    <a:pt x="3" y="152"/>
                  </a:moveTo>
                  <a:lnTo>
                    <a:pt x="3" y="152"/>
                  </a:lnTo>
                  <a:lnTo>
                    <a:pt x="9" y="151"/>
                  </a:lnTo>
                  <a:lnTo>
                    <a:pt x="19" y="150"/>
                  </a:lnTo>
                  <a:lnTo>
                    <a:pt x="30" y="146"/>
                  </a:lnTo>
                  <a:lnTo>
                    <a:pt x="43" y="144"/>
                  </a:lnTo>
                  <a:lnTo>
                    <a:pt x="57" y="140"/>
                  </a:lnTo>
                  <a:lnTo>
                    <a:pt x="71" y="137"/>
                  </a:lnTo>
                  <a:lnTo>
                    <a:pt x="85" y="132"/>
                  </a:lnTo>
                  <a:lnTo>
                    <a:pt x="101" y="127"/>
                  </a:lnTo>
                  <a:lnTo>
                    <a:pt x="114" y="122"/>
                  </a:lnTo>
                  <a:lnTo>
                    <a:pt x="128" y="116"/>
                  </a:lnTo>
                  <a:lnTo>
                    <a:pt x="141" y="111"/>
                  </a:lnTo>
                  <a:lnTo>
                    <a:pt x="151" y="104"/>
                  </a:lnTo>
                  <a:lnTo>
                    <a:pt x="161" y="98"/>
                  </a:lnTo>
                  <a:lnTo>
                    <a:pt x="168" y="92"/>
                  </a:lnTo>
                  <a:lnTo>
                    <a:pt x="173" y="85"/>
                  </a:lnTo>
                  <a:lnTo>
                    <a:pt x="175" y="78"/>
                  </a:lnTo>
                  <a:lnTo>
                    <a:pt x="172" y="70"/>
                  </a:lnTo>
                  <a:lnTo>
                    <a:pt x="166" y="63"/>
                  </a:lnTo>
                  <a:lnTo>
                    <a:pt x="158" y="55"/>
                  </a:lnTo>
                  <a:lnTo>
                    <a:pt x="148" y="49"/>
                  </a:lnTo>
                  <a:lnTo>
                    <a:pt x="134" y="43"/>
                  </a:lnTo>
                  <a:lnTo>
                    <a:pt x="119" y="35"/>
                  </a:lnTo>
                  <a:lnTo>
                    <a:pt x="103" y="29"/>
                  </a:lnTo>
                  <a:lnTo>
                    <a:pt x="88" y="23"/>
                  </a:lnTo>
                  <a:lnTo>
                    <a:pt x="72" y="18"/>
                  </a:lnTo>
                  <a:lnTo>
                    <a:pt x="56" y="13"/>
                  </a:lnTo>
                  <a:lnTo>
                    <a:pt x="41" y="8"/>
                  </a:lnTo>
                  <a:lnTo>
                    <a:pt x="28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97" name="Freeform 22"/>
            <p:cNvSpPr>
              <a:spLocks/>
            </p:cNvSpPr>
            <p:nvPr/>
          </p:nvSpPr>
          <p:spPr bwMode="auto">
            <a:xfrm>
              <a:off x="4086" y="1952"/>
              <a:ext cx="162" cy="76"/>
            </a:xfrm>
            <a:custGeom>
              <a:avLst/>
              <a:gdLst>
                <a:gd name="T0" fmla="*/ 161 w 162"/>
                <a:gd name="T1" fmla="*/ 75 h 76"/>
                <a:gd name="T2" fmla="*/ 159 w 162"/>
                <a:gd name="T3" fmla="*/ 69 h 76"/>
                <a:gd name="T4" fmla="*/ 154 w 162"/>
                <a:gd name="T5" fmla="*/ 61 h 76"/>
                <a:gd name="T6" fmla="*/ 147 w 162"/>
                <a:gd name="T7" fmla="*/ 54 h 76"/>
                <a:gd name="T8" fmla="*/ 136 w 162"/>
                <a:gd name="T9" fmla="*/ 47 h 76"/>
                <a:gd name="T10" fmla="*/ 126 w 162"/>
                <a:gd name="T11" fmla="*/ 42 h 76"/>
                <a:gd name="T12" fmla="*/ 111 w 162"/>
                <a:gd name="T13" fmla="*/ 35 h 76"/>
                <a:gd name="T14" fmla="*/ 97 w 162"/>
                <a:gd name="T15" fmla="*/ 30 h 76"/>
                <a:gd name="T16" fmla="*/ 82 w 162"/>
                <a:gd name="T17" fmla="*/ 24 h 76"/>
                <a:gd name="T18" fmla="*/ 67 w 162"/>
                <a:gd name="T19" fmla="*/ 20 h 76"/>
                <a:gd name="T20" fmla="*/ 52 w 162"/>
                <a:gd name="T21" fmla="*/ 14 h 76"/>
                <a:gd name="T22" fmla="*/ 37 w 162"/>
                <a:gd name="T23" fmla="*/ 10 h 76"/>
                <a:gd name="T24" fmla="*/ 26 w 162"/>
                <a:gd name="T25" fmla="*/ 7 h 76"/>
                <a:gd name="T26" fmla="*/ 15 w 162"/>
                <a:gd name="T27" fmla="*/ 5 h 76"/>
                <a:gd name="T28" fmla="*/ 7 w 162"/>
                <a:gd name="T29" fmla="*/ 2 h 76"/>
                <a:gd name="T30" fmla="*/ 1 w 162"/>
                <a:gd name="T31" fmla="*/ 1 h 76"/>
                <a:gd name="T32" fmla="*/ 0 w 162"/>
                <a:gd name="T33" fmla="*/ 0 h 76"/>
                <a:gd name="T34" fmla="*/ 3 w 162"/>
                <a:gd name="T35" fmla="*/ 75 h 76"/>
                <a:gd name="T36" fmla="*/ 161 w 162"/>
                <a:gd name="T37" fmla="*/ 75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76"/>
                <a:gd name="T59" fmla="*/ 162 w 16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76">
                  <a:moveTo>
                    <a:pt x="161" y="75"/>
                  </a:moveTo>
                  <a:lnTo>
                    <a:pt x="159" y="69"/>
                  </a:lnTo>
                  <a:lnTo>
                    <a:pt x="154" y="61"/>
                  </a:lnTo>
                  <a:lnTo>
                    <a:pt x="147" y="54"/>
                  </a:lnTo>
                  <a:lnTo>
                    <a:pt x="136" y="47"/>
                  </a:lnTo>
                  <a:lnTo>
                    <a:pt x="126" y="42"/>
                  </a:lnTo>
                  <a:lnTo>
                    <a:pt x="111" y="35"/>
                  </a:lnTo>
                  <a:lnTo>
                    <a:pt x="97" y="30"/>
                  </a:lnTo>
                  <a:lnTo>
                    <a:pt x="82" y="24"/>
                  </a:lnTo>
                  <a:lnTo>
                    <a:pt x="67" y="20"/>
                  </a:lnTo>
                  <a:lnTo>
                    <a:pt x="52" y="14"/>
                  </a:lnTo>
                  <a:lnTo>
                    <a:pt x="37" y="10"/>
                  </a:lnTo>
                  <a:lnTo>
                    <a:pt x="26" y="7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75"/>
                  </a:lnTo>
                  <a:lnTo>
                    <a:pt x="161" y="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98" name="Freeform 23"/>
            <p:cNvSpPr>
              <a:spLocks/>
            </p:cNvSpPr>
            <p:nvPr/>
          </p:nvSpPr>
          <p:spPr bwMode="auto">
            <a:xfrm>
              <a:off x="4086" y="1953"/>
              <a:ext cx="168" cy="81"/>
            </a:xfrm>
            <a:custGeom>
              <a:avLst/>
              <a:gdLst>
                <a:gd name="T0" fmla="*/ 167 w 168"/>
                <a:gd name="T1" fmla="*/ 77 h 81"/>
                <a:gd name="T2" fmla="*/ 167 w 168"/>
                <a:gd name="T3" fmla="*/ 77 h 81"/>
                <a:gd name="T4" fmla="*/ 165 w 168"/>
                <a:gd name="T5" fmla="*/ 71 h 81"/>
                <a:gd name="T6" fmla="*/ 159 w 168"/>
                <a:gd name="T7" fmla="*/ 63 h 81"/>
                <a:gd name="T8" fmla="*/ 152 w 168"/>
                <a:gd name="T9" fmla="*/ 55 h 81"/>
                <a:gd name="T10" fmla="*/ 141 w 168"/>
                <a:gd name="T11" fmla="*/ 48 h 81"/>
                <a:gd name="T12" fmla="*/ 130 w 168"/>
                <a:gd name="T13" fmla="*/ 43 h 81"/>
                <a:gd name="T14" fmla="*/ 115 w 168"/>
                <a:gd name="T15" fmla="*/ 35 h 81"/>
                <a:gd name="T16" fmla="*/ 99 w 168"/>
                <a:gd name="T17" fmla="*/ 30 h 81"/>
                <a:gd name="T18" fmla="*/ 85 w 168"/>
                <a:gd name="T19" fmla="*/ 24 h 81"/>
                <a:gd name="T20" fmla="*/ 68 w 168"/>
                <a:gd name="T21" fmla="*/ 19 h 81"/>
                <a:gd name="T22" fmla="*/ 53 w 168"/>
                <a:gd name="T23" fmla="*/ 14 h 81"/>
                <a:gd name="T24" fmla="*/ 38 w 168"/>
                <a:gd name="T25" fmla="*/ 10 h 81"/>
                <a:gd name="T26" fmla="*/ 27 w 168"/>
                <a:gd name="T27" fmla="*/ 7 h 81"/>
                <a:gd name="T28" fmla="*/ 15 w 168"/>
                <a:gd name="T29" fmla="*/ 5 h 81"/>
                <a:gd name="T30" fmla="*/ 6 w 168"/>
                <a:gd name="T31" fmla="*/ 2 h 81"/>
                <a:gd name="T32" fmla="*/ 1 w 168"/>
                <a:gd name="T33" fmla="*/ 1 h 81"/>
                <a:gd name="T34" fmla="*/ 0 w 168"/>
                <a:gd name="T35" fmla="*/ 0 h 81"/>
                <a:gd name="T36" fmla="*/ 1 w 168"/>
                <a:gd name="T37" fmla="*/ 80 h 81"/>
                <a:gd name="T38" fmla="*/ 167 w 168"/>
                <a:gd name="T39" fmla="*/ 7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81"/>
                <a:gd name="T62" fmla="*/ 168 w 168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81">
                  <a:moveTo>
                    <a:pt x="167" y="77"/>
                  </a:moveTo>
                  <a:lnTo>
                    <a:pt x="167" y="77"/>
                  </a:lnTo>
                  <a:lnTo>
                    <a:pt x="165" y="71"/>
                  </a:lnTo>
                  <a:lnTo>
                    <a:pt x="159" y="63"/>
                  </a:lnTo>
                  <a:lnTo>
                    <a:pt x="152" y="55"/>
                  </a:lnTo>
                  <a:lnTo>
                    <a:pt x="141" y="48"/>
                  </a:lnTo>
                  <a:lnTo>
                    <a:pt x="130" y="43"/>
                  </a:lnTo>
                  <a:lnTo>
                    <a:pt x="115" y="35"/>
                  </a:lnTo>
                  <a:lnTo>
                    <a:pt x="99" y="30"/>
                  </a:lnTo>
                  <a:lnTo>
                    <a:pt x="85" y="24"/>
                  </a:lnTo>
                  <a:lnTo>
                    <a:pt x="68" y="19"/>
                  </a:lnTo>
                  <a:lnTo>
                    <a:pt x="53" y="14"/>
                  </a:lnTo>
                  <a:lnTo>
                    <a:pt x="38" y="10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80"/>
                  </a:lnTo>
                  <a:lnTo>
                    <a:pt x="167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99" name="Freeform 24"/>
            <p:cNvSpPr>
              <a:spLocks/>
            </p:cNvSpPr>
            <p:nvPr/>
          </p:nvSpPr>
          <p:spPr bwMode="auto">
            <a:xfrm>
              <a:off x="4057" y="1946"/>
              <a:ext cx="198" cy="165"/>
            </a:xfrm>
            <a:custGeom>
              <a:avLst/>
              <a:gdLst>
                <a:gd name="T0" fmla="*/ 8 w 198"/>
                <a:gd name="T1" fmla="*/ 164 h 165"/>
                <a:gd name="T2" fmla="*/ 8 w 198"/>
                <a:gd name="T3" fmla="*/ 164 h 165"/>
                <a:gd name="T4" fmla="*/ 17 w 198"/>
                <a:gd name="T5" fmla="*/ 162 h 165"/>
                <a:gd name="T6" fmla="*/ 26 w 198"/>
                <a:gd name="T7" fmla="*/ 159 h 165"/>
                <a:gd name="T8" fmla="*/ 38 w 198"/>
                <a:gd name="T9" fmla="*/ 157 h 165"/>
                <a:gd name="T10" fmla="*/ 51 w 198"/>
                <a:gd name="T11" fmla="*/ 152 h 165"/>
                <a:gd name="T12" fmla="*/ 66 w 198"/>
                <a:gd name="T13" fmla="*/ 150 h 165"/>
                <a:gd name="T14" fmla="*/ 84 w 198"/>
                <a:gd name="T15" fmla="*/ 145 h 165"/>
                <a:gd name="T16" fmla="*/ 99 w 198"/>
                <a:gd name="T17" fmla="*/ 140 h 165"/>
                <a:gd name="T18" fmla="*/ 115 w 198"/>
                <a:gd name="T19" fmla="*/ 135 h 165"/>
                <a:gd name="T20" fmla="*/ 130 w 198"/>
                <a:gd name="T21" fmla="*/ 129 h 165"/>
                <a:gd name="T22" fmla="*/ 146 w 198"/>
                <a:gd name="T23" fmla="*/ 122 h 165"/>
                <a:gd name="T24" fmla="*/ 160 w 198"/>
                <a:gd name="T25" fmla="*/ 117 h 165"/>
                <a:gd name="T26" fmla="*/ 172 w 198"/>
                <a:gd name="T27" fmla="*/ 110 h 165"/>
                <a:gd name="T28" fmla="*/ 182 w 198"/>
                <a:gd name="T29" fmla="*/ 104 h 165"/>
                <a:gd name="T30" fmla="*/ 190 w 198"/>
                <a:gd name="T31" fmla="*/ 97 h 165"/>
                <a:gd name="T32" fmla="*/ 195 w 198"/>
                <a:gd name="T33" fmla="*/ 89 h 165"/>
                <a:gd name="T34" fmla="*/ 197 w 198"/>
                <a:gd name="T35" fmla="*/ 83 h 165"/>
                <a:gd name="T36" fmla="*/ 194 w 198"/>
                <a:gd name="T37" fmla="*/ 74 h 165"/>
                <a:gd name="T38" fmla="*/ 188 w 198"/>
                <a:gd name="T39" fmla="*/ 66 h 165"/>
                <a:gd name="T40" fmla="*/ 178 w 198"/>
                <a:gd name="T41" fmla="*/ 58 h 165"/>
                <a:gd name="T42" fmla="*/ 165 w 198"/>
                <a:gd name="T43" fmla="*/ 52 h 165"/>
                <a:gd name="T44" fmla="*/ 150 w 198"/>
                <a:gd name="T45" fmla="*/ 45 h 165"/>
                <a:gd name="T46" fmla="*/ 133 w 198"/>
                <a:gd name="T47" fmla="*/ 37 h 165"/>
                <a:gd name="T48" fmla="*/ 116 w 198"/>
                <a:gd name="T49" fmla="*/ 31 h 165"/>
                <a:gd name="T50" fmla="*/ 98 w 198"/>
                <a:gd name="T51" fmla="*/ 25 h 165"/>
                <a:gd name="T52" fmla="*/ 80 w 198"/>
                <a:gd name="T53" fmla="*/ 19 h 165"/>
                <a:gd name="T54" fmla="*/ 62 w 198"/>
                <a:gd name="T55" fmla="*/ 14 h 165"/>
                <a:gd name="T56" fmla="*/ 46 w 198"/>
                <a:gd name="T57" fmla="*/ 10 h 165"/>
                <a:gd name="T58" fmla="*/ 31 w 198"/>
                <a:gd name="T59" fmla="*/ 6 h 165"/>
                <a:gd name="T60" fmla="*/ 17 w 198"/>
                <a:gd name="T61" fmla="*/ 3 h 165"/>
                <a:gd name="T62" fmla="*/ 7 w 198"/>
                <a:gd name="T63" fmla="*/ 1 h 165"/>
                <a:gd name="T64" fmla="*/ 1 w 198"/>
                <a:gd name="T65" fmla="*/ 1 h 165"/>
                <a:gd name="T66" fmla="*/ 0 w 198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65"/>
                <a:gd name="T104" fmla="*/ 198 w 198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65">
                  <a:moveTo>
                    <a:pt x="8" y="164"/>
                  </a:moveTo>
                  <a:lnTo>
                    <a:pt x="8" y="164"/>
                  </a:lnTo>
                  <a:lnTo>
                    <a:pt x="17" y="162"/>
                  </a:lnTo>
                  <a:lnTo>
                    <a:pt x="26" y="159"/>
                  </a:lnTo>
                  <a:lnTo>
                    <a:pt x="38" y="157"/>
                  </a:lnTo>
                  <a:lnTo>
                    <a:pt x="51" y="152"/>
                  </a:lnTo>
                  <a:lnTo>
                    <a:pt x="66" y="150"/>
                  </a:lnTo>
                  <a:lnTo>
                    <a:pt x="84" y="145"/>
                  </a:lnTo>
                  <a:lnTo>
                    <a:pt x="99" y="140"/>
                  </a:lnTo>
                  <a:lnTo>
                    <a:pt x="115" y="135"/>
                  </a:lnTo>
                  <a:lnTo>
                    <a:pt x="130" y="129"/>
                  </a:lnTo>
                  <a:lnTo>
                    <a:pt x="146" y="122"/>
                  </a:lnTo>
                  <a:lnTo>
                    <a:pt x="160" y="117"/>
                  </a:lnTo>
                  <a:lnTo>
                    <a:pt x="172" y="110"/>
                  </a:lnTo>
                  <a:lnTo>
                    <a:pt x="182" y="104"/>
                  </a:lnTo>
                  <a:lnTo>
                    <a:pt x="190" y="97"/>
                  </a:lnTo>
                  <a:lnTo>
                    <a:pt x="195" y="89"/>
                  </a:lnTo>
                  <a:lnTo>
                    <a:pt x="197" y="83"/>
                  </a:lnTo>
                  <a:lnTo>
                    <a:pt x="194" y="74"/>
                  </a:lnTo>
                  <a:lnTo>
                    <a:pt x="188" y="66"/>
                  </a:lnTo>
                  <a:lnTo>
                    <a:pt x="178" y="58"/>
                  </a:lnTo>
                  <a:lnTo>
                    <a:pt x="165" y="52"/>
                  </a:lnTo>
                  <a:lnTo>
                    <a:pt x="150" y="45"/>
                  </a:lnTo>
                  <a:lnTo>
                    <a:pt x="133" y="37"/>
                  </a:lnTo>
                  <a:lnTo>
                    <a:pt x="116" y="31"/>
                  </a:lnTo>
                  <a:lnTo>
                    <a:pt x="98" y="25"/>
                  </a:lnTo>
                  <a:lnTo>
                    <a:pt x="80" y="19"/>
                  </a:lnTo>
                  <a:lnTo>
                    <a:pt x="62" y="14"/>
                  </a:lnTo>
                  <a:lnTo>
                    <a:pt x="46" y="10"/>
                  </a:lnTo>
                  <a:lnTo>
                    <a:pt x="31" y="6"/>
                  </a:lnTo>
                  <a:lnTo>
                    <a:pt x="17" y="3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00" name="Line 25"/>
            <p:cNvSpPr>
              <a:spLocks noChangeShapeType="1"/>
            </p:cNvSpPr>
            <p:nvPr/>
          </p:nvSpPr>
          <p:spPr bwMode="auto">
            <a:xfrm>
              <a:off x="4085" y="1957"/>
              <a:ext cx="3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01" name="Line 26"/>
            <p:cNvSpPr>
              <a:spLocks noChangeShapeType="1"/>
            </p:cNvSpPr>
            <p:nvPr/>
          </p:nvSpPr>
          <p:spPr bwMode="auto">
            <a:xfrm flipH="1">
              <a:off x="1676" y="1544"/>
              <a:ext cx="10" cy="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02" name="Freeform 27"/>
            <p:cNvSpPr>
              <a:spLocks/>
            </p:cNvSpPr>
            <p:nvPr/>
          </p:nvSpPr>
          <p:spPr bwMode="auto">
            <a:xfrm>
              <a:off x="1621" y="1541"/>
              <a:ext cx="60" cy="629"/>
            </a:xfrm>
            <a:custGeom>
              <a:avLst/>
              <a:gdLst>
                <a:gd name="T0" fmla="*/ 59 w 60"/>
                <a:gd name="T1" fmla="*/ 0 h 629"/>
                <a:gd name="T2" fmla="*/ 59 w 60"/>
                <a:gd name="T3" fmla="*/ 0 h 629"/>
                <a:gd name="T4" fmla="*/ 58 w 60"/>
                <a:gd name="T5" fmla="*/ 3 h 629"/>
                <a:gd name="T6" fmla="*/ 57 w 60"/>
                <a:gd name="T7" fmla="*/ 14 h 629"/>
                <a:gd name="T8" fmla="*/ 59 w 60"/>
                <a:gd name="T9" fmla="*/ 27 h 629"/>
                <a:gd name="T10" fmla="*/ 59 w 60"/>
                <a:gd name="T11" fmla="*/ 43 h 629"/>
                <a:gd name="T12" fmla="*/ 59 w 60"/>
                <a:gd name="T13" fmla="*/ 59 h 629"/>
                <a:gd name="T14" fmla="*/ 59 w 60"/>
                <a:gd name="T15" fmla="*/ 74 h 629"/>
                <a:gd name="T16" fmla="*/ 59 w 60"/>
                <a:gd name="T17" fmla="*/ 84 h 629"/>
                <a:gd name="T18" fmla="*/ 59 w 60"/>
                <a:gd name="T19" fmla="*/ 87 h 629"/>
                <a:gd name="T20" fmla="*/ 0 w 60"/>
                <a:gd name="T21" fmla="*/ 87 h 629"/>
                <a:gd name="T22" fmla="*/ 6 w 60"/>
                <a:gd name="T23" fmla="*/ 628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9"/>
                <a:gd name="T38" fmla="*/ 60 w 60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9">
                  <a:moveTo>
                    <a:pt x="59" y="0"/>
                  </a:moveTo>
                  <a:lnTo>
                    <a:pt x="59" y="0"/>
                  </a:lnTo>
                  <a:lnTo>
                    <a:pt x="58" y="3"/>
                  </a:lnTo>
                  <a:lnTo>
                    <a:pt x="57" y="14"/>
                  </a:lnTo>
                  <a:lnTo>
                    <a:pt x="59" y="27"/>
                  </a:lnTo>
                  <a:lnTo>
                    <a:pt x="59" y="43"/>
                  </a:lnTo>
                  <a:lnTo>
                    <a:pt x="59" y="59"/>
                  </a:lnTo>
                  <a:lnTo>
                    <a:pt x="59" y="74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0" y="87"/>
                  </a:lnTo>
                  <a:lnTo>
                    <a:pt x="6" y="6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03" name="Freeform 28"/>
            <p:cNvSpPr>
              <a:spLocks/>
            </p:cNvSpPr>
            <p:nvPr/>
          </p:nvSpPr>
          <p:spPr bwMode="auto">
            <a:xfrm>
              <a:off x="2775" y="1791"/>
              <a:ext cx="862" cy="158"/>
            </a:xfrm>
            <a:custGeom>
              <a:avLst/>
              <a:gdLst>
                <a:gd name="T0" fmla="*/ 861 w 862"/>
                <a:gd name="T1" fmla="*/ 109 h 158"/>
                <a:gd name="T2" fmla="*/ 845 w 862"/>
                <a:gd name="T3" fmla="*/ 151 h 158"/>
                <a:gd name="T4" fmla="*/ 693 w 862"/>
                <a:gd name="T5" fmla="*/ 157 h 158"/>
                <a:gd name="T6" fmla="*/ 51 w 862"/>
                <a:gd name="T7" fmla="*/ 62 h 158"/>
                <a:gd name="T8" fmla="*/ 49 w 862"/>
                <a:gd name="T9" fmla="*/ 59 h 158"/>
                <a:gd name="T10" fmla="*/ 44 w 862"/>
                <a:gd name="T11" fmla="*/ 52 h 158"/>
                <a:gd name="T12" fmla="*/ 35 w 862"/>
                <a:gd name="T13" fmla="*/ 43 h 158"/>
                <a:gd name="T14" fmla="*/ 25 w 862"/>
                <a:gd name="T15" fmla="*/ 31 h 158"/>
                <a:gd name="T16" fmla="*/ 15 w 862"/>
                <a:gd name="T17" fmla="*/ 20 h 158"/>
                <a:gd name="T18" fmla="*/ 7 w 862"/>
                <a:gd name="T19" fmla="*/ 10 h 158"/>
                <a:gd name="T20" fmla="*/ 2 w 862"/>
                <a:gd name="T21" fmla="*/ 3 h 158"/>
                <a:gd name="T22" fmla="*/ 0 w 862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2"/>
                <a:gd name="T37" fmla="*/ 0 h 158"/>
                <a:gd name="T38" fmla="*/ 862 w 862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2" h="158">
                  <a:moveTo>
                    <a:pt x="861" y="109"/>
                  </a:moveTo>
                  <a:lnTo>
                    <a:pt x="845" y="151"/>
                  </a:lnTo>
                  <a:lnTo>
                    <a:pt x="693" y="157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4" y="52"/>
                  </a:lnTo>
                  <a:lnTo>
                    <a:pt x="35" y="43"/>
                  </a:lnTo>
                  <a:lnTo>
                    <a:pt x="25" y="31"/>
                  </a:lnTo>
                  <a:lnTo>
                    <a:pt x="15" y="20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04" name="Freeform 29"/>
            <p:cNvSpPr>
              <a:spLocks/>
            </p:cNvSpPr>
            <p:nvPr/>
          </p:nvSpPr>
          <p:spPr bwMode="auto">
            <a:xfrm>
              <a:off x="2753" y="1799"/>
              <a:ext cx="896" cy="171"/>
            </a:xfrm>
            <a:custGeom>
              <a:avLst/>
              <a:gdLst>
                <a:gd name="T0" fmla="*/ 895 w 896"/>
                <a:gd name="T1" fmla="*/ 101 h 171"/>
                <a:gd name="T2" fmla="*/ 868 w 896"/>
                <a:gd name="T3" fmla="*/ 165 h 171"/>
                <a:gd name="T4" fmla="*/ 710 w 896"/>
                <a:gd name="T5" fmla="*/ 170 h 171"/>
                <a:gd name="T6" fmla="*/ 60 w 896"/>
                <a:gd name="T7" fmla="*/ 74 h 171"/>
                <a:gd name="T8" fmla="*/ 0 w 896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171"/>
                <a:gd name="T17" fmla="*/ 896 w 89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171">
                  <a:moveTo>
                    <a:pt x="895" y="101"/>
                  </a:moveTo>
                  <a:lnTo>
                    <a:pt x="868" y="165"/>
                  </a:lnTo>
                  <a:lnTo>
                    <a:pt x="710" y="170"/>
                  </a:lnTo>
                  <a:lnTo>
                    <a:pt x="60" y="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05" name="Freeform 30"/>
            <p:cNvSpPr>
              <a:spLocks/>
            </p:cNvSpPr>
            <p:nvPr/>
          </p:nvSpPr>
          <p:spPr bwMode="auto">
            <a:xfrm>
              <a:off x="1457" y="1682"/>
              <a:ext cx="58" cy="263"/>
            </a:xfrm>
            <a:custGeom>
              <a:avLst/>
              <a:gdLst>
                <a:gd name="T0" fmla="*/ 28 w 58"/>
                <a:gd name="T1" fmla="*/ 0 h 263"/>
                <a:gd name="T2" fmla="*/ 57 w 58"/>
                <a:gd name="T3" fmla="*/ 0 h 263"/>
                <a:gd name="T4" fmla="*/ 55 w 58"/>
                <a:gd name="T5" fmla="*/ 11 h 263"/>
                <a:gd name="T6" fmla="*/ 52 w 58"/>
                <a:gd name="T7" fmla="*/ 39 h 263"/>
                <a:gd name="T8" fmla="*/ 48 w 58"/>
                <a:gd name="T9" fmla="*/ 80 h 263"/>
                <a:gd name="T10" fmla="*/ 44 w 58"/>
                <a:gd name="T11" fmla="*/ 128 h 263"/>
                <a:gd name="T12" fmla="*/ 38 w 58"/>
                <a:gd name="T13" fmla="*/ 175 h 263"/>
                <a:gd name="T14" fmla="*/ 34 w 58"/>
                <a:gd name="T15" fmla="*/ 215 h 263"/>
                <a:gd name="T16" fmla="*/ 31 w 58"/>
                <a:gd name="T17" fmla="*/ 245 h 263"/>
                <a:gd name="T18" fmla="*/ 29 w 58"/>
                <a:gd name="T19" fmla="*/ 255 h 263"/>
                <a:gd name="T20" fmla="*/ 32 w 58"/>
                <a:gd name="T21" fmla="*/ 256 h 263"/>
                <a:gd name="T22" fmla="*/ 35 w 58"/>
                <a:gd name="T23" fmla="*/ 257 h 263"/>
                <a:gd name="T24" fmla="*/ 39 w 58"/>
                <a:gd name="T25" fmla="*/ 257 h 263"/>
                <a:gd name="T26" fmla="*/ 45 w 58"/>
                <a:gd name="T27" fmla="*/ 257 h 263"/>
                <a:gd name="T28" fmla="*/ 48 w 58"/>
                <a:gd name="T29" fmla="*/ 257 h 263"/>
                <a:gd name="T30" fmla="*/ 50 w 58"/>
                <a:gd name="T31" fmla="*/ 258 h 263"/>
                <a:gd name="T32" fmla="*/ 51 w 58"/>
                <a:gd name="T33" fmla="*/ 257 h 263"/>
                <a:gd name="T34" fmla="*/ 51 w 58"/>
                <a:gd name="T35" fmla="*/ 262 h 263"/>
                <a:gd name="T36" fmla="*/ 0 w 58"/>
                <a:gd name="T37" fmla="*/ 261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63"/>
                <a:gd name="T59" fmla="*/ 58 w 58"/>
                <a:gd name="T60" fmla="*/ 263 h 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63">
                  <a:moveTo>
                    <a:pt x="28" y="0"/>
                  </a:moveTo>
                  <a:lnTo>
                    <a:pt x="57" y="0"/>
                  </a:lnTo>
                  <a:lnTo>
                    <a:pt x="55" y="11"/>
                  </a:lnTo>
                  <a:lnTo>
                    <a:pt x="52" y="39"/>
                  </a:lnTo>
                  <a:lnTo>
                    <a:pt x="48" y="80"/>
                  </a:lnTo>
                  <a:lnTo>
                    <a:pt x="44" y="128"/>
                  </a:lnTo>
                  <a:lnTo>
                    <a:pt x="38" y="175"/>
                  </a:lnTo>
                  <a:lnTo>
                    <a:pt x="34" y="215"/>
                  </a:lnTo>
                  <a:lnTo>
                    <a:pt x="31" y="245"/>
                  </a:lnTo>
                  <a:lnTo>
                    <a:pt x="29" y="255"/>
                  </a:lnTo>
                  <a:lnTo>
                    <a:pt x="32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5" y="257"/>
                  </a:lnTo>
                  <a:lnTo>
                    <a:pt x="48" y="257"/>
                  </a:lnTo>
                  <a:lnTo>
                    <a:pt x="50" y="258"/>
                  </a:lnTo>
                  <a:lnTo>
                    <a:pt x="51" y="257"/>
                  </a:lnTo>
                  <a:lnTo>
                    <a:pt x="51" y="262"/>
                  </a:lnTo>
                  <a:lnTo>
                    <a:pt x="0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06" name="Freeform 31"/>
            <p:cNvSpPr>
              <a:spLocks/>
            </p:cNvSpPr>
            <p:nvPr/>
          </p:nvSpPr>
          <p:spPr bwMode="auto">
            <a:xfrm>
              <a:off x="3957" y="2038"/>
              <a:ext cx="67" cy="34"/>
            </a:xfrm>
            <a:custGeom>
              <a:avLst/>
              <a:gdLst>
                <a:gd name="T0" fmla="*/ 66 w 67"/>
                <a:gd name="T1" fmla="*/ 19 h 34"/>
                <a:gd name="T2" fmla="*/ 64 w 67"/>
                <a:gd name="T3" fmla="*/ 17 h 34"/>
                <a:gd name="T4" fmla="*/ 61 w 67"/>
                <a:gd name="T5" fmla="*/ 16 h 34"/>
                <a:gd name="T6" fmla="*/ 53 w 67"/>
                <a:gd name="T7" fmla="*/ 14 h 34"/>
                <a:gd name="T8" fmla="*/ 46 w 67"/>
                <a:gd name="T9" fmla="*/ 11 h 34"/>
                <a:gd name="T10" fmla="*/ 38 w 67"/>
                <a:gd name="T11" fmla="*/ 9 h 34"/>
                <a:gd name="T12" fmla="*/ 28 w 67"/>
                <a:gd name="T13" fmla="*/ 8 h 34"/>
                <a:gd name="T14" fmla="*/ 18 w 67"/>
                <a:gd name="T15" fmla="*/ 3 h 34"/>
                <a:gd name="T16" fmla="*/ 9 w 67"/>
                <a:gd name="T17" fmla="*/ 0 h 34"/>
                <a:gd name="T18" fmla="*/ 4 w 67"/>
                <a:gd name="T19" fmla="*/ 0 h 34"/>
                <a:gd name="T20" fmla="*/ 1 w 67"/>
                <a:gd name="T21" fmla="*/ 2 h 34"/>
                <a:gd name="T22" fmla="*/ 0 w 67"/>
                <a:gd name="T23" fmla="*/ 7 h 34"/>
                <a:gd name="T24" fmla="*/ 1 w 67"/>
                <a:gd name="T25" fmla="*/ 14 h 34"/>
                <a:gd name="T26" fmla="*/ 1 w 67"/>
                <a:gd name="T27" fmla="*/ 20 h 34"/>
                <a:gd name="T28" fmla="*/ 2 w 67"/>
                <a:gd name="T29" fmla="*/ 26 h 34"/>
                <a:gd name="T30" fmla="*/ 5 w 67"/>
                <a:gd name="T31" fmla="*/ 31 h 34"/>
                <a:gd name="T32" fmla="*/ 8 w 67"/>
                <a:gd name="T33" fmla="*/ 33 h 34"/>
                <a:gd name="T34" fmla="*/ 16 w 67"/>
                <a:gd name="T35" fmla="*/ 29 h 34"/>
                <a:gd name="T36" fmla="*/ 24 w 67"/>
                <a:gd name="T37" fmla="*/ 28 h 34"/>
                <a:gd name="T38" fmla="*/ 34 w 67"/>
                <a:gd name="T39" fmla="*/ 26 h 34"/>
                <a:gd name="T40" fmla="*/ 43 w 67"/>
                <a:gd name="T41" fmla="*/ 24 h 34"/>
                <a:gd name="T42" fmla="*/ 52 w 67"/>
                <a:gd name="T43" fmla="*/ 23 h 34"/>
                <a:gd name="T44" fmla="*/ 59 w 67"/>
                <a:gd name="T45" fmla="*/ 21 h 34"/>
                <a:gd name="T46" fmla="*/ 65 w 67"/>
                <a:gd name="T47" fmla="*/ 20 h 34"/>
                <a:gd name="T48" fmla="*/ 66 w 67"/>
                <a:gd name="T49" fmla="*/ 19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34"/>
                <a:gd name="T77" fmla="*/ 67 w 6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34">
                  <a:moveTo>
                    <a:pt x="66" y="19"/>
                  </a:moveTo>
                  <a:lnTo>
                    <a:pt x="64" y="17"/>
                  </a:lnTo>
                  <a:lnTo>
                    <a:pt x="61" y="16"/>
                  </a:lnTo>
                  <a:lnTo>
                    <a:pt x="53" y="14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18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24" y="28"/>
                  </a:lnTo>
                  <a:lnTo>
                    <a:pt x="34" y="26"/>
                  </a:lnTo>
                  <a:lnTo>
                    <a:pt x="43" y="24"/>
                  </a:lnTo>
                  <a:lnTo>
                    <a:pt x="52" y="23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66" y="1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07" name="Freeform 32"/>
            <p:cNvSpPr>
              <a:spLocks/>
            </p:cNvSpPr>
            <p:nvPr/>
          </p:nvSpPr>
          <p:spPr bwMode="auto">
            <a:xfrm>
              <a:off x="3956" y="2039"/>
              <a:ext cx="73" cy="39"/>
            </a:xfrm>
            <a:custGeom>
              <a:avLst/>
              <a:gdLst>
                <a:gd name="T0" fmla="*/ 72 w 73"/>
                <a:gd name="T1" fmla="*/ 20 h 39"/>
                <a:gd name="T2" fmla="*/ 72 w 73"/>
                <a:gd name="T3" fmla="*/ 20 h 39"/>
                <a:gd name="T4" fmla="*/ 71 w 73"/>
                <a:gd name="T5" fmla="*/ 18 h 39"/>
                <a:gd name="T6" fmla="*/ 67 w 73"/>
                <a:gd name="T7" fmla="*/ 16 h 39"/>
                <a:gd name="T8" fmla="*/ 58 w 73"/>
                <a:gd name="T9" fmla="*/ 15 h 39"/>
                <a:gd name="T10" fmla="*/ 51 w 73"/>
                <a:gd name="T11" fmla="*/ 13 h 39"/>
                <a:gd name="T12" fmla="*/ 41 w 73"/>
                <a:gd name="T13" fmla="*/ 10 h 39"/>
                <a:gd name="T14" fmla="*/ 31 w 73"/>
                <a:gd name="T15" fmla="*/ 8 h 39"/>
                <a:gd name="T16" fmla="*/ 19 w 73"/>
                <a:gd name="T17" fmla="*/ 4 h 39"/>
                <a:gd name="T18" fmla="*/ 9 w 73"/>
                <a:gd name="T19" fmla="*/ 0 h 39"/>
                <a:gd name="T20" fmla="*/ 5 w 73"/>
                <a:gd name="T21" fmla="*/ 0 h 39"/>
                <a:gd name="T22" fmla="*/ 2 w 73"/>
                <a:gd name="T23" fmla="*/ 3 h 39"/>
                <a:gd name="T24" fmla="*/ 0 w 73"/>
                <a:gd name="T25" fmla="*/ 9 h 39"/>
                <a:gd name="T26" fmla="*/ 0 w 73"/>
                <a:gd name="T27" fmla="*/ 16 h 39"/>
                <a:gd name="T28" fmla="*/ 0 w 73"/>
                <a:gd name="T29" fmla="*/ 24 h 39"/>
                <a:gd name="T30" fmla="*/ 2 w 73"/>
                <a:gd name="T31" fmla="*/ 31 h 39"/>
                <a:gd name="T32" fmla="*/ 5 w 73"/>
                <a:gd name="T33" fmla="*/ 35 h 39"/>
                <a:gd name="T34" fmla="*/ 9 w 73"/>
                <a:gd name="T35" fmla="*/ 38 h 39"/>
                <a:gd name="T36" fmla="*/ 17 w 73"/>
                <a:gd name="T37" fmla="*/ 34 h 39"/>
                <a:gd name="T38" fmla="*/ 27 w 73"/>
                <a:gd name="T39" fmla="*/ 32 h 39"/>
                <a:gd name="T40" fmla="*/ 36 w 73"/>
                <a:gd name="T41" fmla="*/ 28 h 39"/>
                <a:gd name="T42" fmla="*/ 47 w 73"/>
                <a:gd name="T43" fmla="*/ 26 h 39"/>
                <a:gd name="T44" fmla="*/ 57 w 73"/>
                <a:gd name="T45" fmla="*/ 26 h 39"/>
                <a:gd name="T46" fmla="*/ 64 w 73"/>
                <a:gd name="T47" fmla="*/ 23 h 39"/>
                <a:gd name="T48" fmla="*/ 70 w 73"/>
                <a:gd name="T49" fmla="*/ 22 h 39"/>
                <a:gd name="T50" fmla="*/ 72 w 73"/>
                <a:gd name="T51" fmla="*/ 2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9"/>
                <a:gd name="T80" fmla="*/ 73 w 73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9">
                  <a:moveTo>
                    <a:pt x="72" y="20"/>
                  </a:moveTo>
                  <a:lnTo>
                    <a:pt x="72" y="20"/>
                  </a:lnTo>
                  <a:lnTo>
                    <a:pt x="71" y="18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51" y="13"/>
                  </a:lnTo>
                  <a:lnTo>
                    <a:pt x="41" y="10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6" y="28"/>
                  </a:lnTo>
                  <a:lnTo>
                    <a:pt x="47" y="26"/>
                  </a:lnTo>
                  <a:lnTo>
                    <a:pt x="57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2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08" name="Freeform 33"/>
            <p:cNvSpPr>
              <a:spLocks/>
            </p:cNvSpPr>
            <p:nvPr/>
          </p:nvSpPr>
          <p:spPr bwMode="auto">
            <a:xfrm>
              <a:off x="2385" y="1798"/>
              <a:ext cx="116" cy="86"/>
            </a:xfrm>
            <a:custGeom>
              <a:avLst/>
              <a:gdLst>
                <a:gd name="T0" fmla="*/ 5 w 116"/>
                <a:gd name="T1" fmla="*/ 14 h 86"/>
                <a:gd name="T2" fmla="*/ 1 w 116"/>
                <a:gd name="T3" fmla="*/ 15 h 86"/>
                <a:gd name="T4" fmla="*/ 0 w 116"/>
                <a:gd name="T5" fmla="*/ 18 h 86"/>
                <a:gd name="T6" fmla="*/ 2 w 116"/>
                <a:gd name="T7" fmla="*/ 20 h 86"/>
                <a:gd name="T8" fmla="*/ 6 w 116"/>
                <a:gd name="T9" fmla="*/ 22 h 86"/>
                <a:gd name="T10" fmla="*/ 58 w 116"/>
                <a:gd name="T11" fmla="*/ 12 h 86"/>
                <a:gd name="T12" fmla="*/ 83 w 116"/>
                <a:gd name="T13" fmla="*/ 85 h 86"/>
                <a:gd name="T14" fmla="*/ 115 w 116"/>
                <a:gd name="T15" fmla="*/ 77 h 86"/>
                <a:gd name="T16" fmla="*/ 75 w 116"/>
                <a:gd name="T17" fmla="*/ 8 h 86"/>
                <a:gd name="T18" fmla="*/ 84 w 116"/>
                <a:gd name="T19" fmla="*/ 8 h 86"/>
                <a:gd name="T20" fmla="*/ 86 w 116"/>
                <a:gd name="T21" fmla="*/ 5 h 86"/>
                <a:gd name="T22" fmla="*/ 87 w 116"/>
                <a:gd name="T23" fmla="*/ 2 h 86"/>
                <a:gd name="T24" fmla="*/ 86 w 116"/>
                <a:gd name="T25" fmla="*/ 0 h 86"/>
                <a:gd name="T26" fmla="*/ 81 w 116"/>
                <a:gd name="T27" fmla="*/ 0 h 86"/>
                <a:gd name="T28" fmla="*/ 5 w 116"/>
                <a:gd name="T29" fmla="*/ 14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86"/>
                <a:gd name="T47" fmla="*/ 116 w 11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86">
                  <a:moveTo>
                    <a:pt x="5" y="14"/>
                  </a:move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8" y="12"/>
                  </a:lnTo>
                  <a:lnTo>
                    <a:pt x="83" y="85"/>
                  </a:lnTo>
                  <a:lnTo>
                    <a:pt x="115" y="77"/>
                  </a:lnTo>
                  <a:lnTo>
                    <a:pt x="75" y="8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5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09" name="Freeform 34"/>
            <p:cNvSpPr>
              <a:spLocks/>
            </p:cNvSpPr>
            <p:nvPr/>
          </p:nvSpPr>
          <p:spPr bwMode="auto">
            <a:xfrm>
              <a:off x="2383" y="1799"/>
              <a:ext cx="122" cy="93"/>
            </a:xfrm>
            <a:custGeom>
              <a:avLst/>
              <a:gdLst>
                <a:gd name="T0" fmla="*/ 6 w 122"/>
                <a:gd name="T1" fmla="*/ 15 h 93"/>
                <a:gd name="T2" fmla="*/ 6 w 122"/>
                <a:gd name="T3" fmla="*/ 15 h 93"/>
                <a:gd name="T4" fmla="*/ 2 w 122"/>
                <a:gd name="T5" fmla="*/ 17 h 93"/>
                <a:gd name="T6" fmla="*/ 0 w 122"/>
                <a:gd name="T7" fmla="*/ 21 h 93"/>
                <a:gd name="T8" fmla="*/ 3 w 122"/>
                <a:gd name="T9" fmla="*/ 23 h 93"/>
                <a:gd name="T10" fmla="*/ 7 w 122"/>
                <a:gd name="T11" fmla="*/ 25 h 93"/>
                <a:gd name="T12" fmla="*/ 62 w 122"/>
                <a:gd name="T13" fmla="*/ 14 h 93"/>
                <a:gd name="T14" fmla="*/ 87 w 122"/>
                <a:gd name="T15" fmla="*/ 92 h 93"/>
                <a:gd name="T16" fmla="*/ 121 w 122"/>
                <a:gd name="T17" fmla="*/ 83 h 93"/>
                <a:gd name="T18" fmla="*/ 80 w 122"/>
                <a:gd name="T19" fmla="*/ 9 h 93"/>
                <a:gd name="T20" fmla="*/ 89 w 122"/>
                <a:gd name="T21" fmla="*/ 8 h 93"/>
                <a:gd name="T22" fmla="*/ 90 w 122"/>
                <a:gd name="T23" fmla="*/ 5 h 93"/>
                <a:gd name="T24" fmla="*/ 92 w 122"/>
                <a:gd name="T25" fmla="*/ 2 h 93"/>
                <a:gd name="T26" fmla="*/ 90 w 122"/>
                <a:gd name="T27" fmla="*/ 0 h 93"/>
                <a:gd name="T28" fmla="*/ 86 w 122"/>
                <a:gd name="T29" fmla="*/ 0 h 93"/>
                <a:gd name="T30" fmla="*/ 6 w 122"/>
                <a:gd name="T31" fmla="*/ 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93"/>
                <a:gd name="T50" fmla="*/ 122 w 122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93">
                  <a:moveTo>
                    <a:pt x="6" y="15"/>
                  </a:moveTo>
                  <a:lnTo>
                    <a:pt x="6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62" y="14"/>
                  </a:lnTo>
                  <a:lnTo>
                    <a:pt x="87" y="92"/>
                  </a:lnTo>
                  <a:lnTo>
                    <a:pt x="121" y="83"/>
                  </a:lnTo>
                  <a:lnTo>
                    <a:pt x="80" y="9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6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10" name="Freeform 35"/>
            <p:cNvSpPr>
              <a:spLocks/>
            </p:cNvSpPr>
            <p:nvPr/>
          </p:nvSpPr>
          <p:spPr bwMode="auto">
            <a:xfrm>
              <a:off x="2631" y="1940"/>
              <a:ext cx="137" cy="164"/>
            </a:xfrm>
            <a:custGeom>
              <a:avLst/>
              <a:gdLst>
                <a:gd name="T0" fmla="*/ 111 w 137"/>
                <a:gd name="T1" fmla="*/ 0 h 164"/>
                <a:gd name="T2" fmla="*/ 23 w 137"/>
                <a:gd name="T3" fmla="*/ 10 h 164"/>
                <a:gd name="T4" fmla="*/ 13 w 137"/>
                <a:gd name="T5" fmla="*/ 12 h 164"/>
                <a:gd name="T6" fmla="*/ 6 w 137"/>
                <a:gd name="T7" fmla="*/ 18 h 164"/>
                <a:gd name="T8" fmla="*/ 2 w 137"/>
                <a:gd name="T9" fmla="*/ 27 h 164"/>
                <a:gd name="T10" fmla="*/ 0 w 137"/>
                <a:gd name="T11" fmla="*/ 38 h 164"/>
                <a:gd name="T12" fmla="*/ 1 w 137"/>
                <a:gd name="T13" fmla="*/ 138 h 164"/>
                <a:gd name="T14" fmla="*/ 3 w 137"/>
                <a:gd name="T15" fmla="*/ 145 h 164"/>
                <a:gd name="T16" fmla="*/ 4 w 137"/>
                <a:gd name="T17" fmla="*/ 150 h 164"/>
                <a:gd name="T18" fmla="*/ 7 w 137"/>
                <a:gd name="T19" fmla="*/ 153 h 164"/>
                <a:gd name="T20" fmla="*/ 9 w 137"/>
                <a:gd name="T21" fmla="*/ 158 h 164"/>
                <a:gd name="T22" fmla="*/ 13 w 137"/>
                <a:gd name="T23" fmla="*/ 160 h 164"/>
                <a:gd name="T24" fmla="*/ 17 w 137"/>
                <a:gd name="T25" fmla="*/ 161 h 164"/>
                <a:gd name="T26" fmla="*/ 21 w 137"/>
                <a:gd name="T27" fmla="*/ 163 h 164"/>
                <a:gd name="T28" fmla="*/ 25 w 137"/>
                <a:gd name="T29" fmla="*/ 163 h 164"/>
                <a:gd name="T30" fmla="*/ 115 w 137"/>
                <a:gd name="T31" fmla="*/ 154 h 164"/>
                <a:gd name="T32" fmla="*/ 123 w 137"/>
                <a:gd name="T33" fmla="*/ 152 h 164"/>
                <a:gd name="T34" fmla="*/ 131 w 137"/>
                <a:gd name="T35" fmla="*/ 145 h 164"/>
                <a:gd name="T36" fmla="*/ 134 w 137"/>
                <a:gd name="T37" fmla="*/ 135 h 164"/>
                <a:gd name="T38" fmla="*/ 136 w 137"/>
                <a:gd name="T39" fmla="*/ 125 h 164"/>
                <a:gd name="T40" fmla="*/ 133 w 137"/>
                <a:gd name="T41" fmla="*/ 24 h 164"/>
                <a:gd name="T42" fmla="*/ 133 w 137"/>
                <a:gd name="T43" fmla="*/ 19 h 164"/>
                <a:gd name="T44" fmla="*/ 133 w 137"/>
                <a:gd name="T45" fmla="*/ 14 h 164"/>
                <a:gd name="T46" fmla="*/ 130 w 137"/>
                <a:gd name="T47" fmla="*/ 9 h 164"/>
                <a:gd name="T48" fmla="*/ 127 w 137"/>
                <a:gd name="T49" fmla="*/ 5 h 164"/>
                <a:gd name="T50" fmla="*/ 123 w 137"/>
                <a:gd name="T51" fmla="*/ 3 h 164"/>
                <a:gd name="T52" fmla="*/ 120 w 137"/>
                <a:gd name="T53" fmla="*/ 1 h 164"/>
                <a:gd name="T54" fmla="*/ 116 w 137"/>
                <a:gd name="T55" fmla="*/ 1 h 164"/>
                <a:gd name="T56" fmla="*/ 111 w 137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164"/>
                <a:gd name="T89" fmla="*/ 137 w 137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164">
                  <a:moveTo>
                    <a:pt x="111" y="0"/>
                  </a:moveTo>
                  <a:lnTo>
                    <a:pt x="23" y="1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2" y="27"/>
                  </a:lnTo>
                  <a:lnTo>
                    <a:pt x="0" y="38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8"/>
                  </a:lnTo>
                  <a:lnTo>
                    <a:pt x="13" y="160"/>
                  </a:lnTo>
                  <a:lnTo>
                    <a:pt x="17" y="161"/>
                  </a:lnTo>
                  <a:lnTo>
                    <a:pt x="21" y="163"/>
                  </a:lnTo>
                  <a:lnTo>
                    <a:pt x="25" y="163"/>
                  </a:lnTo>
                  <a:lnTo>
                    <a:pt x="115" y="154"/>
                  </a:lnTo>
                  <a:lnTo>
                    <a:pt x="123" y="152"/>
                  </a:lnTo>
                  <a:lnTo>
                    <a:pt x="131" y="145"/>
                  </a:lnTo>
                  <a:lnTo>
                    <a:pt x="134" y="135"/>
                  </a:lnTo>
                  <a:lnTo>
                    <a:pt x="136" y="125"/>
                  </a:lnTo>
                  <a:lnTo>
                    <a:pt x="133" y="24"/>
                  </a:lnTo>
                  <a:lnTo>
                    <a:pt x="133" y="19"/>
                  </a:lnTo>
                  <a:lnTo>
                    <a:pt x="133" y="14"/>
                  </a:lnTo>
                  <a:lnTo>
                    <a:pt x="130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11" name="Freeform 36"/>
            <p:cNvSpPr>
              <a:spLocks/>
            </p:cNvSpPr>
            <p:nvPr/>
          </p:nvSpPr>
          <p:spPr bwMode="auto">
            <a:xfrm>
              <a:off x="2630" y="1941"/>
              <a:ext cx="143" cy="170"/>
            </a:xfrm>
            <a:custGeom>
              <a:avLst/>
              <a:gdLst>
                <a:gd name="T0" fmla="*/ 115 w 143"/>
                <a:gd name="T1" fmla="*/ 0 h 170"/>
                <a:gd name="T2" fmla="*/ 24 w 143"/>
                <a:gd name="T3" fmla="*/ 10 h 170"/>
                <a:gd name="T4" fmla="*/ 13 w 143"/>
                <a:gd name="T5" fmla="*/ 12 h 170"/>
                <a:gd name="T6" fmla="*/ 6 w 143"/>
                <a:gd name="T7" fmla="*/ 19 h 170"/>
                <a:gd name="T8" fmla="*/ 2 w 143"/>
                <a:gd name="T9" fmla="*/ 28 h 170"/>
                <a:gd name="T10" fmla="*/ 0 w 143"/>
                <a:gd name="T11" fmla="*/ 39 h 170"/>
                <a:gd name="T12" fmla="*/ 2 w 143"/>
                <a:gd name="T13" fmla="*/ 144 h 170"/>
                <a:gd name="T14" fmla="*/ 4 w 143"/>
                <a:gd name="T15" fmla="*/ 149 h 170"/>
                <a:gd name="T16" fmla="*/ 5 w 143"/>
                <a:gd name="T17" fmla="*/ 154 h 170"/>
                <a:gd name="T18" fmla="*/ 6 w 143"/>
                <a:gd name="T19" fmla="*/ 159 h 170"/>
                <a:gd name="T20" fmla="*/ 10 w 143"/>
                <a:gd name="T21" fmla="*/ 163 h 170"/>
                <a:gd name="T22" fmla="*/ 14 w 143"/>
                <a:gd name="T23" fmla="*/ 166 h 170"/>
                <a:gd name="T24" fmla="*/ 18 w 143"/>
                <a:gd name="T25" fmla="*/ 167 h 170"/>
                <a:gd name="T26" fmla="*/ 22 w 143"/>
                <a:gd name="T27" fmla="*/ 169 h 170"/>
                <a:gd name="T28" fmla="*/ 27 w 143"/>
                <a:gd name="T29" fmla="*/ 169 h 170"/>
                <a:gd name="T30" fmla="*/ 118 w 143"/>
                <a:gd name="T31" fmla="*/ 160 h 170"/>
                <a:gd name="T32" fmla="*/ 128 w 143"/>
                <a:gd name="T33" fmla="*/ 157 h 170"/>
                <a:gd name="T34" fmla="*/ 135 w 143"/>
                <a:gd name="T35" fmla="*/ 149 h 170"/>
                <a:gd name="T36" fmla="*/ 139 w 143"/>
                <a:gd name="T37" fmla="*/ 140 h 170"/>
                <a:gd name="T38" fmla="*/ 142 w 143"/>
                <a:gd name="T39" fmla="*/ 130 h 170"/>
                <a:gd name="T40" fmla="*/ 138 w 143"/>
                <a:gd name="T41" fmla="*/ 24 h 170"/>
                <a:gd name="T42" fmla="*/ 137 w 143"/>
                <a:gd name="T43" fmla="*/ 19 h 170"/>
                <a:gd name="T44" fmla="*/ 137 w 143"/>
                <a:gd name="T45" fmla="*/ 14 h 170"/>
                <a:gd name="T46" fmla="*/ 135 w 143"/>
                <a:gd name="T47" fmla="*/ 10 h 170"/>
                <a:gd name="T48" fmla="*/ 132 w 143"/>
                <a:gd name="T49" fmla="*/ 5 h 170"/>
                <a:gd name="T50" fmla="*/ 128 w 143"/>
                <a:gd name="T51" fmla="*/ 3 h 170"/>
                <a:gd name="T52" fmla="*/ 124 w 143"/>
                <a:gd name="T53" fmla="*/ 2 h 170"/>
                <a:gd name="T54" fmla="*/ 120 w 143"/>
                <a:gd name="T55" fmla="*/ 1 h 170"/>
                <a:gd name="T56" fmla="*/ 115 w 143"/>
                <a:gd name="T57" fmla="*/ 0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70"/>
                <a:gd name="T89" fmla="*/ 143 w 143"/>
                <a:gd name="T90" fmla="*/ 170 h 1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70">
                  <a:moveTo>
                    <a:pt x="115" y="0"/>
                  </a:moveTo>
                  <a:lnTo>
                    <a:pt x="24" y="1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2" y="144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4" y="166"/>
                  </a:lnTo>
                  <a:lnTo>
                    <a:pt x="18" y="167"/>
                  </a:lnTo>
                  <a:lnTo>
                    <a:pt x="22" y="169"/>
                  </a:lnTo>
                  <a:lnTo>
                    <a:pt x="27" y="169"/>
                  </a:lnTo>
                  <a:lnTo>
                    <a:pt x="118" y="160"/>
                  </a:lnTo>
                  <a:lnTo>
                    <a:pt x="128" y="157"/>
                  </a:lnTo>
                  <a:lnTo>
                    <a:pt x="135" y="149"/>
                  </a:lnTo>
                  <a:lnTo>
                    <a:pt x="139" y="140"/>
                  </a:lnTo>
                  <a:lnTo>
                    <a:pt x="142" y="130"/>
                  </a:lnTo>
                  <a:lnTo>
                    <a:pt x="138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5" y="10"/>
                  </a:lnTo>
                  <a:lnTo>
                    <a:pt x="132" y="5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12" name="Line 37"/>
            <p:cNvSpPr>
              <a:spLocks noChangeShapeType="1"/>
            </p:cNvSpPr>
            <p:nvPr/>
          </p:nvSpPr>
          <p:spPr bwMode="auto">
            <a:xfrm flipH="1" flipV="1">
              <a:off x="4149" y="1680"/>
              <a:ext cx="11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13" name="Line 38"/>
            <p:cNvSpPr>
              <a:spLocks noChangeShapeType="1"/>
            </p:cNvSpPr>
            <p:nvPr/>
          </p:nvSpPr>
          <p:spPr bwMode="auto">
            <a:xfrm>
              <a:off x="4158" y="2088"/>
              <a:ext cx="2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14" name="Freeform 39"/>
            <p:cNvSpPr>
              <a:spLocks/>
            </p:cNvSpPr>
            <p:nvPr/>
          </p:nvSpPr>
          <p:spPr bwMode="auto">
            <a:xfrm>
              <a:off x="1656" y="1988"/>
              <a:ext cx="600" cy="16"/>
            </a:xfrm>
            <a:custGeom>
              <a:avLst/>
              <a:gdLst>
                <a:gd name="T0" fmla="*/ 267 w 600"/>
                <a:gd name="T1" fmla="*/ 15 h 16"/>
                <a:gd name="T2" fmla="*/ 210 w 600"/>
                <a:gd name="T3" fmla="*/ 14 h 16"/>
                <a:gd name="T4" fmla="*/ 155 w 600"/>
                <a:gd name="T5" fmla="*/ 14 h 16"/>
                <a:gd name="T6" fmla="*/ 108 w 600"/>
                <a:gd name="T7" fmla="*/ 14 h 16"/>
                <a:gd name="T8" fmla="*/ 67 w 600"/>
                <a:gd name="T9" fmla="*/ 14 h 16"/>
                <a:gd name="T10" fmla="*/ 35 w 600"/>
                <a:gd name="T11" fmla="*/ 13 h 16"/>
                <a:gd name="T12" fmla="*/ 13 w 600"/>
                <a:gd name="T13" fmla="*/ 11 h 16"/>
                <a:gd name="T14" fmla="*/ 1 w 600"/>
                <a:gd name="T15" fmla="*/ 11 h 16"/>
                <a:gd name="T16" fmla="*/ 1 w 600"/>
                <a:gd name="T17" fmla="*/ 10 h 16"/>
                <a:gd name="T18" fmla="*/ 12 w 600"/>
                <a:gd name="T19" fmla="*/ 8 h 16"/>
                <a:gd name="T20" fmla="*/ 36 w 600"/>
                <a:gd name="T21" fmla="*/ 6 h 16"/>
                <a:gd name="T22" fmla="*/ 67 w 600"/>
                <a:gd name="T23" fmla="*/ 5 h 16"/>
                <a:gd name="T24" fmla="*/ 108 w 600"/>
                <a:gd name="T25" fmla="*/ 3 h 16"/>
                <a:gd name="T26" fmla="*/ 155 w 600"/>
                <a:gd name="T27" fmla="*/ 3 h 16"/>
                <a:gd name="T28" fmla="*/ 209 w 600"/>
                <a:gd name="T29" fmla="*/ 2 h 16"/>
                <a:gd name="T30" fmla="*/ 267 w 600"/>
                <a:gd name="T31" fmla="*/ 0 h 16"/>
                <a:gd name="T32" fmla="*/ 329 w 600"/>
                <a:gd name="T33" fmla="*/ 0 h 16"/>
                <a:gd name="T34" fmla="*/ 387 w 600"/>
                <a:gd name="T35" fmla="*/ 0 h 16"/>
                <a:gd name="T36" fmla="*/ 441 w 600"/>
                <a:gd name="T37" fmla="*/ 1 h 16"/>
                <a:gd name="T38" fmla="*/ 489 w 600"/>
                <a:gd name="T39" fmla="*/ 1 h 16"/>
                <a:gd name="T40" fmla="*/ 530 w 600"/>
                <a:gd name="T41" fmla="*/ 2 h 16"/>
                <a:gd name="T42" fmla="*/ 561 w 600"/>
                <a:gd name="T43" fmla="*/ 3 h 16"/>
                <a:gd name="T44" fmla="*/ 585 w 600"/>
                <a:gd name="T45" fmla="*/ 3 h 16"/>
                <a:gd name="T46" fmla="*/ 597 w 600"/>
                <a:gd name="T47" fmla="*/ 4 h 16"/>
                <a:gd name="T48" fmla="*/ 597 w 600"/>
                <a:gd name="T49" fmla="*/ 5 h 16"/>
                <a:gd name="T50" fmla="*/ 586 w 600"/>
                <a:gd name="T51" fmla="*/ 8 h 16"/>
                <a:gd name="T52" fmla="*/ 561 w 600"/>
                <a:gd name="T53" fmla="*/ 9 h 16"/>
                <a:gd name="T54" fmla="*/ 530 w 600"/>
                <a:gd name="T55" fmla="*/ 11 h 16"/>
                <a:gd name="T56" fmla="*/ 488 w 600"/>
                <a:gd name="T57" fmla="*/ 13 h 16"/>
                <a:gd name="T58" fmla="*/ 441 w 600"/>
                <a:gd name="T59" fmla="*/ 12 h 16"/>
                <a:gd name="T60" fmla="*/ 387 w 600"/>
                <a:gd name="T61" fmla="*/ 14 h 16"/>
                <a:gd name="T62" fmla="*/ 330 w 600"/>
                <a:gd name="T63" fmla="*/ 14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16"/>
                <a:gd name="T98" fmla="*/ 600 w 60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16">
                  <a:moveTo>
                    <a:pt x="299" y="14"/>
                  </a:moveTo>
                  <a:lnTo>
                    <a:pt x="267" y="15"/>
                  </a:lnTo>
                  <a:lnTo>
                    <a:pt x="239" y="15"/>
                  </a:lnTo>
                  <a:lnTo>
                    <a:pt x="210" y="14"/>
                  </a:lnTo>
                  <a:lnTo>
                    <a:pt x="181" y="15"/>
                  </a:lnTo>
                  <a:lnTo>
                    <a:pt x="155" y="14"/>
                  </a:lnTo>
                  <a:lnTo>
                    <a:pt x="132" y="15"/>
                  </a:lnTo>
                  <a:lnTo>
                    <a:pt x="108" y="14"/>
                  </a:lnTo>
                  <a:lnTo>
                    <a:pt x="87" y="14"/>
                  </a:lnTo>
                  <a:lnTo>
                    <a:pt x="67" y="14"/>
                  </a:lnTo>
                  <a:lnTo>
                    <a:pt x="50" y="12"/>
                  </a:lnTo>
                  <a:lnTo>
                    <a:pt x="35" y="13"/>
                  </a:lnTo>
                  <a:lnTo>
                    <a:pt x="22" y="12"/>
                  </a:lnTo>
                  <a:lnTo>
                    <a:pt x="13" y="11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8"/>
                  </a:lnTo>
                  <a:lnTo>
                    <a:pt x="12" y="8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50" y="6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08" y="3"/>
                  </a:lnTo>
                  <a:lnTo>
                    <a:pt x="131" y="2"/>
                  </a:lnTo>
                  <a:lnTo>
                    <a:pt x="155" y="3"/>
                  </a:lnTo>
                  <a:lnTo>
                    <a:pt x="182" y="2"/>
                  </a:lnTo>
                  <a:lnTo>
                    <a:pt x="209" y="2"/>
                  </a:lnTo>
                  <a:lnTo>
                    <a:pt x="238" y="1"/>
                  </a:lnTo>
                  <a:lnTo>
                    <a:pt x="267" y="0"/>
                  </a:lnTo>
                  <a:lnTo>
                    <a:pt x="298" y="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415" y="0"/>
                  </a:lnTo>
                  <a:lnTo>
                    <a:pt x="441" y="1"/>
                  </a:lnTo>
                  <a:lnTo>
                    <a:pt x="466" y="1"/>
                  </a:lnTo>
                  <a:lnTo>
                    <a:pt x="489" y="1"/>
                  </a:lnTo>
                  <a:lnTo>
                    <a:pt x="510" y="1"/>
                  </a:lnTo>
                  <a:lnTo>
                    <a:pt x="530" y="2"/>
                  </a:lnTo>
                  <a:lnTo>
                    <a:pt x="547" y="2"/>
                  </a:lnTo>
                  <a:lnTo>
                    <a:pt x="561" y="3"/>
                  </a:lnTo>
                  <a:lnTo>
                    <a:pt x="575" y="3"/>
                  </a:lnTo>
                  <a:lnTo>
                    <a:pt x="585" y="3"/>
                  </a:lnTo>
                  <a:lnTo>
                    <a:pt x="593" y="3"/>
                  </a:lnTo>
                  <a:lnTo>
                    <a:pt x="597" y="4"/>
                  </a:lnTo>
                  <a:lnTo>
                    <a:pt x="599" y="5"/>
                  </a:lnTo>
                  <a:lnTo>
                    <a:pt x="597" y="5"/>
                  </a:lnTo>
                  <a:lnTo>
                    <a:pt x="593" y="6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1" y="9"/>
                  </a:lnTo>
                  <a:lnTo>
                    <a:pt x="547" y="10"/>
                  </a:lnTo>
                  <a:lnTo>
                    <a:pt x="530" y="11"/>
                  </a:lnTo>
                  <a:lnTo>
                    <a:pt x="510" y="10"/>
                  </a:lnTo>
                  <a:lnTo>
                    <a:pt x="488" y="13"/>
                  </a:lnTo>
                  <a:lnTo>
                    <a:pt x="466" y="12"/>
                  </a:lnTo>
                  <a:lnTo>
                    <a:pt x="441" y="12"/>
                  </a:lnTo>
                  <a:lnTo>
                    <a:pt x="414" y="13"/>
                  </a:lnTo>
                  <a:lnTo>
                    <a:pt x="387" y="14"/>
                  </a:lnTo>
                  <a:lnTo>
                    <a:pt x="360" y="13"/>
                  </a:lnTo>
                  <a:lnTo>
                    <a:pt x="330" y="14"/>
                  </a:lnTo>
                  <a:lnTo>
                    <a:pt x="299" y="1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15" name="Freeform 40"/>
            <p:cNvSpPr>
              <a:spLocks/>
            </p:cNvSpPr>
            <p:nvPr/>
          </p:nvSpPr>
          <p:spPr bwMode="auto">
            <a:xfrm>
              <a:off x="1654" y="1990"/>
              <a:ext cx="608" cy="19"/>
            </a:xfrm>
            <a:custGeom>
              <a:avLst/>
              <a:gdLst>
                <a:gd name="T0" fmla="*/ 302 w 608"/>
                <a:gd name="T1" fmla="*/ 16 h 19"/>
                <a:gd name="T2" fmla="*/ 242 w 608"/>
                <a:gd name="T3" fmla="*/ 16 h 19"/>
                <a:gd name="T4" fmla="*/ 184 w 608"/>
                <a:gd name="T5" fmla="*/ 17 h 19"/>
                <a:gd name="T6" fmla="*/ 133 w 608"/>
                <a:gd name="T7" fmla="*/ 18 h 19"/>
                <a:gd name="T8" fmla="*/ 89 w 608"/>
                <a:gd name="T9" fmla="*/ 18 h 19"/>
                <a:gd name="T10" fmla="*/ 50 w 608"/>
                <a:gd name="T11" fmla="*/ 17 h 19"/>
                <a:gd name="T12" fmla="*/ 21 w 608"/>
                <a:gd name="T13" fmla="*/ 16 h 19"/>
                <a:gd name="T14" fmla="*/ 5 w 608"/>
                <a:gd name="T15" fmla="*/ 15 h 19"/>
                <a:gd name="T16" fmla="*/ 0 w 608"/>
                <a:gd name="T17" fmla="*/ 13 h 19"/>
                <a:gd name="T18" fmla="*/ 4 w 608"/>
                <a:gd name="T19" fmla="*/ 11 h 19"/>
                <a:gd name="T20" fmla="*/ 23 w 608"/>
                <a:gd name="T21" fmla="*/ 10 h 19"/>
                <a:gd name="T22" fmla="*/ 51 w 608"/>
                <a:gd name="T23" fmla="*/ 9 h 19"/>
                <a:gd name="T24" fmla="*/ 88 w 608"/>
                <a:gd name="T25" fmla="*/ 8 h 19"/>
                <a:gd name="T26" fmla="*/ 132 w 608"/>
                <a:gd name="T27" fmla="*/ 5 h 19"/>
                <a:gd name="T28" fmla="*/ 184 w 608"/>
                <a:gd name="T29" fmla="*/ 4 h 19"/>
                <a:gd name="T30" fmla="*/ 240 w 608"/>
                <a:gd name="T31" fmla="*/ 2 h 19"/>
                <a:gd name="T32" fmla="*/ 302 w 608"/>
                <a:gd name="T33" fmla="*/ 2 h 19"/>
                <a:gd name="T34" fmla="*/ 363 w 608"/>
                <a:gd name="T35" fmla="*/ 1 h 19"/>
                <a:gd name="T36" fmla="*/ 420 w 608"/>
                <a:gd name="T37" fmla="*/ 0 h 19"/>
                <a:gd name="T38" fmla="*/ 472 w 608"/>
                <a:gd name="T39" fmla="*/ 1 h 19"/>
                <a:gd name="T40" fmla="*/ 517 w 608"/>
                <a:gd name="T41" fmla="*/ 2 h 19"/>
                <a:gd name="T42" fmla="*/ 554 w 608"/>
                <a:gd name="T43" fmla="*/ 2 h 19"/>
                <a:gd name="T44" fmla="*/ 582 w 608"/>
                <a:gd name="T45" fmla="*/ 3 h 19"/>
                <a:gd name="T46" fmla="*/ 600 w 608"/>
                <a:gd name="T47" fmla="*/ 4 h 19"/>
                <a:gd name="T48" fmla="*/ 607 w 608"/>
                <a:gd name="T49" fmla="*/ 6 h 19"/>
                <a:gd name="T50" fmla="*/ 600 w 608"/>
                <a:gd name="T51" fmla="*/ 6 h 19"/>
                <a:gd name="T52" fmla="*/ 582 w 608"/>
                <a:gd name="T53" fmla="*/ 10 h 19"/>
                <a:gd name="T54" fmla="*/ 554 w 608"/>
                <a:gd name="T55" fmla="*/ 11 h 19"/>
                <a:gd name="T56" fmla="*/ 517 w 608"/>
                <a:gd name="T57" fmla="*/ 12 h 19"/>
                <a:gd name="T58" fmla="*/ 471 w 608"/>
                <a:gd name="T59" fmla="*/ 13 h 19"/>
                <a:gd name="T60" fmla="*/ 419 w 608"/>
                <a:gd name="T61" fmla="*/ 15 h 19"/>
                <a:gd name="T62" fmla="*/ 364 w 608"/>
                <a:gd name="T63" fmla="*/ 15 h 19"/>
                <a:gd name="T64" fmla="*/ 302 w 608"/>
                <a:gd name="T65" fmla="*/ 16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19"/>
                <a:gd name="T101" fmla="*/ 608 w 608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19">
                  <a:moveTo>
                    <a:pt x="302" y="16"/>
                  </a:moveTo>
                  <a:lnTo>
                    <a:pt x="302" y="16"/>
                  </a:lnTo>
                  <a:lnTo>
                    <a:pt x="270" y="17"/>
                  </a:lnTo>
                  <a:lnTo>
                    <a:pt x="242" y="16"/>
                  </a:lnTo>
                  <a:lnTo>
                    <a:pt x="213" y="17"/>
                  </a:lnTo>
                  <a:lnTo>
                    <a:pt x="184" y="17"/>
                  </a:lnTo>
                  <a:lnTo>
                    <a:pt x="158" y="18"/>
                  </a:lnTo>
                  <a:lnTo>
                    <a:pt x="133" y="18"/>
                  </a:lnTo>
                  <a:lnTo>
                    <a:pt x="110" y="16"/>
                  </a:lnTo>
                  <a:lnTo>
                    <a:pt x="89" y="18"/>
                  </a:lnTo>
                  <a:lnTo>
                    <a:pt x="68" y="17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2" y="12"/>
                  </a:lnTo>
                  <a:lnTo>
                    <a:pt x="23" y="10"/>
                  </a:lnTo>
                  <a:lnTo>
                    <a:pt x="36" y="9"/>
                  </a:lnTo>
                  <a:lnTo>
                    <a:pt x="51" y="9"/>
                  </a:lnTo>
                  <a:lnTo>
                    <a:pt x="68" y="8"/>
                  </a:lnTo>
                  <a:lnTo>
                    <a:pt x="88" y="8"/>
                  </a:lnTo>
                  <a:lnTo>
                    <a:pt x="109" y="6"/>
                  </a:lnTo>
                  <a:lnTo>
                    <a:pt x="132" y="5"/>
                  </a:lnTo>
                  <a:lnTo>
                    <a:pt x="157" y="5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0" y="2"/>
                  </a:lnTo>
                  <a:lnTo>
                    <a:pt x="271" y="2"/>
                  </a:lnTo>
                  <a:lnTo>
                    <a:pt x="302" y="2"/>
                  </a:lnTo>
                  <a:lnTo>
                    <a:pt x="333" y="1"/>
                  </a:lnTo>
                  <a:lnTo>
                    <a:pt x="363" y="1"/>
                  </a:lnTo>
                  <a:lnTo>
                    <a:pt x="391" y="1"/>
                  </a:lnTo>
                  <a:lnTo>
                    <a:pt x="420" y="0"/>
                  </a:lnTo>
                  <a:lnTo>
                    <a:pt x="446" y="2"/>
                  </a:lnTo>
                  <a:lnTo>
                    <a:pt x="472" y="1"/>
                  </a:lnTo>
                  <a:lnTo>
                    <a:pt x="495" y="2"/>
                  </a:lnTo>
                  <a:lnTo>
                    <a:pt x="517" y="2"/>
                  </a:lnTo>
                  <a:lnTo>
                    <a:pt x="537" y="2"/>
                  </a:lnTo>
                  <a:lnTo>
                    <a:pt x="554" y="2"/>
                  </a:lnTo>
                  <a:lnTo>
                    <a:pt x="569" y="3"/>
                  </a:lnTo>
                  <a:lnTo>
                    <a:pt x="582" y="3"/>
                  </a:lnTo>
                  <a:lnTo>
                    <a:pt x="593" y="3"/>
                  </a:lnTo>
                  <a:lnTo>
                    <a:pt x="600" y="4"/>
                  </a:lnTo>
                  <a:lnTo>
                    <a:pt x="605" y="5"/>
                  </a:lnTo>
                  <a:lnTo>
                    <a:pt x="607" y="6"/>
                  </a:lnTo>
                  <a:lnTo>
                    <a:pt x="605" y="6"/>
                  </a:lnTo>
                  <a:lnTo>
                    <a:pt x="600" y="6"/>
                  </a:lnTo>
                  <a:lnTo>
                    <a:pt x="593" y="8"/>
                  </a:lnTo>
                  <a:lnTo>
                    <a:pt x="582" y="10"/>
                  </a:lnTo>
                  <a:lnTo>
                    <a:pt x="569" y="9"/>
                  </a:lnTo>
                  <a:lnTo>
                    <a:pt x="554" y="11"/>
                  </a:lnTo>
                  <a:lnTo>
                    <a:pt x="536" y="10"/>
                  </a:lnTo>
                  <a:lnTo>
                    <a:pt x="517" y="12"/>
                  </a:lnTo>
                  <a:lnTo>
                    <a:pt x="494" y="12"/>
                  </a:lnTo>
                  <a:lnTo>
                    <a:pt x="471" y="13"/>
                  </a:lnTo>
                  <a:lnTo>
                    <a:pt x="446" y="13"/>
                  </a:lnTo>
                  <a:lnTo>
                    <a:pt x="419" y="15"/>
                  </a:lnTo>
                  <a:lnTo>
                    <a:pt x="392" y="15"/>
                  </a:lnTo>
                  <a:lnTo>
                    <a:pt x="364" y="15"/>
                  </a:lnTo>
                  <a:lnTo>
                    <a:pt x="334" y="16"/>
                  </a:lnTo>
                  <a:lnTo>
                    <a:pt x="30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16" name="Freeform 41"/>
            <p:cNvSpPr>
              <a:spLocks/>
            </p:cNvSpPr>
            <p:nvPr/>
          </p:nvSpPr>
          <p:spPr bwMode="auto">
            <a:xfrm>
              <a:off x="1725" y="1774"/>
              <a:ext cx="71" cy="12"/>
            </a:xfrm>
            <a:custGeom>
              <a:avLst/>
              <a:gdLst>
                <a:gd name="T0" fmla="*/ 36 w 71"/>
                <a:gd name="T1" fmla="*/ 10 h 12"/>
                <a:gd name="T2" fmla="*/ 28 w 71"/>
                <a:gd name="T3" fmla="*/ 11 h 12"/>
                <a:gd name="T4" fmla="*/ 21 w 71"/>
                <a:gd name="T5" fmla="*/ 8 h 12"/>
                <a:gd name="T6" fmla="*/ 16 w 71"/>
                <a:gd name="T7" fmla="*/ 9 h 12"/>
                <a:gd name="T8" fmla="*/ 11 w 71"/>
                <a:gd name="T9" fmla="*/ 7 h 12"/>
                <a:gd name="T10" fmla="*/ 5 w 71"/>
                <a:gd name="T11" fmla="*/ 6 h 12"/>
                <a:gd name="T12" fmla="*/ 3 w 71"/>
                <a:gd name="T13" fmla="*/ 6 h 12"/>
                <a:gd name="T14" fmla="*/ 1 w 71"/>
                <a:gd name="T15" fmla="*/ 6 h 12"/>
                <a:gd name="T16" fmla="*/ 0 w 71"/>
                <a:gd name="T17" fmla="*/ 4 h 12"/>
                <a:gd name="T18" fmla="*/ 2 w 71"/>
                <a:gd name="T19" fmla="*/ 3 h 12"/>
                <a:gd name="T20" fmla="*/ 3 w 71"/>
                <a:gd name="T21" fmla="*/ 4 h 12"/>
                <a:gd name="T22" fmla="*/ 7 w 71"/>
                <a:gd name="T23" fmla="*/ 3 h 12"/>
                <a:gd name="T24" fmla="*/ 10 w 71"/>
                <a:gd name="T25" fmla="*/ 2 h 12"/>
                <a:gd name="T26" fmla="*/ 16 w 71"/>
                <a:gd name="T27" fmla="*/ 2 h 12"/>
                <a:gd name="T28" fmla="*/ 22 w 71"/>
                <a:gd name="T29" fmla="*/ 0 h 12"/>
                <a:gd name="T30" fmla="*/ 28 w 71"/>
                <a:gd name="T31" fmla="*/ 0 h 12"/>
                <a:gd name="T32" fmla="*/ 35 w 71"/>
                <a:gd name="T33" fmla="*/ 0 h 12"/>
                <a:gd name="T34" fmla="*/ 42 w 71"/>
                <a:gd name="T35" fmla="*/ 1 h 12"/>
                <a:gd name="T36" fmla="*/ 49 w 71"/>
                <a:gd name="T37" fmla="*/ 2 h 12"/>
                <a:gd name="T38" fmla="*/ 56 w 71"/>
                <a:gd name="T39" fmla="*/ 3 h 12"/>
                <a:gd name="T40" fmla="*/ 60 w 71"/>
                <a:gd name="T41" fmla="*/ 4 h 12"/>
                <a:gd name="T42" fmla="*/ 65 w 71"/>
                <a:gd name="T43" fmla="*/ 5 h 12"/>
                <a:gd name="T44" fmla="*/ 67 w 71"/>
                <a:gd name="T45" fmla="*/ 5 h 12"/>
                <a:gd name="T46" fmla="*/ 69 w 71"/>
                <a:gd name="T47" fmla="*/ 6 h 12"/>
                <a:gd name="T48" fmla="*/ 70 w 71"/>
                <a:gd name="T49" fmla="*/ 7 h 12"/>
                <a:gd name="T50" fmla="*/ 69 w 71"/>
                <a:gd name="T51" fmla="*/ 7 h 12"/>
                <a:gd name="T52" fmla="*/ 67 w 71"/>
                <a:gd name="T53" fmla="*/ 8 h 12"/>
                <a:gd name="T54" fmla="*/ 64 w 71"/>
                <a:gd name="T55" fmla="*/ 10 h 12"/>
                <a:gd name="T56" fmla="*/ 59 w 71"/>
                <a:gd name="T57" fmla="*/ 9 h 12"/>
                <a:gd name="T58" fmla="*/ 55 w 71"/>
                <a:gd name="T59" fmla="*/ 9 h 12"/>
                <a:gd name="T60" fmla="*/ 49 w 71"/>
                <a:gd name="T61" fmla="*/ 8 h 12"/>
                <a:gd name="T62" fmla="*/ 42 w 71"/>
                <a:gd name="T63" fmla="*/ 10 h 12"/>
                <a:gd name="T64" fmla="*/ 36 w 71"/>
                <a:gd name="T65" fmla="*/ 1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2"/>
                <a:gd name="T101" fmla="*/ 71 w 7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2">
                  <a:moveTo>
                    <a:pt x="36" y="10"/>
                  </a:moveTo>
                  <a:lnTo>
                    <a:pt x="28" y="11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8"/>
                  </a:lnTo>
                  <a:lnTo>
                    <a:pt x="64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6" y="1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17" name="Freeform 42"/>
            <p:cNvSpPr>
              <a:spLocks/>
            </p:cNvSpPr>
            <p:nvPr/>
          </p:nvSpPr>
          <p:spPr bwMode="auto">
            <a:xfrm>
              <a:off x="1723" y="1777"/>
              <a:ext cx="78" cy="13"/>
            </a:xfrm>
            <a:custGeom>
              <a:avLst/>
              <a:gdLst>
                <a:gd name="T0" fmla="*/ 39 w 78"/>
                <a:gd name="T1" fmla="*/ 12 h 13"/>
                <a:gd name="T2" fmla="*/ 39 w 78"/>
                <a:gd name="T3" fmla="*/ 12 h 13"/>
                <a:gd name="T4" fmla="*/ 31 w 78"/>
                <a:gd name="T5" fmla="*/ 11 h 13"/>
                <a:gd name="T6" fmla="*/ 23 w 78"/>
                <a:gd name="T7" fmla="*/ 10 h 13"/>
                <a:gd name="T8" fmla="*/ 17 w 78"/>
                <a:gd name="T9" fmla="*/ 11 h 13"/>
                <a:gd name="T10" fmla="*/ 12 w 78"/>
                <a:gd name="T11" fmla="*/ 10 h 13"/>
                <a:gd name="T12" fmla="*/ 6 w 78"/>
                <a:gd name="T13" fmla="*/ 10 h 13"/>
                <a:gd name="T14" fmla="*/ 3 w 78"/>
                <a:gd name="T15" fmla="*/ 9 h 13"/>
                <a:gd name="T16" fmla="*/ 1 w 78"/>
                <a:gd name="T17" fmla="*/ 9 h 13"/>
                <a:gd name="T18" fmla="*/ 0 w 78"/>
                <a:gd name="T19" fmla="*/ 7 h 13"/>
                <a:gd name="T20" fmla="*/ 1 w 78"/>
                <a:gd name="T21" fmla="*/ 6 h 13"/>
                <a:gd name="T22" fmla="*/ 3 w 78"/>
                <a:gd name="T23" fmla="*/ 5 h 13"/>
                <a:gd name="T24" fmla="*/ 6 w 78"/>
                <a:gd name="T25" fmla="*/ 4 h 13"/>
                <a:gd name="T26" fmla="*/ 11 w 78"/>
                <a:gd name="T27" fmla="*/ 3 h 13"/>
                <a:gd name="T28" fmla="*/ 17 w 78"/>
                <a:gd name="T29" fmla="*/ 3 h 13"/>
                <a:gd name="T30" fmla="*/ 24 w 78"/>
                <a:gd name="T31" fmla="*/ 1 h 13"/>
                <a:gd name="T32" fmla="*/ 31 w 78"/>
                <a:gd name="T33" fmla="*/ 1 h 13"/>
                <a:gd name="T34" fmla="*/ 39 w 78"/>
                <a:gd name="T35" fmla="*/ 1 h 13"/>
                <a:gd name="T36" fmla="*/ 47 w 78"/>
                <a:gd name="T37" fmla="*/ 0 h 13"/>
                <a:gd name="T38" fmla="*/ 54 w 78"/>
                <a:gd name="T39" fmla="*/ 3 h 13"/>
                <a:gd name="T40" fmla="*/ 60 w 78"/>
                <a:gd name="T41" fmla="*/ 3 h 13"/>
                <a:gd name="T42" fmla="*/ 66 w 78"/>
                <a:gd name="T43" fmla="*/ 3 h 13"/>
                <a:gd name="T44" fmla="*/ 71 w 78"/>
                <a:gd name="T45" fmla="*/ 3 h 13"/>
                <a:gd name="T46" fmla="*/ 74 w 78"/>
                <a:gd name="T47" fmla="*/ 4 h 13"/>
                <a:gd name="T48" fmla="*/ 76 w 78"/>
                <a:gd name="T49" fmla="*/ 6 h 13"/>
                <a:gd name="T50" fmla="*/ 77 w 78"/>
                <a:gd name="T51" fmla="*/ 6 h 13"/>
                <a:gd name="T52" fmla="*/ 76 w 78"/>
                <a:gd name="T53" fmla="*/ 7 h 13"/>
                <a:gd name="T54" fmla="*/ 74 w 78"/>
                <a:gd name="T55" fmla="*/ 8 h 13"/>
                <a:gd name="T56" fmla="*/ 70 w 78"/>
                <a:gd name="T57" fmla="*/ 9 h 13"/>
                <a:gd name="T58" fmla="*/ 66 w 78"/>
                <a:gd name="T59" fmla="*/ 9 h 13"/>
                <a:gd name="T60" fmla="*/ 60 w 78"/>
                <a:gd name="T61" fmla="*/ 10 h 13"/>
                <a:gd name="T62" fmla="*/ 54 w 78"/>
                <a:gd name="T63" fmla="*/ 11 h 13"/>
                <a:gd name="T64" fmla="*/ 47 w 78"/>
                <a:gd name="T65" fmla="*/ 12 h 13"/>
                <a:gd name="T66" fmla="*/ 39 w 78"/>
                <a:gd name="T67" fmla="*/ 12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13"/>
                <a:gd name="T104" fmla="*/ 78 w 78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13">
                  <a:moveTo>
                    <a:pt x="39" y="12"/>
                  </a:moveTo>
                  <a:lnTo>
                    <a:pt x="39" y="12"/>
                  </a:lnTo>
                  <a:lnTo>
                    <a:pt x="31" y="11"/>
                  </a:lnTo>
                  <a:lnTo>
                    <a:pt x="23" y="10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0" y="9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4" y="11"/>
                  </a:lnTo>
                  <a:lnTo>
                    <a:pt x="47" y="12"/>
                  </a:lnTo>
                  <a:lnTo>
                    <a:pt x="39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18" name="Freeform 43"/>
            <p:cNvSpPr>
              <a:spLocks/>
            </p:cNvSpPr>
            <p:nvPr/>
          </p:nvSpPr>
          <p:spPr bwMode="auto">
            <a:xfrm>
              <a:off x="2680" y="2137"/>
              <a:ext cx="862" cy="102"/>
            </a:xfrm>
            <a:custGeom>
              <a:avLst/>
              <a:gdLst>
                <a:gd name="T0" fmla="*/ 729 w 862"/>
                <a:gd name="T1" fmla="*/ 1 h 102"/>
                <a:gd name="T2" fmla="*/ 723 w 862"/>
                <a:gd name="T3" fmla="*/ 2 h 102"/>
                <a:gd name="T4" fmla="*/ 710 w 862"/>
                <a:gd name="T5" fmla="*/ 1 h 102"/>
                <a:gd name="T6" fmla="*/ 692 w 862"/>
                <a:gd name="T7" fmla="*/ 2 h 102"/>
                <a:gd name="T8" fmla="*/ 670 w 862"/>
                <a:gd name="T9" fmla="*/ 0 h 102"/>
                <a:gd name="T10" fmla="*/ 640 w 862"/>
                <a:gd name="T11" fmla="*/ 1 h 102"/>
                <a:gd name="T12" fmla="*/ 603 w 862"/>
                <a:gd name="T13" fmla="*/ 2 h 102"/>
                <a:gd name="T14" fmla="*/ 563 w 862"/>
                <a:gd name="T15" fmla="*/ 5 h 102"/>
                <a:gd name="T16" fmla="*/ 516 w 862"/>
                <a:gd name="T17" fmla="*/ 9 h 102"/>
                <a:gd name="T18" fmla="*/ 464 w 862"/>
                <a:gd name="T19" fmla="*/ 15 h 102"/>
                <a:gd name="T20" fmla="*/ 406 w 862"/>
                <a:gd name="T21" fmla="*/ 21 h 102"/>
                <a:gd name="T22" fmla="*/ 345 w 862"/>
                <a:gd name="T23" fmla="*/ 29 h 102"/>
                <a:gd name="T24" fmla="*/ 277 w 862"/>
                <a:gd name="T25" fmla="*/ 40 h 102"/>
                <a:gd name="T26" fmla="*/ 204 w 862"/>
                <a:gd name="T27" fmla="*/ 55 h 102"/>
                <a:gd name="T28" fmla="*/ 126 w 862"/>
                <a:gd name="T29" fmla="*/ 69 h 102"/>
                <a:gd name="T30" fmla="*/ 44 w 862"/>
                <a:gd name="T31" fmla="*/ 87 h 102"/>
                <a:gd name="T32" fmla="*/ 2 w 862"/>
                <a:gd name="T33" fmla="*/ 98 h 102"/>
                <a:gd name="T34" fmla="*/ 9 w 862"/>
                <a:gd name="T35" fmla="*/ 99 h 102"/>
                <a:gd name="T36" fmla="*/ 24 w 862"/>
                <a:gd name="T37" fmla="*/ 98 h 102"/>
                <a:gd name="T38" fmla="*/ 44 w 862"/>
                <a:gd name="T39" fmla="*/ 97 h 102"/>
                <a:gd name="T40" fmla="*/ 70 w 862"/>
                <a:gd name="T41" fmla="*/ 97 h 102"/>
                <a:gd name="T42" fmla="*/ 104 w 862"/>
                <a:gd name="T43" fmla="*/ 98 h 102"/>
                <a:gd name="T44" fmla="*/ 144 w 862"/>
                <a:gd name="T45" fmla="*/ 97 h 102"/>
                <a:gd name="T46" fmla="*/ 188 w 862"/>
                <a:gd name="T47" fmla="*/ 96 h 102"/>
                <a:gd name="T48" fmla="*/ 237 w 862"/>
                <a:gd name="T49" fmla="*/ 94 h 102"/>
                <a:gd name="T50" fmla="*/ 290 w 862"/>
                <a:gd name="T51" fmla="*/ 94 h 102"/>
                <a:gd name="T52" fmla="*/ 350 w 862"/>
                <a:gd name="T53" fmla="*/ 95 h 102"/>
                <a:gd name="T54" fmla="*/ 411 w 862"/>
                <a:gd name="T55" fmla="*/ 93 h 102"/>
                <a:gd name="T56" fmla="*/ 476 w 862"/>
                <a:gd name="T57" fmla="*/ 94 h 102"/>
                <a:gd name="T58" fmla="*/ 547 w 862"/>
                <a:gd name="T59" fmla="*/ 95 h 102"/>
                <a:gd name="T60" fmla="*/ 618 w 862"/>
                <a:gd name="T61" fmla="*/ 96 h 102"/>
                <a:gd name="T62" fmla="*/ 693 w 862"/>
                <a:gd name="T63" fmla="*/ 99 h 102"/>
                <a:gd name="T64" fmla="*/ 737 w 862"/>
                <a:gd name="T65" fmla="*/ 100 h 102"/>
                <a:gd name="T66" fmla="*/ 754 w 862"/>
                <a:gd name="T67" fmla="*/ 99 h 102"/>
                <a:gd name="T68" fmla="*/ 775 w 862"/>
                <a:gd name="T69" fmla="*/ 100 h 102"/>
                <a:gd name="T70" fmla="*/ 796 w 862"/>
                <a:gd name="T71" fmla="*/ 96 h 102"/>
                <a:gd name="T72" fmla="*/ 817 w 862"/>
                <a:gd name="T73" fmla="*/ 92 h 102"/>
                <a:gd name="T74" fmla="*/ 837 w 862"/>
                <a:gd name="T75" fmla="*/ 85 h 102"/>
                <a:gd name="T76" fmla="*/ 852 w 862"/>
                <a:gd name="T77" fmla="*/ 77 h 102"/>
                <a:gd name="T78" fmla="*/ 858 w 862"/>
                <a:gd name="T79" fmla="*/ 66 h 102"/>
                <a:gd name="T80" fmla="*/ 860 w 862"/>
                <a:gd name="T81" fmla="*/ 56 h 102"/>
                <a:gd name="T82" fmla="*/ 861 w 862"/>
                <a:gd name="T83" fmla="*/ 49 h 102"/>
                <a:gd name="T84" fmla="*/ 856 w 862"/>
                <a:gd name="T85" fmla="*/ 42 h 102"/>
                <a:gd name="T86" fmla="*/ 844 w 862"/>
                <a:gd name="T87" fmla="*/ 33 h 102"/>
                <a:gd name="T88" fmla="*/ 826 w 862"/>
                <a:gd name="T89" fmla="*/ 23 h 102"/>
                <a:gd name="T90" fmla="*/ 805 w 862"/>
                <a:gd name="T91" fmla="*/ 14 h 102"/>
                <a:gd name="T92" fmla="*/ 778 w 862"/>
                <a:gd name="T93" fmla="*/ 8 h 102"/>
                <a:gd name="T94" fmla="*/ 747 w 862"/>
                <a:gd name="T95" fmla="*/ 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2"/>
                <a:gd name="T145" fmla="*/ 0 h 102"/>
                <a:gd name="T146" fmla="*/ 862 w 8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2" h="102">
                  <a:moveTo>
                    <a:pt x="729" y="1"/>
                  </a:moveTo>
                  <a:lnTo>
                    <a:pt x="729" y="1"/>
                  </a:lnTo>
                  <a:lnTo>
                    <a:pt x="726" y="1"/>
                  </a:lnTo>
                  <a:lnTo>
                    <a:pt x="723" y="2"/>
                  </a:lnTo>
                  <a:lnTo>
                    <a:pt x="717" y="0"/>
                  </a:lnTo>
                  <a:lnTo>
                    <a:pt x="710" y="1"/>
                  </a:lnTo>
                  <a:lnTo>
                    <a:pt x="702" y="2"/>
                  </a:lnTo>
                  <a:lnTo>
                    <a:pt x="692" y="2"/>
                  </a:lnTo>
                  <a:lnTo>
                    <a:pt x="681" y="0"/>
                  </a:lnTo>
                  <a:lnTo>
                    <a:pt x="670" y="0"/>
                  </a:lnTo>
                  <a:lnTo>
                    <a:pt x="656" y="1"/>
                  </a:lnTo>
                  <a:lnTo>
                    <a:pt x="640" y="1"/>
                  </a:lnTo>
                  <a:lnTo>
                    <a:pt x="622" y="2"/>
                  </a:lnTo>
                  <a:lnTo>
                    <a:pt x="603" y="2"/>
                  </a:lnTo>
                  <a:lnTo>
                    <a:pt x="584" y="4"/>
                  </a:lnTo>
                  <a:lnTo>
                    <a:pt x="563" y="5"/>
                  </a:lnTo>
                  <a:lnTo>
                    <a:pt x="540" y="7"/>
                  </a:lnTo>
                  <a:lnTo>
                    <a:pt x="516" y="9"/>
                  </a:lnTo>
                  <a:lnTo>
                    <a:pt x="491" y="11"/>
                  </a:lnTo>
                  <a:lnTo>
                    <a:pt x="464" y="15"/>
                  </a:lnTo>
                  <a:lnTo>
                    <a:pt x="435" y="17"/>
                  </a:lnTo>
                  <a:lnTo>
                    <a:pt x="406" y="21"/>
                  </a:lnTo>
                  <a:lnTo>
                    <a:pt x="377" y="24"/>
                  </a:lnTo>
                  <a:lnTo>
                    <a:pt x="345" y="29"/>
                  </a:lnTo>
                  <a:lnTo>
                    <a:pt x="311" y="34"/>
                  </a:lnTo>
                  <a:lnTo>
                    <a:pt x="277" y="40"/>
                  </a:lnTo>
                  <a:lnTo>
                    <a:pt x="241" y="47"/>
                  </a:lnTo>
                  <a:lnTo>
                    <a:pt x="204" y="55"/>
                  </a:lnTo>
                  <a:lnTo>
                    <a:pt x="165" y="61"/>
                  </a:lnTo>
                  <a:lnTo>
                    <a:pt x="126" y="69"/>
                  </a:lnTo>
                  <a:lnTo>
                    <a:pt x="85" y="77"/>
                  </a:lnTo>
                  <a:lnTo>
                    <a:pt x="44" y="87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8"/>
                  </a:lnTo>
                  <a:lnTo>
                    <a:pt x="24" y="98"/>
                  </a:lnTo>
                  <a:lnTo>
                    <a:pt x="33" y="99"/>
                  </a:lnTo>
                  <a:lnTo>
                    <a:pt x="44" y="97"/>
                  </a:lnTo>
                  <a:lnTo>
                    <a:pt x="57" y="98"/>
                  </a:lnTo>
                  <a:lnTo>
                    <a:pt x="70" y="97"/>
                  </a:lnTo>
                  <a:lnTo>
                    <a:pt x="86" y="97"/>
                  </a:lnTo>
                  <a:lnTo>
                    <a:pt x="104" y="98"/>
                  </a:lnTo>
                  <a:lnTo>
                    <a:pt x="123" y="96"/>
                  </a:lnTo>
                  <a:lnTo>
                    <a:pt x="144" y="97"/>
                  </a:lnTo>
                  <a:lnTo>
                    <a:pt x="165" y="95"/>
                  </a:lnTo>
                  <a:lnTo>
                    <a:pt x="188" y="96"/>
                  </a:lnTo>
                  <a:lnTo>
                    <a:pt x="212" y="94"/>
                  </a:lnTo>
                  <a:lnTo>
                    <a:pt x="237" y="94"/>
                  </a:lnTo>
                  <a:lnTo>
                    <a:pt x="263" y="95"/>
                  </a:lnTo>
                  <a:lnTo>
                    <a:pt x="290" y="94"/>
                  </a:lnTo>
                  <a:lnTo>
                    <a:pt x="319" y="94"/>
                  </a:lnTo>
                  <a:lnTo>
                    <a:pt x="350" y="95"/>
                  </a:lnTo>
                  <a:lnTo>
                    <a:pt x="379" y="93"/>
                  </a:lnTo>
                  <a:lnTo>
                    <a:pt x="411" y="93"/>
                  </a:lnTo>
                  <a:lnTo>
                    <a:pt x="443" y="95"/>
                  </a:lnTo>
                  <a:lnTo>
                    <a:pt x="476" y="94"/>
                  </a:lnTo>
                  <a:lnTo>
                    <a:pt x="511" y="94"/>
                  </a:lnTo>
                  <a:lnTo>
                    <a:pt x="547" y="95"/>
                  </a:lnTo>
                  <a:lnTo>
                    <a:pt x="583" y="96"/>
                  </a:lnTo>
                  <a:lnTo>
                    <a:pt x="618" y="96"/>
                  </a:lnTo>
                  <a:lnTo>
                    <a:pt x="655" y="97"/>
                  </a:lnTo>
                  <a:lnTo>
                    <a:pt x="693" y="99"/>
                  </a:lnTo>
                  <a:lnTo>
                    <a:pt x="732" y="101"/>
                  </a:lnTo>
                  <a:lnTo>
                    <a:pt x="737" y="100"/>
                  </a:lnTo>
                  <a:lnTo>
                    <a:pt x="744" y="100"/>
                  </a:lnTo>
                  <a:lnTo>
                    <a:pt x="754" y="99"/>
                  </a:lnTo>
                  <a:lnTo>
                    <a:pt x="763" y="100"/>
                  </a:lnTo>
                  <a:lnTo>
                    <a:pt x="775" y="100"/>
                  </a:lnTo>
                  <a:lnTo>
                    <a:pt x="784" y="98"/>
                  </a:lnTo>
                  <a:lnTo>
                    <a:pt x="796" y="96"/>
                  </a:lnTo>
                  <a:lnTo>
                    <a:pt x="807" y="95"/>
                  </a:lnTo>
                  <a:lnTo>
                    <a:pt x="817" y="92"/>
                  </a:lnTo>
                  <a:lnTo>
                    <a:pt x="828" y="89"/>
                  </a:lnTo>
                  <a:lnTo>
                    <a:pt x="837" y="85"/>
                  </a:lnTo>
                  <a:lnTo>
                    <a:pt x="845" y="81"/>
                  </a:lnTo>
                  <a:lnTo>
                    <a:pt x="852" y="77"/>
                  </a:lnTo>
                  <a:lnTo>
                    <a:pt x="856" y="70"/>
                  </a:lnTo>
                  <a:lnTo>
                    <a:pt x="858" y="66"/>
                  </a:lnTo>
                  <a:lnTo>
                    <a:pt x="857" y="58"/>
                  </a:lnTo>
                  <a:lnTo>
                    <a:pt x="860" y="56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59" y="46"/>
                  </a:lnTo>
                  <a:lnTo>
                    <a:pt x="856" y="42"/>
                  </a:lnTo>
                  <a:lnTo>
                    <a:pt x="851" y="37"/>
                  </a:lnTo>
                  <a:lnTo>
                    <a:pt x="844" y="33"/>
                  </a:lnTo>
                  <a:lnTo>
                    <a:pt x="836" y="29"/>
                  </a:lnTo>
                  <a:lnTo>
                    <a:pt x="826" y="23"/>
                  </a:lnTo>
                  <a:lnTo>
                    <a:pt x="817" y="18"/>
                  </a:lnTo>
                  <a:lnTo>
                    <a:pt x="805" y="14"/>
                  </a:lnTo>
                  <a:lnTo>
                    <a:pt x="793" y="10"/>
                  </a:lnTo>
                  <a:lnTo>
                    <a:pt x="778" y="8"/>
                  </a:lnTo>
                  <a:lnTo>
                    <a:pt x="763" y="5"/>
                  </a:lnTo>
                  <a:lnTo>
                    <a:pt x="747" y="3"/>
                  </a:lnTo>
                  <a:lnTo>
                    <a:pt x="729" y="1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19" name="Freeform 44"/>
            <p:cNvSpPr>
              <a:spLocks/>
            </p:cNvSpPr>
            <p:nvPr/>
          </p:nvSpPr>
          <p:spPr bwMode="auto">
            <a:xfrm>
              <a:off x="2678" y="2139"/>
              <a:ext cx="870" cy="104"/>
            </a:xfrm>
            <a:custGeom>
              <a:avLst/>
              <a:gdLst>
                <a:gd name="T0" fmla="*/ 736 w 870"/>
                <a:gd name="T1" fmla="*/ 1 h 104"/>
                <a:gd name="T2" fmla="*/ 729 w 870"/>
                <a:gd name="T3" fmla="*/ 2 h 104"/>
                <a:gd name="T4" fmla="*/ 716 w 870"/>
                <a:gd name="T5" fmla="*/ 1 h 104"/>
                <a:gd name="T6" fmla="*/ 699 w 870"/>
                <a:gd name="T7" fmla="*/ 1 h 104"/>
                <a:gd name="T8" fmla="*/ 675 w 870"/>
                <a:gd name="T9" fmla="*/ 0 h 104"/>
                <a:gd name="T10" fmla="*/ 645 w 870"/>
                <a:gd name="T11" fmla="*/ 1 h 104"/>
                <a:gd name="T12" fmla="*/ 609 w 870"/>
                <a:gd name="T13" fmla="*/ 3 h 104"/>
                <a:gd name="T14" fmla="*/ 568 w 870"/>
                <a:gd name="T15" fmla="*/ 5 h 104"/>
                <a:gd name="T16" fmla="*/ 520 w 870"/>
                <a:gd name="T17" fmla="*/ 10 h 104"/>
                <a:gd name="T18" fmla="*/ 468 w 870"/>
                <a:gd name="T19" fmla="*/ 16 h 104"/>
                <a:gd name="T20" fmla="*/ 411 w 870"/>
                <a:gd name="T21" fmla="*/ 22 h 104"/>
                <a:gd name="T22" fmla="*/ 347 w 870"/>
                <a:gd name="T23" fmla="*/ 31 h 104"/>
                <a:gd name="T24" fmla="*/ 279 w 870"/>
                <a:gd name="T25" fmla="*/ 42 h 104"/>
                <a:gd name="T26" fmla="*/ 206 w 870"/>
                <a:gd name="T27" fmla="*/ 56 h 104"/>
                <a:gd name="T28" fmla="*/ 128 w 870"/>
                <a:gd name="T29" fmla="*/ 72 h 104"/>
                <a:gd name="T30" fmla="*/ 44 w 870"/>
                <a:gd name="T31" fmla="*/ 91 h 104"/>
                <a:gd name="T32" fmla="*/ 2 w 870"/>
                <a:gd name="T33" fmla="*/ 102 h 104"/>
                <a:gd name="T34" fmla="*/ 9 w 870"/>
                <a:gd name="T35" fmla="*/ 102 h 104"/>
                <a:gd name="T36" fmla="*/ 24 w 870"/>
                <a:gd name="T37" fmla="*/ 102 h 104"/>
                <a:gd name="T38" fmla="*/ 44 w 870"/>
                <a:gd name="T39" fmla="*/ 101 h 104"/>
                <a:gd name="T40" fmla="*/ 71 w 870"/>
                <a:gd name="T41" fmla="*/ 101 h 104"/>
                <a:gd name="T42" fmla="*/ 106 w 870"/>
                <a:gd name="T43" fmla="*/ 101 h 104"/>
                <a:gd name="T44" fmla="*/ 145 w 870"/>
                <a:gd name="T45" fmla="*/ 99 h 104"/>
                <a:gd name="T46" fmla="*/ 189 w 870"/>
                <a:gd name="T47" fmla="*/ 99 h 104"/>
                <a:gd name="T48" fmla="*/ 240 w 870"/>
                <a:gd name="T49" fmla="*/ 98 h 104"/>
                <a:gd name="T50" fmla="*/ 293 w 870"/>
                <a:gd name="T51" fmla="*/ 97 h 104"/>
                <a:gd name="T52" fmla="*/ 351 w 870"/>
                <a:gd name="T53" fmla="*/ 97 h 104"/>
                <a:gd name="T54" fmla="*/ 415 w 870"/>
                <a:gd name="T55" fmla="*/ 96 h 104"/>
                <a:gd name="T56" fmla="*/ 480 w 870"/>
                <a:gd name="T57" fmla="*/ 96 h 104"/>
                <a:gd name="T58" fmla="*/ 550 w 870"/>
                <a:gd name="T59" fmla="*/ 97 h 104"/>
                <a:gd name="T60" fmla="*/ 623 w 870"/>
                <a:gd name="T61" fmla="*/ 98 h 104"/>
                <a:gd name="T62" fmla="*/ 699 w 870"/>
                <a:gd name="T63" fmla="*/ 101 h 104"/>
                <a:gd name="T64" fmla="*/ 742 w 870"/>
                <a:gd name="T65" fmla="*/ 102 h 104"/>
                <a:gd name="T66" fmla="*/ 759 w 870"/>
                <a:gd name="T67" fmla="*/ 101 h 104"/>
                <a:gd name="T68" fmla="*/ 780 w 870"/>
                <a:gd name="T69" fmla="*/ 101 h 104"/>
                <a:gd name="T70" fmla="*/ 803 w 870"/>
                <a:gd name="T71" fmla="*/ 97 h 104"/>
                <a:gd name="T72" fmla="*/ 825 w 870"/>
                <a:gd name="T73" fmla="*/ 93 h 104"/>
                <a:gd name="T74" fmla="*/ 844 w 870"/>
                <a:gd name="T75" fmla="*/ 86 h 104"/>
                <a:gd name="T76" fmla="*/ 859 w 870"/>
                <a:gd name="T77" fmla="*/ 78 h 104"/>
                <a:gd name="T78" fmla="*/ 865 w 870"/>
                <a:gd name="T79" fmla="*/ 67 h 104"/>
                <a:gd name="T80" fmla="*/ 868 w 870"/>
                <a:gd name="T81" fmla="*/ 57 h 104"/>
                <a:gd name="T82" fmla="*/ 869 w 870"/>
                <a:gd name="T83" fmla="*/ 50 h 104"/>
                <a:gd name="T84" fmla="*/ 864 w 870"/>
                <a:gd name="T85" fmla="*/ 42 h 104"/>
                <a:gd name="T86" fmla="*/ 852 w 870"/>
                <a:gd name="T87" fmla="*/ 33 h 104"/>
                <a:gd name="T88" fmla="*/ 833 w 870"/>
                <a:gd name="T89" fmla="*/ 23 h 104"/>
                <a:gd name="T90" fmla="*/ 812 w 870"/>
                <a:gd name="T91" fmla="*/ 15 h 104"/>
                <a:gd name="T92" fmla="*/ 784 w 870"/>
                <a:gd name="T93" fmla="*/ 8 h 104"/>
                <a:gd name="T94" fmla="*/ 754 w 870"/>
                <a:gd name="T95" fmla="*/ 4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0"/>
                <a:gd name="T145" fmla="*/ 0 h 104"/>
                <a:gd name="T146" fmla="*/ 870 w 870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0" h="104">
                  <a:moveTo>
                    <a:pt x="736" y="1"/>
                  </a:moveTo>
                  <a:lnTo>
                    <a:pt x="736" y="1"/>
                  </a:lnTo>
                  <a:lnTo>
                    <a:pt x="732" y="1"/>
                  </a:lnTo>
                  <a:lnTo>
                    <a:pt x="729" y="2"/>
                  </a:lnTo>
                  <a:lnTo>
                    <a:pt x="724" y="1"/>
                  </a:lnTo>
                  <a:lnTo>
                    <a:pt x="716" y="1"/>
                  </a:lnTo>
                  <a:lnTo>
                    <a:pt x="709" y="1"/>
                  </a:lnTo>
                  <a:lnTo>
                    <a:pt x="699" y="1"/>
                  </a:lnTo>
                  <a:lnTo>
                    <a:pt x="688" y="1"/>
                  </a:lnTo>
                  <a:lnTo>
                    <a:pt x="675" y="0"/>
                  </a:lnTo>
                  <a:lnTo>
                    <a:pt x="660" y="1"/>
                  </a:lnTo>
                  <a:lnTo>
                    <a:pt x="645" y="1"/>
                  </a:lnTo>
                  <a:lnTo>
                    <a:pt x="627" y="3"/>
                  </a:lnTo>
                  <a:lnTo>
                    <a:pt x="609" y="3"/>
                  </a:lnTo>
                  <a:lnTo>
                    <a:pt x="589" y="5"/>
                  </a:lnTo>
                  <a:lnTo>
                    <a:pt x="568" y="5"/>
                  </a:lnTo>
                  <a:lnTo>
                    <a:pt x="544" y="7"/>
                  </a:lnTo>
                  <a:lnTo>
                    <a:pt x="520" y="10"/>
                  </a:lnTo>
                  <a:lnTo>
                    <a:pt x="495" y="12"/>
                  </a:lnTo>
                  <a:lnTo>
                    <a:pt x="468" y="16"/>
                  </a:lnTo>
                  <a:lnTo>
                    <a:pt x="440" y="18"/>
                  </a:lnTo>
                  <a:lnTo>
                    <a:pt x="411" y="22"/>
                  </a:lnTo>
                  <a:lnTo>
                    <a:pt x="380" y="26"/>
                  </a:lnTo>
                  <a:lnTo>
                    <a:pt x="347" y="31"/>
                  </a:lnTo>
                  <a:lnTo>
                    <a:pt x="314" y="36"/>
                  </a:lnTo>
                  <a:lnTo>
                    <a:pt x="279" y="42"/>
                  </a:lnTo>
                  <a:lnTo>
                    <a:pt x="243" y="50"/>
                  </a:lnTo>
                  <a:lnTo>
                    <a:pt x="206" y="56"/>
                  </a:lnTo>
                  <a:lnTo>
                    <a:pt x="167" y="64"/>
                  </a:lnTo>
                  <a:lnTo>
                    <a:pt x="128" y="72"/>
                  </a:lnTo>
                  <a:lnTo>
                    <a:pt x="85" y="80"/>
                  </a:lnTo>
                  <a:lnTo>
                    <a:pt x="44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9" y="102"/>
                  </a:lnTo>
                  <a:lnTo>
                    <a:pt x="15" y="101"/>
                  </a:lnTo>
                  <a:lnTo>
                    <a:pt x="24" y="102"/>
                  </a:lnTo>
                  <a:lnTo>
                    <a:pt x="33" y="103"/>
                  </a:lnTo>
                  <a:lnTo>
                    <a:pt x="44" y="101"/>
                  </a:lnTo>
                  <a:lnTo>
                    <a:pt x="57" y="100"/>
                  </a:lnTo>
                  <a:lnTo>
                    <a:pt x="71" y="101"/>
                  </a:lnTo>
                  <a:lnTo>
                    <a:pt x="88" y="100"/>
                  </a:lnTo>
                  <a:lnTo>
                    <a:pt x="106" y="101"/>
                  </a:lnTo>
                  <a:lnTo>
                    <a:pt x="124" y="100"/>
                  </a:lnTo>
                  <a:lnTo>
                    <a:pt x="145" y="99"/>
                  </a:lnTo>
                  <a:lnTo>
                    <a:pt x="166" y="99"/>
                  </a:lnTo>
                  <a:lnTo>
                    <a:pt x="189" y="99"/>
                  </a:lnTo>
                  <a:lnTo>
                    <a:pt x="213" y="98"/>
                  </a:lnTo>
                  <a:lnTo>
                    <a:pt x="240" y="98"/>
                  </a:lnTo>
                  <a:lnTo>
                    <a:pt x="265" y="97"/>
                  </a:lnTo>
                  <a:lnTo>
                    <a:pt x="293" y="97"/>
                  </a:lnTo>
                  <a:lnTo>
                    <a:pt x="322" y="97"/>
                  </a:lnTo>
                  <a:lnTo>
                    <a:pt x="351" y="97"/>
                  </a:lnTo>
                  <a:lnTo>
                    <a:pt x="383" y="96"/>
                  </a:lnTo>
                  <a:lnTo>
                    <a:pt x="415" y="96"/>
                  </a:lnTo>
                  <a:lnTo>
                    <a:pt x="447" y="96"/>
                  </a:lnTo>
                  <a:lnTo>
                    <a:pt x="480" y="96"/>
                  </a:lnTo>
                  <a:lnTo>
                    <a:pt x="515" y="97"/>
                  </a:lnTo>
                  <a:lnTo>
                    <a:pt x="550" y="97"/>
                  </a:lnTo>
                  <a:lnTo>
                    <a:pt x="586" y="98"/>
                  </a:lnTo>
                  <a:lnTo>
                    <a:pt x="623" y="98"/>
                  </a:lnTo>
                  <a:lnTo>
                    <a:pt x="660" y="99"/>
                  </a:lnTo>
                  <a:lnTo>
                    <a:pt x="699" y="101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50" y="102"/>
                  </a:lnTo>
                  <a:lnTo>
                    <a:pt x="759" y="101"/>
                  </a:lnTo>
                  <a:lnTo>
                    <a:pt x="769" y="100"/>
                  </a:lnTo>
                  <a:lnTo>
                    <a:pt x="780" y="101"/>
                  </a:lnTo>
                  <a:lnTo>
                    <a:pt x="792" y="99"/>
                  </a:lnTo>
                  <a:lnTo>
                    <a:pt x="803" y="97"/>
                  </a:lnTo>
                  <a:lnTo>
                    <a:pt x="815" y="96"/>
                  </a:lnTo>
                  <a:lnTo>
                    <a:pt x="825" y="93"/>
                  </a:lnTo>
                  <a:lnTo>
                    <a:pt x="835" y="91"/>
                  </a:lnTo>
                  <a:lnTo>
                    <a:pt x="844" y="86"/>
                  </a:lnTo>
                  <a:lnTo>
                    <a:pt x="852" y="81"/>
                  </a:lnTo>
                  <a:lnTo>
                    <a:pt x="859" y="78"/>
                  </a:lnTo>
                  <a:lnTo>
                    <a:pt x="863" y="71"/>
                  </a:lnTo>
                  <a:lnTo>
                    <a:pt x="865" y="67"/>
                  </a:lnTo>
                  <a:lnTo>
                    <a:pt x="865" y="59"/>
                  </a:lnTo>
                  <a:lnTo>
                    <a:pt x="868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7" y="47"/>
                  </a:lnTo>
                  <a:lnTo>
                    <a:pt x="864" y="42"/>
                  </a:lnTo>
                  <a:lnTo>
                    <a:pt x="858" y="37"/>
                  </a:lnTo>
                  <a:lnTo>
                    <a:pt x="852" y="33"/>
                  </a:lnTo>
                  <a:lnTo>
                    <a:pt x="843" y="29"/>
                  </a:lnTo>
                  <a:lnTo>
                    <a:pt x="833" y="23"/>
                  </a:lnTo>
                  <a:lnTo>
                    <a:pt x="824" y="18"/>
                  </a:lnTo>
                  <a:lnTo>
                    <a:pt x="812" y="15"/>
                  </a:lnTo>
                  <a:lnTo>
                    <a:pt x="799" y="10"/>
                  </a:lnTo>
                  <a:lnTo>
                    <a:pt x="784" y="8"/>
                  </a:lnTo>
                  <a:lnTo>
                    <a:pt x="769" y="5"/>
                  </a:lnTo>
                  <a:lnTo>
                    <a:pt x="754" y="4"/>
                  </a:lnTo>
                  <a:lnTo>
                    <a:pt x="736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20" name="Freeform 45"/>
            <p:cNvSpPr>
              <a:spLocks/>
            </p:cNvSpPr>
            <p:nvPr/>
          </p:nvSpPr>
          <p:spPr bwMode="auto">
            <a:xfrm>
              <a:off x="2940" y="2144"/>
              <a:ext cx="524" cy="62"/>
            </a:xfrm>
            <a:custGeom>
              <a:avLst/>
              <a:gdLst>
                <a:gd name="T0" fmla="*/ 443 w 524"/>
                <a:gd name="T1" fmla="*/ 1 h 62"/>
                <a:gd name="T2" fmla="*/ 440 w 524"/>
                <a:gd name="T3" fmla="*/ 2 h 62"/>
                <a:gd name="T4" fmla="*/ 432 w 524"/>
                <a:gd name="T5" fmla="*/ 2 h 62"/>
                <a:gd name="T6" fmla="*/ 421 w 524"/>
                <a:gd name="T7" fmla="*/ 1 h 62"/>
                <a:gd name="T8" fmla="*/ 408 w 524"/>
                <a:gd name="T9" fmla="*/ 1 h 62"/>
                <a:gd name="T10" fmla="*/ 389 w 524"/>
                <a:gd name="T11" fmla="*/ 1 h 62"/>
                <a:gd name="T12" fmla="*/ 367 w 524"/>
                <a:gd name="T13" fmla="*/ 2 h 62"/>
                <a:gd name="T14" fmla="*/ 343 w 524"/>
                <a:gd name="T15" fmla="*/ 3 h 62"/>
                <a:gd name="T16" fmla="*/ 315 w 524"/>
                <a:gd name="T17" fmla="*/ 5 h 62"/>
                <a:gd name="T18" fmla="*/ 283 w 524"/>
                <a:gd name="T19" fmla="*/ 8 h 62"/>
                <a:gd name="T20" fmla="*/ 247 w 524"/>
                <a:gd name="T21" fmla="*/ 12 h 62"/>
                <a:gd name="T22" fmla="*/ 210 w 524"/>
                <a:gd name="T23" fmla="*/ 18 h 62"/>
                <a:gd name="T24" fmla="*/ 170 w 524"/>
                <a:gd name="T25" fmla="*/ 24 h 62"/>
                <a:gd name="T26" fmla="*/ 125 w 524"/>
                <a:gd name="T27" fmla="*/ 32 h 62"/>
                <a:gd name="T28" fmla="*/ 78 w 524"/>
                <a:gd name="T29" fmla="*/ 41 h 62"/>
                <a:gd name="T30" fmla="*/ 27 w 524"/>
                <a:gd name="T31" fmla="*/ 52 h 62"/>
                <a:gd name="T32" fmla="*/ 1 w 524"/>
                <a:gd name="T33" fmla="*/ 59 h 62"/>
                <a:gd name="T34" fmla="*/ 6 w 524"/>
                <a:gd name="T35" fmla="*/ 59 h 62"/>
                <a:gd name="T36" fmla="*/ 14 w 524"/>
                <a:gd name="T37" fmla="*/ 58 h 62"/>
                <a:gd name="T38" fmla="*/ 28 w 524"/>
                <a:gd name="T39" fmla="*/ 60 h 62"/>
                <a:gd name="T40" fmla="*/ 44 w 524"/>
                <a:gd name="T41" fmla="*/ 58 h 62"/>
                <a:gd name="T42" fmla="*/ 65 w 524"/>
                <a:gd name="T43" fmla="*/ 59 h 62"/>
                <a:gd name="T44" fmla="*/ 88 w 524"/>
                <a:gd name="T45" fmla="*/ 58 h 62"/>
                <a:gd name="T46" fmla="*/ 114 w 524"/>
                <a:gd name="T47" fmla="*/ 58 h 62"/>
                <a:gd name="T48" fmla="*/ 145 w 524"/>
                <a:gd name="T49" fmla="*/ 58 h 62"/>
                <a:gd name="T50" fmla="*/ 177 w 524"/>
                <a:gd name="T51" fmla="*/ 57 h 62"/>
                <a:gd name="T52" fmla="*/ 213 w 524"/>
                <a:gd name="T53" fmla="*/ 56 h 62"/>
                <a:gd name="T54" fmla="*/ 251 w 524"/>
                <a:gd name="T55" fmla="*/ 57 h 62"/>
                <a:gd name="T56" fmla="*/ 291 w 524"/>
                <a:gd name="T57" fmla="*/ 58 h 62"/>
                <a:gd name="T58" fmla="*/ 333 w 524"/>
                <a:gd name="T59" fmla="*/ 58 h 62"/>
                <a:gd name="T60" fmla="*/ 376 w 524"/>
                <a:gd name="T61" fmla="*/ 60 h 62"/>
                <a:gd name="T62" fmla="*/ 422 w 524"/>
                <a:gd name="T63" fmla="*/ 60 h 62"/>
                <a:gd name="T64" fmla="*/ 453 w 524"/>
                <a:gd name="T65" fmla="*/ 60 h 62"/>
                <a:gd name="T66" fmla="*/ 477 w 524"/>
                <a:gd name="T67" fmla="*/ 60 h 62"/>
                <a:gd name="T68" fmla="*/ 503 w 524"/>
                <a:gd name="T69" fmla="*/ 54 h 62"/>
                <a:gd name="T70" fmla="*/ 520 w 524"/>
                <a:gd name="T71" fmla="*/ 43 h 62"/>
                <a:gd name="T72" fmla="*/ 523 w 524"/>
                <a:gd name="T73" fmla="*/ 33 h 62"/>
                <a:gd name="T74" fmla="*/ 517 w 524"/>
                <a:gd name="T75" fmla="*/ 24 h 62"/>
                <a:gd name="T76" fmla="*/ 496 w 524"/>
                <a:gd name="T77" fmla="*/ 12 h 62"/>
                <a:gd name="T78" fmla="*/ 464 w 524"/>
                <a:gd name="T79" fmla="*/ 4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4"/>
                <a:gd name="T121" fmla="*/ 0 h 62"/>
                <a:gd name="T122" fmla="*/ 524 w 52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4" h="62">
                  <a:moveTo>
                    <a:pt x="444" y="1"/>
                  </a:moveTo>
                  <a:lnTo>
                    <a:pt x="443" y="1"/>
                  </a:lnTo>
                  <a:lnTo>
                    <a:pt x="442" y="1"/>
                  </a:lnTo>
                  <a:lnTo>
                    <a:pt x="440" y="2"/>
                  </a:lnTo>
                  <a:lnTo>
                    <a:pt x="436" y="2"/>
                  </a:lnTo>
                  <a:lnTo>
                    <a:pt x="432" y="2"/>
                  </a:lnTo>
                  <a:lnTo>
                    <a:pt x="427" y="1"/>
                  </a:lnTo>
                  <a:lnTo>
                    <a:pt x="421" y="1"/>
                  </a:lnTo>
                  <a:lnTo>
                    <a:pt x="414" y="0"/>
                  </a:lnTo>
                  <a:lnTo>
                    <a:pt x="408" y="1"/>
                  </a:lnTo>
                  <a:lnTo>
                    <a:pt x="399" y="0"/>
                  </a:lnTo>
                  <a:lnTo>
                    <a:pt x="389" y="1"/>
                  </a:lnTo>
                  <a:lnTo>
                    <a:pt x="379" y="3"/>
                  </a:lnTo>
                  <a:lnTo>
                    <a:pt x="367" y="2"/>
                  </a:lnTo>
                  <a:lnTo>
                    <a:pt x="356" y="2"/>
                  </a:lnTo>
                  <a:lnTo>
                    <a:pt x="343" y="3"/>
                  </a:lnTo>
                  <a:lnTo>
                    <a:pt x="328" y="5"/>
                  </a:lnTo>
                  <a:lnTo>
                    <a:pt x="315" y="5"/>
                  </a:lnTo>
                  <a:lnTo>
                    <a:pt x="299" y="7"/>
                  </a:lnTo>
                  <a:lnTo>
                    <a:pt x="283" y="8"/>
                  </a:lnTo>
                  <a:lnTo>
                    <a:pt x="265" y="11"/>
                  </a:lnTo>
                  <a:lnTo>
                    <a:pt x="247" y="12"/>
                  </a:lnTo>
                  <a:lnTo>
                    <a:pt x="230" y="15"/>
                  </a:lnTo>
                  <a:lnTo>
                    <a:pt x="210" y="18"/>
                  </a:lnTo>
                  <a:lnTo>
                    <a:pt x="190" y="21"/>
                  </a:lnTo>
                  <a:lnTo>
                    <a:pt x="170" y="24"/>
                  </a:lnTo>
                  <a:lnTo>
                    <a:pt x="147" y="27"/>
                  </a:lnTo>
                  <a:lnTo>
                    <a:pt x="125" y="32"/>
                  </a:lnTo>
                  <a:lnTo>
                    <a:pt x="101" y="37"/>
                  </a:lnTo>
                  <a:lnTo>
                    <a:pt x="78" y="41"/>
                  </a:lnTo>
                  <a:lnTo>
                    <a:pt x="53" y="46"/>
                  </a:lnTo>
                  <a:lnTo>
                    <a:pt x="27" y="52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8" y="60"/>
                  </a:lnTo>
                  <a:lnTo>
                    <a:pt x="36" y="58"/>
                  </a:lnTo>
                  <a:lnTo>
                    <a:pt x="44" y="58"/>
                  </a:lnTo>
                  <a:lnTo>
                    <a:pt x="53" y="58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8" y="58"/>
                  </a:lnTo>
                  <a:lnTo>
                    <a:pt x="102" y="57"/>
                  </a:lnTo>
                  <a:lnTo>
                    <a:pt x="114" y="58"/>
                  </a:lnTo>
                  <a:lnTo>
                    <a:pt x="130" y="57"/>
                  </a:lnTo>
                  <a:lnTo>
                    <a:pt x="145" y="58"/>
                  </a:lnTo>
                  <a:lnTo>
                    <a:pt x="160" y="58"/>
                  </a:lnTo>
                  <a:lnTo>
                    <a:pt x="177" y="57"/>
                  </a:lnTo>
                  <a:lnTo>
                    <a:pt x="194" y="56"/>
                  </a:lnTo>
                  <a:lnTo>
                    <a:pt x="213" y="56"/>
                  </a:lnTo>
                  <a:lnTo>
                    <a:pt x="232" y="57"/>
                  </a:lnTo>
                  <a:lnTo>
                    <a:pt x="251" y="57"/>
                  </a:lnTo>
                  <a:lnTo>
                    <a:pt x="271" y="56"/>
                  </a:lnTo>
                  <a:lnTo>
                    <a:pt x="291" y="58"/>
                  </a:lnTo>
                  <a:lnTo>
                    <a:pt x="312" y="56"/>
                  </a:lnTo>
                  <a:lnTo>
                    <a:pt x="333" y="58"/>
                  </a:lnTo>
                  <a:lnTo>
                    <a:pt x="354" y="58"/>
                  </a:lnTo>
                  <a:lnTo>
                    <a:pt x="376" y="60"/>
                  </a:lnTo>
                  <a:lnTo>
                    <a:pt x="398" y="59"/>
                  </a:lnTo>
                  <a:lnTo>
                    <a:pt x="422" y="60"/>
                  </a:lnTo>
                  <a:lnTo>
                    <a:pt x="445" y="61"/>
                  </a:lnTo>
                  <a:lnTo>
                    <a:pt x="453" y="60"/>
                  </a:lnTo>
                  <a:lnTo>
                    <a:pt x="464" y="61"/>
                  </a:lnTo>
                  <a:lnTo>
                    <a:pt x="477" y="60"/>
                  </a:lnTo>
                  <a:lnTo>
                    <a:pt x="491" y="57"/>
                  </a:lnTo>
                  <a:lnTo>
                    <a:pt x="503" y="54"/>
                  </a:lnTo>
                  <a:lnTo>
                    <a:pt x="514" y="48"/>
                  </a:lnTo>
                  <a:lnTo>
                    <a:pt x="520" y="43"/>
                  </a:lnTo>
                  <a:lnTo>
                    <a:pt x="521" y="36"/>
                  </a:lnTo>
                  <a:lnTo>
                    <a:pt x="523" y="33"/>
                  </a:lnTo>
                  <a:lnTo>
                    <a:pt x="522" y="29"/>
                  </a:lnTo>
                  <a:lnTo>
                    <a:pt x="517" y="24"/>
                  </a:lnTo>
                  <a:lnTo>
                    <a:pt x="507" y="17"/>
                  </a:lnTo>
                  <a:lnTo>
                    <a:pt x="496" y="12"/>
                  </a:lnTo>
                  <a:lnTo>
                    <a:pt x="481" y="7"/>
                  </a:lnTo>
                  <a:lnTo>
                    <a:pt x="464" y="4"/>
                  </a:lnTo>
                  <a:lnTo>
                    <a:pt x="444" y="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21" name="Freeform 46"/>
            <p:cNvSpPr>
              <a:spLocks/>
            </p:cNvSpPr>
            <p:nvPr/>
          </p:nvSpPr>
          <p:spPr bwMode="auto">
            <a:xfrm>
              <a:off x="2938" y="2146"/>
              <a:ext cx="531" cy="64"/>
            </a:xfrm>
            <a:custGeom>
              <a:avLst/>
              <a:gdLst>
                <a:gd name="T0" fmla="*/ 450 w 531"/>
                <a:gd name="T1" fmla="*/ 1 h 64"/>
                <a:gd name="T2" fmla="*/ 449 w 531"/>
                <a:gd name="T3" fmla="*/ 1 h 64"/>
                <a:gd name="T4" fmla="*/ 443 w 531"/>
                <a:gd name="T5" fmla="*/ 1 h 64"/>
                <a:gd name="T6" fmla="*/ 433 w 531"/>
                <a:gd name="T7" fmla="*/ 0 h 64"/>
                <a:gd name="T8" fmla="*/ 421 w 531"/>
                <a:gd name="T9" fmla="*/ 1 h 64"/>
                <a:gd name="T10" fmla="*/ 405 w 531"/>
                <a:gd name="T11" fmla="*/ 1 h 64"/>
                <a:gd name="T12" fmla="*/ 384 w 531"/>
                <a:gd name="T13" fmla="*/ 3 h 64"/>
                <a:gd name="T14" fmla="*/ 360 w 531"/>
                <a:gd name="T15" fmla="*/ 2 h 64"/>
                <a:gd name="T16" fmla="*/ 333 w 531"/>
                <a:gd name="T17" fmla="*/ 5 h 64"/>
                <a:gd name="T18" fmla="*/ 302 w 531"/>
                <a:gd name="T19" fmla="*/ 8 h 64"/>
                <a:gd name="T20" fmla="*/ 269 w 531"/>
                <a:gd name="T21" fmla="*/ 12 h 64"/>
                <a:gd name="T22" fmla="*/ 233 w 531"/>
                <a:gd name="T23" fmla="*/ 17 h 64"/>
                <a:gd name="T24" fmla="*/ 193 w 531"/>
                <a:gd name="T25" fmla="*/ 22 h 64"/>
                <a:gd name="T26" fmla="*/ 150 w 531"/>
                <a:gd name="T27" fmla="*/ 30 h 64"/>
                <a:gd name="T28" fmla="*/ 103 w 531"/>
                <a:gd name="T29" fmla="*/ 38 h 64"/>
                <a:gd name="T30" fmla="*/ 53 w 531"/>
                <a:gd name="T31" fmla="*/ 49 h 64"/>
                <a:gd name="T32" fmla="*/ 0 w 531"/>
                <a:gd name="T33" fmla="*/ 62 h 64"/>
                <a:gd name="T34" fmla="*/ 4 w 531"/>
                <a:gd name="T35" fmla="*/ 63 h 64"/>
                <a:gd name="T36" fmla="*/ 10 w 531"/>
                <a:gd name="T37" fmla="*/ 63 h 64"/>
                <a:gd name="T38" fmla="*/ 21 w 531"/>
                <a:gd name="T39" fmla="*/ 62 h 64"/>
                <a:gd name="T40" fmla="*/ 36 w 531"/>
                <a:gd name="T41" fmla="*/ 62 h 64"/>
                <a:gd name="T42" fmla="*/ 55 w 531"/>
                <a:gd name="T43" fmla="*/ 61 h 64"/>
                <a:gd name="T44" fmla="*/ 77 w 531"/>
                <a:gd name="T45" fmla="*/ 61 h 64"/>
                <a:gd name="T46" fmla="*/ 103 w 531"/>
                <a:gd name="T47" fmla="*/ 60 h 64"/>
                <a:gd name="T48" fmla="*/ 131 w 531"/>
                <a:gd name="T49" fmla="*/ 60 h 64"/>
                <a:gd name="T50" fmla="*/ 163 w 531"/>
                <a:gd name="T51" fmla="*/ 60 h 64"/>
                <a:gd name="T52" fmla="*/ 197 w 531"/>
                <a:gd name="T53" fmla="*/ 58 h 64"/>
                <a:gd name="T54" fmla="*/ 235 w 531"/>
                <a:gd name="T55" fmla="*/ 59 h 64"/>
                <a:gd name="T56" fmla="*/ 274 w 531"/>
                <a:gd name="T57" fmla="*/ 58 h 64"/>
                <a:gd name="T58" fmla="*/ 316 w 531"/>
                <a:gd name="T59" fmla="*/ 60 h 64"/>
                <a:gd name="T60" fmla="*/ 358 w 531"/>
                <a:gd name="T61" fmla="*/ 60 h 64"/>
                <a:gd name="T62" fmla="*/ 403 w 531"/>
                <a:gd name="T63" fmla="*/ 62 h 64"/>
                <a:gd name="T64" fmla="*/ 450 w 531"/>
                <a:gd name="T65" fmla="*/ 63 h 64"/>
                <a:gd name="T66" fmla="*/ 471 w 531"/>
                <a:gd name="T67" fmla="*/ 62 h 64"/>
                <a:gd name="T68" fmla="*/ 497 w 531"/>
                <a:gd name="T69" fmla="*/ 58 h 64"/>
                <a:gd name="T70" fmla="*/ 521 w 531"/>
                <a:gd name="T71" fmla="*/ 51 h 64"/>
                <a:gd name="T72" fmla="*/ 528 w 531"/>
                <a:gd name="T73" fmla="*/ 36 h 64"/>
                <a:gd name="T74" fmla="*/ 529 w 531"/>
                <a:gd name="T75" fmla="*/ 29 h 64"/>
                <a:gd name="T76" fmla="*/ 514 w 531"/>
                <a:gd name="T77" fmla="*/ 17 h 64"/>
                <a:gd name="T78" fmla="*/ 488 w 531"/>
                <a:gd name="T79" fmla="*/ 6 h 64"/>
                <a:gd name="T80" fmla="*/ 450 w 531"/>
                <a:gd name="T81" fmla="*/ 1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1"/>
                <a:gd name="T124" fmla="*/ 0 h 64"/>
                <a:gd name="T125" fmla="*/ 531 w 531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1" h="64">
                  <a:moveTo>
                    <a:pt x="450" y="1"/>
                  </a:moveTo>
                  <a:lnTo>
                    <a:pt x="450" y="1"/>
                  </a:lnTo>
                  <a:lnTo>
                    <a:pt x="449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1"/>
                  </a:lnTo>
                  <a:lnTo>
                    <a:pt x="439" y="2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1" y="1"/>
                  </a:lnTo>
                  <a:lnTo>
                    <a:pt x="414" y="2"/>
                  </a:lnTo>
                  <a:lnTo>
                    <a:pt x="405" y="1"/>
                  </a:lnTo>
                  <a:lnTo>
                    <a:pt x="395" y="1"/>
                  </a:lnTo>
                  <a:lnTo>
                    <a:pt x="384" y="3"/>
                  </a:lnTo>
                  <a:lnTo>
                    <a:pt x="373" y="2"/>
                  </a:lnTo>
                  <a:lnTo>
                    <a:pt x="360" y="2"/>
                  </a:lnTo>
                  <a:lnTo>
                    <a:pt x="347" y="5"/>
                  </a:lnTo>
                  <a:lnTo>
                    <a:pt x="333" y="5"/>
                  </a:lnTo>
                  <a:lnTo>
                    <a:pt x="319" y="7"/>
                  </a:lnTo>
                  <a:lnTo>
                    <a:pt x="302" y="8"/>
                  </a:lnTo>
                  <a:lnTo>
                    <a:pt x="287" y="9"/>
                  </a:lnTo>
                  <a:lnTo>
                    <a:pt x="269" y="12"/>
                  </a:lnTo>
                  <a:lnTo>
                    <a:pt x="251" y="13"/>
                  </a:lnTo>
                  <a:lnTo>
                    <a:pt x="233" y="17"/>
                  </a:lnTo>
                  <a:lnTo>
                    <a:pt x="213" y="20"/>
                  </a:lnTo>
                  <a:lnTo>
                    <a:pt x="193" y="22"/>
                  </a:lnTo>
                  <a:lnTo>
                    <a:pt x="171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103" y="38"/>
                  </a:lnTo>
                  <a:lnTo>
                    <a:pt x="79" y="45"/>
                  </a:lnTo>
                  <a:lnTo>
                    <a:pt x="53" y="49"/>
                  </a:lnTo>
                  <a:lnTo>
                    <a:pt x="27" y="56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55" y="61"/>
                  </a:lnTo>
                  <a:lnTo>
                    <a:pt x="66" y="62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3" y="60"/>
                  </a:lnTo>
                  <a:lnTo>
                    <a:pt x="116" y="60"/>
                  </a:lnTo>
                  <a:lnTo>
                    <a:pt x="131" y="60"/>
                  </a:lnTo>
                  <a:lnTo>
                    <a:pt x="147" y="60"/>
                  </a:lnTo>
                  <a:lnTo>
                    <a:pt x="163" y="60"/>
                  </a:lnTo>
                  <a:lnTo>
                    <a:pt x="179" y="59"/>
                  </a:lnTo>
                  <a:lnTo>
                    <a:pt x="197" y="58"/>
                  </a:lnTo>
                  <a:lnTo>
                    <a:pt x="215" y="59"/>
                  </a:lnTo>
                  <a:lnTo>
                    <a:pt x="235" y="59"/>
                  </a:lnTo>
                  <a:lnTo>
                    <a:pt x="254" y="59"/>
                  </a:lnTo>
                  <a:lnTo>
                    <a:pt x="274" y="58"/>
                  </a:lnTo>
                  <a:lnTo>
                    <a:pt x="294" y="60"/>
                  </a:lnTo>
                  <a:lnTo>
                    <a:pt x="316" y="60"/>
                  </a:lnTo>
                  <a:lnTo>
                    <a:pt x="336" y="60"/>
                  </a:lnTo>
                  <a:lnTo>
                    <a:pt x="358" y="60"/>
                  </a:lnTo>
                  <a:lnTo>
                    <a:pt x="382" y="60"/>
                  </a:lnTo>
                  <a:lnTo>
                    <a:pt x="403" y="62"/>
                  </a:lnTo>
                  <a:lnTo>
                    <a:pt x="427" y="61"/>
                  </a:lnTo>
                  <a:lnTo>
                    <a:pt x="450" y="63"/>
                  </a:lnTo>
                  <a:lnTo>
                    <a:pt x="459" y="62"/>
                  </a:lnTo>
                  <a:lnTo>
                    <a:pt x="471" y="62"/>
                  </a:lnTo>
                  <a:lnTo>
                    <a:pt x="484" y="61"/>
                  </a:lnTo>
                  <a:lnTo>
                    <a:pt x="497" y="58"/>
                  </a:lnTo>
                  <a:lnTo>
                    <a:pt x="511" y="55"/>
                  </a:lnTo>
                  <a:lnTo>
                    <a:pt x="521" y="51"/>
                  </a:lnTo>
                  <a:lnTo>
                    <a:pt x="527" y="45"/>
                  </a:lnTo>
                  <a:lnTo>
                    <a:pt x="528" y="36"/>
                  </a:lnTo>
                  <a:lnTo>
                    <a:pt x="530" y="33"/>
                  </a:lnTo>
                  <a:lnTo>
                    <a:pt x="529" y="29"/>
                  </a:lnTo>
                  <a:lnTo>
                    <a:pt x="525" y="24"/>
                  </a:lnTo>
                  <a:lnTo>
                    <a:pt x="514" y="17"/>
                  </a:lnTo>
                  <a:lnTo>
                    <a:pt x="503" y="12"/>
                  </a:lnTo>
                  <a:lnTo>
                    <a:pt x="488" y="6"/>
                  </a:lnTo>
                  <a:lnTo>
                    <a:pt x="470" y="3"/>
                  </a:lnTo>
                  <a:lnTo>
                    <a:pt x="45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22" name="Freeform 47"/>
            <p:cNvSpPr>
              <a:spLocks/>
            </p:cNvSpPr>
            <p:nvPr/>
          </p:nvSpPr>
          <p:spPr bwMode="auto">
            <a:xfrm>
              <a:off x="1621" y="1980"/>
              <a:ext cx="317" cy="34"/>
            </a:xfrm>
            <a:custGeom>
              <a:avLst/>
              <a:gdLst>
                <a:gd name="T0" fmla="*/ 268 w 317"/>
                <a:gd name="T1" fmla="*/ 4 h 34"/>
                <a:gd name="T2" fmla="*/ 265 w 317"/>
                <a:gd name="T3" fmla="*/ 5 h 34"/>
                <a:gd name="T4" fmla="*/ 262 w 317"/>
                <a:gd name="T5" fmla="*/ 2 h 34"/>
                <a:gd name="T6" fmla="*/ 257 w 317"/>
                <a:gd name="T7" fmla="*/ 0 h 34"/>
                <a:gd name="T8" fmla="*/ 249 w 317"/>
                <a:gd name="T9" fmla="*/ 1 h 34"/>
                <a:gd name="T10" fmla="*/ 240 w 317"/>
                <a:gd name="T11" fmla="*/ 1 h 34"/>
                <a:gd name="T12" fmla="*/ 228 w 317"/>
                <a:gd name="T13" fmla="*/ 1 h 34"/>
                <a:gd name="T14" fmla="*/ 213 w 317"/>
                <a:gd name="T15" fmla="*/ 1 h 34"/>
                <a:gd name="T16" fmla="*/ 197 w 317"/>
                <a:gd name="T17" fmla="*/ 0 h 34"/>
                <a:gd name="T18" fmla="*/ 179 w 317"/>
                <a:gd name="T19" fmla="*/ 2 h 34"/>
                <a:gd name="T20" fmla="*/ 157 w 317"/>
                <a:gd name="T21" fmla="*/ 2 h 34"/>
                <a:gd name="T22" fmla="*/ 136 w 317"/>
                <a:gd name="T23" fmla="*/ 4 h 34"/>
                <a:gd name="T24" fmla="*/ 112 w 317"/>
                <a:gd name="T25" fmla="*/ 6 h 34"/>
                <a:gd name="T26" fmla="*/ 86 w 317"/>
                <a:gd name="T27" fmla="*/ 7 h 34"/>
                <a:gd name="T28" fmla="*/ 59 w 317"/>
                <a:gd name="T29" fmla="*/ 11 h 34"/>
                <a:gd name="T30" fmla="*/ 30 w 317"/>
                <a:gd name="T31" fmla="*/ 16 h 34"/>
                <a:gd name="T32" fmla="*/ 0 w 317"/>
                <a:gd name="T33" fmla="*/ 21 h 34"/>
                <a:gd name="T34" fmla="*/ 1 w 317"/>
                <a:gd name="T35" fmla="*/ 22 h 34"/>
                <a:gd name="T36" fmla="*/ 4 w 317"/>
                <a:gd name="T37" fmla="*/ 22 h 34"/>
                <a:gd name="T38" fmla="*/ 11 w 317"/>
                <a:gd name="T39" fmla="*/ 25 h 34"/>
                <a:gd name="T40" fmla="*/ 20 w 317"/>
                <a:gd name="T41" fmla="*/ 25 h 34"/>
                <a:gd name="T42" fmla="*/ 31 w 317"/>
                <a:gd name="T43" fmla="*/ 25 h 34"/>
                <a:gd name="T44" fmla="*/ 43 w 317"/>
                <a:gd name="T45" fmla="*/ 27 h 34"/>
                <a:gd name="T46" fmla="*/ 59 w 317"/>
                <a:gd name="T47" fmla="*/ 28 h 34"/>
                <a:gd name="T48" fmla="*/ 76 w 317"/>
                <a:gd name="T49" fmla="*/ 29 h 34"/>
                <a:gd name="T50" fmla="*/ 95 w 317"/>
                <a:gd name="T51" fmla="*/ 30 h 34"/>
                <a:gd name="T52" fmla="*/ 116 w 317"/>
                <a:gd name="T53" fmla="*/ 31 h 34"/>
                <a:gd name="T54" fmla="*/ 137 w 317"/>
                <a:gd name="T55" fmla="*/ 32 h 34"/>
                <a:gd name="T56" fmla="*/ 161 w 317"/>
                <a:gd name="T57" fmla="*/ 32 h 34"/>
                <a:gd name="T58" fmla="*/ 185 w 317"/>
                <a:gd name="T59" fmla="*/ 33 h 34"/>
                <a:gd name="T60" fmla="*/ 212 w 317"/>
                <a:gd name="T61" fmla="*/ 33 h 34"/>
                <a:gd name="T62" fmla="*/ 239 w 317"/>
                <a:gd name="T63" fmla="*/ 32 h 34"/>
                <a:gd name="T64" fmla="*/ 268 w 317"/>
                <a:gd name="T65" fmla="*/ 31 h 34"/>
                <a:gd name="T66" fmla="*/ 273 w 317"/>
                <a:gd name="T67" fmla="*/ 31 h 34"/>
                <a:gd name="T68" fmla="*/ 280 w 317"/>
                <a:gd name="T69" fmla="*/ 31 h 34"/>
                <a:gd name="T70" fmla="*/ 287 w 317"/>
                <a:gd name="T71" fmla="*/ 31 h 34"/>
                <a:gd name="T72" fmla="*/ 296 w 317"/>
                <a:gd name="T73" fmla="*/ 29 h 34"/>
                <a:gd name="T74" fmla="*/ 303 w 317"/>
                <a:gd name="T75" fmla="*/ 27 h 34"/>
                <a:gd name="T76" fmla="*/ 310 w 317"/>
                <a:gd name="T77" fmla="*/ 24 h 34"/>
                <a:gd name="T78" fmla="*/ 313 w 317"/>
                <a:gd name="T79" fmla="*/ 22 h 34"/>
                <a:gd name="T80" fmla="*/ 314 w 317"/>
                <a:gd name="T81" fmla="*/ 17 h 34"/>
                <a:gd name="T82" fmla="*/ 316 w 317"/>
                <a:gd name="T83" fmla="*/ 15 h 34"/>
                <a:gd name="T84" fmla="*/ 314 w 317"/>
                <a:gd name="T85" fmla="*/ 12 h 34"/>
                <a:gd name="T86" fmla="*/ 311 w 317"/>
                <a:gd name="T87" fmla="*/ 11 h 34"/>
                <a:gd name="T88" fmla="*/ 306 w 317"/>
                <a:gd name="T89" fmla="*/ 9 h 34"/>
                <a:gd name="T90" fmla="*/ 298 w 317"/>
                <a:gd name="T91" fmla="*/ 7 h 34"/>
                <a:gd name="T92" fmla="*/ 290 w 317"/>
                <a:gd name="T93" fmla="*/ 6 h 34"/>
                <a:gd name="T94" fmla="*/ 279 w 317"/>
                <a:gd name="T95" fmla="*/ 5 h 34"/>
                <a:gd name="T96" fmla="*/ 268 w 317"/>
                <a:gd name="T97" fmla="*/ 4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4"/>
                <a:gd name="T149" fmla="*/ 317 w 317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4">
                  <a:moveTo>
                    <a:pt x="268" y="4"/>
                  </a:moveTo>
                  <a:lnTo>
                    <a:pt x="265" y="5"/>
                  </a:lnTo>
                  <a:lnTo>
                    <a:pt x="262" y="2"/>
                  </a:lnTo>
                  <a:lnTo>
                    <a:pt x="257" y="0"/>
                  </a:lnTo>
                  <a:lnTo>
                    <a:pt x="249" y="1"/>
                  </a:lnTo>
                  <a:lnTo>
                    <a:pt x="240" y="1"/>
                  </a:lnTo>
                  <a:lnTo>
                    <a:pt x="228" y="1"/>
                  </a:lnTo>
                  <a:lnTo>
                    <a:pt x="213" y="1"/>
                  </a:lnTo>
                  <a:lnTo>
                    <a:pt x="197" y="0"/>
                  </a:lnTo>
                  <a:lnTo>
                    <a:pt x="179" y="2"/>
                  </a:lnTo>
                  <a:lnTo>
                    <a:pt x="157" y="2"/>
                  </a:lnTo>
                  <a:lnTo>
                    <a:pt x="136" y="4"/>
                  </a:lnTo>
                  <a:lnTo>
                    <a:pt x="112" y="6"/>
                  </a:lnTo>
                  <a:lnTo>
                    <a:pt x="86" y="7"/>
                  </a:lnTo>
                  <a:lnTo>
                    <a:pt x="59" y="11"/>
                  </a:lnTo>
                  <a:lnTo>
                    <a:pt x="30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11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3" y="27"/>
                  </a:lnTo>
                  <a:lnTo>
                    <a:pt x="59" y="28"/>
                  </a:lnTo>
                  <a:lnTo>
                    <a:pt x="76" y="29"/>
                  </a:lnTo>
                  <a:lnTo>
                    <a:pt x="95" y="30"/>
                  </a:lnTo>
                  <a:lnTo>
                    <a:pt x="116" y="31"/>
                  </a:lnTo>
                  <a:lnTo>
                    <a:pt x="137" y="32"/>
                  </a:lnTo>
                  <a:lnTo>
                    <a:pt x="161" y="32"/>
                  </a:lnTo>
                  <a:lnTo>
                    <a:pt x="185" y="33"/>
                  </a:lnTo>
                  <a:lnTo>
                    <a:pt x="212" y="33"/>
                  </a:lnTo>
                  <a:lnTo>
                    <a:pt x="239" y="32"/>
                  </a:lnTo>
                  <a:lnTo>
                    <a:pt x="268" y="31"/>
                  </a:lnTo>
                  <a:lnTo>
                    <a:pt x="273" y="31"/>
                  </a:lnTo>
                  <a:lnTo>
                    <a:pt x="280" y="31"/>
                  </a:lnTo>
                  <a:lnTo>
                    <a:pt x="287" y="31"/>
                  </a:lnTo>
                  <a:lnTo>
                    <a:pt x="296" y="29"/>
                  </a:lnTo>
                  <a:lnTo>
                    <a:pt x="303" y="27"/>
                  </a:lnTo>
                  <a:lnTo>
                    <a:pt x="310" y="24"/>
                  </a:lnTo>
                  <a:lnTo>
                    <a:pt x="313" y="22"/>
                  </a:lnTo>
                  <a:lnTo>
                    <a:pt x="314" y="17"/>
                  </a:lnTo>
                  <a:lnTo>
                    <a:pt x="316" y="15"/>
                  </a:lnTo>
                  <a:lnTo>
                    <a:pt x="314" y="12"/>
                  </a:lnTo>
                  <a:lnTo>
                    <a:pt x="311" y="11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0" y="6"/>
                  </a:lnTo>
                  <a:lnTo>
                    <a:pt x="279" y="5"/>
                  </a:lnTo>
                  <a:lnTo>
                    <a:pt x="268" y="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23" name="Freeform 48"/>
            <p:cNvSpPr>
              <a:spLocks/>
            </p:cNvSpPr>
            <p:nvPr/>
          </p:nvSpPr>
          <p:spPr bwMode="auto">
            <a:xfrm>
              <a:off x="1618" y="1983"/>
              <a:ext cx="326" cy="35"/>
            </a:xfrm>
            <a:custGeom>
              <a:avLst/>
              <a:gdLst>
                <a:gd name="T0" fmla="*/ 275 w 326"/>
                <a:gd name="T1" fmla="*/ 3 h 35"/>
                <a:gd name="T2" fmla="*/ 275 w 326"/>
                <a:gd name="T3" fmla="*/ 3 h 35"/>
                <a:gd name="T4" fmla="*/ 273 w 326"/>
                <a:gd name="T5" fmla="*/ 3 h 35"/>
                <a:gd name="T6" fmla="*/ 269 w 326"/>
                <a:gd name="T7" fmla="*/ 2 h 35"/>
                <a:gd name="T8" fmla="*/ 264 w 326"/>
                <a:gd name="T9" fmla="*/ 0 h 35"/>
                <a:gd name="T10" fmla="*/ 256 w 326"/>
                <a:gd name="T11" fmla="*/ 1 h 35"/>
                <a:gd name="T12" fmla="*/ 246 w 326"/>
                <a:gd name="T13" fmla="*/ 0 h 35"/>
                <a:gd name="T14" fmla="*/ 233 w 326"/>
                <a:gd name="T15" fmla="*/ 1 h 35"/>
                <a:gd name="T16" fmla="*/ 219 w 326"/>
                <a:gd name="T17" fmla="*/ 0 h 35"/>
                <a:gd name="T18" fmla="*/ 202 w 326"/>
                <a:gd name="T19" fmla="*/ 1 h 35"/>
                <a:gd name="T20" fmla="*/ 184 w 326"/>
                <a:gd name="T21" fmla="*/ 2 h 35"/>
                <a:gd name="T22" fmla="*/ 163 w 326"/>
                <a:gd name="T23" fmla="*/ 2 h 35"/>
                <a:gd name="T24" fmla="*/ 140 w 326"/>
                <a:gd name="T25" fmla="*/ 4 h 35"/>
                <a:gd name="T26" fmla="*/ 116 w 326"/>
                <a:gd name="T27" fmla="*/ 7 h 35"/>
                <a:gd name="T28" fmla="*/ 90 w 326"/>
                <a:gd name="T29" fmla="*/ 9 h 35"/>
                <a:gd name="T30" fmla="*/ 61 w 326"/>
                <a:gd name="T31" fmla="*/ 14 h 35"/>
                <a:gd name="T32" fmla="*/ 32 w 326"/>
                <a:gd name="T33" fmla="*/ 18 h 35"/>
                <a:gd name="T34" fmla="*/ 0 w 326"/>
                <a:gd name="T35" fmla="*/ 24 h 35"/>
                <a:gd name="T36" fmla="*/ 1 w 326"/>
                <a:gd name="T37" fmla="*/ 25 h 35"/>
                <a:gd name="T38" fmla="*/ 4 w 326"/>
                <a:gd name="T39" fmla="*/ 24 h 35"/>
                <a:gd name="T40" fmla="*/ 12 w 326"/>
                <a:gd name="T41" fmla="*/ 27 h 35"/>
                <a:gd name="T42" fmla="*/ 21 w 326"/>
                <a:gd name="T43" fmla="*/ 27 h 35"/>
                <a:gd name="T44" fmla="*/ 33 w 326"/>
                <a:gd name="T45" fmla="*/ 28 h 35"/>
                <a:gd name="T46" fmla="*/ 45 w 326"/>
                <a:gd name="T47" fmla="*/ 29 h 35"/>
                <a:gd name="T48" fmla="*/ 61 w 326"/>
                <a:gd name="T49" fmla="*/ 30 h 35"/>
                <a:gd name="T50" fmla="*/ 79 w 326"/>
                <a:gd name="T51" fmla="*/ 31 h 35"/>
                <a:gd name="T52" fmla="*/ 98 w 326"/>
                <a:gd name="T53" fmla="*/ 33 h 35"/>
                <a:gd name="T54" fmla="*/ 120 w 326"/>
                <a:gd name="T55" fmla="*/ 31 h 35"/>
                <a:gd name="T56" fmla="*/ 141 w 326"/>
                <a:gd name="T57" fmla="*/ 34 h 35"/>
                <a:gd name="T58" fmla="*/ 165 w 326"/>
                <a:gd name="T59" fmla="*/ 33 h 35"/>
                <a:gd name="T60" fmla="*/ 191 w 326"/>
                <a:gd name="T61" fmla="*/ 34 h 35"/>
                <a:gd name="T62" fmla="*/ 218 w 326"/>
                <a:gd name="T63" fmla="*/ 34 h 35"/>
                <a:gd name="T64" fmla="*/ 246 w 326"/>
                <a:gd name="T65" fmla="*/ 32 h 35"/>
                <a:gd name="T66" fmla="*/ 274 w 326"/>
                <a:gd name="T67" fmla="*/ 31 h 35"/>
                <a:gd name="T68" fmla="*/ 279 w 326"/>
                <a:gd name="T69" fmla="*/ 32 h 35"/>
                <a:gd name="T70" fmla="*/ 285 w 326"/>
                <a:gd name="T71" fmla="*/ 31 h 35"/>
                <a:gd name="T72" fmla="*/ 296 w 326"/>
                <a:gd name="T73" fmla="*/ 31 h 35"/>
                <a:gd name="T74" fmla="*/ 304 w 326"/>
                <a:gd name="T75" fmla="*/ 29 h 35"/>
                <a:gd name="T76" fmla="*/ 312 w 326"/>
                <a:gd name="T77" fmla="*/ 27 h 35"/>
                <a:gd name="T78" fmla="*/ 318 w 326"/>
                <a:gd name="T79" fmla="*/ 24 h 35"/>
                <a:gd name="T80" fmla="*/ 322 w 326"/>
                <a:gd name="T81" fmla="*/ 21 h 35"/>
                <a:gd name="T82" fmla="*/ 323 w 326"/>
                <a:gd name="T83" fmla="*/ 16 h 35"/>
                <a:gd name="T84" fmla="*/ 325 w 326"/>
                <a:gd name="T85" fmla="*/ 15 h 35"/>
                <a:gd name="T86" fmla="*/ 323 w 326"/>
                <a:gd name="T87" fmla="*/ 11 h 35"/>
                <a:gd name="T88" fmla="*/ 320 w 326"/>
                <a:gd name="T89" fmla="*/ 10 h 35"/>
                <a:gd name="T90" fmla="*/ 314 w 326"/>
                <a:gd name="T91" fmla="*/ 8 h 35"/>
                <a:gd name="T92" fmla="*/ 307 w 326"/>
                <a:gd name="T93" fmla="*/ 7 h 35"/>
                <a:gd name="T94" fmla="*/ 297 w 326"/>
                <a:gd name="T95" fmla="*/ 5 h 35"/>
                <a:gd name="T96" fmla="*/ 287 w 326"/>
                <a:gd name="T97" fmla="*/ 4 h 35"/>
                <a:gd name="T98" fmla="*/ 275 w 326"/>
                <a:gd name="T99" fmla="*/ 3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35"/>
                <a:gd name="T152" fmla="*/ 326 w 326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35">
                  <a:moveTo>
                    <a:pt x="275" y="3"/>
                  </a:moveTo>
                  <a:lnTo>
                    <a:pt x="275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4" y="0"/>
                  </a:lnTo>
                  <a:lnTo>
                    <a:pt x="256" y="1"/>
                  </a:lnTo>
                  <a:lnTo>
                    <a:pt x="246" y="0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02" y="1"/>
                  </a:lnTo>
                  <a:lnTo>
                    <a:pt x="184" y="2"/>
                  </a:lnTo>
                  <a:lnTo>
                    <a:pt x="163" y="2"/>
                  </a:lnTo>
                  <a:lnTo>
                    <a:pt x="140" y="4"/>
                  </a:lnTo>
                  <a:lnTo>
                    <a:pt x="116" y="7"/>
                  </a:lnTo>
                  <a:lnTo>
                    <a:pt x="90" y="9"/>
                  </a:lnTo>
                  <a:lnTo>
                    <a:pt x="61" y="14"/>
                  </a:lnTo>
                  <a:lnTo>
                    <a:pt x="32" y="18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33" y="28"/>
                  </a:lnTo>
                  <a:lnTo>
                    <a:pt x="45" y="29"/>
                  </a:lnTo>
                  <a:lnTo>
                    <a:pt x="61" y="30"/>
                  </a:lnTo>
                  <a:lnTo>
                    <a:pt x="79" y="31"/>
                  </a:lnTo>
                  <a:lnTo>
                    <a:pt x="98" y="33"/>
                  </a:lnTo>
                  <a:lnTo>
                    <a:pt x="120" y="31"/>
                  </a:lnTo>
                  <a:lnTo>
                    <a:pt x="141" y="34"/>
                  </a:lnTo>
                  <a:lnTo>
                    <a:pt x="165" y="33"/>
                  </a:lnTo>
                  <a:lnTo>
                    <a:pt x="191" y="34"/>
                  </a:lnTo>
                  <a:lnTo>
                    <a:pt x="218" y="34"/>
                  </a:lnTo>
                  <a:lnTo>
                    <a:pt x="246" y="32"/>
                  </a:lnTo>
                  <a:lnTo>
                    <a:pt x="274" y="31"/>
                  </a:lnTo>
                  <a:lnTo>
                    <a:pt x="279" y="32"/>
                  </a:lnTo>
                  <a:lnTo>
                    <a:pt x="285" y="31"/>
                  </a:lnTo>
                  <a:lnTo>
                    <a:pt x="296" y="31"/>
                  </a:lnTo>
                  <a:lnTo>
                    <a:pt x="304" y="29"/>
                  </a:lnTo>
                  <a:lnTo>
                    <a:pt x="312" y="27"/>
                  </a:lnTo>
                  <a:lnTo>
                    <a:pt x="318" y="24"/>
                  </a:lnTo>
                  <a:lnTo>
                    <a:pt x="322" y="21"/>
                  </a:lnTo>
                  <a:lnTo>
                    <a:pt x="323" y="16"/>
                  </a:lnTo>
                  <a:lnTo>
                    <a:pt x="325" y="15"/>
                  </a:lnTo>
                  <a:lnTo>
                    <a:pt x="323" y="11"/>
                  </a:lnTo>
                  <a:lnTo>
                    <a:pt x="320" y="10"/>
                  </a:lnTo>
                  <a:lnTo>
                    <a:pt x="314" y="8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7" y="4"/>
                  </a:lnTo>
                  <a:lnTo>
                    <a:pt x="27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24" name="Freeform 49"/>
            <p:cNvSpPr>
              <a:spLocks/>
            </p:cNvSpPr>
            <p:nvPr/>
          </p:nvSpPr>
          <p:spPr bwMode="auto">
            <a:xfrm>
              <a:off x="3176" y="1760"/>
              <a:ext cx="93" cy="152"/>
            </a:xfrm>
            <a:custGeom>
              <a:avLst/>
              <a:gdLst>
                <a:gd name="T0" fmla="*/ 92 w 93"/>
                <a:gd name="T1" fmla="*/ 151 h 152"/>
                <a:gd name="T2" fmla="*/ 71 w 93"/>
                <a:gd name="T3" fmla="*/ 148 h 152"/>
                <a:gd name="T4" fmla="*/ 0 w 93"/>
                <a:gd name="T5" fmla="*/ 0 h 152"/>
                <a:gd name="T6" fmla="*/ 22 w 93"/>
                <a:gd name="T7" fmla="*/ 3 h 152"/>
                <a:gd name="T8" fmla="*/ 92 w 93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2"/>
                <a:gd name="T17" fmla="*/ 93 w 9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2">
                  <a:moveTo>
                    <a:pt x="92" y="151"/>
                  </a:moveTo>
                  <a:lnTo>
                    <a:pt x="71" y="148"/>
                  </a:lnTo>
                  <a:lnTo>
                    <a:pt x="0" y="0"/>
                  </a:lnTo>
                  <a:lnTo>
                    <a:pt x="22" y="3"/>
                  </a:lnTo>
                  <a:lnTo>
                    <a:pt x="92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25" name="Freeform 50"/>
            <p:cNvSpPr>
              <a:spLocks/>
            </p:cNvSpPr>
            <p:nvPr/>
          </p:nvSpPr>
          <p:spPr bwMode="auto">
            <a:xfrm>
              <a:off x="3176" y="1760"/>
              <a:ext cx="95" cy="159"/>
            </a:xfrm>
            <a:custGeom>
              <a:avLst/>
              <a:gdLst>
                <a:gd name="T0" fmla="*/ 94 w 95"/>
                <a:gd name="T1" fmla="*/ 158 h 159"/>
                <a:gd name="T2" fmla="*/ 73 w 95"/>
                <a:gd name="T3" fmla="*/ 155 h 159"/>
                <a:gd name="T4" fmla="*/ 0 w 95"/>
                <a:gd name="T5" fmla="*/ 0 h 159"/>
                <a:gd name="T6" fmla="*/ 23 w 95"/>
                <a:gd name="T7" fmla="*/ 3 h 159"/>
                <a:gd name="T8" fmla="*/ 94 w 95"/>
                <a:gd name="T9" fmla="*/ 15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4" y="158"/>
                  </a:moveTo>
                  <a:lnTo>
                    <a:pt x="73" y="155"/>
                  </a:lnTo>
                  <a:lnTo>
                    <a:pt x="0" y="0"/>
                  </a:lnTo>
                  <a:lnTo>
                    <a:pt x="23" y="3"/>
                  </a:lnTo>
                  <a:lnTo>
                    <a:pt x="94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26" name="Freeform 51"/>
            <p:cNvSpPr>
              <a:spLocks/>
            </p:cNvSpPr>
            <p:nvPr/>
          </p:nvSpPr>
          <p:spPr bwMode="auto">
            <a:xfrm>
              <a:off x="3179" y="1759"/>
              <a:ext cx="86" cy="152"/>
            </a:xfrm>
            <a:custGeom>
              <a:avLst/>
              <a:gdLst>
                <a:gd name="T0" fmla="*/ 85 w 86"/>
                <a:gd name="T1" fmla="*/ 151 h 152"/>
                <a:gd name="T2" fmla="*/ 71 w 86"/>
                <a:gd name="T3" fmla="*/ 149 h 152"/>
                <a:gd name="T4" fmla="*/ 0 w 86"/>
                <a:gd name="T5" fmla="*/ 0 h 152"/>
                <a:gd name="T6" fmla="*/ 15 w 86"/>
                <a:gd name="T7" fmla="*/ 3 h 152"/>
                <a:gd name="T8" fmla="*/ 85 w 86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2"/>
                <a:gd name="T17" fmla="*/ 86 w 86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2">
                  <a:moveTo>
                    <a:pt x="85" y="151"/>
                  </a:moveTo>
                  <a:lnTo>
                    <a:pt x="71" y="149"/>
                  </a:lnTo>
                  <a:lnTo>
                    <a:pt x="0" y="0"/>
                  </a:lnTo>
                  <a:lnTo>
                    <a:pt x="15" y="3"/>
                  </a:lnTo>
                  <a:lnTo>
                    <a:pt x="85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27" name="Freeform 52"/>
            <p:cNvSpPr>
              <a:spLocks/>
            </p:cNvSpPr>
            <p:nvPr/>
          </p:nvSpPr>
          <p:spPr bwMode="auto">
            <a:xfrm>
              <a:off x="3179" y="1759"/>
              <a:ext cx="87" cy="160"/>
            </a:xfrm>
            <a:custGeom>
              <a:avLst/>
              <a:gdLst>
                <a:gd name="T0" fmla="*/ 86 w 87"/>
                <a:gd name="T1" fmla="*/ 159 h 160"/>
                <a:gd name="T2" fmla="*/ 73 w 87"/>
                <a:gd name="T3" fmla="*/ 156 h 160"/>
                <a:gd name="T4" fmla="*/ 0 w 87"/>
                <a:gd name="T5" fmla="*/ 0 h 160"/>
                <a:gd name="T6" fmla="*/ 16 w 87"/>
                <a:gd name="T7" fmla="*/ 3 h 160"/>
                <a:gd name="T8" fmla="*/ 86 w 87"/>
                <a:gd name="T9" fmla="*/ 15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60"/>
                <a:gd name="T17" fmla="*/ 87 w 8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60">
                  <a:moveTo>
                    <a:pt x="86" y="159"/>
                  </a:moveTo>
                  <a:lnTo>
                    <a:pt x="73" y="15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86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28" name="Freeform 53"/>
            <p:cNvSpPr>
              <a:spLocks/>
            </p:cNvSpPr>
            <p:nvPr/>
          </p:nvSpPr>
          <p:spPr bwMode="auto">
            <a:xfrm>
              <a:off x="2691" y="2184"/>
              <a:ext cx="850" cy="55"/>
            </a:xfrm>
            <a:custGeom>
              <a:avLst/>
              <a:gdLst>
                <a:gd name="T0" fmla="*/ 849 w 850"/>
                <a:gd name="T1" fmla="*/ 13 h 55"/>
                <a:gd name="T2" fmla="*/ 849 w 850"/>
                <a:gd name="T3" fmla="*/ 13 h 55"/>
                <a:gd name="T4" fmla="*/ 844 w 850"/>
                <a:gd name="T5" fmla="*/ 13 h 55"/>
                <a:gd name="T6" fmla="*/ 836 w 850"/>
                <a:gd name="T7" fmla="*/ 12 h 55"/>
                <a:gd name="T8" fmla="*/ 823 w 850"/>
                <a:gd name="T9" fmla="*/ 11 h 55"/>
                <a:gd name="T10" fmla="*/ 809 w 850"/>
                <a:gd name="T11" fmla="*/ 7 h 55"/>
                <a:gd name="T12" fmla="*/ 795 w 850"/>
                <a:gd name="T13" fmla="*/ 4 h 55"/>
                <a:gd name="T14" fmla="*/ 784 w 850"/>
                <a:gd name="T15" fmla="*/ 1 h 55"/>
                <a:gd name="T16" fmla="*/ 776 w 850"/>
                <a:gd name="T17" fmla="*/ 1 h 55"/>
                <a:gd name="T18" fmla="*/ 773 w 850"/>
                <a:gd name="T19" fmla="*/ 0 h 55"/>
                <a:gd name="T20" fmla="*/ 771 w 850"/>
                <a:gd name="T21" fmla="*/ 0 h 55"/>
                <a:gd name="T22" fmla="*/ 769 w 850"/>
                <a:gd name="T23" fmla="*/ 1 h 55"/>
                <a:gd name="T24" fmla="*/ 761 w 850"/>
                <a:gd name="T25" fmla="*/ 0 h 55"/>
                <a:gd name="T26" fmla="*/ 752 w 850"/>
                <a:gd name="T27" fmla="*/ 1 h 55"/>
                <a:gd name="T28" fmla="*/ 740 w 850"/>
                <a:gd name="T29" fmla="*/ 1 h 55"/>
                <a:gd name="T30" fmla="*/ 726 w 850"/>
                <a:gd name="T31" fmla="*/ 2 h 55"/>
                <a:gd name="T32" fmla="*/ 710 w 850"/>
                <a:gd name="T33" fmla="*/ 3 h 55"/>
                <a:gd name="T34" fmla="*/ 693 w 850"/>
                <a:gd name="T35" fmla="*/ 4 h 55"/>
                <a:gd name="T36" fmla="*/ 673 w 850"/>
                <a:gd name="T37" fmla="*/ 4 h 55"/>
                <a:gd name="T38" fmla="*/ 653 w 850"/>
                <a:gd name="T39" fmla="*/ 5 h 55"/>
                <a:gd name="T40" fmla="*/ 630 w 850"/>
                <a:gd name="T41" fmla="*/ 5 h 55"/>
                <a:gd name="T42" fmla="*/ 608 w 850"/>
                <a:gd name="T43" fmla="*/ 7 h 55"/>
                <a:gd name="T44" fmla="*/ 585 w 850"/>
                <a:gd name="T45" fmla="*/ 7 h 55"/>
                <a:gd name="T46" fmla="*/ 560 w 850"/>
                <a:gd name="T47" fmla="*/ 9 h 55"/>
                <a:gd name="T48" fmla="*/ 536 w 850"/>
                <a:gd name="T49" fmla="*/ 11 h 55"/>
                <a:gd name="T50" fmla="*/ 512 w 850"/>
                <a:gd name="T51" fmla="*/ 11 h 55"/>
                <a:gd name="T52" fmla="*/ 487 w 850"/>
                <a:gd name="T53" fmla="*/ 12 h 55"/>
                <a:gd name="T54" fmla="*/ 463 w 850"/>
                <a:gd name="T55" fmla="*/ 13 h 55"/>
                <a:gd name="T56" fmla="*/ 438 w 850"/>
                <a:gd name="T57" fmla="*/ 15 h 55"/>
                <a:gd name="T58" fmla="*/ 414 w 850"/>
                <a:gd name="T59" fmla="*/ 15 h 55"/>
                <a:gd name="T60" fmla="*/ 390 w 850"/>
                <a:gd name="T61" fmla="*/ 15 h 55"/>
                <a:gd name="T62" fmla="*/ 369 w 850"/>
                <a:gd name="T63" fmla="*/ 19 h 55"/>
                <a:gd name="T64" fmla="*/ 348 w 850"/>
                <a:gd name="T65" fmla="*/ 18 h 55"/>
                <a:gd name="T66" fmla="*/ 329 w 850"/>
                <a:gd name="T67" fmla="*/ 19 h 55"/>
                <a:gd name="T68" fmla="*/ 312 w 850"/>
                <a:gd name="T69" fmla="*/ 21 h 55"/>
                <a:gd name="T70" fmla="*/ 295 w 850"/>
                <a:gd name="T71" fmla="*/ 22 h 55"/>
                <a:gd name="T72" fmla="*/ 280 w 850"/>
                <a:gd name="T73" fmla="*/ 23 h 55"/>
                <a:gd name="T74" fmla="*/ 268 w 850"/>
                <a:gd name="T75" fmla="*/ 23 h 55"/>
                <a:gd name="T76" fmla="*/ 259 w 850"/>
                <a:gd name="T77" fmla="*/ 23 h 55"/>
                <a:gd name="T78" fmla="*/ 252 w 850"/>
                <a:gd name="T79" fmla="*/ 24 h 55"/>
                <a:gd name="T80" fmla="*/ 247 w 850"/>
                <a:gd name="T81" fmla="*/ 24 h 55"/>
                <a:gd name="T82" fmla="*/ 246 w 850"/>
                <a:gd name="T83" fmla="*/ 25 h 55"/>
                <a:gd name="T84" fmla="*/ 243 w 850"/>
                <a:gd name="T85" fmla="*/ 26 h 55"/>
                <a:gd name="T86" fmla="*/ 236 w 850"/>
                <a:gd name="T87" fmla="*/ 27 h 55"/>
                <a:gd name="T88" fmla="*/ 223 w 850"/>
                <a:gd name="T89" fmla="*/ 29 h 55"/>
                <a:gd name="T90" fmla="*/ 207 w 850"/>
                <a:gd name="T91" fmla="*/ 31 h 55"/>
                <a:gd name="T92" fmla="*/ 189 w 850"/>
                <a:gd name="T93" fmla="*/ 33 h 55"/>
                <a:gd name="T94" fmla="*/ 167 w 850"/>
                <a:gd name="T95" fmla="*/ 36 h 55"/>
                <a:gd name="T96" fmla="*/ 146 w 850"/>
                <a:gd name="T97" fmla="*/ 39 h 55"/>
                <a:gd name="T98" fmla="*/ 123 w 850"/>
                <a:gd name="T99" fmla="*/ 41 h 55"/>
                <a:gd name="T100" fmla="*/ 101 w 850"/>
                <a:gd name="T101" fmla="*/ 42 h 55"/>
                <a:gd name="T102" fmla="*/ 78 w 850"/>
                <a:gd name="T103" fmla="*/ 46 h 55"/>
                <a:gd name="T104" fmla="*/ 57 w 850"/>
                <a:gd name="T105" fmla="*/ 48 h 55"/>
                <a:gd name="T106" fmla="*/ 39 w 850"/>
                <a:gd name="T107" fmla="*/ 50 h 55"/>
                <a:gd name="T108" fmla="*/ 23 w 850"/>
                <a:gd name="T109" fmla="*/ 51 h 55"/>
                <a:gd name="T110" fmla="*/ 11 w 850"/>
                <a:gd name="T111" fmla="*/ 53 h 55"/>
                <a:gd name="T112" fmla="*/ 3 w 850"/>
                <a:gd name="T113" fmla="*/ 54 h 55"/>
                <a:gd name="T114" fmla="*/ 0 w 850"/>
                <a:gd name="T115" fmla="*/ 5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5"/>
                <a:gd name="T176" fmla="*/ 850 w 850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5">
                  <a:moveTo>
                    <a:pt x="849" y="13"/>
                  </a:moveTo>
                  <a:lnTo>
                    <a:pt x="849" y="13"/>
                  </a:lnTo>
                  <a:lnTo>
                    <a:pt x="844" y="13"/>
                  </a:lnTo>
                  <a:lnTo>
                    <a:pt x="836" y="12"/>
                  </a:lnTo>
                  <a:lnTo>
                    <a:pt x="823" y="11"/>
                  </a:lnTo>
                  <a:lnTo>
                    <a:pt x="809" y="7"/>
                  </a:lnTo>
                  <a:lnTo>
                    <a:pt x="795" y="4"/>
                  </a:lnTo>
                  <a:lnTo>
                    <a:pt x="784" y="1"/>
                  </a:lnTo>
                  <a:lnTo>
                    <a:pt x="776" y="1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69" y="1"/>
                  </a:lnTo>
                  <a:lnTo>
                    <a:pt x="761" y="0"/>
                  </a:lnTo>
                  <a:lnTo>
                    <a:pt x="752" y="1"/>
                  </a:lnTo>
                  <a:lnTo>
                    <a:pt x="740" y="1"/>
                  </a:lnTo>
                  <a:lnTo>
                    <a:pt x="726" y="2"/>
                  </a:lnTo>
                  <a:lnTo>
                    <a:pt x="710" y="3"/>
                  </a:lnTo>
                  <a:lnTo>
                    <a:pt x="693" y="4"/>
                  </a:lnTo>
                  <a:lnTo>
                    <a:pt x="673" y="4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8" y="7"/>
                  </a:lnTo>
                  <a:lnTo>
                    <a:pt x="585" y="7"/>
                  </a:lnTo>
                  <a:lnTo>
                    <a:pt x="560" y="9"/>
                  </a:lnTo>
                  <a:lnTo>
                    <a:pt x="536" y="11"/>
                  </a:lnTo>
                  <a:lnTo>
                    <a:pt x="512" y="11"/>
                  </a:lnTo>
                  <a:lnTo>
                    <a:pt x="487" y="12"/>
                  </a:lnTo>
                  <a:lnTo>
                    <a:pt x="463" y="13"/>
                  </a:lnTo>
                  <a:lnTo>
                    <a:pt x="438" y="15"/>
                  </a:lnTo>
                  <a:lnTo>
                    <a:pt x="414" y="15"/>
                  </a:lnTo>
                  <a:lnTo>
                    <a:pt x="390" y="15"/>
                  </a:lnTo>
                  <a:lnTo>
                    <a:pt x="369" y="19"/>
                  </a:lnTo>
                  <a:lnTo>
                    <a:pt x="348" y="18"/>
                  </a:lnTo>
                  <a:lnTo>
                    <a:pt x="329" y="19"/>
                  </a:lnTo>
                  <a:lnTo>
                    <a:pt x="312" y="21"/>
                  </a:lnTo>
                  <a:lnTo>
                    <a:pt x="295" y="22"/>
                  </a:lnTo>
                  <a:lnTo>
                    <a:pt x="280" y="23"/>
                  </a:lnTo>
                  <a:lnTo>
                    <a:pt x="268" y="23"/>
                  </a:lnTo>
                  <a:lnTo>
                    <a:pt x="259" y="23"/>
                  </a:lnTo>
                  <a:lnTo>
                    <a:pt x="252" y="24"/>
                  </a:lnTo>
                  <a:lnTo>
                    <a:pt x="247" y="24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6" y="27"/>
                  </a:lnTo>
                  <a:lnTo>
                    <a:pt x="223" y="29"/>
                  </a:lnTo>
                  <a:lnTo>
                    <a:pt x="207" y="31"/>
                  </a:lnTo>
                  <a:lnTo>
                    <a:pt x="189" y="33"/>
                  </a:lnTo>
                  <a:lnTo>
                    <a:pt x="167" y="36"/>
                  </a:lnTo>
                  <a:lnTo>
                    <a:pt x="146" y="39"/>
                  </a:lnTo>
                  <a:lnTo>
                    <a:pt x="123" y="41"/>
                  </a:lnTo>
                  <a:lnTo>
                    <a:pt x="101" y="42"/>
                  </a:lnTo>
                  <a:lnTo>
                    <a:pt x="78" y="46"/>
                  </a:lnTo>
                  <a:lnTo>
                    <a:pt x="57" y="48"/>
                  </a:lnTo>
                  <a:lnTo>
                    <a:pt x="39" y="50"/>
                  </a:lnTo>
                  <a:lnTo>
                    <a:pt x="23" y="51"/>
                  </a:lnTo>
                  <a:lnTo>
                    <a:pt x="11" y="53"/>
                  </a:lnTo>
                  <a:lnTo>
                    <a:pt x="3" y="54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29" name="Line 54"/>
            <p:cNvSpPr>
              <a:spLocks noChangeShapeType="1"/>
            </p:cNvSpPr>
            <p:nvPr/>
          </p:nvSpPr>
          <p:spPr bwMode="auto">
            <a:xfrm>
              <a:off x="2484" y="1887"/>
              <a:ext cx="0" cy="0"/>
            </a:xfrm>
            <a:prstGeom prst="line">
              <a:avLst/>
            </a:prstGeom>
            <a:noFill/>
            <a:ln w="12700">
              <a:solidFill>
                <a:srgbClr val="99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30" name="Freeform 55"/>
            <p:cNvSpPr>
              <a:spLocks/>
            </p:cNvSpPr>
            <p:nvPr/>
          </p:nvSpPr>
          <p:spPr bwMode="auto">
            <a:xfrm>
              <a:off x="2354" y="1885"/>
              <a:ext cx="131" cy="348"/>
            </a:xfrm>
            <a:custGeom>
              <a:avLst/>
              <a:gdLst>
                <a:gd name="T0" fmla="*/ 126 w 131"/>
                <a:gd name="T1" fmla="*/ 0 h 348"/>
                <a:gd name="T2" fmla="*/ 0 w 131"/>
                <a:gd name="T3" fmla="*/ 33 h 348"/>
                <a:gd name="T4" fmla="*/ 4 w 131"/>
                <a:gd name="T5" fmla="*/ 347 h 348"/>
                <a:gd name="T6" fmla="*/ 130 w 131"/>
                <a:gd name="T7" fmla="*/ 347 h 348"/>
                <a:gd name="T8" fmla="*/ 127 w 131"/>
                <a:gd name="T9" fmla="*/ 1 h 348"/>
                <a:gd name="T10" fmla="*/ 126 w 131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348"/>
                <a:gd name="T20" fmla="*/ 131 w 131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348">
                  <a:moveTo>
                    <a:pt x="126" y="0"/>
                  </a:moveTo>
                  <a:lnTo>
                    <a:pt x="0" y="33"/>
                  </a:lnTo>
                  <a:lnTo>
                    <a:pt x="4" y="347"/>
                  </a:lnTo>
                  <a:lnTo>
                    <a:pt x="130" y="347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31" name="Freeform 56"/>
            <p:cNvSpPr>
              <a:spLocks/>
            </p:cNvSpPr>
            <p:nvPr/>
          </p:nvSpPr>
          <p:spPr bwMode="auto">
            <a:xfrm>
              <a:off x="2353" y="1886"/>
              <a:ext cx="135" cy="354"/>
            </a:xfrm>
            <a:custGeom>
              <a:avLst/>
              <a:gdLst>
                <a:gd name="T0" fmla="*/ 130 w 135"/>
                <a:gd name="T1" fmla="*/ 0 h 354"/>
                <a:gd name="T2" fmla="*/ 0 w 135"/>
                <a:gd name="T3" fmla="*/ 33 h 354"/>
                <a:gd name="T4" fmla="*/ 6 w 135"/>
                <a:gd name="T5" fmla="*/ 353 h 354"/>
                <a:gd name="T6" fmla="*/ 134 w 135"/>
                <a:gd name="T7" fmla="*/ 353 h 354"/>
                <a:gd name="T8" fmla="*/ 131 w 135"/>
                <a:gd name="T9" fmla="*/ 1 h 354"/>
                <a:gd name="T10" fmla="*/ 130 w 135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354"/>
                <a:gd name="T20" fmla="*/ 135 w 135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354">
                  <a:moveTo>
                    <a:pt x="130" y="0"/>
                  </a:moveTo>
                  <a:lnTo>
                    <a:pt x="0" y="33"/>
                  </a:lnTo>
                  <a:lnTo>
                    <a:pt x="6" y="353"/>
                  </a:lnTo>
                  <a:lnTo>
                    <a:pt x="134" y="353"/>
                  </a:lnTo>
                  <a:lnTo>
                    <a:pt x="131" y="1"/>
                  </a:lnTo>
                  <a:lnTo>
                    <a:pt x="1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32" name="Freeform 57"/>
            <p:cNvSpPr>
              <a:spLocks/>
            </p:cNvSpPr>
            <p:nvPr/>
          </p:nvSpPr>
          <p:spPr bwMode="auto">
            <a:xfrm>
              <a:off x="2469" y="1887"/>
              <a:ext cx="18" cy="345"/>
            </a:xfrm>
            <a:custGeom>
              <a:avLst/>
              <a:gdLst>
                <a:gd name="T0" fmla="*/ 15 w 18"/>
                <a:gd name="T1" fmla="*/ 0 h 345"/>
                <a:gd name="T2" fmla="*/ 0 w 18"/>
                <a:gd name="T3" fmla="*/ 4 h 345"/>
                <a:gd name="T4" fmla="*/ 3 w 18"/>
                <a:gd name="T5" fmla="*/ 344 h 345"/>
                <a:gd name="T6" fmla="*/ 17 w 18"/>
                <a:gd name="T7" fmla="*/ 343 h 345"/>
                <a:gd name="T8" fmla="*/ 15 w 18"/>
                <a:gd name="T9" fmla="*/ 0 h 345"/>
                <a:gd name="T10" fmla="*/ 15 w 18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45"/>
                <a:gd name="T20" fmla="*/ 18 w 18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45">
                  <a:moveTo>
                    <a:pt x="15" y="0"/>
                  </a:moveTo>
                  <a:lnTo>
                    <a:pt x="0" y="4"/>
                  </a:lnTo>
                  <a:lnTo>
                    <a:pt x="3" y="344"/>
                  </a:lnTo>
                  <a:lnTo>
                    <a:pt x="17" y="343"/>
                  </a:lnTo>
                  <a:lnTo>
                    <a:pt x="15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33" name="Freeform 58"/>
            <p:cNvSpPr>
              <a:spLocks/>
            </p:cNvSpPr>
            <p:nvPr/>
          </p:nvSpPr>
          <p:spPr bwMode="auto">
            <a:xfrm>
              <a:off x="2469" y="1887"/>
              <a:ext cx="21" cy="353"/>
            </a:xfrm>
            <a:custGeom>
              <a:avLst/>
              <a:gdLst>
                <a:gd name="T0" fmla="*/ 16 w 21"/>
                <a:gd name="T1" fmla="*/ 0 h 353"/>
                <a:gd name="T2" fmla="*/ 0 w 21"/>
                <a:gd name="T3" fmla="*/ 4 h 353"/>
                <a:gd name="T4" fmla="*/ 4 w 21"/>
                <a:gd name="T5" fmla="*/ 352 h 353"/>
                <a:gd name="T6" fmla="*/ 20 w 21"/>
                <a:gd name="T7" fmla="*/ 352 h 353"/>
                <a:gd name="T8" fmla="*/ 15 w 21"/>
                <a:gd name="T9" fmla="*/ 0 h 353"/>
                <a:gd name="T10" fmla="*/ 16 w 21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53"/>
                <a:gd name="T20" fmla="*/ 21 w 21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53">
                  <a:moveTo>
                    <a:pt x="16" y="0"/>
                  </a:moveTo>
                  <a:lnTo>
                    <a:pt x="0" y="4"/>
                  </a:lnTo>
                  <a:lnTo>
                    <a:pt x="4" y="352"/>
                  </a:lnTo>
                  <a:lnTo>
                    <a:pt x="20" y="35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34" name="Freeform 59"/>
            <p:cNvSpPr>
              <a:spLocks/>
            </p:cNvSpPr>
            <p:nvPr/>
          </p:nvSpPr>
          <p:spPr bwMode="auto">
            <a:xfrm>
              <a:off x="2354" y="1914"/>
              <a:ext cx="17" cy="320"/>
            </a:xfrm>
            <a:custGeom>
              <a:avLst/>
              <a:gdLst>
                <a:gd name="T0" fmla="*/ 16 w 17"/>
                <a:gd name="T1" fmla="*/ 0 h 320"/>
                <a:gd name="T2" fmla="*/ 0 w 17"/>
                <a:gd name="T3" fmla="*/ 5 h 320"/>
                <a:gd name="T4" fmla="*/ 2 w 17"/>
                <a:gd name="T5" fmla="*/ 319 h 320"/>
                <a:gd name="T6" fmla="*/ 15 w 17"/>
                <a:gd name="T7" fmla="*/ 319 h 320"/>
                <a:gd name="T8" fmla="*/ 16 w 1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0"/>
                <a:gd name="T17" fmla="*/ 17 w 1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0">
                  <a:moveTo>
                    <a:pt x="16" y="0"/>
                  </a:moveTo>
                  <a:lnTo>
                    <a:pt x="0" y="5"/>
                  </a:lnTo>
                  <a:lnTo>
                    <a:pt x="2" y="319"/>
                  </a:lnTo>
                  <a:lnTo>
                    <a:pt x="15" y="319"/>
                  </a:lnTo>
                  <a:lnTo>
                    <a:pt x="16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35" name="Freeform 60"/>
            <p:cNvSpPr>
              <a:spLocks/>
            </p:cNvSpPr>
            <p:nvPr/>
          </p:nvSpPr>
          <p:spPr bwMode="auto">
            <a:xfrm>
              <a:off x="2354" y="1914"/>
              <a:ext cx="20" cy="327"/>
            </a:xfrm>
            <a:custGeom>
              <a:avLst/>
              <a:gdLst>
                <a:gd name="T0" fmla="*/ 16 w 20"/>
                <a:gd name="T1" fmla="*/ 0 h 327"/>
                <a:gd name="T2" fmla="*/ 0 w 20"/>
                <a:gd name="T3" fmla="*/ 5 h 327"/>
                <a:gd name="T4" fmla="*/ 5 w 20"/>
                <a:gd name="T5" fmla="*/ 326 h 327"/>
                <a:gd name="T6" fmla="*/ 19 w 20"/>
                <a:gd name="T7" fmla="*/ 326 h 327"/>
                <a:gd name="T8" fmla="*/ 16 w 20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7"/>
                <a:gd name="T17" fmla="*/ 20 w 20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7">
                  <a:moveTo>
                    <a:pt x="16" y="0"/>
                  </a:moveTo>
                  <a:lnTo>
                    <a:pt x="0" y="5"/>
                  </a:lnTo>
                  <a:lnTo>
                    <a:pt x="5" y="326"/>
                  </a:lnTo>
                  <a:lnTo>
                    <a:pt x="19" y="32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36" name="Freeform 61"/>
            <p:cNvSpPr>
              <a:spLocks/>
            </p:cNvSpPr>
            <p:nvPr/>
          </p:nvSpPr>
          <p:spPr bwMode="auto">
            <a:xfrm>
              <a:off x="2341" y="1986"/>
              <a:ext cx="160" cy="168"/>
            </a:xfrm>
            <a:custGeom>
              <a:avLst/>
              <a:gdLst>
                <a:gd name="T0" fmla="*/ 81 w 160"/>
                <a:gd name="T1" fmla="*/ 166 h 168"/>
                <a:gd name="T2" fmla="*/ 73 w 160"/>
                <a:gd name="T3" fmla="*/ 167 h 168"/>
                <a:gd name="T4" fmla="*/ 64 w 160"/>
                <a:gd name="T5" fmla="*/ 166 h 168"/>
                <a:gd name="T6" fmla="*/ 58 w 160"/>
                <a:gd name="T7" fmla="*/ 165 h 168"/>
                <a:gd name="T8" fmla="*/ 50 w 160"/>
                <a:gd name="T9" fmla="*/ 161 h 168"/>
                <a:gd name="T10" fmla="*/ 43 w 160"/>
                <a:gd name="T11" fmla="*/ 158 h 168"/>
                <a:gd name="T12" fmla="*/ 37 w 160"/>
                <a:gd name="T13" fmla="*/ 154 h 168"/>
                <a:gd name="T14" fmla="*/ 31 w 160"/>
                <a:gd name="T15" fmla="*/ 149 h 168"/>
                <a:gd name="T16" fmla="*/ 24 w 160"/>
                <a:gd name="T17" fmla="*/ 143 h 168"/>
                <a:gd name="T18" fmla="*/ 18 w 160"/>
                <a:gd name="T19" fmla="*/ 137 h 168"/>
                <a:gd name="T20" fmla="*/ 15 w 160"/>
                <a:gd name="T21" fmla="*/ 132 h 168"/>
                <a:gd name="T22" fmla="*/ 11 w 160"/>
                <a:gd name="T23" fmla="*/ 126 h 168"/>
                <a:gd name="T24" fmla="*/ 7 w 160"/>
                <a:gd name="T25" fmla="*/ 117 h 168"/>
                <a:gd name="T26" fmla="*/ 4 w 160"/>
                <a:gd name="T27" fmla="*/ 111 h 168"/>
                <a:gd name="T28" fmla="*/ 0 w 160"/>
                <a:gd name="T29" fmla="*/ 102 h 168"/>
                <a:gd name="T30" fmla="*/ 1 w 160"/>
                <a:gd name="T31" fmla="*/ 94 h 168"/>
                <a:gd name="T32" fmla="*/ 0 w 160"/>
                <a:gd name="T33" fmla="*/ 86 h 168"/>
                <a:gd name="T34" fmla="*/ 2 w 160"/>
                <a:gd name="T35" fmla="*/ 68 h 168"/>
                <a:gd name="T36" fmla="*/ 6 w 160"/>
                <a:gd name="T37" fmla="*/ 53 h 168"/>
                <a:gd name="T38" fmla="*/ 13 w 160"/>
                <a:gd name="T39" fmla="*/ 38 h 168"/>
                <a:gd name="T40" fmla="*/ 23 w 160"/>
                <a:gd name="T41" fmla="*/ 26 h 168"/>
                <a:gd name="T42" fmla="*/ 34 w 160"/>
                <a:gd name="T43" fmla="*/ 16 h 168"/>
                <a:gd name="T44" fmla="*/ 48 w 160"/>
                <a:gd name="T45" fmla="*/ 6 h 168"/>
                <a:gd name="T46" fmla="*/ 63 w 160"/>
                <a:gd name="T47" fmla="*/ 2 h 168"/>
                <a:gd name="T48" fmla="*/ 78 w 160"/>
                <a:gd name="T49" fmla="*/ 0 h 168"/>
                <a:gd name="T50" fmla="*/ 88 w 160"/>
                <a:gd name="T51" fmla="*/ 0 h 168"/>
                <a:gd name="T52" fmla="*/ 95 w 160"/>
                <a:gd name="T53" fmla="*/ 2 h 168"/>
                <a:gd name="T54" fmla="*/ 103 w 160"/>
                <a:gd name="T55" fmla="*/ 3 h 168"/>
                <a:gd name="T56" fmla="*/ 110 w 160"/>
                <a:gd name="T57" fmla="*/ 6 h 168"/>
                <a:gd name="T58" fmla="*/ 117 w 160"/>
                <a:gd name="T59" fmla="*/ 10 h 168"/>
                <a:gd name="T60" fmla="*/ 123 w 160"/>
                <a:gd name="T61" fmla="*/ 15 h 168"/>
                <a:gd name="T62" fmla="*/ 129 w 160"/>
                <a:gd name="T63" fmla="*/ 19 h 168"/>
                <a:gd name="T64" fmla="*/ 135 w 160"/>
                <a:gd name="T65" fmla="*/ 23 h 168"/>
                <a:gd name="T66" fmla="*/ 141 w 160"/>
                <a:gd name="T67" fmla="*/ 30 h 168"/>
                <a:gd name="T68" fmla="*/ 145 w 160"/>
                <a:gd name="T69" fmla="*/ 37 h 168"/>
                <a:gd name="T70" fmla="*/ 150 w 160"/>
                <a:gd name="T71" fmla="*/ 44 h 168"/>
                <a:gd name="T72" fmla="*/ 153 w 160"/>
                <a:gd name="T73" fmla="*/ 50 h 168"/>
                <a:gd name="T74" fmla="*/ 156 w 160"/>
                <a:gd name="T75" fmla="*/ 59 h 168"/>
                <a:gd name="T76" fmla="*/ 158 w 160"/>
                <a:gd name="T77" fmla="*/ 67 h 168"/>
                <a:gd name="T78" fmla="*/ 159 w 160"/>
                <a:gd name="T79" fmla="*/ 74 h 168"/>
                <a:gd name="T80" fmla="*/ 158 w 160"/>
                <a:gd name="T81" fmla="*/ 83 h 168"/>
                <a:gd name="T82" fmla="*/ 159 w 160"/>
                <a:gd name="T83" fmla="*/ 100 h 168"/>
                <a:gd name="T84" fmla="*/ 152 w 160"/>
                <a:gd name="T85" fmla="*/ 116 h 168"/>
                <a:gd name="T86" fmla="*/ 147 w 160"/>
                <a:gd name="T87" fmla="*/ 130 h 168"/>
                <a:gd name="T88" fmla="*/ 137 w 160"/>
                <a:gd name="T89" fmla="*/ 142 h 168"/>
                <a:gd name="T90" fmla="*/ 125 w 160"/>
                <a:gd name="T91" fmla="*/ 152 h 168"/>
                <a:gd name="T92" fmla="*/ 113 w 160"/>
                <a:gd name="T93" fmla="*/ 161 h 168"/>
                <a:gd name="T94" fmla="*/ 97 w 160"/>
                <a:gd name="T95" fmla="*/ 165 h 168"/>
                <a:gd name="T96" fmla="*/ 81 w 160"/>
                <a:gd name="T97" fmla="*/ 166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81" y="166"/>
                  </a:moveTo>
                  <a:lnTo>
                    <a:pt x="73" y="167"/>
                  </a:lnTo>
                  <a:lnTo>
                    <a:pt x="64" y="166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3" y="158"/>
                  </a:lnTo>
                  <a:lnTo>
                    <a:pt x="37" y="154"/>
                  </a:lnTo>
                  <a:lnTo>
                    <a:pt x="31" y="149"/>
                  </a:lnTo>
                  <a:lnTo>
                    <a:pt x="24" y="143"/>
                  </a:lnTo>
                  <a:lnTo>
                    <a:pt x="18" y="137"/>
                  </a:lnTo>
                  <a:lnTo>
                    <a:pt x="15" y="132"/>
                  </a:lnTo>
                  <a:lnTo>
                    <a:pt x="11" y="126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3" y="26"/>
                  </a:lnTo>
                  <a:lnTo>
                    <a:pt x="34" y="16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41" y="30"/>
                  </a:lnTo>
                  <a:lnTo>
                    <a:pt x="145" y="37"/>
                  </a:lnTo>
                  <a:lnTo>
                    <a:pt x="150" y="44"/>
                  </a:lnTo>
                  <a:lnTo>
                    <a:pt x="153" y="50"/>
                  </a:lnTo>
                  <a:lnTo>
                    <a:pt x="156" y="59"/>
                  </a:lnTo>
                  <a:lnTo>
                    <a:pt x="158" y="67"/>
                  </a:lnTo>
                  <a:lnTo>
                    <a:pt x="159" y="74"/>
                  </a:lnTo>
                  <a:lnTo>
                    <a:pt x="158" y="83"/>
                  </a:lnTo>
                  <a:lnTo>
                    <a:pt x="159" y="100"/>
                  </a:lnTo>
                  <a:lnTo>
                    <a:pt x="152" y="116"/>
                  </a:lnTo>
                  <a:lnTo>
                    <a:pt x="147" y="130"/>
                  </a:lnTo>
                  <a:lnTo>
                    <a:pt x="137" y="142"/>
                  </a:lnTo>
                  <a:lnTo>
                    <a:pt x="125" y="152"/>
                  </a:lnTo>
                  <a:lnTo>
                    <a:pt x="113" y="161"/>
                  </a:lnTo>
                  <a:lnTo>
                    <a:pt x="97" y="165"/>
                  </a:lnTo>
                  <a:lnTo>
                    <a:pt x="81" y="166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37" name="Freeform 62"/>
            <p:cNvSpPr>
              <a:spLocks/>
            </p:cNvSpPr>
            <p:nvPr/>
          </p:nvSpPr>
          <p:spPr bwMode="auto">
            <a:xfrm>
              <a:off x="2340" y="1987"/>
              <a:ext cx="166" cy="175"/>
            </a:xfrm>
            <a:custGeom>
              <a:avLst/>
              <a:gdLst>
                <a:gd name="T0" fmla="*/ 84 w 166"/>
                <a:gd name="T1" fmla="*/ 174 h 175"/>
                <a:gd name="T2" fmla="*/ 84 w 166"/>
                <a:gd name="T3" fmla="*/ 174 h 175"/>
                <a:gd name="T4" fmla="*/ 76 w 166"/>
                <a:gd name="T5" fmla="*/ 173 h 175"/>
                <a:gd name="T6" fmla="*/ 67 w 166"/>
                <a:gd name="T7" fmla="*/ 172 h 175"/>
                <a:gd name="T8" fmla="*/ 59 w 166"/>
                <a:gd name="T9" fmla="*/ 170 h 175"/>
                <a:gd name="T10" fmla="*/ 52 w 166"/>
                <a:gd name="T11" fmla="*/ 166 h 175"/>
                <a:gd name="T12" fmla="*/ 44 w 166"/>
                <a:gd name="T13" fmla="*/ 163 h 175"/>
                <a:gd name="T14" fmla="*/ 37 w 166"/>
                <a:gd name="T15" fmla="*/ 159 h 175"/>
                <a:gd name="T16" fmla="*/ 31 w 166"/>
                <a:gd name="T17" fmla="*/ 155 h 175"/>
                <a:gd name="T18" fmla="*/ 25 w 166"/>
                <a:gd name="T19" fmla="*/ 149 h 175"/>
                <a:gd name="T20" fmla="*/ 19 w 166"/>
                <a:gd name="T21" fmla="*/ 142 h 175"/>
                <a:gd name="T22" fmla="*/ 15 w 166"/>
                <a:gd name="T23" fmla="*/ 136 h 175"/>
                <a:gd name="T24" fmla="*/ 10 w 166"/>
                <a:gd name="T25" fmla="*/ 130 h 175"/>
                <a:gd name="T26" fmla="*/ 7 w 166"/>
                <a:gd name="T27" fmla="*/ 122 h 175"/>
                <a:gd name="T28" fmla="*/ 4 w 166"/>
                <a:gd name="T29" fmla="*/ 114 h 175"/>
                <a:gd name="T30" fmla="*/ 1 w 166"/>
                <a:gd name="T31" fmla="*/ 106 h 175"/>
                <a:gd name="T32" fmla="*/ 0 w 166"/>
                <a:gd name="T33" fmla="*/ 95 h 175"/>
                <a:gd name="T34" fmla="*/ 0 w 166"/>
                <a:gd name="T35" fmla="*/ 88 h 175"/>
                <a:gd name="T36" fmla="*/ 2 w 166"/>
                <a:gd name="T37" fmla="*/ 71 h 175"/>
                <a:gd name="T38" fmla="*/ 5 w 166"/>
                <a:gd name="T39" fmla="*/ 55 h 175"/>
                <a:gd name="T40" fmla="*/ 13 w 166"/>
                <a:gd name="T41" fmla="*/ 39 h 175"/>
                <a:gd name="T42" fmla="*/ 23 w 166"/>
                <a:gd name="T43" fmla="*/ 27 h 175"/>
                <a:gd name="T44" fmla="*/ 35 w 166"/>
                <a:gd name="T45" fmla="*/ 16 h 175"/>
                <a:gd name="T46" fmla="*/ 50 w 166"/>
                <a:gd name="T47" fmla="*/ 7 h 175"/>
                <a:gd name="T48" fmla="*/ 65 w 166"/>
                <a:gd name="T49" fmla="*/ 2 h 175"/>
                <a:gd name="T50" fmla="*/ 81 w 166"/>
                <a:gd name="T51" fmla="*/ 0 h 175"/>
                <a:gd name="T52" fmla="*/ 91 w 166"/>
                <a:gd name="T53" fmla="*/ 1 h 175"/>
                <a:gd name="T54" fmla="*/ 98 w 166"/>
                <a:gd name="T55" fmla="*/ 1 h 175"/>
                <a:gd name="T56" fmla="*/ 107 w 166"/>
                <a:gd name="T57" fmla="*/ 3 h 175"/>
                <a:gd name="T58" fmla="*/ 114 w 166"/>
                <a:gd name="T59" fmla="*/ 6 h 175"/>
                <a:gd name="T60" fmla="*/ 121 w 166"/>
                <a:gd name="T61" fmla="*/ 11 h 175"/>
                <a:gd name="T62" fmla="*/ 128 w 166"/>
                <a:gd name="T63" fmla="*/ 15 h 175"/>
                <a:gd name="T64" fmla="*/ 134 w 166"/>
                <a:gd name="T65" fmla="*/ 19 h 175"/>
                <a:gd name="T66" fmla="*/ 140 w 166"/>
                <a:gd name="T67" fmla="*/ 24 h 175"/>
                <a:gd name="T68" fmla="*/ 146 w 166"/>
                <a:gd name="T69" fmla="*/ 31 h 175"/>
                <a:gd name="T70" fmla="*/ 150 w 166"/>
                <a:gd name="T71" fmla="*/ 39 h 175"/>
                <a:gd name="T72" fmla="*/ 155 w 166"/>
                <a:gd name="T73" fmla="*/ 46 h 175"/>
                <a:gd name="T74" fmla="*/ 159 w 166"/>
                <a:gd name="T75" fmla="*/ 52 h 175"/>
                <a:gd name="T76" fmla="*/ 160 w 166"/>
                <a:gd name="T77" fmla="*/ 61 h 175"/>
                <a:gd name="T78" fmla="*/ 163 w 166"/>
                <a:gd name="T79" fmla="*/ 68 h 175"/>
                <a:gd name="T80" fmla="*/ 164 w 166"/>
                <a:gd name="T81" fmla="*/ 77 h 175"/>
                <a:gd name="T82" fmla="*/ 165 w 166"/>
                <a:gd name="T83" fmla="*/ 86 h 175"/>
                <a:gd name="T84" fmla="*/ 164 w 166"/>
                <a:gd name="T85" fmla="*/ 104 h 175"/>
                <a:gd name="T86" fmla="*/ 158 w 166"/>
                <a:gd name="T87" fmla="*/ 120 h 175"/>
                <a:gd name="T88" fmla="*/ 151 w 166"/>
                <a:gd name="T89" fmla="*/ 135 h 175"/>
                <a:gd name="T90" fmla="*/ 142 w 166"/>
                <a:gd name="T91" fmla="*/ 148 h 175"/>
                <a:gd name="T92" fmla="*/ 130 w 166"/>
                <a:gd name="T93" fmla="*/ 158 h 175"/>
                <a:gd name="T94" fmla="*/ 115 w 166"/>
                <a:gd name="T95" fmla="*/ 167 h 175"/>
                <a:gd name="T96" fmla="*/ 101 w 166"/>
                <a:gd name="T97" fmla="*/ 171 h 175"/>
                <a:gd name="T98" fmla="*/ 84 w 166"/>
                <a:gd name="T99" fmla="*/ 17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75"/>
                <a:gd name="T152" fmla="*/ 166 w 166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75">
                  <a:moveTo>
                    <a:pt x="84" y="174"/>
                  </a:moveTo>
                  <a:lnTo>
                    <a:pt x="84" y="174"/>
                  </a:lnTo>
                  <a:lnTo>
                    <a:pt x="76" y="173"/>
                  </a:lnTo>
                  <a:lnTo>
                    <a:pt x="67" y="172"/>
                  </a:lnTo>
                  <a:lnTo>
                    <a:pt x="59" y="170"/>
                  </a:lnTo>
                  <a:lnTo>
                    <a:pt x="52" y="166"/>
                  </a:lnTo>
                  <a:lnTo>
                    <a:pt x="44" y="163"/>
                  </a:lnTo>
                  <a:lnTo>
                    <a:pt x="37" y="159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0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1" y="10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5" y="55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6"/>
                  </a:lnTo>
                  <a:lnTo>
                    <a:pt x="50" y="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1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4" y="6"/>
                  </a:lnTo>
                  <a:lnTo>
                    <a:pt x="121" y="11"/>
                  </a:lnTo>
                  <a:lnTo>
                    <a:pt x="128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6" y="31"/>
                  </a:lnTo>
                  <a:lnTo>
                    <a:pt x="150" y="39"/>
                  </a:lnTo>
                  <a:lnTo>
                    <a:pt x="155" y="46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3" y="68"/>
                  </a:lnTo>
                  <a:lnTo>
                    <a:pt x="164" y="77"/>
                  </a:lnTo>
                  <a:lnTo>
                    <a:pt x="165" y="86"/>
                  </a:lnTo>
                  <a:lnTo>
                    <a:pt x="164" y="104"/>
                  </a:lnTo>
                  <a:lnTo>
                    <a:pt x="158" y="120"/>
                  </a:lnTo>
                  <a:lnTo>
                    <a:pt x="151" y="135"/>
                  </a:lnTo>
                  <a:lnTo>
                    <a:pt x="142" y="148"/>
                  </a:lnTo>
                  <a:lnTo>
                    <a:pt x="130" y="158"/>
                  </a:lnTo>
                  <a:lnTo>
                    <a:pt x="115" y="167"/>
                  </a:lnTo>
                  <a:lnTo>
                    <a:pt x="101" y="171"/>
                  </a:lnTo>
                  <a:lnTo>
                    <a:pt x="84" y="1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38" name="Freeform 63"/>
            <p:cNvSpPr>
              <a:spLocks/>
            </p:cNvSpPr>
            <p:nvPr/>
          </p:nvSpPr>
          <p:spPr bwMode="auto">
            <a:xfrm>
              <a:off x="2371" y="2022"/>
              <a:ext cx="100" cy="98"/>
            </a:xfrm>
            <a:custGeom>
              <a:avLst/>
              <a:gdLst>
                <a:gd name="T0" fmla="*/ 50 w 100"/>
                <a:gd name="T1" fmla="*/ 97 h 98"/>
                <a:gd name="T2" fmla="*/ 40 w 100"/>
                <a:gd name="T3" fmla="*/ 97 h 98"/>
                <a:gd name="T4" fmla="*/ 32 w 100"/>
                <a:gd name="T5" fmla="*/ 94 h 98"/>
                <a:gd name="T6" fmla="*/ 24 w 100"/>
                <a:gd name="T7" fmla="*/ 89 h 98"/>
                <a:gd name="T8" fmla="*/ 15 w 100"/>
                <a:gd name="T9" fmla="*/ 83 h 98"/>
                <a:gd name="T10" fmla="*/ 10 w 100"/>
                <a:gd name="T11" fmla="*/ 76 h 98"/>
                <a:gd name="T12" fmla="*/ 4 w 100"/>
                <a:gd name="T13" fmla="*/ 67 h 98"/>
                <a:gd name="T14" fmla="*/ 2 w 100"/>
                <a:gd name="T15" fmla="*/ 58 h 98"/>
                <a:gd name="T16" fmla="*/ 0 w 100"/>
                <a:gd name="T17" fmla="*/ 50 h 98"/>
                <a:gd name="T18" fmla="*/ 1 w 100"/>
                <a:gd name="T19" fmla="*/ 38 h 98"/>
                <a:gd name="T20" fmla="*/ 4 w 100"/>
                <a:gd name="T21" fmla="*/ 29 h 98"/>
                <a:gd name="T22" fmla="*/ 8 w 100"/>
                <a:gd name="T23" fmla="*/ 22 h 98"/>
                <a:gd name="T24" fmla="*/ 14 w 100"/>
                <a:gd name="T25" fmla="*/ 14 h 98"/>
                <a:gd name="T26" fmla="*/ 22 w 100"/>
                <a:gd name="T27" fmla="*/ 8 h 98"/>
                <a:gd name="T28" fmla="*/ 30 w 100"/>
                <a:gd name="T29" fmla="*/ 3 h 98"/>
                <a:gd name="T30" fmla="*/ 40 w 100"/>
                <a:gd name="T31" fmla="*/ 0 h 98"/>
                <a:gd name="T32" fmla="*/ 48 w 100"/>
                <a:gd name="T33" fmla="*/ 0 h 98"/>
                <a:gd name="T34" fmla="*/ 59 w 100"/>
                <a:gd name="T35" fmla="*/ 1 h 98"/>
                <a:gd name="T36" fmla="*/ 69 w 100"/>
                <a:gd name="T37" fmla="*/ 2 h 98"/>
                <a:gd name="T38" fmla="*/ 76 w 100"/>
                <a:gd name="T39" fmla="*/ 7 h 98"/>
                <a:gd name="T40" fmla="*/ 83 w 100"/>
                <a:gd name="T41" fmla="*/ 14 h 98"/>
                <a:gd name="T42" fmla="*/ 90 w 100"/>
                <a:gd name="T43" fmla="*/ 19 h 98"/>
                <a:gd name="T44" fmla="*/ 95 w 100"/>
                <a:gd name="T45" fmla="*/ 29 h 98"/>
                <a:gd name="T46" fmla="*/ 98 w 100"/>
                <a:gd name="T47" fmla="*/ 37 h 98"/>
                <a:gd name="T48" fmla="*/ 99 w 100"/>
                <a:gd name="T49" fmla="*/ 46 h 98"/>
                <a:gd name="T50" fmla="*/ 98 w 100"/>
                <a:gd name="T51" fmla="*/ 58 h 98"/>
                <a:gd name="T52" fmla="*/ 96 w 100"/>
                <a:gd name="T53" fmla="*/ 66 h 98"/>
                <a:gd name="T54" fmla="*/ 91 w 100"/>
                <a:gd name="T55" fmla="*/ 74 h 98"/>
                <a:gd name="T56" fmla="*/ 85 w 100"/>
                <a:gd name="T57" fmla="*/ 83 h 98"/>
                <a:gd name="T58" fmla="*/ 79 w 100"/>
                <a:gd name="T59" fmla="*/ 87 h 98"/>
                <a:gd name="T60" fmla="*/ 70 w 100"/>
                <a:gd name="T61" fmla="*/ 93 h 98"/>
                <a:gd name="T62" fmla="*/ 60 w 100"/>
                <a:gd name="T63" fmla="*/ 97 h 98"/>
                <a:gd name="T64" fmla="*/ 50 w 100"/>
                <a:gd name="T65" fmla="*/ 9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8"/>
                <a:gd name="T101" fmla="*/ 100 w 10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8">
                  <a:moveTo>
                    <a:pt x="50" y="97"/>
                  </a:moveTo>
                  <a:lnTo>
                    <a:pt x="40" y="97"/>
                  </a:lnTo>
                  <a:lnTo>
                    <a:pt x="32" y="94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6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3" y="14"/>
                  </a:lnTo>
                  <a:lnTo>
                    <a:pt x="90" y="19"/>
                  </a:lnTo>
                  <a:lnTo>
                    <a:pt x="95" y="29"/>
                  </a:lnTo>
                  <a:lnTo>
                    <a:pt x="98" y="37"/>
                  </a:lnTo>
                  <a:lnTo>
                    <a:pt x="99" y="46"/>
                  </a:lnTo>
                  <a:lnTo>
                    <a:pt x="98" y="58"/>
                  </a:lnTo>
                  <a:lnTo>
                    <a:pt x="96" y="66"/>
                  </a:lnTo>
                  <a:lnTo>
                    <a:pt x="91" y="74"/>
                  </a:lnTo>
                  <a:lnTo>
                    <a:pt x="85" y="83"/>
                  </a:lnTo>
                  <a:lnTo>
                    <a:pt x="79" y="87"/>
                  </a:lnTo>
                  <a:lnTo>
                    <a:pt x="70" y="93"/>
                  </a:lnTo>
                  <a:lnTo>
                    <a:pt x="60" y="97"/>
                  </a:lnTo>
                  <a:lnTo>
                    <a:pt x="50" y="9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39" name="Freeform 64"/>
            <p:cNvSpPr>
              <a:spLocks/>
            </p:cNvSpPr>
            <p:nvPr/>
          </p:nvSpPr>
          <p:spPr bwMode="auto">
            <a:xfrm>
              <a:off x="2402" y="2051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17 w 42"/>
                <a:gd name="T3" fmla="*/ 1 h 42"/>
                <a:gd name="T4" fmla="*/ 12 w 42"/>
                <a:gd name="T5" fmla="*/ 3 h 42"/>
                <a:gd name="T6" fmla="*/ 8 w 42"/>
                <a:gd name="T7" fmla="*/ 4 h 42"/>
                <a:gd name="T8" fmla="*/ 6 w 42"/>
                <a:gd name="T9" fmla="*/ 7 h 42"/>
                <a:gd name="T10" fmla="*/ 3 w 42"/>
                <a:gd name="T11" fmla="*/ 10 h 42"/>
                <a:gd name="T12" fmla="*/ 0 w 42"/>
                <a:gd name="T13" fmla="*/ 14 h 42"/>
                <a:gd name="T14" fmla="*/ 0 w 42"/>
                <a:gd name="T15" fmla="*/ 17 h 42"/>
                <a:gd name="T16" fmla="*/ 0 w 42"/>
                <a:gd name="T17" fmla="*/ 22 h 42"/>
                <a:gd name="T18" fmla="*/ 0 w 42"/>
                <a:gd name="T19" fmla="*/ 25 h 42"/>
                <a:gd name="T20" fmla="*/ 2 w 42"/>
                <a:gd name="T21" fmla="*/ 29 h 42"/>
                <a:gd name="T22" fmla="*/ 5 w 42"/>
                <a:gd name="T23" fmla="*/ 33 h 42"/>
                <a:gd name="T24" fmla="*/ 7 w 42"/>
                <a:gd name="T25" fmla="*/ 35 h 42"/>
                <a:gd name="T26" fmla="*/ 9 w 42"/>
                <a:gd name="T27" fmla="*/ 38 h 42"/>
                <a:gd name="T28" fmla="*/ 14 w 42"/>
                <a:gd name="T29" fmla="*/ 40 h 42"/>
                <a:gd name="T30" fmla="*/ 17 w 42"/>
                <a:gd name="T31" fmla="*/ 40 h 42"/>
                <a:gd name="T32" fmla="*/ 22 w 42"/>
                <a:gd name="T33" fmla="*/ 41 h 42"/>
                <a:gd name="T34" fmla="*/ 29 w 42"/>
                <a:gd name="T35" fmla="*/ 40 h 42"/>
                <a:gd name="T36" fmla="*/ 36 w 42"/>
                <a:gd name="T37" fmla="*/ 35 h 42"/>
                <a:gd name="T38" fmla="*/ 39 w 42"/>
                <a:gd name="T39" fmla="*/ 29 h 42"/>
                <a:gd name="T40" fmla="*/ 41 w 42"/>
                <a:gd name="T41" fmla="*/ 21 h 42"/>
                <a:gd name="T42" fmla="*/ 40 w 42"/>
                <a:gd name="T43" fmla="*/ 17 h 42"/>
                <a:gd name="T44" fmla="*/ 39 w 42"/>
                <a:gd name="T45" fmla="*/ 13 h 42"/>
                <a:gd name="T46" fmla="*/ 37 w 42"/>
                <a:gd name="T47" fmla="*/ 10 h 42"/>
                <a:gd name="T48" fmla="*/ 36 w 42"/>
                <a:gd name="T49" fmla="*/ 7 h 42"/>
                <a:gd name="T50" fmla="*/ 31 w 42"/>
                <a:gd name="T51" fmla="*/ 4 h 42"/>
                <a:gd name="T52" fmla="*/ 28 w 42"/>
                <a:gd name="T53" fmla="*/ 3 h 42"/>
                <a:gd name="T54" fmla="*/ 24 w 42"/>
                <a:gd name="T55" fmla="*/ 1 h 42"/>
                <a:gd name="T56" fmla="*/ 21 w 42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42"/>
                <a:gd name="T89" fmla="*/ 42 w 4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42">
                  <a:moveTo>
                    <a:pt x="21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2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0" name="Freeform 65"/>
            <p:cNvSpPr>
              <a:spLocks/>
            </p:cNvSpPr>
            <p:nvPr/>
          </p:nvSpPr>
          <p:spPr bwMode="auto">
            <a:xfrm>
              <a:off x="1728" y="1808"/>
              <a:ext cx="43" cy="155"/>
            </a:xfrm>
            <a:custGeom>
              <a:avLst/>
              <a:gdLst>
                <a:gd name="T0" fmla="*/ 41 w 43"/>
                <a:gd name="T1" fmla="*/ 0 h 155"/>
                <a:gd name="T2" fmla="*/ 0 w 43"/>
                <a:gd name="T3" fmla="*/ 0 h 155"/>
                <a:gd name="T4" fmla="*/ 0 w 43"/>
                <a:gd name="T5" fmla="*/ 154 h 155"/>
                <a:gd name="T6" fmla="*/ 42 w 43"/>
                <a:gd name="T7" fmla="*/ 154 h 155"/>
                <a:gd name="T8" fmla="*/ 41 w 43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5"/>
                <a:gd name="T17" fmla="*/ 43 w 43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5">
                  <a:moveTo>
                    <a:pt x="41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1" name="Freeform 66"/>
            <p:cNvSpPr>
              <a:spLocks/>
            </p:cNvSpPr>
            <p:nvPr/>
          </p:nvSpPr>
          <p:spPr bwMode="auto">
            <a:xfrm>
              <a:off x="1683" y="1809"/>
              <a:ext cx="43" cy="154"/>
            </a:xfrm>
            <a:custGeom>
              <a:avLst/>
              <a:gdLst>
                <a:gd name="T0" fmla="*/ 41 w 43"/>
                <a:gd name="T1" fmla="*/ 0 h 154"/>
                <a:gd name="T2" fmla="*/ 0 w 43"/>
                <a:gd name="T3" fmla="*/ 0 h 154"/>
                <a:gd name="T4" fmla="*/ 1 w 43"/>
                <a:gd name="T5" fmla="*/ 152 h 154"/>
                <a:gd name="T6" fmla="*/ 42 w 43"/>
                <a:gd name="T7" fmla="*/ 153 h 154"/>
                <a:gd name="T8" fmla="*/ 41 w 4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4"/>
                <a:gd name="T17" fmla="*/ 43 w 4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4">
                  <a:moveTo>
                    <a:pt x="41" y="0"/>
                  </a:moveTo>
                  <a:lnTo>
                    <a:pt x="0" y="0"/>
                  </a:lnTo>
                  <a:lnTo>
                    <a:pt x="1" y="152"/>
                  </a:lnTo>
                  <a:lnTo>
                    <a:pt x="42" y="153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2" name="Freeform 67"/>
            <p:cNvSpPr>
              <a:spLocks/>
            </p:cNvSpPr>
            <p:nvPr/>
          </p:nvSpPr>
          <p:spPr bwMode="auto">
            <a:xfrm>
              <a:off x="1644" y="1805"/>
              <a:ext cx="42" cy="156"/>
            </a:xfrm>
            <a:custGeom>
              <a:avLst/>
              <a:gdLst>
                <a:gd name="T0" fmla="*/ 41 w 42"/>
                <a:gd name="T1" fmla="*/ 0 h 156"/>
                <a:gd name="T2" fmla="*/ 1 w 42"/>
                <a:gd name="T3" fmla="*/ 1 h 156"/>
                <a:gd name="T4" fmla="*/ 0 w 42"/>
                <a:gd name="T5" fmla="*/ 155 h 156"/>
                <a:gd name="T6" fmla="*/ 41 w 42"/>
                <a:gd name="T7" fmla="*/ 154 h 156"/>
                <a:gd name="T8" fmla="*/ 41 w 4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6"/>
                <a:gd name="T17" fmla="*/ 42 w 4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6">
                  <a:moveTo>
                    <a:pt x="41" y="0"/>
                  </a:moveTo>
                  <a:lnTo>
                    <a:pt x="1" y="1"/>
                  </a:lnTo>
                  <a:lnTo>
                    <a:pt x="0" y="155"/>
                  </a:lnTo>
                  <a:lnTo>
                    <a:pt x="41" y="154"/>
                  </a:lnTo>
                  <a:lnTo>
                    <a:pt x="41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 rot="20196822" flipH="1">
            <a:off x="7181850" y="2670175"/>
            <a:ext cx="1276350" cy="365125"/>
            <a:chOff x="1428" y="1536"/>
            <a:chExt cx="2827" cy="820"/>
          </a:xfrm>
        </p:grpSpPr>
        <p:sp>
          <p:nvSpPr>
            <p:cNvPr id="6227" name="Freeform 69"/>
            <p:cNvSpPr>
              <a:spLocks/>
            </p:cNvSpPr>
            <p:nvPr/>
          </p:nvSpPr>
          <p:spPr bwMode="auto">
            <a:xfrm>
              <a:off x="1870" y="1783"/>
              <a:ext cx="501" cy="181"/>
            </a:xfrm>
            <a:custGeom>
              <a:avLst/>
              <a:gdLst>
                <a:gd name="T0" fmla="*/ 498 w 501"/>
                <a:gd name="T1" fmla="*/ 134 h 181"/>
                <a:gd name="T2" fmla="*/ 495 w 501"/>
                <a:gd name="T3" fmla="*/ 133 h 181"/>
                <a:gd name="T4" fmla="*/ 485 w 501"/>
                <a:gd name="T5" fmla="*/ 133 h 181"/>
                <a:gd name="T6" fmla="*/ 469 w 501"/>
                <a:gd name="T7" fmla="*/ 132 h 181"/>
                <a:gd name="T8" fmla="*/ 451 w 501"/>
                <a:gd name="T9" fmla="*/ 130 h 181"/>
                <a:gd name="T10" fmla="*/ 428 w 501"/>
                <a:gd name="T11" fmla="*/ 128 h 181"/>
                <a:gd name="T12" fmla="*/ 399 w 501"/>
                <a:gd name="T13" fmla="*/ 125 h 181"/>
                <a:gd name="T14" fmla="*/ 371 w 501"/>
                <a:gd name="T15" fmla="*/ 124 h 181"/>
                <a:gd name="T16" fmla="*/ 339 w 501"/>
                <a:gd name="T17" fmla="*/ 121 h 181"/>
                <a:gd name="T18" fmla="*/ 308 w 501"/>
                <a:gd name="T19" fmla="*/ 119 h 181"/>
                <a:gd name="T20" fmla="*/ 276 w 501"/>
                <a:gd name="T21" fmla="*/ 116 h 181"/>
                <a:gd name="T22" fmla="*/ 245 w 501"/>
                <a:gd name="T23" fmla="*/ 113 h 181"/>
                <a:gd name="T24" fmla="*/ 216 w 501"/>
                <a:gd name="T25" fmla="*/ 111 h 181"/>
                <a:gd name="T26" fmla="*/ 189 w 501"/>
                <a:gd name="T27" fmla="*/ 109 h 181"/>
                <a:gd name="T28" fmla="*/ 166 w 501"/>
                <a:gd name="T29" fmla="*/ 106 h 181"/>
                <a:gd name="T30" fmla="*/ 146 w 501"/>
                <a:gd name="T31" fmla="*/ 103 h 181"/>
                <a:gd name="T32" fmla="*/ 131 w 501"/>
                <a:gd name="T33" fmla="*/ 101 h 181"/>
                <a:gd name="T34" fmla="*/ 119 w 501"/>
                <a:gd name="T35" fmla="*/ 100 h 181"/>
                <a:gd name="T36" fmla="*/ 107 w 501"/>
                <a:gd name="T37" fmla="*/ 96 h 181"/>
                <a:gd name="T38" fmla="*/ 95 w 501"/>
                <a:gd name="T39" fmla="*/ 89 h 181"/>
                <a:gd name="T40" fmla="*/ 85 w 501"/>
                <a:gd name="T41" fmla="*/ 82 h 181"/>
                <a:gd name="T42" fmla="*/ 74 w 501"/>
                <a:gd name="T43" fmla="*/ 72 h 181"/>
                <a:gd name="T44" fmla="*/ 62 w 501"/>
                <a:gd name="T45" fmla="*/ 63 h 181"/>
                <a:gd name="T46" fmla="*/ 52 w 501"/>
                <a:gd name="T47" fmla="*/ 55 h 181"/>
                <a:gd name="T48" fmla="*/ 41 w 501"/>
                <a:gd name="T49" fmla="*/ 45 h 181"/>
                <a:gd name="T50" fmla="*/ 33 w 501"/>
                <a:gd name="T51" fmla="*/ 36 h 181"/>
                <a:gd name="T52" fmla="*/ 26 w 501"/>
                <a:gd name="T53" fmla="*/ 27 h 181"/>
                <a:gd name="T54" fmla="*/ 18 w 501"/>
                <a:gd name="T55" fmla="*/ 18 h 181"/>
                <a:gd name="T56" fmla="*/ 12 w 501"/>
                <a:gd name="T57" fmla="*/ 11 h 181"/>
                <a:gd name="T58" fmla="*/ 7 w 501"/>
                <a:gd name="T59" fmla="*/ 4 h 181"/>
                <a:gd name="T60" fmla="*/ 3 w 501"/>
                <a:gd name="T61" fmla="*/ 2 h 181"/>
                <a:gd name="T62" fmla="*/ 0 w 501"/>
                <a:gd name="T63" fmla="*/ 0 h 181"/>
                <a:gd name="T64" fmla="*/ 0 w 501"/>
                <a:gd name="T65" fmla="*/ 1 h 181"/>
                <a:gd name="T66" fmla="*/ 6 w 501"/>
                <a:gd name="T67" fmla="*/ 180 h 181"/>
                <a:gd name="T68" fmla="*/ 500 w 501"/>
                <a:gd name="T69" fmla="*/ 176 h 181"/>
                <a:gd name="T70" fmla="*/ 498 w 501"/>
                <a:gd name="T71" fmla="*/ 134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1"/>
                <a:gd name="T110" fmla="*/ 501 w 501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1">
                  <a:moveTo>
                    <a:pt x="498" y="134"/>
                  </a:moveTo>
                  <a:lnTo>
                    <a:pt x="495" y="133"/>
                  </a:lnTo>
                  <a:lnTo>
                    <a:pt x="485" y="133"/>
                  </a:lnTo>
                  <a:lnTo>
                    <a:pt x="469" y="132"/>
                  </a:lnTo>
                  <a:lnTo>
                    <a:pt x="451" y="130"/>
                  </a:lnTo>
                  <a:lnTo>
                    <a:pt x="428" y="128"/>
                  </a:lnTo>
                  <a:lnTo>
                    <a:pt x="399" y="125"/>
                  </a:lnTo>
                  <a:lnTo>
                    <a:pt x="371" y="124"/>
                  </a:lnTo>
                  <a:lnTo>
                    <a:pt x="339" y="121"/>
                  </a:lnTo>
                  <a:lnTo>
                    <a:pt x="308" y="119"/>
                  </a:lnTo>
                  <a:lnTo>
                    <a:pt x="276" y="116"/>
                  </a:lnTo>
                  <a:lnTo>
                    <a:pt x="245" y="113"/>
                  </a:lnTo>
                  <a:lnTo>
                    <a:pt x="216" y="111"/>
                  </a:lnTo>
                  <a:lnTo>
                    <a:pt x="189" y="109"/>
                  </a:lnTo>
                  <a:lnTo>
                    <a:pt x="166" y="106"/>
                  </a:lnTo>
                  <a:lnTo>
                    <a:pt x="146" y="103"/>
                  </a:lnTo>
                  <a:lnTo>
                    <a:pt x="131" y="101"/>
                  </a:lnTo>
                  <a:lnTo>
                    <a:pt x="119" y="100"/>
                  </a:lnTo>
                  <a:lnTo>
                    <a:pt x="107" y="96"/>
                  </a:lnTo>
                  <a:lnTo>
                    <a:pt x="95" y="89"/>
                  </a:lnTo>
                  <a:lnTo>
                    <a:pt x="85" y="82"/>
                  </a:lnTo>
                  <a:lnTo>
                    <a:pt x="74" y="72"/>
                  </a:lnTo>
                  <a:lnTo>
                    <a:pt x="62" y="63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33" y="36"/>
                  </a:lnTo>
                  <a:lnTo>
                    <a:pt x="26" y="27"/>
                  </a:lnTo>
                  <a:lnTo>
                    <a:pt x="18" y="18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80"/>
                  </a:lnTo>
                  <a:lnTo>
                    <a:pt x="500" y="176"/>
                  </a:lnTo>
                  <a:lnTo>
                    <a:pt x="498" y="13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8" name="Freeform 70"/>
            <p:cNvSpPr>
              <a:spLocks/>
            </p:cNvSpPr>
            <p:nvPr/>
          </p:nvSpPr>
          <p:spPr bwMode="auto">
            <a:xfrm>
              <a:off x="1869" y="1785"/>
              <a:ext cx="506" cy="184"/>
            </a:xfrm>
            <a:custGeom>
              <a:avLst/>
              <a:gdLst>
                <a:gd name="T0" fmla="*/ 504 w 506"/>
                <a:gd name="T1" fmla="*/ 134 h 184"/>
                <a:gd name="T2" fmla="*/ 504 w 506"/>
                <a:gd name="T3" fmla="*/ 134 h 184"/>
                <a:gd name="T4" fmla="*/ 501 w 506"/>
                <a:gd name="T5" fmla="*/ 133 h 184"/>
                <a:gd name="T6" fmla="*/ 492 w 506"/>
                <a:gd name="T7" fmla="*/ 133 h 184"/>
                <a:gd name="T8" fmla="*/ 476 w 506"/>
                <a:gd name="T9" fmla="*/ 132 h 184"/>
                <a:gd name="T10" fmla="*/ 456 w 506"/>
                <a:gd name="T11" fmla="*/ 130 h 184"/>
                <a:gd name="T12" fmla="*/ 431 w 506"/>
                <a:gd name="T13" fmla="*/ 128 h 184"/>
                <a:gd name="T14" fmla="*/ 404 w 506"/>
                <a:gd name="T15" fmla="*/ 126 h 184"/>
                <a:gd name="T16" fmla="*/ 375 w 506"/>
                <a:gd name="T17" fmla="*/ 124 h 184"/>
                <a:gd name="T18" fmla="*/ 344 w 506"/>
                <a:gd name="T19" fmla="*/ 121 h 184"/>
                <a:gd name="T20" fmla="*/ 312 w 506"/>
                <a:gd name="T21" fmla="*/ 119 h 184"/>
                <a:gd name="T22" fmla="*/ 279 w 506"/>
                <a:gd name="T23" fmla="*/ 117 h 184"/>
                <a:gd name="T24" fmla="*/ 248 w 506"/>
                <a:gd name="T25" fmla="*/ 115 h 184"/>
                <a:gd name="T26" fmla="*/ 219 w 506"/>
                <a:gd name="T27" fmla="*/ 112 h 184"/>
                <a:gd name="T28" fmla="*/ 190 w 506"/>
                <a:gd name="T29" fmla="*/ 108 h 184"/>
                <a:gd name="T30" fmla="*/ 168 w 506"/>
                <a:gd name="T31" fmla="*/ 108 h 184"/>
                <a:gd name="T32" fmla="*/ 148 w 506"/>
                <a:gd name="T33" fmla="*/ 105 h 184"/>
                <a:gd name="T34" fmla="*/ 133 w 506"/>
                <a:gd name="T35" fmla="*/ 103 h 184"/>
                <a:gd name="T36" fmla="*/ 121 w 506"/>
                <a:gd name="T37" fmla="*/ 101 h 184"/>
                <a:gd name="T38" fmla="*/ 109 w 506"/>
                <a:gd name="T39" fmla="*/ 97 h 184"/>
                <a:gd name="T40" fmla="*/ 96 w 506"/>
                <a:gd name="T41" fmla="*/ 90 h 184"/>
                <a:gd name="T42" fmla="*/ 86 w 506"/>
                <a:gd name="T43" fmla="*/ 83 h 184"/>
                <a:gd name="T44" fmla="*/ 75 w 506"/>
                <a:gd name="T45" fmla="*/ 74 h 184"/>
                <a:gd name="T46" fmla="*/ 63 w 506"/>
                <a:gd name="T47" fmla="*/ 65 h 184"/>
                <a:gd name="T48" fmla="*/ 53 w 506"/>
                <a:gd name="T49" fmla="*/ 54 h 184"/>
                <a:gd name="T50" fmla="*/ 43 w 506"/>
                <a:gd name="T51" fmla="*/ 45 h 184"/>
                <a:gd name="T52" fmla="*/ 33 w 506"/>
                <a:gd name="T53" fmla="*/ 36 h 184"/>
                <a:gd name="T54" fmla="*/ 27 w 506"/>
                <a:gd name="T55" fmla="*/ 26 h 184"/>
                <a:gd name="T56" fmla="*/ 18 w 506"/>
                <a:gd name="T57" fmla="*/ 18 h 184"/>
                <a:gd name="T58" fmla="*/ 13 w 506"/>
                <a:gd name="T59" fmla="*/ 11 h 184"/>
                <a:gd name="T60" fmla="*/ 7 w 506"/>
                <a:gd name="T61" fmla="*/ 4 h 184"/>
                <a:gd name="T62" fmla="*/ 3 w 506"/>
                <a:gd name="T63" fmla="*/ 2 h 184"/>
                <a:gd name="T64" fmla="*/ 1 w 506"/>
                <a:gd name="T65" fmla="*/ 0 h 184"/>
                <a:gd name="T66" fmla="*/ 0 w 506"/>
                <a:gd name="T67" fmla="*/ 1 h 184"/>
                <a:gd name="T68" fmla="*/ 6 w 506"/>
                <a:gd name="T69" fmla="*/ 183 h 184"/>
                <a:gd name="T70" fmla="*/ 505 w 506"/>
                <a:gd name="T71" fmla="*/ 178 h 184"/>
                <a:gd name="T72" fmla="*/ 504 w 506"/>
                <a:gd name="T73" fmla="*/ 134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6"/>
                <a:gd name="T112" fmla="*/ 0 h 184"/>
                <a:gd name="T113" fmla="*/ 506 w 506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6" h="184">
                  <a:moveTo>
                    <a:pt x="504" y="134"/>
                  </a:moveTo>
                  <a:lnTo>
                    <a:pt x="504" y="134"/>
                  </a:lnTo>
                  <a:lnTo>
                    <a:pt x="501" y="133"/>
                  </a:lnTo>
                  <a:lnTo>
                    <a:pt x="492" y="133"/>
                  </a:lnTo>
                  <a:lnTo>
                    <a:pt x="476" y="132"/>
                  </a:lnTo>
                  <a:lnTo>
                    <a:pt x="456" y="130"/>
                  </a:lnTo>
                  <a:lnTo>
                    <a:pt x="431" y="128"/>
                  </a:lnTo>
                  <a:lnTo>
                    <a:pt x="404" y="126"/>
                  </a:lnTo>
                  <a:lnTo>
                    <a:pt x="375" y="124"/>
                  </a:lnTo>
                  <a:lnTo>
                    <a:pt x="344" y="121"/>
                  </a:lnTo>
                  <a:lnTo>
                    <a:pt x="312" y="119"/>
                  </a:lnTo>
                  <a:lnTo>
                    <a:pt x="279" y="117"/>
                  </a:lnTo>
                  <a:lnTo>
                    <a:pt x="248" y="115"/>
                  </a:lnTo>
                  <a:lnTo>
                    <a:pt x="219" y="112"/>
                  </a:lnTo>
                  <a:lnTo>
                    <a:pt x="190" y="108"/>
                  </a:lnTo>
                  <a:lnTo>
                    <a:pt x="168" y="108"/>
                  </a:lnTo>
                  <a:lnTo>
                    <a:pt x="148" y="105"/>
                  </a:lnTo>
                  <a:lnTo>
                    <a:pt x="133" y="103"/>
                  </a:lnTo>
                  <a:lnTo>
                    <a:pt x="121" y="101"/>
                  </a:lnTo>
                  <a:lnTo>
                    <a:pt x="109" y="97"/>
                  </a:lnTo>
                  <a:lnTo>
                    <a:pt x="96" y="90"/>
                  </a:lnTo>
                  <a:lnTo>
                    <a:pt x="86" y="83"/>
                  </a:lnTo>
                  <a:lnTo>
                    <a:pt x="75" y="74"/>
                  </a:lnTo>
                  <a:lnTo>
                    <a:pt x="63" y="65"/>
                  </a:lnTo>
                  <a:lnTo>
                    <a:pt x="53" y="54"/>
                  </a:lnTo>
                  <a:lnTo>
                    <a:pt x="43" y="45"/>
                  </a:lnTo>
                  <a:lnTo>
                    <a:pt x="33" y="36"/>
                  </a:lnTo>
                  <a:lnTo>
                    <a:pt x="27" y="26"/>
                  </a:lnTo>
                  <a:lnTo>
                    <a:pt x="18" y="18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83"/>
                  </a:lnTo>
                  <a:lnTo>
                    <a:pt x="505" y="178"/>
                  </a:lnTo>
                  <a:lnTo>
                    <a:pt x="504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9" name="Freeform 71"/>
            <p:cNvSpPr>
              <a:spLocks/>
            </p:cNvSpPr>
            <p:nvPr/>
          </p:nvSpPr>
          <p:spPr bwMode="auto">
            <a:xfrm>
              <a:off x="1431" y="1536"/>
              <a:ext cx="2633" cy="700"/>
            </a:xfrm>
            <a:custGeom>
              <a:avLst/>
              <a:gdLst>
                <a:gd name="T0" fmla="*/ 2632 w 2633"/>
                <a:gd name="T1" fmla="*/ 523 h 700"/>
                <a:gd name="T2" fmla="*/ 2598 w 2633"/>
                <a:gd name="T3" fmla="*/ 402 h 700"/>
                <a:gd name="T4" fmla="*/ 2555 w 2633"/>
                <a:gd name="T5" fmla="*/ 396 h 700"/>
                <a:gd name="T6" fmla="*/ 2518 w 2633"/>
                <a:gd name="T7" fmla="*/ 390 h 700"/>
                <a:gd name="T8" fmla="*/ 2487 w 2633"/>
                <a:gd name="T9" fmla="*/ 386 h 700"/>
                <a:gd name="T10" fmla="*/ 2457 w 2633"/>
                <a:gd name="T11" fmla="*/ 382 h 700"/>
                <a:gd name="T12" fmla="*/ 2424 w 2633"/>
                <a:gd name="T13" fmla="*/ 379 h 700"/>
                <a:gd name="T14" fmla="*/ 2391 w 2633"/>
                <a:gd name="T15" fmla="*/ 376 h 700"/>
                <a:gd name="T16" fmla="*/ 2355 w 2633"/>
                <a:gd name="T17" fmla="*/ 375 h 700"/>
                <a:gd name="T18" fmla="*/ 2310 w 2633"/>
                <a:gd name="T19" fmla="*/ 370 h 700"/>
                <a:gd name="T20" fmla="*/ 2261 w 2633"/>
                <a:gd name="T21" fmla="*/ 367 h 700"/>
                <a:gd name="T22" fmla="*/ 2201 w 2633"/>
                <a:gd name="T23" fmla="*/ 361 h 700"/>
                <a:gd name="T24" fmla="*/ 2068 w 2633"/>
                <a:gd name="T25" fmla="*/ 304 h 700"/>
                <a:gd name="T26" fmla="*/ 1945 w 2633"/>
                <a:gd name="T27" fmla="*/ 262 h 700"/>
                <a:gd name="T28" fmla="*/ 1829 w 2633"/>
                <a:gd name="T29" fmla="*/ 235 h 700"/>
                <a:gd name="T30" fmla="*/ 1720 w 2633"/>
                <a:gd name="T31" fmla="*/ 220 h 700"/>
                <a:gd name="T32" fmla="*/ 1620 w 2633"/>
                <a:gd name="T33" fmla="*/ 216 h 700"/>
                <a:gd name="T34" fmla="*/ 1533 w 2633"/>
                <a:gd name="T35" fmla="*/ 220 h 700"/>
                <a:gd name="T36" fmla="*/ 1454 w 2633"/>
                <a:gd name="T37" fmla="*/ 229 h 700"/>
                <a:gd name="T38" fmla="*/ 1387 w 2633"/>
                <a:gd name="T39" fmla="*/ 243 h 700"/>
                <a:gd name="T40" fmla="*/ 1329 w 2633"/>
                <a:gd name="T41" fmla="*/ 258 h 700"/>
                <a:gd name="T42" fmla="*/ 1287 w 2633"/>
                <a:gd name="T43" fmla="*/ 273 h 700"/>
                <a:gd name="T44" fmla="*/ 1244 w 2633"/>
                <a:gd name="T45" fmla="*/ 290 h 700"/>
                <a:gd name="T46" fmla="*/ 1169 w 2633"/>
                <a:gd name="T47" fmla="*/ 316 h 700"/>
                <a:gd name="T48" fmla="*/ 1086 w 2633"/>
                <a:gd name="T49" fmla="*/ 339 h 700"/>
                <a:gd name="T50" fmla="*/ 1009 w 2633"/>
                <a:gd name="T51" fmla="*/ 359 h 700"/>
                <a:gd name="T52" fmla="*/ 951 w 2633"/>
                <a:gd name="T53" fmla="*/ 373 h 700"/>
                <a:gd name="T54" fmla="*/ 924 w 2633"/>
                <a:gd name="T55" fmla="*/ 379 h 700"/>
                <a:gd name="T56" fmla="*/ 912 w 2633"/>
                <a:gd name="T57" fmla="*/ 381 h 700"/>
                <a:gd name="T58" fmla="*/ 885 w 2633"/>
                <a:gd name="T59" fmla="*/ 388 h 700"/>
                <a:gd name="T60" fmla="*/ 845 w 2633"/>
                <a:gd name="T61" fmla="*/ 396 h 700"/>
                <a:gd name="T62" fmla="*/ 795 w 2633"/>
                <a:gd name="T63" fmla="*/ 405 h 700"/>
                <a:gd name="T64" fmla="*/ 740 w 2633"/>
                <a:gd name="T65" fmla="*/ 410 h 700"/>
                <a:gd name="T66" fmla="*/ 682 w 2633"/>
                <a:gd name="T67" fmla="*/ 411 h 700"/>
                <a:gd name="T68" fmla="*/ 625 w 2633"/>
                <a:gd name="T69" fmla="*/ 407 h 700"/>
                <a:gd name="T70" fmla="*/ 574 w 2633"/>
                <a:gd name="T71" fmla="*/ 394 h 700"/>
                <a:gd name="T72" fmla="*/ 526 w 2633"/>
                <a:gd name="T73" fmla="*/ 370 h 700"/>
                <a:gd name="T74" fmla="*/ 489 w 2633"/>
                <a:gd name="T75" fmla="*/ 335 h 700"/>
                <a:gd name="T76" fmla="*/ 316 w 2633"/>
                <a:gd name="T77" fmla="*/ 41 h 700"/>
                <a:gd name="T78" fmla="*/ 305 w 2633"/>
                <a:gd name="T79" fmla="*/ 27 h 700"/>
                <a:gd name="T80" fmla="*/ 276 w 2633"/>
                <a:gd name="T81" fmla="*/ 8 h 700"/>
                <a:gd name="T82" fmla="*/ 228 w 2633"/>
                <a:gd name="T83" fmla="*/ 1 h 700"/>
                <a:gd name="T84" fmla="*/ 188 w 2633"/>
                <a:gd name="T85" fmla="*/ 2 h 700"/>
                <a:gd name="T86" fmla="*/ 147 w 2633"/>
                <a:gd name="T87" fmla="*/ 2 h 700"/>
                <a:gd name="T88" fmla="*/ 111 w 2633"/>
                <a:gd name="T89" fmla="*/ 2 h 700"/>
                <a:gd name="T90" fmla="*/ 83 w 2633"/>
                <a:gd name="T91" fmla="*/ 3 h 700"/>
                <a:gd name="T92" fmla="*/ 72 w 2633"/>
                <a:gd name="T93" fmla="*/ 5 h 700"/>
                <a:gd name="T94" fmla="*/ 57 w 2633"/>
                <a:gd name="T95" fmla="*/ 126 h 700"/>
                <a:gd name="T96" fmla="*/ 46 w 2633"/>
                <a:gd name="T97" fmla="*/ 247 h 700"/>
                <a:gd name="T98" fmla="*/ 33 w 2633"/>
                <a:gd name="T99" fmla="*/ 368 h 700"/>
                <a:gd name="T100" fmla="*/ 21 w 2633"/>
                <a:gd name="T101" fmla="*/ 489 h 700"/>
                <a:gd name="T102" fmla="*/ 6 w 2633"/>
                <a:gd name="T103" fmla="*/ 610 h 700"/>
                <a:gd name="T104" fmla="*/ 0 w 2633"/>
                <a:gd name="T105" fmla="*/ 659 h 700"/>
                <a:gd name="T106" fmla="*/ 3 w 2633"/>
                <a:gd name="T107" fmla="*/ 671 h 700"/>
                <a:gd name="T108" fmla="*/ 28 w 2633"/>
                <a:gd name="T109" fmla="*/ 679 h 7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3"/>
                <a:gd name="T166" fmla="*/ 0 h 700"/>
                <a:gd name="T167" fmla="*/ 2633 w 2633"/>
                <a:gd name="T168" fmla="*/ 700 h 7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3" h="700">
                  <a:moveTo>
                    <a:pt x="201" y="695"/>
                  </a:moveTo>
                  <a:lnTo>
                    <a:pt x="198" y="621"/>
                  </a:lnTo>
                  <a:lnTo>
                    <a:pt x="2632" y="523"/>
                  </a:lnTo>
                  <a:lnTo>
                    <a:pt x="2630" y="407"/>
                  </a:lnTo>
                  <a:lnTo>
                    <a:pt x="2613" y="404"/>
                  </a:lnTo>
                  <a:lnTo>
                    <a:pt x="2598" y="402"/>
                  </a:lnTo>
                  <a:lnTo>
                    <a:pt x="2583" y="399"/>
                  </a:lnTo>
                  <a:lnTo>
                    <a:pt x="2569" y="398"/>
                  </a:lnTo>
                  <a:lnTo>
                    <a:pt x="2555" y="396"/>
                  </a:lnTo>
                  <a:lnTo>
                    <a:pt x="2543" y="394"/>
                  </a:lnTo>
                  <a:lnTo>
                    <a:pt x="2530" y="393"/>
                  </a:lnTo>
                  <a:lnTo>
                    <a:pt x="2518" y="390"/>
                  </a:lnTo>
                  <a:lnTo>
                    <a:pt x="2509" y="388"/>
                  </a:lnTo>
                  <a:lnTo>
                    <a:pt x="2497" y="387"/>
                  </a:lnTo>
                  <a:lnTo>
                    <a:pt x="2487" y="386"/>
                  </a:lnTo>
                  <a:lnTo>
                    <a:pt x="2476" y="385"/>
                  </a:lnTo>
                  <a:lnTo>
                    <a:pt x="2465" y="384"/>
                  </a:lnTo>
                  <a:lnTo>
                    <a:pt x="2457" y="382"/>
                  </a:lnTo>
                  <a:lnTo>
                    <a:pt x="2445" y="381"/>
                  </a:lnTo>
                  <a:lnTo>
                    <a:pt x="2435" y="381"/>
                  </a:lnTo>
                  <a:lnTo>
                    <a:pt x="2424" y="379"/>
                  </a:lnTo>
                  <a:lnTo>
                    <a:pt x="2414" y="379"/>
                  </a:lnTo>
                  <a:lnTo>
                    <a:pt x="2403" y="377"/>
                  </a:lnTo>
                  <a:lnTo>
                    <a:pt x="2391" y="376"/>
                  </a:lnTo>
                  <a:lnTo>
                    <a:pt x="2379" y="376"/>
                  </a:lnTo>
                  <a:lnTo>
                    <a:pt x="2367" y="374"/>
                  </a:lnTo>
                  <a:lnTo>
                    <a:pt x="2355" y="375"/>
                  </a:lnTo>
                  <a:lnTo>
                    <a:pt x="2340" y="372"/>
                  </a:lnTo>
                  <a:lnTo>
                    <a:pt x="2326" y="371"/>
                  </a:lnTo>
                  <a:lnTo>
                    <a:pt x="2310" y="370"/>
                  </a:lnTo>
                  <a:lnTo>
                    <a:pt x="2294" y="370"/>
                  </a:lnTo>
                  <a:lnTo>
                    <a:pt x="2279" y="368"/>
                  </a:lnTo>
                  <a:lnTo>
                    <a:pt x="2261" y="367"/>
                  </a:lnTo>
                  <a:lnTo>
                    <a:pt x="2241" y="365"/>
                  </a:lnTo>
                  <a:lnTo>
                    <a:pt x="2222" y="363"/>
                  </a:lnTo>
                  <a:lnTo>
                    <a:pt x="2201" y="361"/>
                  </a:lnTo>
                  <a:lnTo>
                    <a:pt x="2155" y="340"/>
                  </a:lnTo>
                  <a:lnTo>
                    <a:pt x="2111" y="320"/>
                  </a:lnTo>
                  <a:lnTo>
                    <a:pt x="2068" y="304"/>
                  </a:lnTo>
                  <a:lnTo>
                    <a:pt x="2027" y="289"/>
                  </a:lnTo>
                  <a:lnTo>
                    <a:pt x="1985" y="275"/>
                  </a:lnTo>
                  <a:lnTo>
                    <a:pt x="1945" y="262"/>
                  </a:lnTo>
                  <a:lnTo>
                    <a:pt x="1905" y="253"/>
                  </a:lnTo>
                  <a:lnTo>
                    <a:pt x="1866" y="243"/>
                  </a:lnTo>
                  <a:lnTo>
                    <a:pt x="1829" y="235"/>
                  </a:lnTo>
                  <a:lnTo>
                    <a:pt x="1792" y="230"/>
                  </a:lnTo>
                  <a:lnTo>
                    <a:pt x="1755" y="224"/>
                  </a:lnTo>
                  <a:lnTo>
                    <a:pt x="1720" y="220"/>
                  </a:lnTo>
                  <a:lnTo>
                    <a:pt x="1686" y="218"/>
                  </a:lnTo>
                  <a:lnTo>
                    <a:pt x="1653" y="217"/>
                  </a:lnTo>
                  <a:lnTo>
                    <a:pt x="1620" y="216"/>
                  </a:lnTo>
                  <a:lnTo>
                    <a:pt x="1592" y="216"/>
                  </a:lnTo>
                  <a:lnTo>
                    <a:pt x="1561" y="218"/>
                  </a:lnTo>
                  <a:lnTo>
                    <a:pt x="1533" y="220"/>
                  </a:lnTo>
                  <a:lnTo>
                    <a:pt x="1506" y="223"/>
                  </a:lnTo>
                  <a:lnTo>
                    <a:pt x="1480" y="225"/>
                  </a:lnTo>
                  <a:lnTo>
                    <a:pt x="1454" y="229"/>
                  </a:lnTo>
                  <a:lnTo>
                    <a:pt x="1430" y="233"/>
                  </a:lnTo>
                  <a:lnTo>
                    <a:pt x="1408" y="239"/>
                  </a:lnTo>
                  <a:lnTo>
                    <a:pt x="1387" y="243"/>
                  </a:lnTo>
                  <a:lnTo>
                    <a:pt x="1367" y="247"/>
                  </a:lnTo>
                  <a:lnTo>
                    <a:pt x="1347" y="252"/>
                  </a:lnTo>
                  <a:lnTo>
                    <a:pt x="1329" y="258"/>
                  </a:lnTo>
                  <a:lnTo>
                    <a:pt x="1313" y="262"/>
                  </a:lnTo>
                  <a:lnTo>
                    <a:pt x="1300" y="268"/>
                  </a:lnTo>
                  <a:lnTo>
                    <a:pt x="1287" y="273"/>
                  </a:lnTo>
                  <a:lnTo>
                    <a:pt x="1273" y="279"/>
                  </a:lnTo>
                  <a:lnTo>
                    <a:pt x="1264" y="283"/>
                  </a:lnTo>
                  <a:lnTo>
                    <a:pt x="1244" y="290"/>
                  </a:lnTo>
                  <a:lnTo>
                    <a:pt x="1221" y="298"/>
                  </a:lnTo>
                  <a:lnTo>
                    <a:pt x="1195" y="307"/>
                  </a:lnTo>
                  <a:lnTo>
                    <a:pt x="1169" y="316"/>
                  </a:lnTo>
                  <a:lnTo>
                    <a:pt x="1142" y="323"/>
                  </a:lnTo>
                  <a:lnTo>
                    <a:pt x="1113" y="331"/>
                  </a:lnTo>
                  <a:lnTo>
                    <a:pt x="1086" y="339"/>
                  </a:lnTo>
                  <a:lnTo>
                    <a:pt x="1060" y="347"/>
                  </a:lnTo>
                  <a:lnTo>
                    <a:pt x="1034" y="353"/>
                  </a:lnTo>
                  <a:lnTo>
                    <a:pt x="1009" y="359"/>
                  </a:lnTo>
                  <a:lnTo>
                    <a:pt x="987" y="364"/>
                  </a:lnTo>
                  <a:lnTo>
                    <a:pt x="967" y="369"/>
                  </a:lnTo>
                  <a:lnTo>
                    <a:pt x="951" y="373"/>
                  </a:lnTo>
                  <a:lnTo>
                    <a:pt x="938" y="375"/>
                  </a:lnTo>
                  <a:lnTo>
                    <a:pt x="929" y="377"/>
                  </a:lnTo>
                  <a:lnTo>
                    <a:pt x="924" y="379"/>
                  </a:lnTo>
                  <a:lnTo>
                    <a:pt x="923" y="379"/>
                  </a:lnTo>
                  <a:lnTo>
                    <a:pt x="919" y="380"/>
                  </a:lnTo>
                  <a:lnTo>
                    <a:pt x="912" y="381"/>
                  </a:lnTo>
                  <a:lnTo>
                    <a:pt x="904" y="383"/>
                  </a:lnTo>
                  <a:lnTo>
                    <a:pt x="896" y="386"/>
                  </a:lnTo>
                  <a:lnTo>
                    <a:pt x="885" y="388"/>
                  </a:lnTo>
                  <a:lnTo>
                    <a:pt x="873" y="390"/>
                  </a:lnTo>
                  <a:lnTo>
                    <a:pt x="861" y="394"/>
                  </a:lnTo>
                  <a:lnTo>
                    <a:pt x="845" y="396"/>
                  </a:lnTo>
                  <a:lnTo>
                    <a:pt x="830" y="400"/>
                  </a:lnTo>
                  <a:lnTo>
                    <a:pt x="813" y="402"/>
                  </a:lnTo>
                  <a:lnTo>
                    <a:pt x="795" y="405"/>
                  </a:lnTo>
                  <a:lnTo>
                    <a:pt x="778" y="408"/>
                  </a:lnTo>
                  <a:lnTo>
                    <a:pt x="760" y="410"/>
                  </a:lnTo>
                  <a:lnTo>
                    <a:pt x="740" y="410"/>
                  </a:lnTo>
                  <a:lnTo>
                    <a:pt x="722" y="412"/>
                  </a:lnTo>
                  <a:lnTo>
                    <a:pt x="702" y="411"/>
                  </a:lnTo>
                  <a:lnTo>
                    <a:pt x="682" y="411"/>
                  </a:lnTo>
                  <a:lnTo>
                    <a:pt x="663" y="411"/>
                  </a:lnTo>
                  <a:lnTo>
                    <a:pt x="644" y="410"/>
                  </a:lnTo>
                  <a:lnTo>
                    <a:pt x="625" y="407"/>
                  </a:lnTo>
                  <a:lnTo>
                    <a:pt x="607" y="403"/>
                  </a:lnTo>
                  <a:lnTo>
                    <a:pt x="590" y="399"/>
                  </a:lnTo>
                  <a:lnTo>
                    <a:pt x="574" y="394"/>
                  </a:lnTo>
                  <a:lnTo>
                    <a:pt x="557" y="387"/>
                  </a:lnTo>
                  <a:lnTo>
                    <a:pt x="541" y="379"/>
                  </a:lnTo>
                  <a:lnTo>
                    <a:pt x="526" y="370"/>
                  </a:lnTo>
                  <a:lnTo>
                    <a:pt x="513" y="359"/>
                  </a:lnTo>
                  <a:lnTo>
                    <a:pt x="500" y="348"/>
                  </a:lnTo>
                  <a:lnTo>
                    <a:pt x="489" y="335"/>
                  </a:lnTo>
                  <a:lnTo>
                    <a:pt x="480" y="318"/>
                  </a:lnTo>
                  <a:lnTo>
                    <a:pt x="472" y="302"/>
                  </a:lnTo>
                  <a:lnTo>
                    <a:pt x="316" y="41"/>
                  </a:lnTo>
                  <a:lnTo>
                    <a:pt x="313" y="38"/>
                  </a:lnTo>
                  <a:lnTo>
                    <a:pt x="310" y="33"/>
                  </a:lnTo>
                  <a:lnTo>
                    <a:pt x="305" y="27"/>
                  </a:lnTo>
                  <a:lnTo>
                    <a:pt x="298" y="21"/>
                  </a:lnTo>
                  <a:lnTo>
                    <a:pt x="288" y="13"/>
                  </a:lnTo>
                  <a:lnTo>
                    <a:pt x="276" y="8"/>
                  </a:lnTo>
                  <a:lnTo>
                    <a:pt x="259" y="4"/>
                  </a:lnTo>
                  <a:lnTo>
                    <a:pt x="239" y="2"/>
                  </a:lnTo>
                  <a:lnTo>
                    <a:pt x="228" y="1"/>
                  </a:lnTo>
                  <a:lnTo>
                    <a:pt x="217" y="1"/>
                  </a:lnTo>
                  <a:lnTo>
                    <a:pt x="202" y="1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62" y="1"/>
                  </a:lnTo>
                  <a:lnTo>
                    <a:pt x="147" y="2"/>
                  </a:lnTo>
                  <a:lnTo>
                    <a:pt x="134" y="1"/>
                  </a:lnTo>
                  <a:lnTo>
                    <a:pt x="121" y="1"/>
                  </a:lnTo>
                  <a:lnTo>
                    <a:pt x="111" y="2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66" y="45"/>
                  </a:lnTo>
                  <a:lnTo>
                    <a:pt x="62" y="86"/>
                  </a:lnTo>
                  <a:lnTo>
                    <a:pt x="57" y="126"/>
                  </a:lnTo>
                  <a:lnTo>
                    <a:pt x="53" y="166"/>
                  </a:lnTo>
                  <a:lnTo>
                    <a:pt x="48" y="207"/>
                  </a:lnTo>
                  <a:lnTo>
                    <a:pt x="46" y="247"/>
                  </a:lnTo>
                  <a:lnTo>
                    <a:pt x="41" y="288"/>
                  </a:lnTo>
                  <a:lnTo>
                    <a:pt x="36" y="329"/>
                  </a:lnTo>
                  <a:lnTo>
                    <a:pt x="33" y="368"/>
                  </a:lnTo>
                  <a:lnTo>
                    <a:pt x="28" y="409"/>
                  </a:lnTo>
                  <a:lnTo>
                    <a:pt x="24" y="450"/>
                  </a:lnTo>
                  <a:lnTo>
                    <a:pt x="21" y="489"/>
                  </a:lnTo>
                  <a:lnTo>
                    <a:pt x="15" y="530"/>
                  </a:lnTo>
                  <a:lnTo>
                    <a:pt x="11" y="570"/>
                  </a:lnTo>
                  <a:lnTo>
                    <a:pt x="6" y="610"/>
                  </a:lnTo>
                  <a:lnTo>
                    <a:pt x="1" y="651"/>
                  </a:lnTo>
                  <a:lnTo>
                    <a:pt x="1" y="656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2" y="668"/>
                  </a:lnTo>
                  <a:lnTo>
                    <a:pt x="3" y="671"/>
                  </a:lnTo>
                  <a:lnTo>
                    <a:pt x="9" y="674"/>
                  </a:lnTo>
                  <a:lnTo>
                    <a:pt x="16" y="677"/>
                  </a:lnTo>
                  <a:lnTo>
                    <a:pt x="28" y="679"/>
                  </a:lnTo>
                  <a:lnTo>
                    <a:pt x="163" y="699"/>
                  </a:lnTo>
                  <a:lnTo>
                    <a:pt x="201" y="69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0" name="Freeform 72"/>
            <p:cNvSpPr>
              <a:spLocks/>
            </p:cNvSpPr>
            <p:nvPr/>
          </p:nvSpPr>
          <p:spPr bwMode="auto">
            <a:xfrm>
              <a:off x="1428" y="1539"/>
              <a:ext cx="2640" cy="703"/>
            </a:xfrm>
            <a:custGeom>
              <a:avLst/>
              <a:gdLst>
                <a:gd name="T0" fmla="*/ 2639 w 2640"/>
                <a:gd name="T1" fmla="*/ 523 h 703"/>
                <a:gd name="T2" fmla="*/ 2607 w 2640"/>
                <a:gd name="T3" fmla="*/ 401 h 703"/>
                <a:gd name="T4" fmla="*/ 2563 w 2640"/>
                <a:gd name="T5" fmla="*/ 395 h 703"/>
                <a:gd name="T6" fmla="*/ 2527 w 2640"/>
                <a:gd name="T7" fmla="*/ 390 h 703"/>
                <a:gd name="T8" fmla="*/ 2495 w 2640"/>
                <a:gd name="T9" fmla="*/ 385 h 703"/>
                <a:gd name="T10" fmla="*/ 2464 w 2640"/>
                <a:gd name="T11" fmla="*/ 381 h 703"/>
                <a:gd name="T12" fmla="*/ 2432 w 2640"/>
                <a:gd name="T13" fmla="*/ 378 h 703"/>
                <a:gd name="T14" fmla="*/ 2399 w 2640"/>
                <a:gd name="T15" fmla="*/ 374 h 703"/>
                <a:gd name="T16" fmla="*/ 2362 w 2640"/>
                <a:gd name="T17" fmla="*/ 373 h 703"/>
                <a:gd name="T18" fmla="*/ 2318 w 2640"/>
                <a:gd name="T19" fmla="*/ 369 h 703"/>
                <a:gd name="T20" fmla="*/ 2268 w 2640"/>
                <a:gd name="T21" fmla="*/ 366 h 703"/>
                <a:gd name="T22" fmla="*/ 2208 w 2640"/>
                <a:gd name="T23" fmla="*/ 361 h 703"/>
                <a:gd name="T24" fmla="*/ 2076 w 2640"/>
                <a:gd name="T25" fmla="*/ 303 h 703"/>
                <a:gd name="T26" fmla="*/ 1952 w 2640"/>
                <a:gd name="T27" fmla="*/ 262 h 703"/>
                <a:gd name="T28" fmla="*/ 1836 w 2640"/>
                <a:gd name="T29" fmla="*/ 234 h 703"/>
                <a:gd name="T30" fmla="*/ 1727 w 2640"/>
                <a:gd name="T31" fmla="*/ 219 h 703"/>
                <a:gd name="T32" fmla="*/ 1627 w 2640"/>
                <a:gd name="T33" fmla="*/ 216 h 703"/>
                <a:gd name="T34" fmla="*/ 1539 w 2640"/>
                <a:gd name="T35" fmla="*/ 219 h 703"/>
                <a:gd name="T36" fmla="*/ 1460 w 2640"/>
                <a:gd name="T37" fmla="*/ 228 h 703"/>
                <a:gd name="T38" fmla="*/ 1391 w 2640"/>
                <a:gd name="T39" fmla="*/ 243 h 703"/>
                <a:gd name="T40" fmla="*/ 1334 w 2640"/>
                <a:gd name="T41" fmla="*/ 258 h 703"/>
                <a:gd name="T42" fmla="*/ 1290 w 2640"/>
                <a:gd name="T43" fmla="*/ 273 h 703"/>
                <a:gd name="T44" fmla="*/ 1248 w 2640"/>
                <a:gd name="T45" fmla="*/ 290 h 703"/>
                <a:gd name="T46" fmla="*/ 1174 w 2640"/>
                <a:gd name="T47" fmla="*/ 316 h 703"/>
                <a:gd name="T48" fmla="*/ 1090 w 2640"/>
                <a:gd name="T49" fmla="*/ 340 h 703"/>
                <a:gd name="T50" fmla="*/ 1013 w 2640"/>
                <a:gd name="T51" fmla="*/ 360 h 703"/>
                <a:gd name="T52" fmla="*/ 955 w 2640"/>
                <a:gd name="T53" fmla="*/ 374 h 703"/>
                <a:gd name="T54" fmla="*/ 928 w 2640"/>
                <a:gd name="T55" fmla="*/ 379 h 703"/>
                <a:gd name="T56" fmla="*/ 916 w 2640"/>
                <a:gd name="T57" fmla="*/ 381 h 703"/>
                <a:gd name="T58" fmla="*/ 889 w 2640"/>
                <a:gd name="T59" fmla="*/ 389 h 703"/>
                <a:gd name="T60" fmla="*/ 849 w 2640"/>
                <a:gd name="T61" fmla="*/ 397 h 703"/>
                <a:gd name="T62" fmla="*/ 799 w 2640"/>
                <a:gd name="T63" fmla="*/ 405 h 703"/>
                <a:gd name="T64" fmla="*/ 744 w 2640"/>
                <a:gd name="T65" fmla="*/ 411 h 703"/>
                <a:gd name="T66" fmla="*/ 686 w 2640"/>
                <a:gd name="T67" fmla="*/ 412 h 703"/>
                <a:gd name="T68" fmla="*/ 628 w 2640"/>
                <a:gd name="T69" fmla="*/ 408 h 703"/>
                <a:gd name="T70" fmla="*/ 576 w 2640"/>
                <a:gd name="T71" fmla="*/ 395 h 703"/>
                <a:gd name="T72" fmla="*/ 529 w 2640"/>
                <a:gd name="T73" fmla="*/ 372 h 703"/>
                <a:gd name="T74" fmla="*/ 492 w 2640"/>
                <a:gd name="T75" fmla="*/ 335 h 703"/>
                <a:gd name="T76" fmla="*/ 318 w 2640"/>
                <a:gd name="T77" fmla="*/ 41 h 703"/>
                <a:gd name="T78" fmla="*/ 308 w 2640"/>
                <a:gd name="T79" fmla="*/ 27 h 703"/>
                <a:gd name="T80" fmla="*/ 278 w 2640"/>
                <a:gd name="T81" fmla="*/ 8 h 703"/>
                <a:gd name="T82" fmla="*/ 230 w 2640"/>
                <a:gd name="T83" fmla="*/ 1 h 703"/>
                <a:gd name="T84" fmla="*/ 190 w 2640"/>
                <a:gd name="T85" fmla="*/ 1 h 703"/>
                <a:gd name="T86" fmla="*/ 149 w 2640"/>
                <a:gd name="T87" fmla="*/ 1 h 703"/>
                <a:gd name="T88" fmla="*/ 113 w 2640"/>
                <a:gd name="T89" fmla="*/ 2 h 703"/>
                <a:gd name="T90" fmla="*/ 84 w 2640"/>
                <a:gd name="T91" fmla="*/ 3 h 703"/>
                <a:gd name="T92" fmla="*/ 74 w 2640"/>
                <a:gd name="T93" fmla="*/ 4 h 703"/>
                <a:gd name="T94" fmla="*/ 59 w 2640"/>
                <a:gd name="T95" fmla="*/ 126 h 703"/>
                <a:gd name="T96" fmla="*/ 47 w 2640"/>
                <a:gd name="T97" fmla="*/ 248 h 703"/>
                <a:gd name="T98" fmla="*/ 34 w 2640"/>
                <a:gd name="T99" fmla="*/ 370 h 703"/>
                <a:gd name="T100" fmla="*/ 21 w 2640"/>
                <a:gd name="T101" fmla="*/ 491 h 703"/>
                <a:gd name="T102" fmla="*/ 7 w 2640"/>
                <a:gd name="T103" fmla="*/ 613 h 703"/>
                <a:gd name="T104" fmla="*/ 0 w 2640"/>
                <a:gd name="T105" fmla="*/ 662 h 703"/>
                <a:gd name="T106" fmla="*/ 4 w 2640"/>
                <a:gd name="T107" fmla="*/ 674 h 703"/>
                <a:gd name="T108" fmla="*/ 29 w 2640"/>
                <a:gd name="T109" fmla="*/ 682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0"/>
                <a:gd name="T166" fmla="*/ 0 h 703"/>
                <a:gd name="T167" fmla="*/ 2640 w 2640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0" h="703">
                  <a:moveTo>
                    <a:pt x="202" y="699"/>
                  </a:moveTo>
                  <a:lnTo>
                    <a:pt x="200" y="623"/>
                  </a:lnTo>
                  <a:lnTo>
                    <a:pt x="2639" y="523"/>
                  </a:lnTo>
                  <a:lnTo>
                    <a:pt x="2638" y="407"/>
                  </a:lnTo>
                  <a:lnTo>
                    <a:pt x="2622" y="403"/>
                  </a:lnTo>
                  <a:lnTo>
                    <a:pt x="2607" y="401"/>
                  </a:lnTo>
                  <a:lnTo>
                    <a:pt x="2592" y="398"/>
                  </a:lnTo>
                  <a:lnTo>
                    <a:pt x="2578" y="397"/>
                  </a:lnTo>
                  <a:lnTo>
                    <a:pt x="2563" y="395"/>
                  </a:lnTo>
                  <a:lnTo>
                    <a:pt x="2551" y="393"/>
                  </a:lnTo>
                  <a:lnTo>
                    <a:pt x="2539" y="392"/>
                  </a:lnTo>
                  <a:lnTo>
                    <a:pt x="2527" y="390"/>
                  </a:lnTo>
                  <a:lnTo>
                    <a:pt x="2517" y="387"/>
                  </a:lnTo>
                  <a:lnTo>
                    <a:pt x="2506" y="386"/>
                  </a:lnTo>
                  <a:lnTo>
                    <a:pt x="2495" y="385"/>
                  </a:lnTo>
                  <a:lnTo>
                    <a:pt x="2484" y="384"/>
                  </a:lnTo>
                  <a:lnTo>
                    <a:pt x="2474" y="383"/>
                  </a:lnTo>
                  <a:lnTo>
                    <a:pt x="2464" y="381"/>
                  </a:lnTo>
                  <a:lnTo>
                    <a:pt x="2453" y="380"/>
                  </a:lnTo>
                  <a:lnTo>
                    <a:pt x="2443" y="380"/>
                  </a:lnTo>
                  <a:lnTo>
                    <a:pt x="2432" y="378"/>
                  </a:lnTo>
                  <a:lnTo>
                    <a:pt x="2422" y="378"/>
                  </a:lnTo>
                  <a:lnTo>
                    <a:pt x="2410" y="377"/>
                  </a:lnTo>
                  <a:lnTo>
                    <a:pt x="2399" y="374"/>
                  </a:lnTo>
                  <a:lnTo>
                    <a:pt x="2387" y="374"/>
                  </a:lnTo>
                  <a:lnTo>
                    <a:pt x="2374" y="372"/>
                  </a:lnTo>
                  <a:lnTo>
                    <a:pt x="2362" y="373"/>
                  </a:lnTo>
                  <a:lnTo>
                    <a:pt x="2348" y="371"/>
                  </a:lnTo>
                  <a:lnTo>
                    <a:pt x="2334" y="370"/>
                  </a:lnTo>
                  <a:lnTo>
                    <a:pt x="2318" y="369"/>
                  </a:lnTo>
                  <a:lnTo>
                    <a:pt x="2302" y="369"/>
                  </a:lnTo>
                  <a:lnTo>
                    <a:pt x="2286" y="366"/>
                  </a:lnTo>
                  <a:lnTo>
                    <a:pt x="2268" y="366"/>
                  </a:lnTo>
                  <a:lnTo>
                    <a:pt x="2248" y="365"/>
                  </a:lnTo>
                  <a:lnTo>
                    <a:pt x="2230" y="362"/>
                  </a:lnTo>
                  <a:lnTo>
                    <a:pt x="2208" y="361"/>
                  </a:lnTo>
                  <a:lnTo>
                    <a:pt x="2162" y="340"/>
                  </a:lnTo>
                  <a:lnTo>
                    <a:pt x="2119" y="320"/>
                  </a:lnTo>
                  <a:lnTo>
                    <a:pt x="2076" y="303"/>
                  </a:lnTo>
                  <a:lnTo>
                    <a:pt x="2034" y="288"/>
                  </a:lnTo>
                  <a:lnTo>
                    <a:pt x="1991" y="274"/>
                  </a:lnTo>
                  <a:lnTo>
                    <a:pt x="1952" y="262"/>
                  </a:lnTo>
                  <a:lnTo>
                    <a:pt x="1912" y="252"/>
                  </a:lnTo>
                  <a:lnTo>
                    <a:pt x="1873" y="243"/>
                  </a:lnTo>
                  <a:lnTo>
                    <a:pt x="1836" y="234"/>
                  </a:lnTo>
                  <a:lnTo>
                    <a:pt x="1799" y="229"/>
                  </a:lnTo>
                  <a:lnTo>
                    <a:pt x="1762" y="224"/>
                  </a:lnTo>
                  <a:lnTo>
                    <a:pt x="1727" y="219"/>
                  </a:lnTo>
                  <a:lnTo>
                    <a:pt x="1693" y="217"/>
                  </a:lnTo>
                  <a:lnTo>
                    <a:pt x="1659" y="215"/>
                  </a:lnTo>
                  <a:lnTo>
                    <a:pt x="1627" y="216"/>
                  </a:lnTo>
                  <a:lnTo>
                    <a:pt x="1597" y="215"/>
                  </a:lnTo>
                  <a:lnTo>
                    <a:pt x="1567" y="217"/>
                  </a:lnTo>
                  <a:lnTo>
                    <a:pt x="1539" y="219"/>
                  </a:lnTo>
                  <a:lnTo>
                    <a:pt x="1511" y="222"/>
                  </a:lnTo>
                  <a:lnTo>
                    <a:pt x="1484" y="224"/>
                  </a:lnTo>
                  <a:lnTo>
                    <a:pt x="1460" y="228"/>
                  </a:lnTo>
                  <a:lnTo>
                    <a:pt x="1435" y="232"/>
                  </a:lnTo>
                  <a:lnTo>
                    <a:pt x="1413" y="238"/>
                  </a:lnTo>
                  <a:lnTo>
                    <a:pt x="1391" y="243"/>
                  </a:lnTo>
                  <a:lnTo>
                    <a:pt x="1371" y="247"/>
                  </a:lnTo>
                  <a:lnTo>
                    <a:pt x="1351" y="252"/>
                  </a:lnTo>
                  <a:lnTo>
                    <a:pt x="1334" y="258"/>
                  </a:lnTo>
                  <a:lnTo>
                    <a:pt x="1319" y="262"/>
                  </a:lnTo>
                  <a:lnTo>
                    <a:pt x="1305" y="268"/>
                  </a:lnTo>
                  <a:lnTo>
                    <a:pt x="1290" y="273"/>
                  </a:lnTo>
                  <a:lnTo>
                    <a:pt x="1279" y="278"/>
                  </a:lnTo>
                  <a:lnTo>
                    <a:pt x="1268" y="283"/>
                  </a:lnTo>
                  <a:lnTo>
                    <a:pt x="1248" y="290"/>
                  </a:lnTo>
                  <a:lnTo>
                    <a:pt x="1225" y="298"/>
                  </a:lnTo>
                  <a:lnTo>
                    <a:pt x="1200" y="307"/>
                  </a:lnTo>
                  <a:lnTo>
                    <a:pt x="1174" y="316"/>
                  </a:lnTo>
                  <a:lnTo>
                    <a:pt x="1146" y="323"/>
                  </a:lnTo>
                  <a:lnTo>
                    <a:pt x="1118" y="331"/>
                  </a:lnTo>
                  <a:lnTo>
                    <a:pt x="1090" y="340"/>
                  </a:lnTo>
                  <a:lnTo>
                    <a:pt x="1063" y="348"/>
                  </a:lnTo>
                  <a:lnTo>
                    <a:pt x="1037" y="354"/>
                  </a:lnTo>
                  <a:lnTo>
                    <a:pt x="1013" y="360"/>
                  </a:lnTo>
                  <a:lnTo>
                    <a:pt x="990" y="364"/>
                  </a:lnTo>
                  <a:lnTo>
                    <a:pt x="971" y="369"/>
                  </a:lnTo>
                  <a:lnTo>
                    <a:pt x="955" y="374"/>
                  </a:lnTo>
                  <a:lnTo>
                    <a:pt x="942" y="375"/>
                  </a:lnTo>
                  <a:lnTo>
                    <a:pt x="932" y="377"/>
                  </a:lnTo>
                  <a:lnTo>
                    <a:pt x="928" y="379"/>
                  </a:lnTo>
                  <a:lnTo>
                    <a:pt x="925" y="380"/>
                  </a:lnTo>
                  <a:lnTo>
                    <a:pt x="923" y="381"/>
                  </a:lnTo>
                  <a:lnTo>
                    <a:pt x="916" y="381"/>
                  </a:lnTo>
                  <a:lnTo>
                    <a:pt x="908" y="384"/>
                  </a:lnTo>
                  <a:lnTo>
                    <a:pt x="900" y="386"/>
                  </a:lnTo>
                  <a:lnTo>
                    <a:pt x="889" y="389"/>
                  </a:lnTo>
                  <a:lnTo>
                    <a:pt x="877" y="390"/>
                  </a:lnTo>
                  <a:lnTo>
                    <a:pt x="865" y="395"/>
                  </a:lnTo>
                  <a:lnTo>
                    <a:pt x="849" y="397"/>
                  </a:lnTo>
                  <a:lnTo>
                    <a:pt x="834" y="401"/>
                  </a:lnTo>
                  <a:lnTo>
                    <a:pt x="816" y="403"/>
                  </a:lnTo>
                  <a:lnTo>
                    <a:pt x="799" y="405"/>
                  </a:lnTo>
                  <a:lnTo>
                    <a:pt x="782" y="409"/>
                  </a:lnTo>
                  <a:lnTo>
                    <a:pt x="764" y="409"/>
                  </a:lnTo>
                  <a:lnTo>
                    <a:pt x="744" y="411"/>
                  </a:lnTo>
                  <a:lnTo>
                    <a:pt x="725" y="412"/>
                  </a:lnTo>
                  <a:lnTo>
                    <a:pt x="706" y="413"/>
                  </a:lnTo>
                  <a:lnTo>
                    <a:pt x="686" y="412"/>
                  </a:lnTo>
                  <a:lnTo>
                    <a:pt x="667" y="413"/>
                  </a:lnTo>
                  <a:lnTo>
                    <a:pt x="648" y="412"/>
                  </a:lnTo>
                  <a:lnTo>
                    <a:pt x="628" y="408"/>
                  </a:lnTo>
                  <a:lnTo>
                    <a:pt x="610" y="405"/>
                  </a:lnTo>
                  <a:lnTo>
                    <a:pt x="593" y="400"/>
                  </a:lnTo>
                  <a:lnTo>
                    <a:pt x="576" y="395"/>
                  </a:lnTo>
                  <a:lnTo>
                    <a:pt x="560" y="388"/>
                  </a:lnTo>
                  <a:lnTo>
                    <a:pt x="544" y="380"/>
                  </a:lnTo>
                  <a:lnTo>
                    <a:pt x="529" y="372"/>
                  </a:lnTo>
                  <a:lnTo>
                    <a:pt x="515" y="361"/>
                  </a:lnTo>
                  <a:lnTo>
                    <a:pt x="503" y="349"/>
                  </a:lnTo>
                  <a:lnTo>
                    <a:pt x="492" y="335"/>
                  </a:lnTo>
                  <a:lnTo>
                    <a:pt x="483" y="319"/>
                  </a:lnTo>
                  <a:lnTo>
                    <a:pt x="474" y="303"/>
                  </a:lnTo>
                  <a:lnTo>
                    <a:pt x="318" y="41"/>
                  </a:lnTo>
                  <a:lnTo>
                    <a:pt x="316" y="38"/>
                  </a:lnTo>
                  <a:lnTo>
                    <a:pt x="313" y="34"/>
                  </a:lnTo>
                  <a:lnTo>
                    <a:pt x="308" y="27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8"/>
                  </a:lnTo>
                  <a:lnTo>
                    <a:pt x="261" y="4"/>
                  </a:lnTo>
                  <a:lnTo>
                    <a:pt x="241" y="1"/>
                  </a:lnTo>
                  <a:lnTo>
                    <a:pt x="230" y="1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0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36" y="1"/>
                  </a:lnTo>
                  <a:lnTo>
                    <a:pt x="123" y="1"/>
                  </a:lnTo>
                  <a:lnTo>
                    <a:pt x="113" y="2"/>
                  </a:lnTo>
                  <a:lnTo>
                    <a:pt x="102" y="2"/>
                  </a:lnTo>
                  <a:lnTo>
                    <a:pt x="92" y="3"/>
                  </a:lnTo>
                  <a:lnTo>
                    <a:pt x="84" y="3"/>
                  </a:lnTo>
                  <a:lnTo>
                    <a:pt x="78" y="4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68" y="45"/>
                  </a:lnTo>
                  <a:lnTo>
                    <a:pt x="64" y="86"/>
                  </a:lnTo>
                  <a:lnTo>
                    <a:pt x="59" y="126"/>
                  </a:lnTo>
                  <a:lnTo>
                    <a:pt x="55" y="167"/>
                  </a:lnTo>
                  <a:lnTo>
                    <a:pt x="50" y="208"/>
                  </a:lnTo>
                  <a:lnTo>
                    <a:pt x="47" y="248"/>
                  </a:lnTo>
                  <a:lnTo>
                    <a:pt x="42" y="289"/>
                  </a:lnTo>
                  <a:lnTo>
                    <a:pt x="37" y="329"/>
                  </a:lnTo>
                  <a:lnTo>
                    <a:pt x="34" y="370"/>
                  </a:lnTo>
                  <a:lnTo>
                    <a:pt x="30" y="411"/>
                  </a:lnTo>
                  <a:lnTo>
                    <a:pt x="25" y="450"/>
                  </a:lnTo>
                  <a:lnTo>
                    <a:pt x="21" y="491"/>
                  </a:lnTo>
                  <a:lnTo>
                    <a:pt x="17" y="532"/>
                  </a:lnTo>
                  <a:lnTo>
                    <a:pt x="12" y="572"/>
                  </a:lnTo>
                  <a:lnTo>
                    <a:pt x="7" y="613"/>
                  </a:lnTo>
                  <a:lnTo>
                    <a:pt x="2" y="654"/>
                  </a:lnTo>
                  <a:lnTo>
                    <a:pt x="2" y="658"/>
                  </a:lnTo>
                  <a:lnTo>
                    <a:pt x="0" y="662"/>
                  </a:lnTo>
                  <a:lnTo>
                    <a:pt x="1" y="667"/>
                  </a:lnTo>
                  <a:lnTo>
                    <a:pt x="3" y="671"/>
                  </a:lnTo>
                  <a:lnTo>
                    <a:pt x="4" y="674"/>
                  </a:lnTo>
                  <a:lnTo>
                    <a:pt x="10" y="676"/>
                  </a:lnTo>
                  <a:lnTo>
                    <a:pt x="17" y="679"/>
                  </a:lnTo>
                  <a:lnTo>
                    <a:pt x="29" y="682"/>
                  </a:lnTo>
                  <a:lnTo>
                    <a:pt x="165" y="702"/>
                  </a:lnTo>
                  <a:lnTo>
                    <a:pt x="202" y="6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1" name="Freeform 73"/>
            <p:cNvSpPr>
              <a:spLocks/>
            </p:cNvSpPr>
            <p:nvPr/>
          </p:nvSpPr>
          <p:spPr bwMode="auto">
            <a:xfrm>
              <a:off x="2777" y="1750"/>
              <a:ext cx="854" cy="195"/>
            </a:xfrm>
            <a:custGeom>
              <a:avLst/>
              <a:gdLst>
                <a:gd name="T0" fmla="*/ 853 w 854"/>
                <a:gd name="T1" fmla="*/ 149 h 195"/>
                <a:gd name="T2" fmla="*/ 838 w 854"/>
                <a:gd name="T3" fmla="*/ 185 h 195"/>
                <a:gd name="T4" fmla="*/ 836 w 854"/>
                <a:gd name="T5" fmla="*/ 190 h 195"/>
                <a:gd name="T6" fmla="*/ 688 w 854"/>
                <a:gd name="T7" fmla="*/ 194 h 195"/>
                <a:gd name="T8" fmla="*/ 52 w 854"/>
                <a:gd name="T9" fmla="*/ 97 h 195"/>
                <a:gd name="T10" fmla="*/ 0 w 854"/>
                <a:gd name="T11" fmla="*/ 38 h 195"/>
                <a:gd name="T12" fmla="*/ 1 w 854"/>
                <a:gd name="T13" fmla="*/ 37 h 195"/>
                <a:gd name="T14" fmla="*/ 4 w 854"/>
                <a:gd name="T15" fmla="*/ 37 h 195"/>
                <a:gd name="T16" fmla="*/ 9 w 854"/>
                <a:gd name="T17" fmla="*/ 34 h 195"/>
                <a:gd name="T18" fmla="*/ 17 w 854"/>
                <a:gd name="T19" fmla="*/ 31 h 195"/>
                <a:gd name="T20" fmla="*/ 25 w 854"/>
                <a:gd name="T21" fmla="*/ 29 h 195"/>
                <a:gd name="T22" fmla="*/ 37 w 854"/>
                <a:gd name="T23" fmla="*/ 26 h 195"/>
                <a:gd name="T24" fmla="*/ 50 w 854"/>
                <a:gd name="T25" fmla="*/ 24 h 195"/>
                <a:gd name="T26" fmla="*/ 64 w 854"/>
                <a:gd name="T27" fmla="*/ 20 h 195"/>
                <a:gd name="T28" fmla="*/ 81 w 854"/>
                <a:gd name="T29" fmla="*/ 17 h 195"/>
                <a:gd name="T30" fmla="*/ 98 w 854"/>
                <a:gd name="T31" fmla="*/ 13 h 195"/>
                <a:gd name="T32" fmla="*/ 119 w 854"/>
                <a:gd name="T33" fmla="*/ 9 h 195"/>
                <a:gd name="T34" fmla="*/ 141 w 854"/>
                <a:gd name="T35" fmla="*/ 7 h 195"/>
                <a:gd name="T36" fmla="*/ 163 w 854"/>
                <a:gd name="T37" fmla="*/ 5 h 195"/>
                <a:gd name="T38" fmla="*/ 188 w 854"/>
                <a:gd name="T39" fmla="*/ 2 h 195"/>
                <a:gd name="T40" fmla="*/ 215 w 854"/>
                <a:gd name="T41" fmla="*/ 2 h 195"/>
                <a:gd name="T42" fmla="*/ 242 w 854"/>
                <a:gd name="T43" fmla="*/ 1 h 195"/>
                <a:gd name="T44" fmla="*/ 271 w 854"/>
                <a:gd name="T45" fmla="*/ 0 h 195"/>
                <a:gd name="T46" fmla="*/ 303 w 854"/>
                <a:gd name="T47" fmla="*/ 1 h 195"/>
                <a:gd name="T48" fmla="*/ 334 w 854"/>
                <a:gd name="T49" fmla="*/ 3 h 195"/>
                <a:gd name="T50" fmla="*/ 367 w 854"/>
                <a:gd name="T51" fmla="*/ 5 h 195"/>
                <a:gd name="T52" fmla="*/ 402 w 854"/>
                <a:gd name="T53" fmla="*/ 7 h 195"/>
                <a:gd name="T54" fmla="*/ 438 w 854"/>
                <a:gd name="T55" fmla="*/ 13 h 195"/>
                <a:gd name="T56" fmla="*/ 476 w 854"/>
                <a:gd name="T57" fmla="*/ 19 h 195"/>
                <a:gd name="T58" fmla="*/ 512 w 854"/>
                <a:gd name="T59" fmla="*/ 27 h 195"/>
                <a:gd name="T60" fmla="*/ 551 w 854"/>
                <a:gd name="T61" fmla="*/ 36 h 195"/>
                <a:gd name="T62" fmla="*/ 592 w 854"/>
                <a:gd name="T63" fmla="*/ 47 h 195"/>
                <a:gd name="T64" fmla="*/ 633 w 854"/>
                <a:gd name="T65" fmla="*/ 60 h 195"/>
                <a:gd name="T66" fmla="*/ 675 w 854"/>
                <a:gd name="T67" fmla="*/ 74 h 195"/>
                <a:gd name="T68" fmla="*/ 719 w 854"/>
                <a:gd name="T69" fmla="*/ 88 h 195"/>
                <a:gd name="T70" fmla="*/ 762 w 854"/>
                <a:gd name="T71" fmla="*/ 108 h 195"/>
                <a:gd name="T72" fmla="*/ 807 w 854"/>
                <a:gd name="T73" fmla="*/ 127 h 195"/>
                <a:gd name="T74" fmla="*/ 853 w 854"/>
                <a:gd name="T75" fmla="*/ 149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95"/>
                <a:gd name="T116" fmla="*/ 854 w 854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95">
                  <a:moveTo>
                    <a:pt x="853" y="149"/>
                  </a:moveTo>
                  <a:lnTo>
                    <a:pt x="838" y="185"/>
                  </a:lnTo>
                  <a:lnTo>
                    <a:pt x="836" y="190"/>
                  </a:lnTo>
                  <a:lnTo>
                    <a:pt x="688" y="194"/>
                  </a:lnTo>
                  <a:lnTo>
                    <a:pt x="52" y="97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5" y="29"/>
                  </a:lnTo>
                  <a:lnTo>
                    <a:pt x="37" y="26"/>
                  </a:lnTo>
                  <a:lnTo>
                    <a:pt x="50" y="24"/>
                  </a:lnTo>
                  <a:lnTo>
                    <a:pt x="64" y="20"/>
                  </a:lnTo>
                  <a:lnTo>
                    <a:pt x="81" y="17"/>
                  </a:lnTo>
                  <a:lnTo>
                    <a:pt x="98" y="13"/>
                  </a:lnTo>
                  <a:lnTo>
                    <a:pt x="119" y="9"/>
                  </a:lnTo>
                  <a:lnTo>
                    <a:pt x="141" y="7"/>
                  </a:lnTo>
                  <a:lnTo>
                    <a:pt x="163" y="5"/>
                  </a:lnTo>
                  <a:lnTo>
                    <a:pt x="188" y="2"/>
                  </a:lnTo>
                  <a:lnTo>
                    <a:pt x="215" y="2"/>
                  </a:lnTo>
                  <a:lnTo>
                    <a:pt x="242" y="1"/>
                  </a:lnTo>
                  <a:lnTo>
                    <a:pt x="271" y="0"/>
                  </a:lnTo>
                  <a:lnTo>
                    <a:pt x="303" y="1"/>
                  </a:lnTo>
                  <a:lnTo>
                    <a:pt x="334" y="3"/>
                  </a:lnTo>
                  <a:lnTo>
                    <a:pt x="367" y="5"/>
                  </a:lnTo>
                  <a:lnTo>
                    <a:pt x="402" y="7"/>
                  </a:lnTo>
                  <a:lnTo>
                    <a:pt x="438" y="13"/>
                  </a:lnTo>
                  <a:lnTo>
                    <a:pt x="476" y="19"/>
                  </a:lnTo>
                  <a:lnTo>
                    <a:pt x="512" y="27"/>
                  </a:lnTo>
                  <a:lnTo>
                    <a:pt x="551" y="36"/>
                  </a:lnTo>
                  <a:lnTo>
                    <a:pt x="592" y="47"/>
                  </a:lnTo>
                  <a:lnTo>
                    <a:pt x="633" y="60"/>
                  </a:lnTo>
                  <a:lnTo>
                    <a:pt x="675" y="74"/>
                  </a:lnTo>
                  <a:lnTo>
                    <a:pt x="719" y="88"/>
                  </a:lnTo>
                  <a:lnTo>
                    <a:pt x="762" y="108"/>
                  </a:lnTo>
                  <a:lnTo>
                    <a:pt x="807" y="127"/>
                  </a:lnTo>
                  <a:lnTo>
                    <a:pt x="853" y="149"/>
                  </a:lnTo>
                </a:path>
              </a:pathLst>
            </a:custGeom>
            <a:solidFill>
              <a:srgbClr val="99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2" name="Freeform 74"/>
            <p:cNvSpPr>
              <a:spLocks/>
            </p:cNvSpPr>
            <p:nvPr/>
          </p:nvSpPr>
          <p:spPr bwMode="auto">
            <a:xfrm>
              <a:off x="2775" y="1753"/>
              <a:ext cx="862" cy="196"/>
            </a:xfrm>
            <a:custGeom>
              <a:avLst/>
              <a:gdLst>
                <a:gd name="T0" fmla="*/ 861 w 862"/>
                <a:gd name="T1" fmla="*/ 148 h 196"/>
                <a:gd name="T2" fmla="*/ 845 w 862"/>
                <a:gd name="T3" fmla="*/ 185 h 196"/>
                <a:gd name="T4" fmla="*/ 844 w 862"/>
                <a:gd name="T5" fmla="*/ 190 h 196"/>
                <a:gd name="T6" fmla="*/ 693 w 862"/>
                <a:gd name="T7" fmla="*/ 195 h 196"/>
                <a:gd name="T8" fmla="*/ 53 w 862"/>
                <a:gd name="T9" fmla="*/ 101 h 196"/>
                <a:gd name="T10" fmla="*/ 0 w 862"/>
                <a:gd name="T11" fmla="*/ 39 h 196"/>
                <a:gd name="T12" fmla="*/ 2 w 862"/>
                <a:gd name="T13" fmla="*/ 38 h 196"/>
                <a:gd name="T14" fmla="*/ 4 w 862"/>
                <a:gd name="T15" fmla="*/ 38 h 196"/>
                <a:gd name="T16" fmla="*/ 9 w 862"/>
                <a:gd name="T17" fmla="*/ 36 h 196"/>
                <a:gd name="T18" fmla="*/ 17 w 862"/>
                <a:gd name="T19" fmla="*/ 33 h 196"/>
                <a:gd name="T20" fmla="*/ 25 w 862"/>
                <a:gd name="T21" fmla="*/ 30 h 196"/>
                <a:gd name="T22" fmla="*/ 38 w 862"/>
                <a:gd name="T23" fmla="*/ 28 h 196"/>
                <a:gd name="T24" fmla="*/ 50 w 862"/>
                <a:gd name="T25" fmla="*/ 24 h 196"/>
                <a:gd name="T26" fmla="*/ 65 w 862"/>
                <a:gd name="T27" fmla="*/ 21 h 196"/>
                <a:gd name="T28" fmla="*/ 82 w 862"/>
                <a:gd name="T29" fmla="*/ 17 h 196"/>
                <a:gd name="T30" fmla="*/ 100 w 862"/>
                <a:gd name="T31" fmla="*/ 14 h 196"/>
                <a:gd name="T32" fmla="*/ 120 w 862"/>
                <a:gd name="T33" fmla="*/ 10 h 196"/>
                <a:gd name="T34" fmla="*/ 143 w 862"/>
                <a:gd name="T35" fmla="*/ 7 h 196"/>
                <a:gd name="T36" fmla="*/ 165 w 862"/>
                <a:gd name="T37" fmla="*/ 5 h 196"/>
                <a:gd name="T38" fmla="*/ 190 w 862"/>
                <a:gd name="T39" fmla="*/ 2 h 196"/>
                <a:gd name="T40" fmla="*/ 216 w 862"/>
                <a:gd name="T41" fmla="*/ 1 h 196"/>
                <a:gd name="T42" fmla="*/ 245 w 862"/>
                <a:gd name="T43" fmla="*/ 1 h 196"/>
                <a:gd name="T44" fmla="*/ 274 w 862"/>
                <a:gd name="T45" fmla="*/ 0 h 196"/>
                <a:gd name="T46" fmla="*/ 306 w 862"/>
                <a:gd name="T47" fmla="*/ 0 h 196"/>
                <a:gd name="T48" fmla="*/ 337 w 862"/>
                <a:gd name="T49" fmla="*/ 2 h 196"/>
                <a:gd name="T50" fmla="*/ 371 w 862"/>
                <a:gd name="T51" fmla="*/ 4 h 196"/>
                <a:gd name="T52" fmla="*/ 406 w 862"/>
                <a:gd name="T53" fmla="*/ 7 h 196"/>
                <a:gd name="T54" fmla="*/ 443 w 862"/>
                <a:gd name="T55" fmla="*/ 12 h 196"/>
                <a:gd name="T56" fmla="*/ 479 w 862"/>
                <a:gd name="T57" fmla="*/ 18 h 196"/>
                <a:gd name="T58" fmla="*/ 517 w 862"/>
                <a:gd name="T59" fmla="*/ 25 h 196"/>
                <a:gd name="T60" fmla="*/ 557 w 862"/>
                <a:gd name="T61" fmla="*/ 35 h 196"/>
                <a:gd name="T62" fmla="*/ 598 w 862"/>
                <a:gd name="T63" fmla="*/ 45 h 196"/>
                <a:gd name="T64" fmla="*/ 639 w 862"/>
                <a:gd name="T65" fmla="*/ 59 h 196"/>
                <a:gd name="T66" fmla="*/ 682 w 862"/>
                <a:gd name="T67" fmla="*/ 72 h 196"/>
                <a:gd name="T68" fmla="*/ 725 w 862"/>
                <a:gd name="T69" fmla="*/ 88 h 196"/>
                <a:gd name="T70" fmla="*/ 769 w 862"/>
                <a:gd name="T71" fmla="*/ 106 h 196"/>
                <a:gd name="T72" fmla="*/ 814 w 862"/>
                <a:gd name="T73" fmla="*/ 126 h 196"/>
                <a:gd name="T74" fmla="*/ 861 w 862"/>
                <a:gd name="T75" fmla="*/ 14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2"/>
                <a:gd name="T115" fmla="*/ 0 h 196"/>
                <a:gd name="T116" fmla="*/ 862 w 862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2" h="196">
                  <a:moveTo>
                    <a:pt x="861" y="148"/>
                  </a:moveTo>
                  <a:lnTo>
                    <a:pt x="845" y="185"/>
                  </a:lnTo>
                  <a:lnTo>
                    <a:pt x="844" y="190"/>
                  </a:lnTo>
                  <a:lnTo>
                    <a:pt x="693" y="195"/>
                  </a:lnTo>
                  <a:lnTo>
                    <a:pt x="53" y="101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28"/>
                  </a:lnTo>
                  <a:lnTo>
                    <a:pt x="50" y="24"/>
                  </a:lnTo>
                  <a:lnTo>
                    <a:pt x="65" y="21"/>
                  </a:lnTo>
                  <a:lnTo>
                    <a:pt x="82" y="17"/>
                  </a:lnTo>
                  <a:lnTo>
                    <a:pt x="100" y="14"/>
                  </a:lnTo>
                  <a:lnTo>
                    <a:pt x="120" y="10"/>
                  </a:lnTo>
                  <a:lnTo>
                    <a:pt x="143" y="7"/>
                  </a:lnTo>
                  <a:lnTo>
                    <a:pt x="165" y="5"/>
                  </a:lnTo>
                  <a:lnTo>
                    <a:pt x="190" y="2"/>
                  </a:lnTo>
                  <a:lnTo>
                    <a:pt x="216" y="1"/>
                  </a:lnTo>
                  <a:lnTo>
                    <a:pt x="245" y="1"/>
                  </a:lnTo>
                  <a:lnTo>
                    <a:pt x="274" y="0"/>
                  </a:lnTo>
                  <a:lnTo>
                    <a:pt x="306" y="0"/>
                  </a:lnTo>
                  <a:lnTo>
                    <a:pt x="337" y="2"/>
                  </a:lnTo>
                  <a:lnTo>
                    <a:pt x="371" y="4"/>
                  </a:lnTo>
                  <a:lnTo>
                    <a:pt x="406" y="7"/>
                  </a:lnTo>
                  <a:lnTo>
                    <a:pt x="443" y="12"/>
                  </a:lnTo>
                  <a:lnTo>
                    <a:pt x="479" y="18"/>
                  </a:lnTo>
                  <a:lnTo>
                    <a:pt x="517" y="25"/>
                  </a:lnTo>
                  <a:lnTo>
                    <a:pt x="557" y="35"/>
                  </a:lnTo>
                  <a:lnTo>
                    <a:pt x="598" y="45"/>
                  </a:lnTo>
                  <a:lnTo>
                    <a:pt x="639" y="59"/>
                  </a:lnTo>
                  <a:lnTo>
                    <a:pt x="682" y="72"/>
                  </a:lnTo>
                  <a:lnTo>
                    <a:pt x="725" y="88"/>
                  </a:lnTo>
                  <a:lnTo>
                    <a:pt x="769" y="106"/>
                  </a:lnTo>
                  <a:lnTo>
                    <a:pt x="814" y="126"/>
                  </a:lnTo>
                  <a:lnTo>
                    <a:pt x="861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3" name="Freeform 75"/>
            <p:cNvSpPr>
              <a:spLocks/>
            </p:cNvSpPr>
            <p:nvPr/>
          </p:nvSpPr>
          <p:spPr bwMode="auto">
            <a:xfrm>
              <a:off x="1596" y="2054"/>
              <a:ext cx="2482" cy="188"/>
            </a:xfrm>
            <a:custGeom>
              <a:avLst/>
              <a:gdLst>
                <a:gd name="T0" fmla="*/ 50 w 2482"/>
                <a:gd name="T1" fmla="*/ 183 h 188"/>
                <a:gd name="T2" fmla="*/ 150 w 2482"/>
                <a:gd name="T3" fmla="*/ 185 h 188"/>
                <a:gd name="T4" fmla="*/ 251 w 2482"/>
                <a:gd name="T5" fmla="*/ 184 h 188"/>
                <a:gd name="T6" fmla="*/ 350 w 2482"/>
                <a:gd name="T7" fmla="*/ 187 h 188"/>
                <a:gd name="T8" fmla="*/ 450 w 2482"/>
                <a:gd name="T9" fmla="*/ 185 h 188"/>
                <a:gd name="T10" fmla="*/ 551 w 2482"/>
                <a:gd name="T11" fmla="*/ 185 h 188"/>
                <a:gd name="T12" fmla="*/ 651 w 2482"/>
                <a:gd name="T13" fmla="*/ 184 h 188"/>
                <a:gd name="T14" fmla="*/ 752 w 2482"/>
                <a:gd name="T15" fmla="*/ 183 h 188"/>
                <a:gd name="T16" fmla="*/ 851 w 2482"/>
                <a:gd name="T17" fmla="*/ 180 h 188"/>
                <a:gd name="T18" fmla="*/ 953 w 2482"/>
                <a:gd name="T19" fmla="*/ 180 h 188"/>
                <a:gd name="T20" fmla="*/ 1052 w 2482"/>
                <a:gd name="T21" fmla="*/ 177 h 188"/>
                <a:gd name="T22" fmla="*/ 1152 w 2482"/>
                <a:gd name="T23" fmla="*/ 176 h 188"/>
                <a:gd name="T24" fmla="*/ 1252 w 2482"/>
                <a:gd name="T25" fmla="*/ 176 h 188"/>
                <a:gd name="T26" fmla="*/ 1351 w 2482"/>
                <a:gd name="T27" fmla="*/ 176 h 188"/>
                <a:gd name="T28" fmla="*/ 1449 w 2482"/>
                <a:gd name="T29" fmla="*/ 174 h 188"/>
                <a:gd name="T30" fmla="*/ 1547 w 2482"/>
                <a:gd name="T31" fmla="*/ 176 h 188"/>
                <a:gd name="T32" fmla="*/ 1644 w 2482"/>
                <a:gd name="T33" fmla="*/ 176 h 188"/>
                <a:gd name="T34" fmla="*/ 1728 w 2482"/>
                <a:gd name="T35" fmla="*/ 178 h 188"/>
                <a:gd name="T36" fmla="*/ 1801 w 2482"/>
                <a:gd name="T37" fmla="*/ 178 h 188"/>
                <a:gd name="T38" fmla="*/ 1862 w 2482"/>
                <a:gd name="T39" fmla="*/ 179 h 188"/>
                <a:gd name="T40" fmla="*/ 1914 w 2482"/>
                <a:gd name="T41" fmla="*/ 178 h 188"/>
                <a:gd name="T42" fmla="*/ 1955 w 2482"/>
                <a:gd name="T43" fmla="*/ 178 h 188"/>
                <a:gd name="T44" fmla="*/ 1989 w 2482"/>
                <a:gd name="T45" fmla="*/ 178 h 188"/>
                <a:gd name="T46" fmla="*/ 2014 w 2482"/>
                <a:gd name="T47" fmla="*/ 178 h 188"/>
                <a:gd name="T48" fmla="*/ 2034 w 2482"/>
                <a:gd name="T49" fmla="*/ 177 h 188"/>
                <a:gd name="T50" fmla="*/ 2047 w 2482"/>
                <a:gd name="T51" fmla="*/ 175 h 188"/>
                <a:gd name="T52" fmla="*/ 2057 w 2482"/>
                <a:gd name="T53" fmla="*/ 175 h 188"/>
                <a:gd name="T54" fmla="*/ 2061 w 2482"/>
                <a:gd name="T55" fmla="*/ 176 h 188"/>
                <a:gd name="T56" fmla="*/ 2063 w 2482"/>
                <a:gd name="T57" fmla="*/ 174 h 188"/>
                <a:gd name="T58" fmla="*/ 2062 w 2482"/>
                <a:gd name="T59" fmla="*/ 176 h 188"/>
                <a:gd name="T60" fmla="*/ 2069 w 2482"/>
                <a:gd name="T61" fmla="*/ 175 h 188"/>
                <a:gd name="T62" fmla="*/ 2085 w 2482"/>
                <a:gd name="T63" fmla="*/ 175 h 188"/>
                <a:gd name="T64" fmla="*/ 2109 w 2482"/>
                <a:gd name="T65" fmla="*/ 176 h 188"/>
                <a:gd name="T66" fmla="*/ 2134 w 2482"/>
                <a:gd name="T67" fmla="*/ 175 h 188"/>
                <a:gd name="T68" fmla="*/ 2164 w 2482"/>
                <a:gd name="T69" fmla="*/ 175 h 188"/>
                <a:gd name="T70" fmla="*/ 2191 w 2482"/>
                <a:gd name="T71" fmla="*/ 176 h 188"/>
                <a:gd name="T72" fmla="*/ 2216 w 2482"/>
                <a:gd name="T73" fmla="*/ 175 h 188"/>
                <a:gd name="T74" fmla="*/ 2233 w 2482"/>
                <a:gd name="T75" fmla="*/ 174 h 188"/>
                <a:gd name="T76" fmla="*/ 2245 w 2482"/>
                <a:gd name="T77" fmla="*/ 172 h 188"/>
                <a:gd name="T78" fmla="*/ 2270 w 2482"/>
                <a:gd name="T79" fmla="*/ 169 h 188"/>
                <a:gd name="T80" fmla="*/ 2302 w 2482"/>
                <a:gd name="T81" fmla="*/ 162 h 188"/>
                <a:gd name="T82" fmla="*/ 2340 w 2482"/>
                <a:gd name="T83" fmla="*/ 152 h 188"/>
                <a:gd name="T84" fmla="*/ 2380 w 2482"/>
                <a:gd name="T85" fmla="*/ 140 h 188"/>
                <a:gd name="T86" fmla="*/ 2418 w 2482"/>
                <a:gd name="T87" fmla="*/ 123 h 188"/>
                <a:gd name="T88" fmla="*/ 2451 w 2482"/>
                <a:gd name="T89" fmla="*/ 101 h 188"/>
                <a:gd name="T90" fmla="*/ 2465 w 2482"/>
                <a:gd name="T91" fmla="*/ 52 h 188"/>
                <a:gd name="T92" fmla="*/ 2479 w 2482"/>
                <a:gd name="T93" fmla="*/ 0 h 188"/>
                <a:gd name="T94" fmla="*/ 33 w 2482"/>
                <a:gd name="T95" fmla="*/ 110 h 188"/>
                <a:gd name="T96" fmla="*/ 32 w 2482"/>
                <a:gd name="T97" fmla="*/ 134 h 188"/>
                <a:gd name="T98" fmla="*/ 29 w 2482"/>
                <a:gd name="T99" fmla="*/ 157 h 188"/>
                <a:gd name="T100" fmla="*/ 16 w 2482"/>
                <a:gd name="T101" fmla="*/ 176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2"/>
                <a:gd name="T154" fmla="*/ 0 h 188"/>
                <a:gd name="T155" fmla="*/ 2482 w 2482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2" h="188">
                  <a:moveTo>
                    <a:pt x="0" y="182"/>
                  </a:moveTo>
                  <a:lnTo>
                    <a:pt x="50" y="183"/>
                  </a:lnTo>
                  <a:lnTo>
                    <a:pt x="100" y="184"/>
                  </a:lnTo>
                  <a:lnTo>
                    <a:pt x="150" y="185"/>
                  </a:lnTo>
                  <a:lnTo>
                    <a:pt x="200" y="186"/>
                  </a:lnTo>
                  <a:lnTo>
                    <a:pt x="251" y="184"/>
                  </a:lnTo>
                  <a:lnTo>
                    <a:pt x="301" y="185"/>
                  </a:lnTo>
                  <a:lnTo>
                    <a:pt x="350" y="187"/>
                  </a:lnTo>
                  <a:lnTo>
                    <a:pt x="401" y="186"/>
                  </a:lnTo>
                  <a:lnTo>
                    <a:pt x="450" y="185"/>
                  </a:lnTo>
                  <a:lnTo>
                    <a:pt x="501" y="185"/>
                  </a:lnTo>
                  <a:lnTo>
                    <a:pt x="551" y="185"/>
                  </a:lnTo>
                  <a:lnTo>
                    <a:pt x="601" y="184"/>
                  </a:lnTo>
                  <a:lnTo>
                    <a:pt x="651" y="184"/>
                  </a:lnTo>
                  <a:lnTo>
                    <a:pt x="700" y="182"/>
                  </a:lnTo>
                  <a:lnTo>
                    <a:pt x="752" y="183"/>
                  </a:lnTo>
                  <a:lnTo>
                    <a:pt x="801" y="182"/>
                  </a:lnTo>
                  <a:lnTo>
                    <a:pt x="851" y="180"/>
                  </a:lnTo>
                  <a:lnTo>
                    <a:pt x="903" y="180"/>
                  </a:lnTo>
                  <a:lnTo>
                    <a:pt x="953" y="180"/>
                  </a:lnTo>
                  <a:lnTo>
                    <a:pt x="1003" y="179"/>
                  </a:lnTo>
                  <a:lnTo>
                    <a:pt x="1052" y="177"/>
                  </a:lnTo>
                  <a:lnTo>
                    <a:pt x="1102" y="176"/>
                  </a:lnTo>
                  <a:lnTo>
                    <a:pt x="1152" y="176"/>
                  </a:lnTo>
                  <a:lnTo>
                    <a:pt x="1203" y="175"/>
                  </a:lnTo>
                  <a:lnTo>
                    <a:pt x="1252" y="176"/>
                  </a:lnTo>
                  <a:lnTo>
                    <a:pt x="1301" y="176"/>
                  </a:lnTo>
                  <a:lnTo>
                    <a:pt x="1351" y="176"/>
                  </a:lnTo>
                  <a:lnTo>
                    <a:pt x="1399" y="175"/>
                  </a:lnTo>
                  <a:lnTo>
                    <a:pt x="1449" y="174"/>
                  </a:lnTo>
                  <a:lnTo>
                    <a:pt x="1498" y="175"/>
                  </a:lnTo>
                  <a:lnTo>
                    <a:pt x="1547" y="176"/>
                  </a:lnTo>
                  <a:lnTo>
                    <a:pt x="1597" y="175"/>
                  </a:lnTo>
                  <a:lnTo>
                    <a:pt x="1644" y="176"/>
                  </a:lnTo>
                  <a:lnTo>
                    <a:pt x="1689" y="177"/>
                  </a:lnTo>
                  <a:lnTo>
                    <a:pt x="1728" y="178"/>
                  </a:lnTo>
                  <a:lnTo>
                    <a:pt x="1767" y="179"/>
                  </a:lnTo>
                  <a:lnTo>
                    <a:pt x="1801" y="178"/>
                  </a:lnTo>
                  <a:lnTo>
                    <a:pt x="1832" y="179"/>
                  </a:lnTo>
                  <a:lnTo>
                    <a:pt x="1862" y="179"/>
                  </a:lnTo>
                  <a:lnTo>
                    <a:pt x="1888" y="180"/>
                  </a:lnTo>
                  <a:lnTo>
                    <a:pt x="1914" y="178"/>
                  </a:lnTo>
                  <a:lnTo>
                    <a:pt x="1936" y="178"/>
                  </a:lnTo>
                  <a:lnTo>
                    <a:pt x="1955" y="178"/>
                  </a:lnTo>
                  <a:lnTo>
                    <a:pt x="1973" y="178"/>
                  </a:lnTo>
                  <a:lnTo>
                    <a:pt x="1989" y="178"/>
                  </a:lnTo>
                  <a:lnTo>
                    <a:pt x="2002" y="178"/>
                  </a:lnTo>
                  <a:lnTo>
                    <a:pt x="2014" y="178"/>
                  </a:lnTo>
                  <a:lnTo>
                    <a:pt x="2024" y="177"/>
                  </a:lnTo>
                  <a:lnTo>
                    <a:pt x="2034" y="177"/>
                  </a:lnTo>
                  <a:lnTo>
                    <a:pt x="2042" y="176"/>
                  </a:lnTo>
                  <a:lnTo>
                    <a:pt x="2047" y="175"/>
                  </a:lnTo>
                  <a:lnTo>
                    <a:pt x="2053" y="176"/>
                  </a:lnTo>
                  <a:lnTo>
                    <a:pt x="2057" y="175"/>
                  </a:lnTo>
                  <a:lnTo>
                    <a:pt x="2060" y="176"/>
                  </a:lnTo>
                  <a:lnTo>
                    <a:pt x="2061" y="176"/>
                  </a:lnTo>
                  <a:lnTo>
                    <a:pt x="2062" y="175"/>
                  </a:lnTo>
                  <a:lnTo>
                    <a:pt x="2063" y="174"/>
                  </a:lnTo>
                  <a:lnTo>
                    <a:pt x="2062" y="175"/>
                  </a:lnTo>
                  <a:lnTo>
                    <a:pt x="2062" y="176"/>
                  </a:lnTo>
                  <a:lnTo>
                    <a:pt x="2064" y="176"/>
                  </a:lnTo>
                  <a:lnTo>
                    <a:pt x="2069" y="175"/>
                  </a:lnTo>
                  <a:lnTo>
                    <a:pt x="2077" y="176"/>
                  </a:lnTo>
                  <a:lnTo>
                    <a:pt x="2085" y="175"/>
                  </a:lnTo>
                  <a:lnTo>
                    <a:pt x="2096" y="176"/>
                  </a:lnTo>
                  <a:lnTo>
                    <a:pt x="2109" y="176"/>
                  </a:lnTo>
                  <a:lnTo>
                    <a:pt x="2121" y="176"/>
                  </a:lnTo>
                  <a:lnTo>
                    <a:pt x="2134" y="175"/>
                  </a:lnTo>
                  <a:lnTo>
                    <a:pt x="2150" y="177"/>
                  </a:lnTo>
                  <a:lnTo>
                    <a:pt x="2164" y="175"/>
                  </a:lnTo>
                  <a:lnTo>
                    <a:pt x="2178" y="176"/>
                  </a:lnTo>
                  <a:lnTo>
                    <a:pt x="2191" y="176"/>
                  </a:lnTo>
                  <a:lnTo>
                    <a:pt x="2203" y="176"/>
                  </a:lnTo>
                  <a:lnTo>
                    <a:pt x="2216" y="175"/>
                  </a:lnTo>
                  <a:lnTo>
                    <a:pt x="2225" y="175"/>
                  </a:lnTo>
                  <a:lnTo>
                    <a:pt x="2233" y="174"/>
                  </a:lnTo>
                  <a:lnTo>
                    <a:pt x="2237" y="172"/>
                  </a:lnTo>
                  <a:lnTo>
                    <a:pt x="2245" y="172"/>
                  </a:lnTo>
                  <a:lnTo>
                    <a:pt x="2257" y="170"/>
                  </a:lnTo>
                  <a:lnTo>
                    <a:pt x="2270" y="169"/>
                  </a:lnTo>
                  <a:lnTo>
                    <a:pt x="2286" y="165"/>
                  </a:lnTo>
                  <a:lnTo>
                    <a:pt x="2302" y="162"/>
                  </a:lnTo>
                  <a:lnTo>
                    <a:pt x="2321" y="159"/>
                  </a:lnTo>
                  <a:lnTo>
                    <a:pt x="2340" y="152"/>
                  </a:lnTo>
                  <a:lnTo>
                    <a:pt x="2359" y="147"/>
                  </a:lnTo>
                  <a:lnTo>
                    <a:pt x="2380" y="140"/>
                  </a:lnTo>
                  <a:lnTo>
                    <a:pt x="2400" y="131"/>
                  </a:lnTo>
                  <a:lnTo>
                    <a:pt x="2418" y="123"/>
                  </a:lnTo>
                  <a:lnTo>
                    <a:pt x="2437" y="113"/>
                  </a:lnTo>
                  <a:lnTo>
                    <a:pt x="2451" y="101"/>
                  </a:lnTo>
                  <a:lnTo>
                    <a:pt x="2466" y="89"/>
                  </a:lnTo>
                  <a:lnTo>
                    <a:pt x="2465" y="52"/>
                  </a:lnTo>
                  <a:lnTo>
                    <a:pt x="2481" y="47"/>
                  </a:lnTo>
                  <a:lnTo>
                    <a:pt x="2479" y="0"/>
                  </a:lnTo>
                  <a:lnTo>
                    <a:pt x="34" y="97"/>
                  </a:lnTo>
                  <a:lnTo>
                    <a:pt x="33" y="110"/>
                  </a:lnTo>
                  <a:lnTo>
                    <a:pt x="32" y="121"/>
                  </a:lnTo>
                  <a:lnTo>
                    <a:pt x="32" y="134"/>
                  </a:lnTo>
                  <a:lnTo>
                    <a:pt x="32" y="146"/>
                  </a:lnTo>
                  <a:lnTo>
                    <a:pt x="29" y="157"/>
                  </a:lnTo>
                  <a:lnTo>
                    <a:pt x="24" y="167"/>
                  </a:lnTo>
                  <a:lnTo>
                    <a:pt x="16" y="176"/>
                  </a:lnTo>
                  <a:lnTo>
                    <a:pt x="0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4" name="Freeform 76"/>
            <p:cNvSpPr>
              <a:spLocks/>
            </p:cNvSpPr>
            <p:nvPr/>
          </p:nvSpPr>
          <p:spPr bwMode="auto">
            <a:xfrm>
              <a:off x="1594" y="2056"/>
              <a:ext cx="2490" cy="191"/>
            </a:xfrm>
            <a:custGeom>
              <a:avLst/>
              <a:gdLst>
                <a:gd name="T0" fmla="*/ 0 w 2490"/>
                <a:gd name="T1" fmla="*/ 186 h 191"/>
                <a:gd name="T2" fmla="*/ 100 w 2490"/>
                <a:gd name="T3" fmla="*/ 188 h 191"/>
                <a:gd name="T4" fmla="*/ 200 w 2490"/>
                <a:gd name="T5" fmla="*/ 190 h 191"/>
                <a:gd name="T6" fmla="*/ 301 w 2490"/>
                <a:gd name="T7" fmla="*/ 189 h 191"/>
                <a:gd name="T8" fmla="*/ 402 w 2490"/>
                <a:gd name="T9" fmla="*/ 189 h 191"/>
                <a:gd name="T10" fmla="*/ 502 w 2490"/>
                <a:gd name="T11" fmla="*/ 188 h 191"/>
                <a:gd name="T12" fmla="*/ 602 w 2490"/>
                <a:gd name="T13" fmla="*/ 187 h 191"/>
                <a:gd name="T14" fmla="*/ 703 w 2490"/>
                <a:gd name="T15" fmla="*/ 185 h 191"/>
                <a:gd name="T16" fmla="*/ 804 w 2490"/>
                <a:gd name="T17" fmla="*/ 185 h 191"/>
                <a:gd name="T18" fmla="*/ 904 w 2490"/>
                <a:gd name="T19" fmla="*/ 183 h 191"/>
                <a:gd name="T20" fmla="*/ 1006 w 2490"/>
                <a:gd name="T21" fmla="*/ 181 h 191"/>
                <a:gd name="T22" fmla="*/ 1105 w 2490"/>
                <a:gd name="T23" fmla="*/ 179 h 191"/>
                <a:gd name="T24" fmla="*/ 1205 w 2490"/>
                <a:gd name="T25" fmla="*/ 178 h 191"/>
                <a:gd name="T26" fmla="*/ 1305 w 2490"/>
                <a:gd name="T27" fmla="*/ 177 h 191"/>
                <a:gd name="T28" fmla="*/ 1403 w 2490"/>
                <a:gd name="T29" fmla="*/ 177 h 191"/>
                <a:gd name="T30" fmla="*/ 1503 w 2490"/>
                <a:gd name="T31" fmla="*/ 177 h 191"/>
                <a:gd name="T32" fmla="*/ 1600 w 2490"/>
                <a:gd name="T33" fmla="*/ 178 h 191"/>
                <a:gd name="T34" fmla="*/ 1693 w 2490"/>
                <a:gd name="T35" fmla="*/ 179 h 191"/>
                <a:gd name="T36" fmla="*/ 1772 w 2490"/>
                <a:gd name="T37" fmla="*/ 180 h 191"/>
                <a:gd name="T38" fmla="*/ 1838 w 2490"/>
                <a:gd name="T39" fmla="*/ 181 h 191"/>
                <a:gd name="T40" fmla="*/ 1895 w 2490"/>
                <a:gd name="T41" fmla="*/ 182 h 191"/>
                <a:gd name="T42" fmla="*/ 1941 w 2490"/>
                <a:gd name="T43" fmla="*/ 180 h 191"/>
                <a:gd name="T44" fmla="*/ 1979 w 2490"/>
                <a:gd name="T45" fmla="*/ 181 h 191"/>
                <a:gd name="T46" fmla="*/ 2008 w 2490"/>
                <a:gd name="T47" fmla="*/ 180 h 191"/>
                <a:gd name="T48" fmla="*/ 2031 w 2490"/>
                <a:gd name="T49" fmla="*/ 179 h 191"/>
                <a:gd name="T50" fmla="*/ 2047 w 2490"/>
                <a:gd name="T51" fmla="*/ 178 h 191"/>
                <a:gd name="T52" fmla="*/ 2059 w 2490"/>
                <a:gd name="T53" fmla="*/ 177 h 191"/>
                <a:gd name="T54" fmla="*/ 2064 w 2490"/>
                <a:gd name="T55" fmla="*/ 178 h 191"/>
                <a:gd name="T56" fmla="*/ 2069 w 2490"/>
                <a:gd name="T57" fmla="*/ 177 h 191"/>
                <a:gd name="T58" fmla="*/ 2069 w 2490"/>
                <a:gd name="T59" fmla="*/ 177 h 191"/>
                <a:gd name="T60" fmla="*/ 2071 w 2490"/>
                <a:gd name="T61" fmla="*/ 178 h 191"/>
                <a:gd name="T62" fmla="*/ 2082 w 2490"/>
                <a:gd name="T63" fmla="*/ 177 h 191"/>
                <a:gd name="T64" fmla="*/ 2102 w 2490"/>
                <a:gd name="T65" fmla="*/ 178 h 191"/>
                <a:gd name="T66" fmla="*/ 2128 w 2490"/>
                <a:gd name="T67" fmla="*/ 178 h 191"/>
                <a:gd name="T68" fmla="*/ 2155 w 2490"/>
                <a:gd name="T69" fmla="*/ 179 h 191"/>
                <a:gd name="T70" fmla="*/ 2184 w 2490"/>
                <a:gd name="T71" fmla="*/ 178 h 191"/>
                <a:gd name="T72" fmla="*/ 2210 w 2490"/>
                <a:gd name="T73" fmla="*/ 177 h 191"/>
                <a:gd name="T74" fmla="*/ 2232 w 2490"/>
                <a:gd name="T75" fmla="*/ 176 h 191"/>
                <a:gd name="T76" fmla="*/ 2244 w 2490"/>
                <a:gd name="T77" fmla="*/ 173 h 191"/>
                <a:gd name="T78" fmla="*/ 2262 w 2490"/>
                <a:gd name="T79" fmla="*/ 172 h 191"/>
                <a:gd name="T80" fmla="*/ 2293 w 2490"/>
                <a:gd name="T81" fmla="*/ 167 h 191"/>
                <a:gd name="T82" fmla="*/ 2328 w 2490"/>
                <a:gd name="T83" fmla="*/ 160 h 191"/>
                <a:gd name="T84" fmla="*/ 2367 w 2490"/>
                <a:gd name="T85" fmla="*/ 148 h 191"/>
                <a:gd name="T86" fmla="*/ 2407 w 2490"/>
                <a:gd name="T87" fmla="*/ 133 h 191"/>
                <a:gd name="T88" fmla="*/ 2445 w 2490"/>
                <a:gd name="T89" fmla="*/ 114 h 191"/>
                <a:gd name="T90" fmla="*/ 2473 w 2490"/>
                <a:gd name="T91" fmla="*/ 89 h 191"/>
                <a:gd name="T92" fmla="*/ 2489 w 2490"/>
                <a:gd name="T93" fmla="*/ 48 h 191"/>
                <a:gd name="T94" fmla="*/ 34 w 2490"/>
                <a:gd name="T95" fmla="*/ 101 h 191"/>
                <a:gd name="T96" fmla="*/ 31 w 2490"/>
                <a:gd name="T97" fmla="*/ 125 h 191"/>
                <a:gd name="T98" fmla="*/ 32 w 2490"/>
                <a:gd name="T99" fmla="*/ 149 h 191"/>
                <a:gd name="T100" fmla="*/ 24 w 2490"/>
                <a:gd name="T101" fmla="*/ 170 h 191"/>
                <a:gd name="T102" fmla="*/ 0 w 2490"/>
                <a:gd name="T103" fmla="*/ 186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0"/>
                <a:gd name="T157" fmla="*/ 0 h 191"/>
                <a:gd name="T158" fmla="*/ 2490 w 2490"/>
                <a:gd name="T159" fmla="*/ 191 h 1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0" h="191">
                  <a:moveTo>
                    <a:pt x="0" y="186"/>
                  </a:moveTo>
                  <a:lnTo>
                    <a:pt x="0" y="186"/>
                  </a:lnTo>
                  <a:lnTo>
                    <a:pt x="50" y="187"/>
                  </a:lnTo>
                  <a:lnTo>
                    <a:pt x="100" y="188"/>
                  </a:lnTo>
                  <a:lnTo>
                    <a:pt x="150" y="189"/>
                  </a:lnTo>
                  <a:lnTo>
                    <a:pt x="200" y="190"/>
                  </a:lnTo>
                  <a:lnTo>
                    <a:pt x="251" y="189"/>
                  </a:lnTo>
                  <a:lnTo>
                    <a:pt x="301" y="189"/>
                  </a:lnTo>
                  <a:lnTo>
                    <a:pt x="350" y="190"/>
                  </a:lnTo>
                  <a:lnTo>
                    <a:pt x="402" y="189"/>
                  </a:lnTo>
                  <a:lnTo>
                    <a:pt x="452" y="189"/>
                  </a:lnTo>
                  <a:lnTo>
                    <a:pt x="502" y="188"/>
                  </a:lnTo>
                  <a:lnTo>
                    <a:pt x="553" y="188"/>
                  </a:lnTo>
                  <a:lnTo>
                    <a:pt x="602" y="187"/>
                  </a:lnTo>
                  <a:lnTo>
                    <a:pt x="653" y="186"/>
                  </a:lnTo>
                  <a:lnTo>
                    <a:pt x="703" y="185"/>
                  </a:lnTo>
                  <a:lnTo>
                    <a:pt x="753" y="186"/>
                  </a:lnTo>
                  <a:lnTo>
                    <a:pt x="804" y="185"/>
                  </a:lnTo>
                  <a:lnTo>
                    <a:pt x="854" y="183"/>
                  </a:lnTo>
                  <a:lnTo>
                    <a:pt x="904" y="183"/>
                  </a:lnTo>
                  <a:lnTo>
                    <a:pt x="955" y="181"/>
                  </a:lnTo>
                  <a:lnTo>
                    <a:pt x="1006" y="181"/>
                  </a:lnTo>
                  <a:lnTo>
                    <a:pt x="1056" y="180"/>
                  </a:lnTo>
                  <a:lnTo>
                    <a:pt x="1105" y="179"/>
                  </a:lnTo>
                  <a:lnTo>
                    <a:pt x="1156" y="179"/>
                  </a:lnTo>
                  <a:lnTo>
                    <a:pt x="1205" y="178"/>
                  </a:lnTo>
                  <a:lnTo>
                    <a:pt x="1256" y="177"/>
                  </a:lnTo>
                  <a:lnTo>
                    <a:pt x="1305" y="177"/>
                  </a:lnTo>
                  <a:lnTo>
                    <a:pt x="1355" y="178"/>
                  </a:lnTo>
                  <a:lnTo>
                    <a:pt x="1403" y="177"/>
                  </a:lnTo>
                  <a:lnTo>
                    <a:pt x="1454" y="177"/>
                  </a:lnTo>
                  <a:lnTo>
                    <a:pt x="1503" y="177"/>
                  </a:lnTo>
                  <a:lnTo>
                    <a:pt x="1552" y="178"/>
                  </a:lnTo>
                  <a:lnTo>
                    <a:pt x="1600" y="178"/>
                  </a:lnTo>
                  <a:lnTo>
                    <a:pt x="1648" y="179"/>
                  </a:lnTo>
                  <a:lnTo>
                    <a:pt x="1693" y="179"/>
                  </a:lnTo>
                  <a:lnTo>
                    <a:pt x="1732" y="180"/>
                  </a:lnTo>
                  <a:lnTo>
                    <a:pt x="1772" y="180"/>
                  </a:lnTo>
                  <a:lnTo>
                    <a:pt x="1807" y="181"/>
                  </a:lnTo>
                  <a:lnTo>
                    <a:pt x="1838" y="181"/>
                  </a:lnTo>
                  <a:lnTo>
                    <a:pt x="1868" y="180"/>
                  </a:lnTo>
                  <a:lnTo>
                    <a:pt x="1895" y="182"/>
                  </a:lnTo>
                  <a:lnTo>
                    <a:pt x="1919" y="181"/>
                  </a:lnTo>
                  <a:lnTo>
                    <a:pt x="1941" y="180"/>
                  </a:lnTo>
                  <a:lnTo>
                    <a:pt x="1961" y="180"/>
                  </a:lnTo>
                  <a:lnTo>
                    <a:pt x="1979" y="181"/>
                  </a:lnTo>
                  <a:lnTo>
                    <a:pt x="1994" y="179"/>
                  </a:lnTo>
                  <a:lnTo>
                    <a:pt x="2008" y="180"/>
                  </a:lnTo>
                  <a:lnTo>
                    <a:pt x="2020" y="180"/>
                  </a:lnTo>
                  <a:lnTo>
                    <a:pt x="2031" y="179"/>
                  </a:lnTo>
                  <a:lnTo>
                    <a:pt x="2040" y="179"/>
                  </a:lnTo>
                  <a:lnTo>
                    <a:pt x="2047" y="178"/>
                  </a:lnTo>
                  <a:lnTo>
                    <a:pt x="2053" y="177"/>
                  </a:lnTo>
                  <a:lnTo>
                    <a:pt x="2059" y="177"/>
                  </a:lnTo>
                  <a:lnTo>
                    <a:pt x="2063" y="178"/>
                  </a:lnTo>
                  <a:lnTo>
                    <a:pt x="2064" y="178"/>
                  </a:lnTo>
                  <a:lnTo>
                    <a:pt x="2066" y="177"/>
                  </a:lnTo>
                  <a:lnTo>
                    <a:pt x="2069" y="177"/>
                  </a:lnTo>
                  <a:lnTo>
                    <a:pt x="2069" y="176"/>
                  </a:lnTo>
                  <a:lnTo>
                    <a:pt x="2069" y="177"/>
                  </a:lnTo>
                  <a:lnTo>
                    <a:pt x="2068" y="178"/>
                  </a:lnTo>
                  <a:lnTo>
                    <a:pt x="2071" y="178"/>
                  </a:lnTo>
                  <a:lnTo>
                    <a:pt x="2075" y="177"/>
                  </a:lnTo>
                  <a:lnTo>
                    <a:pt x="2082" y="177"/>
                  </a:lnTo>
                  <a:lnTo>
                    <a:pt x="2091" y="178"/>
                  </a:lnTo>
                  <a:lnTo>
                    <a:pt x="2102" y="178"/>
                  </a:lnTo>
                  <a:lnTo>
                    <a:pt x="2114" y="178"/>
                  </a:lnTo>
                  <a:lnTo>
                    <a:pt x="2128" y="178"/>
                  </a:lnTo>
                  <a:lnTo>
                    <a:pt x="2140" y="177"/>
                  </a:lnTo>
                  <a:lnTo>
                    <a:pt x="2155" y="179"/>
                  </a:lnTo>
                  <a:lnTo>
                    <a:pt x="2169" y="177"/>
                  </a:lnTo>
                  <a:lnTo>
                    <a:pt x="2184" y="178"/>
                  </a:lnTo>
                  <a:lnTo>
                    <a:pt x="2198" y="177"/>
                  </a:lnTo>
                  <a:lnTo>
                    <a:pt x="2210" y="177"/>
                  </a:lnTo>
                  <a:lnTo>
                    <a:pt x="2222" y="175"/>
                  </a:lnTo>
                  <a:lnTo>
                    <a:pt x="2232" y="176"/>
                  </a:lnTo>
                  <a:lnTo>
                    <a:pt x="2240" y="175"/>
                  </a:lnTo>
                  <a:lnTo>
                    <a:pt x="2244" y="173"/>
                  </a:lnTo>
                  <a:lnTo>
                    <a:pt x="2252" y="173"/>
                  </a:lnTo>
                  <a:lnTo>
                    <a:pt x="2262" y="172"/>
                  </a:lnTo>
                  <a:lnTo>
                    <a:pt x="2276" y="170"/>
                  </a:lnTo>
                  <a:lnTo>
                    <a:pt x="2293" y="167"/>
                  </a:lnTo>
                  <a:lnTo>
                    <a:pt x="2309" y="163"/>
                  </a:lnTo>
                  <a:lnTo>
                    <a:pt x="2328" y="160"/>
                  </a:lnTo>
                  <a:lnTo>
                    <a:pt x="2347" y="153"/>
                  </a:lnTo>
                  <a:lnTo>
                    <a:pt x="2367" y="148"/>
                  </a:lnTo>
                  <a:lnTo>
                    <a:pt x="2388" y="141"/>
                  </a:lnTo>
                  <a:lnTo>
                    <a:pt x="2407" y="133"/>
                  </a:lnTo>
                  <a:lnTo>
                    <a:pt x="2425" y="124"/>
                  </a:lnTo>
                  <a:lnTo>
                    <a:pt x="2445" y="114"/>
                  </a:lnTo>
                  <a:lnTo>
                    <a:pt x="2459" y="102"/>
                  </a:lnTo>
                  <a:lnTo>
                    <a:pt x="2473" y="89"/>
                  </a:lnTo>
                  <a:lnTo>
                    <a:pt x="2472" y="52"/>
                  </a:lnTo>
                  <a:lnTo>
                    <a:pt x="2489" y="48"/>
                  </a:lnTo>
                  <a:lnTo>
                    <a:pt x="2487" y="0"/>
                  </a:lnTo>
                  <a:lnTo>
                    <a:pt x="34" y="101"/>
                  </a:lnTo>
                  <a:lnTo>
                    <a:pt x="33" y="113"/>
                  </a:lnTo>
                  <a:lnTo>
                    <a:pt x="31" y="125"/>
                  </a:lnTo>
                  <a:lnTo>
                    <a:pt x="32" y="138"/>
                  </a:lnTo>
                  <a:lnTo>
                    <a:pt x="32" y="149"/>
                  </a:lnTo>
                  <a:lnTo>
                    <a:pt x="29" y="161"/>
                  </a:lnTo>
                  <a:lnTo>
                    <a:pt x="24" y="170"/>
                  </a:lnTo>
                  <a:lnTo>
                    <a:pt x="15" y="179"/>
                  </a:lnTo>
                  <a:lnTo>
                    <a:pt x="0" y="1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5" name="Freeform 77"/>
            <p:cNvSpPr>
              <a:spLocks/>
            </p:cNvSpPr>
            <p:nvPr/>
          </p:nvSpPr>
          <p:spPr bwMode="auto">
            <a:xfrm>
              <a:off x="3528" y="2187"/>
              <a:ext cx="140" cy="114"/>
            </a:xfrm>
            <a:custGeom>
              <a:avLst/>
              <a:gdLst>
                <a:gd name="T0" fmla="*/ 79 w 140"/>
                <a:gd name="T1" fmla="*/ 26 h 114"/>
                <a:gd name="T2" fmla="*/ 72 w 140"/>
                <a:gd name="T3" fmla="*/ 38 h 114"/>
                <a:gd name="T4" fmla="*/ 61 w 140"/>
                <a:gd name="T5" fmla="*/ 44 h 114"/>
                <a:gd name="T6" fmla="*/ 51 w 140"/>
                <a:gd name="T7" fmla="*/ 53 h 114"/>
                <a:gd name="T8" fmla="*/ 35 w 140"/>
                <a:gd name="T9" fmla="*/ 56 h 114"/>
                <a:gd name="T10" fmla="*/ 22 w 140"/>
                <a:gd name="T11" fmla="*/ 59 h 114"/>
                <a:gd name="T12" fmla="*/ 12 w 140"/>
                <a:gd name="T13" fmla="*/ 60 h 114"/>
                <a:gd name="T14" fmla="*/ 3 w 140"/>
                <a:gd name="T15" fmla="*/ 60 h 114"/>
                <a:gd name="T16" fmla="*/ 1 w 140"/>
                <a:gd name="T17" fmla="*/ 59 h 114"/>
                <a:gd name="T18" fmla="*/ 0 w 140"/>
                <a:gd name="T19" fmla="*/ 113 h 114"/>
                <a:gd name="T20" fmla="*/ 2 w 140"/>
                <a:gd name="T21" fmla="*/ 112 h 114"/>
                <a:gd name="T22" fmla="*/ 7 w 140"/>
                <a:gd name="T23" fmla="*/ 112 h 114"/>
                <a:gd name="T24" fmla="*/ 12 w 140"/>
                <a:gd name="T25" fmla="*/ 113 h 114"/>
                <a:gd name="T26" fmla="*/ 20 w 140"/>
                <a:gd name="T27" fmla="*/ 112 h 114"/>
                <a:gd name="T28" fmla="*/ 29 w 140"/>
                <a:gd name="T29" fmla="*/ 111 h 114"/>
                <a:gd name="T30" fmla="*/ 39 w 140"/>
                <a:gd name="T31" fmla="*/ 109 h 114"/>
                <a:gd name="T32" fmla="*/ 50 w 140"/>
                <a:gd name="T33" fmla="*/ 106 h 114"/>
                <a:gd name="T34" fmla="*/ 61 w 140"/>
                <a:gd name="T35" fmla="*/ 103 h 114"/>
                <a:gd name="T36" fmla="*/ 74 w 140"/>
                <a:gd name="T37" fmla="*/ 99 h 114"/>
                <a:gd name="T38" fmla="*/ 85 w 140"/>
                <a:gd name="T39" fmla="*/ 94 h 114"/>
                <a:gd name="T40" fmla="*/ 97 w 140"/>
                <a:gd name="T41" fmla="*/ 87 h 114"/>
                <a:gd name="T42" fmla="*/ 109 w 140"/>
                <a:gd name="T43" fmla="*/ 78 h 114"/>
                <a:gd name="T44" fmla="*/ 118 w 140"/>
                <a:gd name="T45" fmla="*/ 68 h 114"/>
                <a:gd name="T46" fmla="*/ 127 w 140"/>
                <a:gd name="T47" fmla="*/ 58 h 114"/>
                <a:gd name="T48" fmla="*/ 132 w 140"/>
                <a:gd name="T49" fmla="*/ 46 h 114"/>
                <a:gd name="T50" fmla="*/ 139 w 140"/>
                <a:gd name="T51" fmla="*/ 30 h 114"/>
                <a:gd name="T52" fmla="*/ 139 w 140"/>
                <a:gd name="T53" fmla="*/ 26 h 114"/>
                <a:gd name="T54" fmla="*/ 138 w 140"/>
                <a:gd name="T55" fmla="*/ 21 h 114"/>
                <a:gd name="T56" fmla="*/ 135 w 140"/>
                <a:gd name="T57" fmla="*/ 16 h 114"/>
                <a:gd name="T58" fmla="*/ 132 w 140"/>
                <a:gd name="T59" fmla="*/ 12 h 114"/>
                <a:gd name="T60" fmla="*/ 128 w 140"/>
                <a:gd name="T61" fmla="*/ 6 h 114"/>
                <a:gd name="T62" fmla="*/ 125 w 140"/>
                <a:gd name="T63" fmla="*/ 2 h 114"/>
                <a:gd name="T64" fmla="*/ 120 w 140"/>
                <a:gd name="T65" fmla="*/ 0 h 114"/>
                <a:gd name="T66" fmla="*/ 113 w 140"/>
                <a:gd name="T67" fmla="*/ 0 h 114"/>
                <a:gd name="T68" fmla="*/ 108 w 140"/>
                <a:gd name="T69" fmla="*/ 1 h 114"/>
                <a:gd name="T70" fmla="*/ 101 w 140"/>
                <a:gd name="T71" fmla="*/ 3 h 114"/>
                <a:gd name="T72" fmla="*/ 97 w 140"/>
                <a:gd name="T73" fmla="*/ 3 h 114"/>
                <a:gd name="T74" fmla="*/ 91 w 140"/>
                <a:gd name="T75" fmla="*/ 6 h 114"/>
                <a:gd name="T76" fmla="*/ 88 w 140"/>
                <a:gd name="T77" fmla="*/ 10 h 114"/>
                <a:gd name="T78" fmla="*/ 84 w 140"/>
                <a:gd name="T79" fmla="*/ 13 h 114"/>
                <a:gd name="T80" fmla="*/ 81 w 140"/>
                <a:gd name="T81" fmla="*/ 19 h 114"/>
                <a:gd name="T82" fmla="*/ 79 w 140"/>
                <a:gd name="T83" fmla="*/ 26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114"/>
                <a:gd name="T128" fmla="*/ 140 w 140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114">
                  <a:moveTo>
                    <a:pt x="79" y="26"/>
                  </a:moveTo>
                  <a:lnTo>
                    <a:pt x="72" y="38"/>
                  </a:lnTo>
                  <a:lnTo>
                    <a:pt x="61" y="44"/>
                  </a:lnTo>
                  <a:lnTo>
                    <a:pt x="51" y="53"/>
                  </a:lnTo>
                  <a:lnTo>
                    <a:pt x="35" y="56"/>
                  </a:lnTo>
                  <a:lnTo>
                    <a:pt x="22" y="59"/>
                  </a:lnTo>
                  <a:lnTo>
                    <a:pt x="12" y="60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113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12" y="113"/>
                  </a:lnTo>
                  <a:lnTo>
                    <a:pt x="20" y="112"/>
                  </a:lnTo>
                  <a:lnTo>
                    <a:pt x="29" y="111"/>
                  </a:lnTo>
                  <a:lnTo>
                    <a:pt x="39" y="109"/>
                  </a:lnTo>
                  <a:lnTo>
                    <a:pt x="50" y="106"/>
                  </a:lnTo>
                  <a:lnTo>
                    <a:pt x="61" y="103"/>
                  </a:lnTo>
                  <a:lnTo>
                    <a:pt x="74" y="99"/>
                  </a:lnTo>
                  <a:lnTo>
                    <a:pt x="85" y="94"/>
                  </a:lnTo>
                  <a:lnTo>
                    <a:pt x="97" y="87"/>
                  </a:lnTo>
                  <a:lnTo>
                    <a:pt x="109" y="78"/>
                  </a:lnTo>
                  <a:lnTo>
                    <a:pt x="118" y="68"/>
                  </a:lnTo>
                  <a:lnTo>
                    <a:pt x="127" y="58"/>
                  </a:lnTo>
                  <a:lnTo>
                    <a:pt x="132" y="46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28" y="6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8" y="1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8" y="10"/>
                  </a:lnTo>
                  <a:lnTo>
                    <a:pt x="84" y="13"/>
                  </a:lnTo>
                  <a:lnTo>
                    <a:pt x="81" y="19"/>
                  </a:lnTo>
                  <a:lnTo>
                    <a:pt x="79" y="26"/>
                  </a:lnTo>
                </a:path>
              </a:pathLst>
            </a:custGeom>
            <a:solidFill>
              <a:srgbClr val="669999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6" name="Freeform 78"/>
            <p:cNvSpPr>
              <a:spLocks/>
            </p:cNvSpPr>
            <p:nvPr/>
          </p:nvSpPr>
          <p:spPr bwMode="auto">
            <a:xfrm>
              <a:off x="3527" y="2188"/>
              <a:ext cx="147" cy="119"/>
            </a:xfrm>
            <a:custGeom>
              <a:avLst/>
              <a:gdLst>
                <a:gd name="T0" fmla="*/ 82 w 147"/>
                <a:gd name="T1" fmla="*/ 27 h 119"/>
                <a:gd name="T2" fmla="*/ 82 w 147"/>
                <a:gd name="T3" fmla="*/ 27 h 119"/>
                <a:gd name="T4" fmla="*/ 75 w 147"/>
                <a:gd name="T5" fmla="*/ 40 h 119"/>
                <a:gd name="T6" fmla="*/ 64 w 147"/>
                <a:gd name="T7" fmla="*/ 47 h 119"/>
                <a:gd name="T8" fmla="*/ 53 w 147"/>
                <a:gd name="T9" fmla="*/ 54 h 119"/>
                <a:gd name="T10" fmla="*/ 36 w 147"/>
                <a:gd name="T11" fmla="*/ 59 h 119"/>
                <a:gd name="T12" fmla="*/ 23 w 147"/>
                <a:gd name="T13" fmla="*/ 61 h 119"/>
                <a:gd name="T14" fmla="*/ 12 w 147"/>
                <a:gd name="T15" fmla="*/ 62 h 119"/>
                <a:gd name="T16" fmla="*/ 3 w 147"/>
                <a:gd name="T17" fmla="*/ 63 h 119"/>
                <a:gd name="T18" fmla="*/ 1 w 147"/>
                <a:gd name="T19" fmla="*/ 62 h 119"/>
                <a:gd name="T20" fmla="*/ 0 w 147"/>
                <a:gd name="T21" fmla="*/ 118 h 119"/>
                <a:gd name="T22" fmla="*/ 1 w 147"/>
                <a:gd name="T23" fmla="*/ 117 h 119"/>
                <a:gd name="T24" fmla="*/ 6 w 147"/>
                <a:gd name="T25" fmla="*/ 118 h 119"/>
                <a:gd name="T26" fmla="*/ 10 w 147"/>
                <a:gd name="T27" fmla="*/ 117 h 119"/>
                <a:gd name="T28" fmla="*/ 20 w 147"/>
                <a:gd name="T29" fmla="*/ 117 h 119"/>
                <a:gd name="T30" fmla="*/ 28 w 147"/>
                <a:gd name="T31" fmla="*/ 115 h 119"/>
                <a:gd name="T32" fmla="*/ 40 w 147"/>
                <a:gd name="T33" fmla="*/ 115 h 119"/>
                <a:gd name="T34" fmla="*/ 51 w 147"/>
                <a:gd name="T35" fmla="*/ 111 h 119"/>
                <a:gd name="T36" fmla="*/ 64 w 147"/>
                <a:gd name="T37" fmla="*/ 108 h 119"/>
                <a:gd name="T38" fmla="*/ 77 w 147"/>
                <a:gd name="T39" fmla="*/ 104 h 119"/>
                <a:gd name="T40" fmla="*/ 89 w 147"/>
                <a:gd name="T41" fmla="*/ 99 h 119"/>
                <a:gd name="T42" fmla="*/ 101 w 147"/>
                <a:gd name="T43" fmla="*/ 92 h 119"/>
                <a:gd name="T44" fmla="*/ 113 w 147"/>
                <a:gd name="T45" fmla="*/ 82 h 119"/>
                <a:gd name="T46" fmla="*/ 123 w 147"/>
                <a:gd name="T47" fmla="*/ 72 h 119"/>
                <a:gd name="T48" fmla="*/ 132 w 147"/>
                <a:gd name="T49" fmla="*/ 62 h 119"/>
                <a:gd name="T50" fmla="*/ 139 w 147"/>
                <a:gd name="T51" fmla="*/ 48 h 119"/>
                <a:gd name="T52" fmla="*/ 145 w 147"/>
                <a:gd name="T53" fmla="*/ 32 h 119"/>
                <a:gd name="T54" fmla="*/ 146 w 147"/>
                <a:gd name="T55" fmla="*/ 28 h 119"/>
                <a:gd name="T56" fmla="*/ 145 w 147"/>
                <a:gd name="T57" fmla="*/ 22 h 119"/>
                <a:gd name="T58" fmla="*/ 141 w 147"/>
                <a:gd name="T59" fmla="*/ 17 h 119"/>
                <a:gd name="T60" fmla="*/ 138 w 147"/>
                <a:gd name="T61" fmla="*/ 13 h 119"/>
                <a:gd name="T62" fmla="*/ 133 w 147"/>
                <a:gd name="T63" fmla="*/ 7 h 119"/>
                <a:gd name="T64" fmla="*/ 129 w 147"/>
                <a:gd name="T65" fmla="*/ 2 h 119"/>
                <a:gd name="T66" fmla="*/ 125 w 147"/>
                <a:gd name="T67" fmla="*/ 0 h 119"/>
                <a:gd name="T68" fmla="*/ 118 w 147"/>
                <a:gd name="T69" fmla="*/ 0 h 119"/>
                <a:gd name="T70" fmla="*/ 111 w 147"/>
                <a:gd name="T71" fmla="*/ 2 h 119"/>
                <a:gd name="T72" fmla="*/ 106 w 147"/>
                <a:gd name="T73" fmla="*/ 3 h 119"/>
                <a:gd name="T74" fmla="*/ 101 w 147"/>
                <a:gd name="T75" fmla="*/ 5 h 119"/>
                <a:gd name="T76" fmla="*/ 95 w 147"/>
                <a:gd name="T77" fmla="*/ 7 h 119"/>
                <a:gd name="T78" fmla="*/ 90 w 147"/>
                <a:gd name="T79" fmla="*/ 11 h 119"/>
                <a:gd name="T80" fmla="*/ 88 w 147"/>
                <a:gd name="T81" fmla="*/ 14 h 119"/>
                <a:gd name="T82" fmla="*/ 85 w 147"/>
                <a:gd name="T83" fmla="*/ 20 h 119"/>
                <a:gd name="T84" fmla="*/ 82 w 147"/>
                <a:gd name="T85" fmla="*/ 27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19"/>
                <a:gd name="T131" fmla="*/ 147 w 147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19">
                  <a:moveTo>
                    <a:pt x="82" y="27"/>
                  </a:moveTo>
                  <a:lnTo>
                    <a:pt x="82" y="27"/>
                  </a:lnTo>
                  <a:lnTo>
                    <a:pt x="75" y="40"/>
                  </a:lnTo>
                  <a:lnTo>
                    <a:pt x="64" y="47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23" y="61"/>
                  </a:lnTo>
                  <a:lnTo>
                    <a:pt x="12" y="62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6" y="118"/>
                  </a:lnTo>
                  <a:lnTo>
                    <a:pt x="10" y="117"/>
                  </a:lnTo>
                  <a:lnTo>
                    <a:pt x="20" y="117"/>
                  </a:lnTo>
                  <a:lnTo>
                    <a:pt x="28" y="115"/>
                  </a:lnTo>
                  <a:lnTo>
                    <a:pt x="40" y="115"/>
                  </a:lnTo>
                  <a:lnTo>
                    <a:pt x="51" y="111"/>
                  </a:lnTo>
                  <a:lnTo>
                    <a:pt x="64" y="108"/>
                  </a:lnTo>
                  <a:lnTo>
                    <a:pt x="77" y="104"/>
                  </a:lnTo>
                  <a:lnTo>
                    <a:pt x="89" y="99"/>
                  </a:lnTo>
                  <a:lnTo>
                    <a:pt x="101" y="92"/>
                  </a:lnTo>
                  <a:lnTo>
                    <a:pt x="113" y="82"/>
                  </a:lnTo>
                  <a:lnTo>
                    <a:pt x="123" y="72"/>
                  </a:lnTo>
                  <a:lnTo>
                    <a:pt x="132" y="62"/>
                  </a:lnTo>
                  <a:lnTo>
                    <a:pt x="139" y="48"/>
                  </a:lnTo>
                  <a:lnTo>
                    <a:pt x="145" y="32"/>
                  </a:lnTo>
                  <a:lnTo>
                    <a:pt x="146" y="28"/>
                  </a:lnTo>
                  <a:lnTo>
                    <a:pt x="145" y="22"/>
                  </a:lnTo>
                  <a:lnTo>
                    <a:pt x="141" y="17"/>
                  </a:lnTo>
                  <a:lnTo>
                    <a:pt x="138" y="13"/>
                  </a:lnTo>
                  <a:lnTo>
                    <a:pt x="133" y="7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3"/>
                  </a:lnTo>
                  <a:lnTo>
                    <a:pt x="101" y="5"/>
                  </a:lnTo>
                  <a:lnTo>
                    <a:pt x="95" y="7"/>
                  </a:lnTo>
                  <a:lnTo>
                    <a:pt x="90" y="11"/>
                  </a:lnTo>
                  <a:lnTo>
                    <a:pt x="88" y="14"/>
                  </a:lnTo>
                  <a:lnTo>
                    <a:pt x="85" y="20"/>
                  </a:lnTo>
                  <a:lnTo>
                    <a:pt x="82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7" name="Freeform 79"/>
            <p:cNvSpPr>
              <a:spLocks/>
            </p:cNvSpPr>
            <p:nvPr/>
          </p:nvSpPr>
          <p:spPr bwMode="auto">
            <a:xfrm>
              <a:off x="4079" y="1951"/>
              <a:ext cx="170" cy="148"/>
            </a:xfrm>
            <a:custGeom>
              <a:avLst/>
              <a:gdLst>
                <a:gd name="T0" fmla="*/ 3 w 170"/>
                <a:gd name="T1" fmla="*/ 147 h 148"/>
                <a:gd name="T2" fmla="*/ 9 w 170"/>
                <a:gd name="T3" fmla="*/ 145 h 148"/>
                <a:gd name="T4" fmla="*/ 19 w 170"/>
                <a:gd name="T5" fmla="*/ 143 h 148"/>
                <a:gd name="T6" fmla="*/ 29 w 170"/>
                <a:gd name="T7" fmla="*/ 141 h 148"/>
                <a:gd name="T8" fmla="*/ 44 w 170"/>
                <a:gd name="T9" fmla="*/ 138 h 148"/>
                <a:gd name="T10" fmla="*/ 56 w 170"/>
                <a:gd name="T11" fmla="*/ 135 h 148"/>
                <a:gd name="T12" fmla="*/ 68 w 170"/>
                <a:gd name="T13" fmla="*/ 130 h 148"/>
                <a:gd name="T14" fmla="*/ 84 w 170"/>
                <a:gd name="T15" fmla="*/ 126 h 148"/>
                <a:gd name="T16" fmla="*/ 98 w 170"/>
                <a:gd name="T17" fmla="*/ 122 h 148"/>
                <a:gd name="T18" fmla="*/ 110 w 170"/>
                <a:gd name="T19" fmla="*/ 117 h 148"/>
                <a:gd name="T20" fmla="*/ 126 w 170"/>
                <a:gd name="T21" fmla="*/ 112 h 148"/>
                <a:gd name="T22" fmla="*/ 137 w 170"/>
                <a:gd name="T23" fmla="*/ 107 h 148"/>
                <a:gd name="T24" fmla="*/ 147 w 170"/>
                <a:gd name="T25" fmla="*/ 100 h 148"/>
                <a:gd name="T26" fmla="*/ 155 w 170"/>
                <a:gd name="T27" fmla="*/ 93 h 148"/>
                <a:gd name="T28" fmla="*/ 162 w 170"/>
                <a:gd name="T29" fmla="*/ 89 h 148"/>
                <a:gd name="T30" fmla="*/ 167 w 170"/>
                <a:gd name="T31" fmla="*/ 82 h 148"/>
                <a:gd name="T32" fmla="*/ 169 w 170"/>
                <a:gd name="T33" fmla="*/ 75 h 148"/>
                <a:gd name="T34" fmla="*/ 166 w 170"/>
                <a:gd name="T35" fmla="*/ 67 h 148"/>
                <a:gd name="T36" fmla="*/ 161 w 170"/>
                <a:gd name="T37" fmla="*/ 61 h 148"/>
                <a:gd name="T38" fmla="*/ 153 w 170"/>
                <a:gd name="T39" fmla="*/ 52 h 148"/>
                <a:gd name="T40" fmla="*/ 143 w 170"/>
                <a:gd name="T41" fmla="*/ 47 h 148"/>
                <a:gd name="T42" fmla="*/ 130 w 170"/>
                <a:gd name="T43" fmla="*/ 41 h 148"/>
                <a:gd name="T44" fmla="*/ 115 w 170"/>
                <a:gd name="T45" fmla="*/ 34 h 148"/>
                <a:gd name="T46" fmla="*/ 100 w 170"/>
                <a:gd name="T47" fmla="*/ 27 h 148"/>
                <a:gd name="T48" fmla="*/ 85 w 170"/>
                <a:gd name="T49" fmla="*/ 22 h 148"/>
                <a:gd name="T50" fmla="*/ 70 w 170"/>
                <a:gd name="T51" fmla="*/ 17 h 148"/>
                <a:gd name="T52" fmla="*/ 54 w 170"/>
                <a:gd name="T53" fmla="*/ 12 h 148"/>
                <a:gd name="T54" fmla="*/ 40 w 170"/>
                <a:gd name="T55" fmla="*/ 7 h 148"/>
                <a:gd name="T56" fmla="*/ 27 w 170"/>
                <a:gd name="T57" fmla="*/ 5 h 148"/>
                <a:gd name="T58" fmla="*/ 15 w 170"/>
                <a:gd name="T59" fmla="*/ 2 h 148"/>
                <a:gd name="T60" fmla="*/ 8 w 170"/>
                <a:gd name="T61" fmla="*/ 0 h 148"/>
                <a:gd name="T62" fmla="*/ 2 w 170"/>
                <a:gd name="T63" fmla="*/ 1 h 148"/>
                <a:gd name="T64" fmla="*/ 0 w 170"/>
                <a:gd name="T65" fmla="*/ 0 h 148"/>
                <a:gd name="T66" fmla="*/ 3 w 170"/>
                <a:gd name="T67" fmla="*/ 1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0"/>
                <a:gd name="T103" fmla="*/ 0 h 148"/>
                <a:gd name="T104" fmla="*/ 170 w 170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0" h="148">
                  <a:moveTo>
                    <a:pt x="3" y="147"/>
                  </a:moveTo>
                  <a:lnTo>
                    <a:pt x="9" y="145"/>
                  </a:lnTo>
                  <a:lnTo>
                    <a:pt x="19" y="143"/>
                  </a:lnTo>
                  <a:lnTo>
                    <a:pt x="29" y="141"/>
                  </a:lnTo>
                  <a:lnTo>
                    <a:pt x="44" y="138"/>
                  </a:lnTo>
                  <a:lnTo>
                    <a:pt x="56" y="135"/>
                  </a:lnTo>
                  <a:lnTo>
                    <a:pt x="68" y="130"/>
                  </a:lnTo>
                  <a:lnTo>
                    <a:pt x="84" y="126"/>
                  </a:lnTo>
                  <a:lnTo>
                    <a:pt x="98" y="122"/>
                  </a:lnTo>
                  <a:lnTo>
                    <a:pt x="110" y="117"/>
                  </a:lnTo>
                  <a:lnTo>
                    <a:pt x="126" y="112"/>
                  </a:lnTo>
                  <a:lnTo>
                    <a:pt x="137" y="107"/>
                  </a:lnTo>
                  <a:lnTo>
                    <a:pt x="147" y="100"/>
                  </a:lnTo>
                  <a:lnTo>
                    <a:pt x="155" y="93"/>
                  </a:lnTo>
                  <a:lnTo>
                    <a:pt x="162" y="89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6" y="67"/>
                  </a:lnTo>
                  <a:lnTo>
                    <a:pt x="161" y="61"/>
                  </a:lnTo>
                  <a:lnTo>
                    <a:pt x="153" y="52"/>
                  </a:lnTo>
                  <a:lnTo>
                    <a:pt x="143" y="47"/>
                  </a:lnTo>
                  <a:lnTo>
                    <a:pt x="130" y="41"/>
                  </a:lnTo>
                  <a:lnTo>
                    <a:pt x="115" y="34"/>
                  </a:lnTo>
                  <a:lnTo>
                    <a:pt x="100" y="27"/>
                  </a:lnTo>
                  <a:lnTo>
                    <a:pt x="85" y="22"/>
                  </a:lnTo>
                  <a:lnTo>
                    <a:pt x="70" y="17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7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4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8" name="Freeform 80"/>
            <p:cNvSpPr>
              <a:spLocks/>
            </p:cNvSpPr>
            <p:nvPr/>
          </p:nvSpPr>
          <p:spPr bwMode="auto">
            <a:xfrm>
              <a:off x="4079" y="1951"/>
              <a:ext cx="176" cy="153"/>
            </a:xfrm>
            <a:custGeom>
              <a:avLst/>
              <a:gdLst>
                <a:gd name="T0" fmla="*/ 3 w 176"/>
                <a:gd name="T1" fmla="*/ 152 h 153"/>
                <a:gd name="T2" fmla="*/ 3 w 176"/>
                <a:gd name="T3" fmla="*/ 152 h 153"/>
                <a:gd name="T4" fmla="*/ 9 w 176"/>
                <a:gd name="T5" fmla="*/ 151 h 153"/>
                <a:gd name="T6" fmla="*/ 19 w 176"/>
                <a:gd name="T7" fmla="*/ 150 h 153"/>
                <a:gd name="T8" fmla="*/ 30 w 176"/>
                <a:gd name="T9" fmla="*/ 146 h 153"/>
                <a:gd name="T10" fmla="*/ 43 w 176"/>
                <a:gd name="T11" fmla="*/ 144 h 153"/>
                <a:gd name="T12" fmla="*/ 57 w 176"/>
                <a:gd name="T13" fmla="*/ 140 h 153"/>
                <a:gd name="T14" fmla="*/ 71 w 176"/>
                <a:gd name="T15" fmla="*/ 137 h 153"/>
                <a:gd name="T16" fmla="*/ 85 w 176"/>
                <a:gd name="T17" fmla="*/ 132 h 153"/>
                <a:gd name="T18" fmla="*/ 101 w 176"/>
                <a:gd name="T19" fmla="*/ 127 h 153"/>
                <a:gd name="T20" fmla="*/ 114 w 176"/>
                <a:gd name="T21" fmla="*/ 122 h 153"/>
                <a:gd name="T22" fmla="*/ 128 w 176"/>
                <a:gd name="T23" fmla="*/ 116 h 153"/>
                <a:gd name="T24" fmla="*/ 141 w 176"/>
                <a:gd name="T25" fmla="*/ 111 h 153"/>
                <a:gd name="T26" fmla="*/ 151 w 176"/>
                <a:gd name="T27" fmla="*/ 104 h 153"/>
                <a:gd name="T28" fmla="*/ 161 w 176"/>
                <a:gd name="T29" fmla="*/ 98 h 153"/>
                <a:gd name="T30" fmla="*/ 168 w 176"/>
                <a:gd name="T31" fmla="*/ 92 h 153"/>
                <a:gd name="T32" fmla="*/ 173 w 176"/>
                <a:gd name="T33" fmla="*/ 85 h 153"/>
                <a:gd name="T34" fmla="*/ 175 w 176"/>
                <a:gd name="T35" fmla="*/ 78 h 153"/>
                <a:gd name="T36" fmla="*/ 172 w 176"/>
                <a:gd name="T37" fmla="*/ 70 h 153"/>
                <a:gd name="T38" fmla="*/ 166 w 176"/>
                <a:gd name="T39" fmla="*/ 63 h 153"/>
                <a:gd name="T40" fmla="*/ 158 w 176"/>
                <a:gd name="T41" fmla="*/ 55 h 153"/>
                <a:gd name="T42" fmla="*/ 148 w 176"/>
                <a:gd name="T43" fmla="*/ 49 h 153"/>
                <a:gd name="T44" fmla="*/ 134 w 176"/>
                <a:gd name="T45" fmla="*/ 43 h 153"/>
                <a:gd name="T46" fmla="*/ 119 w 176"/>
                <a:gd name="T47" fmla="*/ 35 h 153"/>
                <a:gd name="T48" fmla="*/ 103 w 176"/>
                <a:gd name="T49" fmla="*/ 29 h 153"/>
                <a:gd name="T50" fmla="*/ 88 w 176"/>
                <a:gd name="T51" fmla="*/ 23 h 153"/>
                <a:gd name="T52" fmla="*/ 72 w 176"/>
                <a:gd name="T53" fmla="*/ 18 h 153"/>
                <a:gd name="T54" fmla="*/ 56 w 176"/>
                <a:gd name="T55" fmla="*/ 13 h 153"/>
                <a:gd name="T56" fmla="*/ 41 w 176"/>
                <a:gd name="T57" fmla="*/ 8 h 153"/>
                <a:gd name="T58" fmla="*/ 28 w 176"/>
                <a:gd name="T59" fmla="*/ 5 h 153"/>
                <a:gd name="T60" fmla="*/ 16 w 176"/>
                <a:gd name="T61" fmla="*/ 3 h 153"/>
                <a:gd name="T62" fmla="*/ 8 w 176"/>
                <a:gd name="T63" fmla="*/ 0 h 153"/>
                <a:gd name="T64" fmla="*/ 2 w 176"/>
                <a:gd name="T65" fmla="*/ 1 h 153"/>
                <a:gd name="T66" fmla="*/ 0 w 176"/>
                <a:gd name="T67" fmla="*/ 0 h 153"/>
                <a:gd name="T68" fmla="*/ 3 w 176"/>
                <a:gd name="T69" fmla="*/ 152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53"/>
                <a:gd name="T107" fmla="*/ 176 w 176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53">
                  <a:moveTo>
                    <a:pt x="3" y="152"/>
                  </a:moveTo>
                  <a:lnTo>
                    <a:pt x="3" y="152"/>
                  </a:lnTo>
                  <a:lnTo>
                    <a:pt x="9" y="151"/>
                  </a:lnTo>
                  <a:lnTo>
                    <a:pt x="19" y="150"/>
                  </a:lnTo>
                  <a:lnTo>
                    <a:pt x="30" y="146"/>
                  </a:lnTo>
                  <a:lnTo>
                    <a:pt x="43" y="144"/>
                  </a:lnTo>
                  <a:lnTo>
                    <a:pt x="57" y="140"/>
                  </a:lnTo>
                  <a:lnTo>
                    <a:pt x="71" y="137"/>
                  </a:lnTo>
                  <a:lnTo>
                    <a:pt x="85" y="132"/>
                  </a:lnTo>
                  <a:lnTo>
                    <a:pt x="101" y="127"/>
                  </a:lnTo>
                  <a:lnTo>
                    <a:pt x="114" y="122"/>
                  </a:lnTo>
                  <a:lnTo>
                    <a:pt x="128" y="116"/>
                  </a:lnTo>
                  <a:lnTo>
                    <a:pt x="141" y="111"/>
                  </a:lnTo>
                  <a:lnTo>
                    <a:pt x="151" y="104"/>
                  </a:lnTo>
                  <a:lnTo>
                    <a:pt x="161" y="98"/>
                  </a:lnTo>
                  <a:lnTo>
                    <a:pt x="168" y="92"/>
                  </a:lnTo>
                  <a:lnTo>
                    <a:pt x="173" y="85"/>
                  </a:lnTo>
                  <a:lnTo>
                    <a:pt x="175" y="78"/>
                  </a:lnTo>
                  <a:lnTo>
                    <a:pt x="172" y="70"/>
                  </a:lnTo>
                  <a:lnTo>
                    <a:pt x="166" y="63"/>
                  </a:lnTo>
                  <a:lnTo>
                    <a:pt x="158" y="55"/>
                  </a:lnTo>
                  <a:lnTo>
                    <a:pt x="148" y="49"/>
                  </a:lnTo>
                  <a:lnTo>
                    <a:pt x="134" y="43"/>
                  </a:lnTo>
                  <a:lnTo>
                    <a:pt x="119" y="35"/>
                  </a:lnTo>
                  <a:lnTo>
                    <a:pt x="103" y="29"/>
                  </a:lnTo>
                  <a:lnTo>
                    <a:pt x="88" y="23"/>
                  </a:lnTo>
                  <a:lnTo>
                    <a:pt x="72" y="18"/>
                  </a:lnTo>
                  <a:lnTo>
                    <a:pt x="56" y="13"/>
                  </a:lnTo>
                  <a:lnTo>
                    <a:pt x="41" y="8"/>
                  </a:lnTo>
                  <a:lnTo>
                    <a:pt x="28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9" name="Freeform 81"/>
            <p:cNvSpPr>
              <a:spLocks/>
            </p:cNvSpPr>
            <p:nvPr/>
          </p:nvSpPr>
          <p:spPr bwMode="auto">
            <a:xfrm>
              <a:off x="4086" y="1952"/>
              <a:ext cx="162" cy="76"/>
            </a:xfrm>
            <a:custGeom>
              <a:avLst/>
              <a:gdLst>
                <a:gd name="T0" fmla="*/ 161 w 162"/>
                <a:gd name="T1" fmla="*/ 75 h 76"/>
                <a:gd name="T2" fmla="*/ 159 w 162"/>
                <a:gd name="T3" fmla="*/ 69 h 76"/>
                <a:gd name="T4" fmla="*/ 154 w 162"/>
                <a:gd name="T5" fmla="*/ 61 h 76"/>
                <a:gd name="T6" fmla="*/ 147 w 162"/>
                <a:gd name="T7" fmla="*/ 54 h 76"/>
                <a:gd name="T8" fmla="*/ 136 w 162"/>
                <a:gd name="T9" fmla="*/ 47 h 76"/>
                <a:gd name="T10" fmla="*/ 126 w 162"/>
                <a:gd name="T11" fmla="*/ 42 h 76"/>
                <a:gd name="T12" fmla="*/ 111 w 162"/>
                <a:gd name="T13" fmla="*/ 35 h 76"/>
                <a:gd name="T14" fmla="*/ 97 w 162"/>
                <a:gd name="T15" fmla="*/ 30 h 76"/>
                <a:gd name="T16" fmla="*/ 82 w 162"/>
                <a:gd name="T17" fmla="*/ 24 h 76"/>
                <a:gd name="T18" fmla="*/ 67 w 162"/>
                <a:gd name="T19" fmla="*/ 20 h 76"/>
                <a:gd name="T20" fmla="*/ 52 w 162"/>
                <a:gd name="T21" fmla="*/ 14 h 76"/>
                <a:gd name="T22" fmla="*/ 37 w 162"/>
                <a:gd name="T23" fmla="*/ 10 h 76"/>
                <a:gd name="T24" fmla="*/ 26 w 162"/>
                <a:gd name="T25" fmla="*/ 7 h 76"/>
                <a:gd name="T26" fmla="*/ 15 w 162"/>
                <a:gd name="T27" fmla="*/ 5 h 76"/>
                <a:gd name="T28" fmla="*/ 7 w 162"/>
                <a:gd name="T29" fmla="*/ 2 h 76"/>
                <a:gd name="T30" fmla="*/ 1 w 162"/>
                <a:gd name="T31" fmla="*/ 1 h 76"/>
                <a:gd name="T32" fmla="*/ 0 w 162"/>
                <a:gd name="T33" fmla="*/ 0 h 76"/>
                <a:gd name="T34" fmla="*/ 3 w 162"/>
                <a:gd name="T35" fmla="*/ 75 h 76"/>
                <a:gd name="T36" fmla="*/ 161 w 162"/>
                <a:gd name="T37" fmla="*/ 75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76"/>
                <a:gd name="T59" fmla="*/ 162 w 16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76">
                  <a:moveTo>
                    <a:pt x="161" y="75"/>
                  </a:moveTo>
                  <a:lnTo>
                    <a:pt x="159" y="69"/>
                  </a:lnTo>
                  <a:lnTo>
                    <a:pt x="154" y="61"/>
                  </a:lnTo>
                  <a:lnTo>
                    <a:pt x="147" y="54"/>
                  </a:lnTo>
                  <a:lnTo>
                    <a:pt x="136" y="47"/>
                  </a:lnTo>
                  <a:lnTo>
                    <a:pt x="126" y="42"/>
                  </a:lnTo>
                  <a:lnTo>
                    <a:pt x="111" y="35"/>
                  </a:lnTo>
                  <a:lnTo>
                    <a:pt x="97" y="30"/>
                  </a:lnTo>
                  <a:lnTo>
                    <a:pt x="82" y="24"/>
                  </a:lnTo>
                  <a:lnTo>
                    <a:pt x="67" y="20"/>
                  </a:lnTo>
                  <a:lnTo>
                    <a:pt x="52" y="14"/>
                  </a:lnTo>
                  <a:lnTo>
                    <a:pt x="37" y="10"/>
                  </a:lnTo>
                  <a:lnTo>
                    <a:pt x="26" y="7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75"/>
                  </a:lnTo>
                  <a:lnTo>
                    <a:pt x="161" y="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0" name="Freeform 82"/>
            <p:cNvSpPr>
              <a:spLocks/>
            </p:cNvSpPr>
            <p:nvPr/>
          </p:nvSpPr>
          <p:spPr bwMode="auto">
            <a:xfrm>
              <a:off x="4086" y="1953"/>
              <a:ext cx="168" cy="81"/>
            </a:xfrm>
            <a:custGeom>
              <a:avLst/>
              <a:gdLst>
                <a:gd name="T0" fmla="*/ 167 w 168"/>
                <a:gd name="T1" fmla="*/ 77 h 81"/>
                <a:gd name="T2" fmla="*/ 167 w 168"/>
                <a:gd name="T3" fmla="*/ 77 h 81"/>
                <a:gd name="T4" fmla="*/ 165 w 168"/>
                <a:gd name="T5" fmla="*/ 71 h 81"/>
                <a:gd name="T6" fmla="*/ 159 w 168"/>
                <a:gd name="T7" fmla="*/ 63 h 81"/>
                <a:gd name="T8" fmla="*/ 152 w 168"/>
                <a:gd name="T9" fmla="*/ 55 h 81"/>
                <a:gd name="T10" fmla="*/ 141 w 168"/>
                <a:gd name="T11" fmla="*/ 48 h 81"/>
                <a:gd name="T12" fmla="*/ 130 w 168"/>
                <a:gd name="T13" fmla="*/ 43 h 81"/>
                <a:gd name="T14" fmla="*/ 115 w 168"/>
                <a:gd name="T15" fmla="*/ 35 h 81"/>
                <a:gd name="T16" fmla="*/ 99 w 168"/>
                <a:gd name="T17" fmla="*/ 30 h 81"/>
                <a:gd name="T18" fmla="*/ 85 w 168"/>
                <a:gd name="T19" fmla="*/ 24 h 81"/>
                <a:gd name="T20" fmla="*/ 68 w 168"/>
                <a:gd name="T21" fmla="*/ 19 h 81"/>
                <a:gd name="T22" fmla="*/ 53 w 168"/>
                <a:gd name="T23" fmla="*/ 14 h 81"/>
                <a:gd name="T24" fmla="*/ 38 w 168"/>
                <a:gd name="T25" fmla="*/ 10 h 81"/>
                <a:gd name="T26" fmla="*/ 27 w 168"/>
                <a:gd name="T27" fmla="*/ 7 h 81"/>
                <a:gd name="T28" fmla="*/ 15 w 168"/>
                <a:gd name="T29" fmla="*/ 5 h 81"/>
                <a:gd name="T30" fmla="*/ 6 w 168"/>
                <a:gd name="T31" fmla="*/ 2 h 81"/>
                <a:gd name="T32" fmla="*/ 1 w 168"/>
                <a:gd name="T33" fmla="*/ 1 h 81"/>
                <a:gd name="T34" fmla="*/ 0 w 168"/>
                <a:gd name="T35" fmla="*/ 0 h 81"/>
                <a:gd name="T36" fmla="*/ 1 w 168"/>
                <a:gd name="T37" fmla="*/ 80 h 81"/>
                <a:gd name="T38" fmla="*/ 167 w 168"/>
                <a:gd name="T39" fmla="*/ 7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81"/>
                <a:gd name="T62" fmla="*/ 168 w 168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81">
                  <a:moveTo>
                    <a:pt x="167" y="77"/>
                  </a:moveTo>
                  <a:lnTo>
                    <a:pt x="167" y="77"/>
                  </a:lnTo>
                  <a:lnTo>
                    <a:pt x="165" y="71"/>
                  </a:lnTo>
                  <a:lnTo>
                    <a:pt x="159" y="63"/>
                  </a:lnTo>
                  <a:lnTo>
                    <a:pt x="152" y="55"/>
                  </a:lnTo>
                  <a:lnTo>
                    <a:pt x="141" y="48"/>
                  </a:lnTo>
                  <a:lnTo>
                    <a:pt x="130" y="43"/>
                  </a:lnTo>
                  <a:lnTo>
                    <a:pt x="115" y="35"/>
                  </a:lnTo>
                  <a:lnTo>
                    <a:pt x="99" y="30"/>
                  </a:lnTo>
                  <a:lnTo>
                    <a:pt x="85" y="24"/>
                  </a:lnTo>
                  <a:lnTo>
                    <a:pt x="68" y="19"/>
                  </a:lnTo>
                  <a:lnTo>
                    <a:pt x="53" y="14"/>
                  </a:lnTo>
                  <a:lnTo>
                    <a:pt x="38" y="10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80"/>
                  </a:lnTo>
                  <a:lnTo>
                    <a:pt x="167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1" name="Freeform 83"/>
            <p:cNvSpPr>
              <a:spLocks/>
            </p:cNvSpPr>
            <p:nvPr/>
          </p:nvSpPr>
          <p:spPr bwMode="auto">
            <a:xfrm>
              <a:off x="4057" y="1946"/>
              <a:ext cx="198" cy="165"/>
            </a:xfrm>
            <a:custGeom>
              <a:avLst/>
              <a:gdLst>
                <a:gd name="T0" fmla="*/ 8 w 198"/>
                <a:gd name="T1" fmla="*/ 164 h 165"/>
                <a:gd name="T2" fmla="*/ 8 w 198"/>
                <a:gd name="T3" fmla="*/ 164 h 165"/>
                <a:gd name="T4" fmla="*/ 17 w 198"/>
                <a:gd name="T5" fmla="*/ 162 h 165"/>
                <a:gd name="T6" fmla="*/ 26 w 198"/>
                <a:gd name="T7" fmla="*/ 159 h 165"/>
                <a:gd name="T8" fmla="*/ 38 w 198"/>
                <a:gd name="T9" fmla="*/ 157 h 165"/>
                <a:gd name="T10" fmla="*/ 51 w 198"/>
                <a:gd name="T11" fmla="*/ 152 h 165"/>
                <a:gd name="T12" fmla="*/ 66 w 198"/>
                <a:gd name="T13" fmla="*/ 150 h 165"/>
                <a:gd name="T14" fmla="*/ 84 w 198"/>
                <a:gd name="T15" fmla="*/ 145 h 165"/>
                <a:gd name="T16" fmla="*/ 99 w 198"/>
                <a:gd name="T17" fmla="*/ 140 h 165"/>
                <a:gd name="T18" fmla="*/ 115 w 198"/>
                <a:gd name="T19" fmla="*/ 135 h 165"/>
                <a:gd name="T20" fmla="*/ 130 w 198"/>
                <a:gd name="T21" fmla="*/ 129 h 165"/>
                <a:gd name="T22" fmla="*/ 146 w 198"/>
                <a:gd name="T23" fmla="*/ 122 h 165"/>
                <a:gd name="T24" fmla="*/ 160 w 198"/>
                <a:gd name="T25" fmla="*/ 117 h 165"/>
                <a:gd name="T26" fmla="*/ 172 w 198"/>
                <a:gd name="T27" fmla="*/ 110 h 165"/>
                <a:gd name="T28" fmla="*/ 182 w 198"/>
                <a:gd name="T29" fmla="*/ 104 h 165"/>
                <a:gd name="T30" fmla="*/ 190 w 198"/>
                <a:gd name="T31" fmla="*/ 97 h 165"/>
                <a:gd name="T32" fmla="*/ 195 w 198"/>
                <a:gd name="T33" fmla="*/ 89 h 165"/>
                <a:gd name="T34" fmla="*/ 197 w 198"/>
                <a:gd name="T35" fmla="*/ 83 h 165"/>
                <a:gd name="T36" fmla="*/ 194 w 198"/>
                <a:gd name="T37" fmla="*/ 74 h 165"/>
                <a:gd name="T38" fmla="*/ 188 w 198"/>
                <a:gd name="T39" fmla="*/ 66 h 165"/>
                <a:gd name="T40" fmla="*/ 178 w 198"/>
                <a:gd name="T41" fmla="*/ 58 h 165"/>
                <a:gd name="T42" fmla="*/ 165 w 198"/>
                <a:gd name="T43" fmla="*/ 52 h 165"/>
                <a:gd name="T44" fmla="*/ 150 w 198"/>
                <a:gd name="T45" fmla="*/ 45 h 165"/>
                <a:gd name="T46" fmla="*/ 133 w 198"/>
                <a:gd name="T47" fmla="*/ 37 h 165"/>
                <a:gd name="T48" fmla="*/ 116 w 198"/>
                <a:gd name="T49" fmla="*/ 31 h 165"/>
                <a:gd name="T50" fmla="*/ 98 w 198"/>
                <a:gd name="T51" fmla="*/ 25 h 165"/>
                <a:gd name="T52" fmla="*/ 80 w 198"/>
                <a:gd name="T53" fmla="*/ 19 h 165"/>
                <a:gd name="T54" fmla="*/ 62 w 198"/>
                <a:gd name="T55" fmla="*/ 14 h 165"/>
                <a:gd name="T56" fmla="*/ 46 w 198"/>
                <a:gd name="T57" fmla="*/ 10 h 165"/>
                <a:gd name="T58" fmla="*/ 31 w 198"/>
                <a:gd name="T59" fmla="*/ 6 h 165"/>
                <a:gd name="T60" fmla="*/ 17 w 198"/>
                <a:gd name="T61" fmla="*/ 3 h 165"/>
                <a:gd name="T62" fmla="*/ 7 w 198"/>
                <a:gd name="T63" fmla="*/ 1 h 165"/>
                <a:gd name="T64" fmla="*/ 1 w 198"/>
                <a:gd name="T65" fmla="*/ 1 h 165"/>
                <a:gd name="T66" fmla="*/ 0 w 198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65"/>
                <a:gd name="T104" fmla="*/ 198 w 198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65">
                  <a:moveTo>
                    <a:pt x="8" y="164"/>
                  </a:moveTo>
                  <a:lnTo>
                    <a:pt x="8" y="164"/>
                  </a:lnTo>
                  <a:lnTo>
                    <a:pt x="17" y="162"/>
                  </a:lnTo>
                  <a:lnTo>
                    <a:pt x="26" y="159"/>
                  </a:lnTo>
                  <a:lnTo>
                    <a:pt x="38" y="157"/>
                  </a:lnTo>
                  <a:lnTo>
                    <a:pt x="51" y="152"/>
                  </a:lnTo>
                  <a:lnTo>
                    <a:pt x="66" y="150"/>
                  </a:lnTo>
                  <a:lnTo>
                    <a:pt x="84" y="145"/>
                  </a:lnTo>
                  <a:lnTo>
                    <a:pt x="99" y="140"/>
                  </a:lnTo>
                  <a:lnTo>
                    <a:pt x="115" y="135"/>
                  </a:lnTo>
                  <a:lnTo>
                    <a:pt x="130" y="129"/>
                  </a:lnTo>
                  <a:lnTo>
                    <a:pt x="146" y="122"/>
                  </a:lnTo>
                  <a:lnTo>
                    <a:pt x="160" y="117"/>
                  </a:lnTo>
                  <a:lnTo>
                    <a:pt x="172" y="110"/>
                  </a:lnTo>
                  <a:lnTo>
                    <a:pt x="182" y="104"/>
                  </a:lnTo>
                  <a:lnTo>
                    <a:pt x="190" y="97"/>
                  </a:lnTo>
                  <a:lnTo>
                    <a:pt x="195" y="89"/>
                  </a:lnTo>
                  <a:lnTo>
                    <a:pt x="197" y="83"/>
                  </a:lnTo>
                  <a:lnTo>
                    <a:pt x="194" y="74"/>
                  </a:lnTo>
                  <a:lnTo>
                    <a:pt x="188" y="66"/>
                  </a:lnTo>
                  <a:lnTo>
                    <a:pt x="178" y="58"/>
                  </a:lnTo>
                  <a:lnTo>
                    <a:pt x="165" y="52"/>
                  </a:lnTo>
                  <a:lnTo>
                    <a:pt x="150" y="45"/>
                  </a:lnTo>
                  <a:lnTo>
                    <a:pt x="133" y="37"/>
                  </a:lnTo>
                  <a:lnTo>
                    <a:pt x="116" y="31"/>
                  </a:lnTo>
                  <a:lnTo>
                    <a:pt x="98" y="25"/>
                  </a:lnTo>
                  <a:lnTo>
                    <a:pt x="80" y="19"/>
                  </a:lnTo>
                  <a:lnTo>
                    <a:pt x="62" y="14"/>
                  </a:lnTo>
                  <a:lnTo>
                    <a:pt x="46" y="10"/>
                  </a:lnTo>
                  <a:lnTo>
                    <a:pt x="31" y="6"/>
                  </a:lnTo>
                  <a:lnTo>
                    <a:pt x="17" y="3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2" name="Line 84"/>
            <p:cNvSpPr>
              <a:spLocks noChangeShapeType="1"/>
            </p:cNvSpPr>
            <p:nvPr/>
          </p:nvSpPr>
          <p:spPr bwMode="auto">
            <a:xfrm>
              <a:off x="4085" y="1957"/>
              <a:ext cx="3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43" name="Line 85"/>
            <p:cNvSpPr>
              <a:spLocks noChangeShapeType="1"/>
            </p:cNvSpPr>
            <p:nvPr/>
          </p:nvSpPr>
          <p:spPr bwMode="auto">
            <a:xfrm flipH="1">
              <a:off x="1676" y="1544"/>
              <a:ext cx="10" cy="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44" name="Freeform 86"/>
            <p:cNvSpPr>
              <a:spLocks/>
            </p:cNvSpPr>
            <p:nvPr/>
          </p:nvSpPr>
          <p:spPr bwMode="auto">
            <a:xfrm>
              <a:off x="1621" y="1541"/>
              <a:ext cx="60" cy="629"/>
            </a:xfrm>
            <a:custGeom>
              <a:avLst/>
              <a:gdLst>
                <a:gd name="T0" fmla="*/ 59 w 60"/>
                <a:gd name="T1" fmla="*/ 0 h 629"/>
                <a:gd name="T2" fmla="*/ 59 w 60"/>
                <a:gd name="T3" fmla="*/ 0 h 629"/>
                <a:gd name="T4" fmla="*/ 58 w 60"/>
                <a:gd name="T5" fmla="*/ 3 h 629"/>
                <a:gd name="T6" fmla="*/ 57 w 60"/>
                <a:gd name="T7" fmla="*/ 14 h 629"/>
                <a:gd name="T8" fmla="*/ 59 w 60"/>
                <a:gd name="T9" fmla="*/ 27 h 629"/>
                <a:gd name="T10" fmla="*/ 59 w 60"/>
                <a:gd name="T11" fmla="*/ 43 h 629"/>
                <a:gd name="T12" fmla="*/ 59 w 60"/>
                <a:gd name="T13" fmla="*/ 59 h 629"/>
                <a:gd name="T14" fmla="*/ 59 w 60"/>
                <a:gd name="T15" fmla="*/ 74 h 629"/>
                <a:gd name="T16" fmla="*/ 59 w 60"/>
                <a:gd name="T17" fmla="*/ 84 h 629"/>
                <a:gd name="T18" fmla="*/ 59 w 60"/>
                <a:gd name="T19" fmla="*/ 87 h 629"/>
                <a:gd name="T20" fmla="*/ 0 w 60"/>
                <a:gd name="T21" fmla="*/ 87 h 629"/>
                <a:gd name="T22" fmla="*/ 6 w 60"/>
                <a:gd name="T23" fmla="*/ 628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9"/>
                <a:gd name="T38" fmla="*/ 60 w 60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9">
                  <a:moveTo>
                    <a:pt x="59" y="0"/>
                  </a:moveTo>
                  <a:lnTo>
                    <a:pt x="59" y="0"/>
                  </a:lnTo>
                  <a:lnTo>
                    <a:pt x="58" y="3"/>
                  </a:lnTo>
                  <a:lnTo>
                    <a:pt x="57" y="14"/>
                  </a:lnTo>
                  <a:lnTo>
                    <a:pt x="59" y="27"/>
                  </a:lnTo>
                  <a:lnTo>
                    <a:pt x="59" y="43"/>
                  </a:lnTo>
                  <a:lnTo>
                    <a:pt x="59" y="59"/>
                  </a:lnTo>
                  <a:lnTo>
                    <a:pt x="59" y="74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0" y="87"/>
                  </a:lnTo>
                  <a:lnTo>
                    <a:pt x="6" y="6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5" name="Freeform 87"/>
            <p:cNvSpPr>
              <a:spLocks/>
            </p:cNvSpPr>
            <p:nvPr/>
          </p:nvSpPr>
          <p:spPr bwMode="auto">
            <a:xfrm>
              <a:off x="2775" y="1791"/>
              <a:ext cx="862" cy="158"/>
            </a:xfrm>
            <a:custGeom>
              <a:avLst/>
              <a:gdLst>
                <a:gd name="T0" fmla="*/ 861 w 862"/>
                <a:gd name="T1" fmla="*/ 109 h 158"/>
                <a:gd name="T2" fmla="*/ 845 w 862"/>
                <a:gd name="T3" fmla="*/ 151 h 158"/>
                <a:gd name="T4" fmla="*/ 693 w 862"/>
                <a:gd name="T5" fmla="*/ 157 h 158"/>
                <a:gd name="T6" fmla="*/ 51 w 862"/>
                <a:gd name="T7" fmla="*/ 62 h 158"/>
                <a:gd name="T8" fmla="*/ 49 w 862"/>
                <a:gd name="T9" fmla="*/ 59 h 158"/>
                <a:gd name="T10" fmla="*/ 44 w 862"/>
                <a:gd name="T11" fmla="*/ 52 h 158"/>
                <a:gd name="T12" fmla="*/ 35 w 862"/>
                <a:gd name="T13" fmla="*/ 43 h 158"/>
                <a:gd name="T14" fmla="*/ 25 w 862"/>
                <a:gd name="T15" fmla="*/ 31 h 158"/>
                <a:gd name="T16" fmla="*/ 15 w 862"/>
                <a:gd name="T17" fmla="*/ 20 h 158"/>
                <a:gd name="T18" fmla="*/ 7 w 862"/>
                <a:gd name="T19" fmla="*/ 10 h 158"/>
                <a:gd name="T20" fmla="*/ 2 w 862"/>
                <a:gd name="T21" fmla="*/ 3 h 158"/>
                <a:gd name="T22" fmla="*/ 0 w 862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2"/>
                <a:gd name="T37" fmla="*/ 0 h 158"/>
                <a:gd name="T38" fmla="*/ 862 w 862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2" h="158">
                  <a:moveTo>
                    <a:pt x="861" y="109"/>
                  </a:moveTo>
                  <a:lnTo>
                    <a:pt x="845" y="151"/>
                  </a:lnTo>
                  <a:lnTo>
                    <a:pt x="693" y="157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4" y="52"/>
                  </a:lnTo>
                  <a:lnTo>
                    <a:pt x="35" y="43"/>
                  </a:lnTo>
                  <a:lnTo>
                    <a:pt x="25" y="31"/>
                  </a:lnTo>
                  <a:lnTo>
                    <a:pt x="15" y="20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6" name="Freeform 88"/>
            <p:cNvSpPr>
              <a:spLocks/>
            </p:cNvSpPr>
            <p:nvPr/>
          </p:nvSpPr>
          <p:spPr bwMode="auto">
            <a:xfrm>
              <a:off x="2753" y="1799"/>
              <a:ext cx="896" cy="171"/>
            </a:xfrm>
            <a:custGeom>
              <a:avLst/>
              <a:gdLst>
                <a:gd name="T0" fmla="*/ 895 w 896"/>
                <a:gd name="T1" fmla="*/ 101 h 171"/>
                <a:gd name="T2" fmla="*/ 868 w 896"/>
                <a:gd name="T3" fmla="*/ 165 h 171"/>
                <a:gd name="T4" fmla="*/ 710 w 896"/>
                <a:gd name="T5" fmla="*/ 170 h 171"/>
                <a:gd name="T6" fmla="*/ 60 w 896"/>
                <a:gd name="T7" fmla="*/ 74 h 171"/>
                <a:gd name="T8" fmla="*/ 0 w 896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171"/>
                <a:gd name="T17" fmla="*/ 896 w 89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171">
                  <a:moveTo>
                    <a:pt x="895" y="101"/>
                  </a:moveTo>
                  <a:lnTo>
                    <a:pt x="868" y="165"/>
                  </a:lnTo>
                  <a:lnTo>
                    <a:pt x="710" y="170"/>
                  </a:lnTo>
                  <a:lnTo>
                    <a:pt x="60" y="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" name="Freeform 89"/>
            <p:cNvSpPr>
              <a:spLocks/>
            </p:cNvSpPr>
            <p:nvPr/>
          </p:nvSpPr>
          <p:spPr bwMode="auto">
            <a:xfrm>
              <a:off x="1457" y="1682"/>
              <a:ext cx="58" cy="263"/>
            </a:xfrm>
            <a:custGeom>
              <a:avLst/>
              <a:gdLst>
                <a:gd name="T0" fmla="*/ 28 w 58"/>
                <a:gd name="T1" fmla="*/ 0 h 263"/>
                <a:gd name="T2" fmla="*/ 57 w 58"/>
                <a:gd name="T3" fmla="*/ 0 h 263"/>
                <a:gd name="T4" fmla="*/ 55 w 58"/>
                <a:gd name="T5" fmla="*/ 11 h 263"/>
                <a:gd name="T6" fmla="*/ 52 w 58"/>
                <a:gd name="T7" fmla="*/ 39 h 263"/>
                <a:gd name="T8" fmla="*/ 48 w 58"/>
                <a:gd name="T9" fmla="*/ 80 h 263"/>
                <a:gd name="T10" fmla="*/ 44 w 58"/>
                <a:gd name="T11" fmla="*/ 128 h 263"/>
                <a:gd name="T12" fmla="*/ 38 w 58"/>
                <a:gd name="T13" fmla="*/ 175 h 263"/>
                <a:gd name="T14" fmla="*/ 34 w 58"/>
                <a:gd name="T15" fmla="*/ 215 h 263"/>
                <a:gd name="T16" fmla="*/ 31 w 58"/>
                <a:gd name="T17" fmla="*/ 245 h 263"/>
                <a:gd name="T18" fmla="*/ 29 w 58"/>
                <a:gd name="T19" fmla="*/ 255 h 263"/>
                <a:gd name="T20" fmla="*/ 32 w 58"/>
                <a:gd name="T21" fmla="*/ 256 h 263"/>
                <a:gd name="T22" fmla="*/ 35 w 58"/>
                <a:gd name="T23" fmla="*/ 257 h 263"/>
                <a:gd name="T24" fmla="*/ 39 w 58"/>
                <a:gd name="T25" fmla="*/ 257 h 263"/>
                <a:gd name="T26" fmla="*/ 45 w 58"/>
                <a:gd name="T27" fmla="*/ 257 h 263"/>
                <a:gd name="T28" fmla="*/ 48 w 58"/>
                <a:gd name="T29" fmla="*/ 257 h 263"/>
                <a:gd name="T30" fmla="*/ 50 w 58"/>
                <a:gd name="T31" fmla="*/ 258 h 263"/>
                <a:gd name="T32" fmla="*/ 51 w 58"/>
                <a:gd name="T33" fmla="*/ 257 h 263"/>
                <a:gd name="T34" fmla="*/ 51 w 58"/>
                <a:gd name="T35" fmla="*/ 262 h 263"/>
                <a:gd name="T36" fmla="*/ 0 w 58"/>
                <a:gd name="T37" fmla="*/ 261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63"/>
                <a:gd name="T59" fmla="*/ 58 w 58"/>
                <a:gd name="T60" fmla="*/ 263 h 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63">
                  <a:moveTo>
                    <a:pt x="28" y="0"/>
                  </a:moveTo>
                  <a:lnTo>
                    <a:pt x="57" y="0"/>
                  </a:lnTo>
                  <a:lnTo>
                    <a:pt x="55" y="11"/>
                  </a:lnTo>
                  <a:lnTo>
                    <a:pt x="52" y="39"/>
                  </a:lnTo>
                  <a:lnTo>
                    <a:pt x="48" y="80"/>
                  </a:lnTo>
                  <a:lnTo>
                    <a:pt x="44" y="128"/>
                  </a:lnTo>
                  <a:lnTo>
                    <a:pt x="38" y="175"/>
                  </a:lnTo>
                  <a:lnTo>
                    <a:pt x="34" y="215"/>
                  </a:lnTo>
                  <a:lnTo>
                    <a:pt x="31" y="245"/>
                  </a:lnTo>
                  <a:lnTo>
                    <a:pt x="29" y="255"/>
                  </a:lnTo>
                  <a:lnTo>
                    <a:pt x="32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5" y="257"/>
                  </a:lnTo>
                  <a:lnTo>
                    <a:pt x="48" y="257"/>
                  </a:lnTo>
                  <a:lnTo>
                    <a:pt x="50" y="258"/>
                  </a:lnTo>
                  <a:lnTo>
                    <a:pt x="51" y="257"/>
                  </a:lnTo>
                  <a:lnTo>
                    <a:pt x="51" y="262"/>
                  </a:lnTo>
                  <a:lnTo>
                    <a:pt x="0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8" name="Freeform 90"/>
            <p:cNvSpPr>
              <a:spLocks/>
            </p:cNvSpPr>
            <p:nvPr/>
          </p:nvSpPr>
          <p:spPr bwMode="auto">
            <a:xfrm>
              <a:off x="3957" y="2038"/>
              <a:ext cx="67" cy="34"/>
            </a:xfrm>
            <a:custGeom>
              <a:avLst/>
              <a:gdLst>
                <a:gd name="T0" fmla="*/ 66 w 67"/>
                <a:gd name="T1" fmla="*/ 19 h 34"/>
                <a:gd name="T2" fmla="*/ 64 w 67"/>
                <a:gd name="T3" fmla="*/ 17 h 34"/>
                <a:gd name="T4" fmla="*/ 61 w 67"/>
                <a:gd name="T5" fmla="*/ 16 h 34"/>
                <a:gd name="T6" fmla="*/ 53 w 67"/>
                <a:gd name="T7" fmla="*/ 14 h 34"/>
                <a:gd name="T8" fmla="*/ 46 w 67"/>
                <a:gd name="T9" fmla="*/ 11 h 34"/>
                <a:gd name="T10" fmla="*/ 38 w 67"/>
                <a:gd name="T11" fmla="*/ 9 h 34"/>
                <a:gd name="T12" fmla="*/ 28 w 67"/>
                <a:gd name="T13" fmla="*/ 8 h 34"/>
                <a:gd name="T14" fmla="*/ 18 w 67"/>
                <a:gd name="T15" fmla="*/ 3 h 34"/>
                <a:gd name="T16" fmla="*/ 9 w 67"/>
                <a:gd name="T17" fmla="*/ 0 h 34"/>
                <a:gd name="T18" fmla="*/ 4 w 67"/>
                <a:gd name="T19" fmla="*/ 0 h 34"/>
                <a:gd name="T20" fmla="*/ 1 w 67"/>
                <a:gd name="T21" fmla="*/ 2 h 34"/>
                <a:gd name="T22" fmla="*/ 0 w 67"/>
                <a:gd name="T23" fmla="*/ 7 h 34"/>
                <a:gd name="T24" fmla="*/ 1 w 67"/>
                <a:gd name="T25" fmla="*/ 14 h 34"/>
                <a:gd name="T26" fmla="*/ 1 w 67"/>
                <a:gd name="T27" fmla="*/ 20 h 34"/>
                <a:gd name="T28" fmla="*/ 2 w 67"/>
                <a:gd name="T29" fmla="*/ 26 h 34"/>
                <a:gd name="T30" fmla="*/ 5 w 67"/>
                <a:gd name="T31" fmla="*/ 31 h 34"/>
                <a:gd name="T32" fmla="*/ 8 w 67"/>
                <a:gd name="T33" fmla="*/ 33 h 34"/>
                <a:gd name="T34" fmla="*/ 16 w 67"/>
                <a:gd name="T35" fmla="*/ 29 h 34"/>
                <a:gd name="T36" fmla="*/ 24 w 67"/>
                <a:gd name="T37" fmla="*/ 28 h 34"/>
                <a:gd name="T38" fmla="*/ 34 w 67"/>
                <a:gd name="T39" fmla="*/ 26 h 34"/>
                <a:gd name="T40" fmla="*/ 43 w 67"/>
                <a:gd name="T41" fmla="*/ 24 h 34"/>
                <a:gd name="T42" fmla="*/ 52 w 67"/>
                <a:gd name="T43" fmla="*/ 23 h 34"/>
                <a:gd name="T44" fmla="*/ 59 w 67"/>
                <a:gd name="T45" fmla="*/ 21 h 34"/>
                <a:gd name="T46" fmla="*/ 65 w 67"/>
                <a:gd name="T47" fmla="*/ 20 h 34"/>
                <a:gd name="T48" fmla="*/ 66 w 67"/>
                <a:gd name="T49" fmla="*/ 19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34"/>
                <a:gd name="T77" fmla="*/ 67 w 6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34">
                  <a:moveTo>
                    <a:pt x="66" y="19"/>
                  </a:moveTo>
                  <a:lnTo>
                    <a:pt x="64" y="17"/>
                  </a:lnTo>
                  <a:lnTo>
                    <a:pt x="61" y="16"/>
                  </a:lnTo>
                  <a:lnTo>
                    <a:pt x="53" y="14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18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24" y="28"/>
                  </a:lnTo>
                  <a:lnTo>
                    <a:pt x="34" y="26"/>
                  </a:lnTo>
                  <a:lnTo>
                    <a:pt x="43" y="24"/>
                  </a:lnTo>
                  <a:lnTo>
                    <a:pt x="52" y="23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66" y="1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9" name="Freeform 91"/>
            <p:cNvSpPr>
              <a:spLocks/>
            </p:cNvSpPr>
            <p:nvPr/>
          </p:nvSpPr>
          <p:spPr bwMode="auto">
            <a:xfrm>
              <a:off x="3956" y="2039"/>
              <a:ext cx="73" cy="39"/>
            </a:xfrm>
            <a:custGeom>
              <a:avLst/>
              <a:gdLst>
                <a:gd name="T0" fmla="*/ 72 w 73"/>
                <a:gd name="T1" fmla="*/ 20 h 39"/>
                <a:gd name="T2" fmla="*/ 72 w 73"/>
                <a:gd name="T3" fmla="*/ 20 h 39"/>
                <a:gd name="T4" fmla="*/ 71 w 73"/>
                <a:gd name="T5" fmla="*/ 18 h 39"/>
                <a:gd name="T6" fmla="*/ 67 w 73"/>
                <a:gd name="T7" fmla="*/ 16 h 39"/>
                <a:gd name="T8" fmla="*/ 58 w 73"/>
                <a:gd name="T9" fmla="*/ 15 h 39"/>
                <a:gd name="T10" fmla="*/ 51 w 73"/>
                <a:gd name="T11" fmla="*/ 13 h 39"/>
                <a:gd name="T12" fmla="*/ 41 w 73"/>
                <a:gd name="T13" fmla="*/ 10 h 39"/>
                <a:gd name="T14" fmla="*/ 31 w 73"/>
                <a:gd name="T15" fmla="*/ 8 h 39"/>
                <a:gd name="T16" fmla="*/ 19 w 73"/>
                <a:gd name="T17" fmla="*/ 4 h 39"/>
                <a:gd name="T18" fmla="*/ 9 w 73"/>
                <a:gd name="T19" fmla="*/ 0 h 39"/>
                <a:gd name="T20" fmla="*/ 5 w 73"/>
                <a:gd name="T21" fmla="*/ 0 h 39"/>
                <a:gd name="T22" fmla="*/ 2 w 73"/>
                <a:gd name="T23" fmla="*/ 3 h 39"/>
                <a:gd name="T24" fmla="*/ 0 w 73"/>
                <a:gd name="T25" fmla="*/ 9 h 39"/>
                <a:gd name="T26" fmla="*/ 0 w 73"/>
                <a:gd name="T27" fmla="*/ 16 h 39"/>
                <a:gd name="T28" fmla="*/ 0 w 73"/>
                <a:gd name="T29" fmla="*/ 24 h 39"/>
                <a:gd name="T30" fmla="*/ 2 w 73"/>
                <a:gd name="T31" fmla="*/ 31 h 39"/>
                <a:gd name="T32" fmla="*/ 5 w 73"/>
                <a:gd name="T33" fmla="*/ 35 h 39"/>
                <a:gd name="T34" fmla="*/ 9 w 73"/>
                <a:gd name="T35" fmla="*/ 38 h 39"/>
                <a:gd name="T36" fmla="*/ 17 w 73"/>
                <a:gd name="T37" fmla="*/ 34 h 39"/>
                <a:gd name="T38" fmla="*/ 27 w 73"/>
                <a:gd name="T39" fmla="*/ 32 h 39"/>
                <a:gd name="T40" fmla="*/ 36 w 73"/>
                <a:gd name="T41" fmla="*/ 28 h 39"/>
                <a:gd name="T42" fmla="*/ 47 w 73"/>
                <a:gd name="T43" fmla="*/ 26 h 39"/>
                <a:gd name="T44" fmla="*/ 57 w 73"/>
                <a:gd name="T45" fmla="*/ 26 h 39"/>
                <a:gd name="T46" fmla="*/ 64 w 73"/>
                <a:gd name="T47" fmla="*/ 23 h 39"/>
                <a:gd name="T48" fmla="*/ 70 w 73"/>
                <a:gd name="T49" fmla="*/ 22 h 39"/>
                <a:gd name="T50" fmla="*/ 72 w 73"/>
                <a:gd name="T51" fmla="*/ 2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9"/>
                <a:gd name="T80" fmla="*/ 73 w 73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9">
                  <a:moveTo>
                    <a:pt x="72" y="20"/>
                  </a:moveTo>
                  <a:lnTo>
                    <a:pt x="72" y="20"/>
                  </a:lnTo>
                  <a:lnTo>
                    <a:pt x="71" y="18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51" y="13"/>
                  </a:lnTo>
                  <a:lnTo>
                    <a:pt x="41" y="10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6" y="28"/>
                  </a:lnTo>
                  <a:lnTo>
                    <a:pt x="47" y="26"/>
                  </a:lnTo>
                  <a:lnTo>
                    <a:pt x="57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2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0" name="Freeform 92"/>
            <p:cNvSpPr>
              <a:spLocks/>
            </p:cNvSpPr>
            <p:nvPr/>
          </p:nvSpPr>
          <p:spPr bwMode="auto">
            <a:xfrm>
              <a:off x="2385" y="1798"/>
              <a:ext cx="116" cy="86"/>
            </a:xfrm>
            <a:custGeom>
              <a:avLst/>
              <a:gdLst>
                <a:gd name="T0" fmla="*/ 5 w 116"/>
                <a:gd name="T1" fmla="*/ 14 h 86"/>
                <a:gd name="T2" fmla="*/ 1 w 116"/>
                <a:gd name="T3" fmla="*/ 15 h 86"/>
                <a:gd name="T4" fmla="*/ 0 w 116"/>
                <a:gd name="T5" fmla="*/ 18 h 86"/>
                <a:gd name="T6" fmla="*/ 2 w 116"/>
                <a:gd name="T7" fmla="*/ 20 h 86"/>
                <a:gd name="T8" fmla="*/ 6 w 116"/>
                <a:gd name="T9" fmla="*/ 22 h 86"/>
                <a:gd name="T10" fmla="*/ 58 w 116"/>
                <a:gd name="T11" fmla="*/ 12 h 86"/>
                <a:gd name="T12" fmla="*/ 83 w 116"/>
                <a:gd name="T13" fmla="*/ 85 h 86"/>
                <a:gd name="T14" fmla="*/ 115 w 116"/>
                <a:gd name="T15" fmla="*/ 77 h 86"/>
                <a:gd name="T16" fmla="*/ 75 w 116"/>
                <a:gd name="T17" fmla="*/ 8 h 86"/>
                <a:gd name="T18" fmla="*/ 84 w 116"/>
                <a:gd name="T19" fmla="*/ 8 h 86"/>
                <a:gd name="T20" fmla="*/ 86 w 116"/>
                <a:gd name="T21" fmla="*/ 5 h 86"/>
                <a:gd name="T22" fmla="*/ 87 w 116"/>
                <a:gd name="T23" fmla="*/ 2 h 86"/>
                <a:gd name="T24" fmla="*/ 86 w 116"/>
                <a:gd name="T25" fmla="*/ 0 h 86"/>
                <a:gd name="T26" fmla="*/ 81 w 116"/>
                <a:gd name="T27" fmla="*/ 0 h 86"/>
                <a:gd name="T28" fmla="*/ 5 w 116"/>
                <a:gd name="T29" fmla="*/ 14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86"/>
                <a:gd name="T47" fmla="*/ 116 w 11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86">
                  <a:moveTo>
                    <a:pt x="5" y="14"/>
                  </a:move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8" y="12"/>
                  </a:lnTo>
                  <a:lnTo>
                    <a:pt x="83" y="85"/>
                  </a:lnTo>
                  <a:lnTo>
                    <a:pt x="115" y="77"/>
                  </a:lnTo>
                  <a:lnTo>
                    <a:pt x="75" y="8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5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1" name="Freeform 93"/>
            <p:cNvSpPr>
              <a:spLocks/>
            </p:cNvSpPr>
            <p:nvPr/>
          </p:nvSpPr>
          <p:spPr bwMode="auto">
            <a:xfrm>
              <a:off x="2383" y="1799"/>
              <a:ext cx="122" cy="93"/>
            </a:xfrm>
            <a:custGeom>
              <a:avLst/>
              <a:gdLst>
                <a:gd name="T0" fmla="*/ 6 w 122"/>
                <a:gd name="T1" fmla="*/ 15 h 93"/>
                <a:gd name="T2" fmla="*/ 6 w 122"/>
                <a:gd name="T3" fmla="*/ 15 h 93"/>
                <a:gd name="T4" fmla="*/ 2 w 122"/>
                <a:gd name="T5" fmla="*/ 17 h 93"/>
                <a:gd name="T6" fmla="*/ 0 w 122"/>
                <a:gd name="T7" fmla="*/ 21 h 93"/>
                <a:gd name="T8" fmla="*/ 3 w 122"/>
                <a:gd name="T9" fmla="*/ 23 h 93"/>
                <a:gd name="T10" fmla="*/ 7 w 122"/>
                <a:gd name="T11" fmla="*/ 25 h 93"/>
                <a:gd name="T12" fmla="*/ 62 w 122"/>
                <a:gd name="T13" fmla="*/ 14 h 93"/>
                <a:gd name="T14" fmla="*/ 87 w 122"/>
                <a:gd name="T15" fmla="*/ 92 h 93"/>
                <a:gd name="T16" fmla="*/ 121 w 122"/>
                <a:gd name="T17" fmla="*/ 83 h 93"/>
                <a:gd name="T18" fmla="*/ 80 w 122"/>
                <a:gd name="T19" fmla="*/ 9 h 93"/>
                <a:gd name="T20" fmla="*/ 89 w 122"/>
                <a:gd name="T21" fmla="*/ 8 h 93"/>
                <a:gd name="T22" fmla="*/ 90 w 122"/>
                <a:gd name="T23" fmla="*/ 5 h 93"/>
                <a:gd name="T24" fmla="*/ 92 w 122"/>
                <a:gd name="T25" fmla="*/ 2 h 93"/>
                <a:gd name="T26" fmla="*/ 90 w 122"/>
                <a:gd name="T27" fmla="*/ 0 h 93"/>
                <a:gd name="T28" fmla="*/ 86 w 122"/>
                <a:gd name="T29" fmla="*/ 0 h 93"/>
                <a:gd name="T30" fmla="*/ 6 w 122"/>
                <a:gd name="T31" fmla="*/ 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93"/>
                <a:gd name="T50" fmla="*/ 122 w 122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93">
                  <a:moveTo>
                    <a:pt x="6" y="15"/>
                  </a:moveTo>
                  <a:lnTo>
                    <a:pt x="6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62" y="14"/>
                  </a:lnTo>
                  <a:lnTo>
                    <a:pt x="87" y="92"/>
                  </a:lnTo>
                  <a:lnTo>
                    <a:pt x="121" y="83"/>
                  </a:lnTo>
                  <a:lnTo>
                    <a:pt x="80" y="9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6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2" name="Freeform 94"/>
            <p:cNvSpPr>
              <a:spLocks/>
            </p:cNvSpPr>
            <p:nvPr/>
          </p:nvSpPr>
          <p:spPr bwMode="auto">
            <a:xfrm>
              <a:off x="2631" y="1940"/>
              <a:ext cx="137" cy="164"/>
            </a:xfrm>
            <a:custGeom>
              <a:avLst/>
              <a:gdLst>
                <a:gd name="T0" fmla="*/ 111 w 137"/>
                <a:gd name="T1" fmla="*/ 0 h 164"/>
                <a:gd name="T2" fmla="*/ 23 w 137"/>
                <a:gd name="T3" fmla="*/ 10 h 164"/>
                <a:gd name="T4" fmla="*/ 13 w 137"/>
                <a:gd name="T5" fmla="*/ 12 h 164"/>
                <a:gd name="T6" fmla="*/ 6 w 137"/>
                <a:gd name="T7" fmla="*/ 18 h 164"/>
                <a:gd name="T8" fmla="*/ 2 w 137"/>
                <a:gd name="T9" fmla="*/ 27 h 164"/>
                <a:gd name="T10" fmla="*/ 0 w 137"/>
                <a:gd name="T11" fmla="*/ 38 h 164"/>
                <a:gd name="T12" fmla="*/ 1 w 137"/>
                <a:gd name="T13" fmla="*/ 138 h 164"/>
                <a:gd name="T14" fmla="*/ 3 w 137"/>
                <a:gd name="T15" fmla="*/ 145 h 164"/>
                <a:gd name="T16" fmla="*/ 4 w 137"/>
                <a:gd name="T17" fmla="*/ 150 h 164"/>
                <a:gd name="T18" fmla="*/ 7 w 137"/>
                <a:gd name="T19" fmla="*/ 153 h 164"/>
                <a:gd name="T20" fmla="*/ 9 w 137"/>
                <a:gd name="T21" fmla="*/ 158 h 164"/>
                <a:gd name="T22" fmla="*/ 13 w 137"/>
                <a:gd name="T23" fmla="*/ 160 h 164"/>
                <a:gd name="T24" fmla="*/ 17 w 137"/>
                <a:gd name="T25" fmla="*/ 161 h 164"/>
                <a:gd name="T26" fmla="*/ 21 w 137"/>
                <a:gd name="T27" fmla="*/ 163 h 164"/>
                <a:gd name="T28" fmla="*/ 25 w 137"/>
                <a:gd name="T29" fmla="*/ 163 h 164"/>
                <a:gd name="T30" fmla="*/ 115 w 137"/>
                <a:gd name="T31" fmla="*/ 154 h 164"/>
                <a:gd name="T32" fmla="*/ 123 w 137"/>
                <a:gd name="T33" fmla="*/ 152 h 164"/>
                <a:gd name="T34" fmla="*/ 131 w 137"/>
                <a:gd name="T35" fmla="*/ 145 h 164"/>
                <a:gd name="T36" fmla="*/ 134 w 137"/>
                <a:gd name="T37" fmla="*/ 135 h 164"/>
                <a:gd name="T38" fmla="*/ 136 w 137"/>
                <a:gd name="T39" fmla="*/ 125 h 164"/>
                <a:gd name="T40" fmla="*/ 133 w 137"/>
                <a:gd name="T41" fmla="*/ 24 h 164"/>
                <a:gd name="T42" fmla="*/ 133 w 137"/>
                <a:gd name="T43" fmla="*/ 19 h 164"/>
                <a:gd name="T44" fmla="*/ 133 w 137"/>
                <a:gd name="T45" fmla="*/ 14 h 164"/>
                <a:gd name="T46" fmla="*/ 130 w 137"/>
                <a:gd name="T47" fmla="*/ 9 h 164"/>
                <a:gd name="T48" fmla="*/ 127 w 137"/>
                <a:gd name="T49" fmla="*/ 5 h 164"/>
                <a:gd name="T50" fmla="*/ 123 w 137"/>
                <a:gd name="T51" fmla="*/ 3 h 164"/>
                <a:gd name="T52" fmla="*/ 120 w 137"/>
                <a:gd name="T53" fmla="*/ 1 h 164"/>
                <a:gd name="T54" fmla="*/ 116 w 137"/>
                <a:gd name="T55" fmla="*/ 1 h 164"/>
                <a:gd name="T56" fmla="*/ 111 w 137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164"/>
                <a:gd name="T89" fmla="*/ 137 w 137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164">
                  <a:moveTo>
                    <a:pt x="111" y="0"/>
                  </a:moveTo>
                  <a:lnTo>
                    <a:pt x="23" y="1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2" y="27"/>
                  </a:lnTo>
                  <a:lnTo>
                    <a:pt x="0" y="38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8"/>
                  </a:lnTo>
                  <a:lnTo>
                    <a:pt x="13" y="160"/>
                  </a:lnTo>
                  <a:lnTo>
                    <a:pt x="17" y="161"/>
                  </a:lnTo>
                  <a:lnTo>
                    <a:pt x="21" y="163"/>
                  </a:lnTo>
                  <a:lnTo>
                    <a:pt x="25" y="163"/>
                  </a:lnTo>
                  <a:lnTo>
                    <a:pt x="115" y="154"/>
                  </a:lnTo>
                  <a:lnTo>
                    <a:pt x="123" y="152"/>
                  </a:lnTo>
                  <a:lnTo>
                    <a:pt x="131" y="145"/>
                  </a:lnTo>
                  <a:lnTo>
                    <a:pt x="134" y="135"/>
                  </a:lnTo>
                  <a:lnTo>
                    <a:pt x="136" y="125"/>
                  </a:lnTo>
                  <a:lnTo>
                    <a:pt x="133" y="24"/>
                  </a:lnTo>
                  <a:lnTo>
                    <a:pt x="133" y="19"/>
                  </a:lnTo>
                  <a:lnTo>
                    <a:pt x="133" y="14"/>
                  </a:lnTo>
                  <a:lnTo>
                    <a:pt x="130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3" name="Freeform 95"/>
            <p:cNvSpPr>
              <a:spLocks/>
            </p:cNvSpPr>
            <p:nvPr/>
          </p:nvSpPr>
          <p:spPr bwMode="auto">
            <a:xfrm>
              <a:off x="2630" y="1941"/>
              <a:ext cx="143" cy="170"/>
            </a:xfrm>
            <a:custGeom>
              <a:avLst/>
              <a:gdLst>
                <a:gd name="T0" fmla="*/ 115 w 143"/>
                <a:gd name="T1" fmla="*/ 0 h 170"/>
                <a:gd name="T2" fmla="*/ 24 w 143"/>
                <a:gd name="T3" fmla="*/ 10 h 170"/>
                <a:gd name="T4" fmla="*/ 13 w 143"/>
                <a:gd name="T5" fmla="*/ 12 h 170"/>
                <a:gd name="T6" fmla="*/ 6 w 143"/>
                <a:gd name="T7" fmla="*/ 19 h 170"/>
                <a:gd name="T8" fmla="*/ 2 w 143"/>
                <a:gd name="T9" fmla="*/ 28 h 170"/>
                <a:gd name="T10" fmla="*/ 0 w 143"/>
                <a:gd name="T11" fmla="*/ 39 h 170"/>
                <a:gd name="T12" fmla="*/ 2 w 143"/>
                <a:gd name="T13" fmla="*/ 144 h 170"/>
                <a:gd name="T14" fmla="*/ 4 w 143"/>
                <a:gd name="T15" fmla="*/ 149 h 170"/>
                <a:gd name="T16" fmla="*/ 5 w 143"/>
                <a:gd name="T17" fmla="*/ 154 h 170"/>
                <a:gd name="T18" fmla="*/ 6 w 143"/>
                <a:gd name="T19" fmla="*/ 159 h 170"/>
                <a:gd name="T20" fmla="*/ 10 w 143"/>
                <a:gd name="T21" fmla="*/ 163 h 170"/>
                <a:gd name="T22" fmla="*/ 14 w 143"/>
                <a:gd name="T23" fmla="*/ 166 h 170"/>
                <a:gd name="T24" fmla="*/ 18 w 143"/>
                <a:gd name="T25" fmla="*/ 167 h 170"/>
                <a:gd name="T26" fmla="*/ 22 w 143"/>
                <a:gd name="T27" fmla="*/ 169 h 170"/>
                <a:gd name="T28" fmla="*/ 27 w 143"/>
                <a:gd name="T29" fmla="*/ 169 h 170"/>
                <a:gd name="T30" fmla="*/ 118 w 143"/>
                <a:gd name="T31" fmla="*/ 160 h 170"/>
                <a:gd name="T32" fmla="*/ 128 w 143"/>
                <a:gd name="T33" fmla="*/ 157 h 170"/>
                <a:gd name="T34" fmla="*/ 135 w 143"/>
                <a:gd name="T35" fmla="*/ 149 h 170"/>
                <a:gd name="T36" fmla="*/ 139 w 143"/>
                <a:gd name="T37" fmla="*/ 140 h 170"/>
                <a:gd name="T38" fmla="*/ 142 w 143"/>
                <a:gd name="T39" fmla="*/ 130 h 170"/>
                <a:gd name="T40" fmla="*/ 138 w 143"/>
                <a:gd name="T41" fmla="*/ 24 h 170"/>
                <a:gd name="T42" fmla="*/ 137 w 143"/>
                <a:gd name="T43" fmla="*/ 19 h 170"/>
                <a:gd name="T44" fmla="*/ 137 w 143"/>
                <a:gd name="T45" fmla="*/ 14 h 170"/>
                <a:gd name="T46" fmla="*/ 135 w 143"/>
                <a:gd name="T47" fmla="*/ 10 h 170"/>
                <a:gd name="T48" fmla="*/ 132 w 143"/>
                <a:gd name="T49" fmla="*/ 5 h 170"/>
                <a:gd name="T50" fmla="*/ 128 w 143"/>
                <a:gd name="T51" fmla="*/ 3 h 170"/>
                <a:gd name="T52" fmla="*/ 124 w 143"/>
                <a:gd name="T53" fmla="*/ 2 h 170"/>
                <a:gd name="T54" fmla="*/ 120 w 143"/>
                <a:gd name="T55" fmla="*/ 1 h 170"/>
                <a:gd name="T56" fmla="*/ 115 w 143"/>
                <a:gd name="T57" fmla="*/ 0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70"/>
                <a:gd name="T89" fmla="*/ 143 w 143"/>
                <a:gd name="T90" fmla="*/ 170 h 1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70">
                  <a:moveTo>
                    <a:pt x="115" y="0"/>
                  </a:moveTo>
                  <a:lnTo>
                    <a:pt x="24" y="1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2" y="144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4" y="166"/>
                  </a:lnTo>
                  <a:lnTo>
                    <a:pt x="18" y="167"/>
                  </a:lnTo>
                  <a:lnTo>
                    <a:pt x="22" y="169"/>
                  </a:lnTo>
                  <a:lnTo>
                    <a:pt x="27" y="169"/>
                  </a:lnTo>
                  <a:lnTo>
                    <a:pt x="118" y="160"/>
                  </a:lnTo>
                  <a:lnTo>
                    <a:pt x="128" y="157"/>
                  </a:lnTo>
                  <a:lnTo>
                    <a:pt x="135" y="149"/>
                  </a:lnTo>
                  <a:lnTo>
                    <a:pt x="139" y="140"/>
                  </a:lnTo>
                  <a:lnTo>
                    <a:pt x="142" y="130"/>
                  </a:lnTo>
                  <a:lnTo>
                    <a:pt x="138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5" y="10"/>
                  </a:lnTo>
                  <a:lnTo>
                    <a:pt x="132" y="5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4" name="Line 96"/>
            <p:cNvSpPr>
              <a:spLocks noChangeShapeType="1"/>
            </p:cNvSpPr>
            <p:nvPr/>
          </p:nvSpPr>
          <p:spPr bwMode="auto">
            <a:xfrm flipH="1" flipV="1">
              <a:off x="4149" y="1680"/>
              <a:ext cx="11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55" name="Line 97"/>
            <p:cNvSpPr>
              <a:spLocks noChangeShapeType="1"/>
            </p:cNvSpPr>
            <p:nvPr/>
          </p:nvSpPr>
          <p:spPr bwMode="auto">
            <a:xfrm>
              <a:off x="4158" y="2088"/>
              <a:ext cx="2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56" name="Freeform 98"/>
            <p:cNvSpPr>
              <a:spLocks/>
            </p:cNvSpPr>
            <p:nvPr/>
          </p:nvSpPr>
          <p:spPr bwMode="auto">
            <a:xfrm>
              <a:off x="1656" y="1988"/>
              <a:ext cx="600" cy="16"/>
            </a:xfrm>
            <a:custGeom>
              <a:avLst/>
              <a:gdLst>
                <a:gd name="T0" fmla="*/ 267 w 600"/>
                <a:gd name="T1" fmla="*/ 15 h 16"/>
                <a:gd name="T2" fmla="*/ 210 w 600"/>
                <a:gd name="T3" fmla="*/ 14 h 16"/>
                <a:gd name="T4" fmla="*/ 155 w 600"/>
                <a:gd name="T5" fmla="*/ 14 h 16"/>
                <a:gd name="T6" fmla="*/ 108 w 600"/>
                <a:gd name="T7" fmla="*/ 14 h 16"/>
                <a:gd name="T8" fmla="*/ 67 w 600"/>
                <a:gd name="T9" fmla="*/ 14 h 16"/>
                <a:gd name="T10" fmla="*/ 35 w 600"/>
                <a:gd name="T11" fmla="*/ 13 h 16"/>
                <a:gd name="T12" fmla="*/ 13 w 600"/>
                <a:gd name="T13" fmla="*/ 11 h 16"/>
                <a:gd name="T14" fmla="*/ 1 w 600"/>
                <a:gd name="T15" fmla="*/ 11 h 16"/>
                <a:gd name="T16" fmla="*/ 1 w 600"/>
                <a:gd name="T17" fmla="*/ 10 h 16"/>
                <a:gd name="T18" fmla="*/ 12 w 600"/>
                <a:gd name="T19" fmla="*/ 8 h 16"/>
                <a:gd name="T20" fmla="*/ 36 w 600"/>
                <a:gd name="T21" fmla="*/ 6 h 16"/>
                <a:gd name="T22" fmla="*/ 67 w 600"/>
                <a:gd name="T23" fmla="*/ 5 h 16"/>
                <a:gd name="T24" fmla="*/ 108 w 600"/>
                <a:gd name="T25" fmla="*/ 3 h 16"/>
                <a:gd name="T26" fmla="*/ 155 w 600"/>
                <a:gd name="T27" fmla="*/ 3 h 16"/>
                <a:gd name="T28" fmla="*/ 209 w 600"/>
                <a:gd name="T29" fmla="*/ 2 h 16"/>
                <a:gd name="T30" fmla="*/ 267 w 600"/>
                <a:gd name="T31" fmla="*/ 0 h 16"/>
                <a:gd name="T32" fmla="*/ 329 w 600"/>
                <a:gd name="T33" fmla="*/ 0 h 16"/>
                <a:gd name="T34" fmla="*/ 387 w 600"/>
                <a:gd name="T35" fmla="*/ 0 h 16"/>
                <a:gd name="T36" fmla="*/ 441 w 600"/>
                <a:gd name="T37" fmla="*/ 1 h 16"/>
                <a:gd name="T38" fmla="*/ 489 w 600"/>
                <a:gd name="T39" fmla="*/ 1 h 16"/>
                <a:gd name="T40" fmla="*/ 530 w 600"/>
                <a:gd name="T41" fmla="*/ 2 h 16"/>
                <a:gd name="T42" fmla="*/ 561 w 600"/>
                <a:gd name="T43" fmla="*/ 3 h 16"/>
                <a:gd name="T44" fmla="*/ 585 w 600"/>
                <a:gd name="T45" fmla="*/ 3 h 16"/>
                <a:gd name="T46" fmla="*/ 597 w 600"/>
                <a:gd name="T47" fmla="*/ 4 h 16"/>
                <a:gd name="T48" fmla="*/ 597 w 600"/>
                <a:gd name="T49" fmla="*/ 5 h 16"/>
                <a:gd name="T50" fmla="*/ 586 w 600"/>
                <a:gd name="T51" fmla="*/ 8 h 16"/>
                <a:gd name="T52" fmla="*/ 561 w 600"/>
                <a:gd name="T53" fmla="*/ 9 h 16"/>
                <a:gd name="T54" fmla="*/ 530 w 600"/>
                <a:gd name="T55" fmla="*/ 11 h 16"/>
                <a:gd name="T56" fmla="*/ 488 w 600"/>
                <a:gd name="T57" fmla="*/ 13 h 16"/>
                <a:gd name="T58" fmla="*/ 441 w 600"/>
                <a:gd name="T59" fmla="*/ 12 h 16"/>
                <a:gd name="T60" fmla="*/ 387 w 600"/>
                <a:gd name="T61" fmla="*/ 14 h 16"/>
                <a:gd name="T62" fmla="*/ 330 w 600"/>
                <a:gd name="T63" fmla="*/ 14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16"/>
                <a:gd name="T98" fmla="*/ 600 w 60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16">
                  <a:moveTo>
                    <a:pt x="299" y="14"/>
                  </a:moveTo>
                  <a:lnTo>
                    <a:pt x="267" y="15"/>
                  </a:lnTo>
                  <a:lnTo>
                    <a:pt x="239" y="15"/>
                  </a:lnTo>
                  <a:lnTo>
                    <a:pt x="210" y="14"/>
                  </a:lnTo>
                  <a:lnTo>
                    <a:pt x="181" y="15"/>
                  </a:lnTo>
                  <a:lnTo>
                    <a:pt x="155" y="14"/>
                  </a:lnTo>
                  <a:lnTo>
                    <a:pt x="132" y="15"/>
                  </a:lnTo>
                  <a:lnTo>
                    <a:pt x="108" y="14"/>
                  </a:lnTo>
                  <a:lnTo>
                    <a:pt x="87" y="14"/>
                  </a:lnTo>
                  <a:lnTo>
                    <a:pt x="67" y="14"/>
                  </a:lnTo>
                  <a:lnTo>
                    <a:pt x="50" y="12"/>
                  </a:lnTo>
                  <a:lnTo>
                    <a:pt x="35" y="13"/>
                  </a:lnTo>
                  <a:lnTo>
                    <a:pt x="22" y="12"/>
                  </a:lnTo>
                  <a:lnTo>
                    <a:pt x="13" y="11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8"/>
                  </a:lnTo>
                  <a:lnTo>
                    <a:pt x="12" y="8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50" y="6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08" y="3"/>
                  </a:lnTo>
                  <a:lnTo>
                    <a:pt x="131" y="2"/>
                  </a:lnTo>
                  <a:lnTo>
                    <a:pt x="155" y="3"/>
                  </a:lnTo>
                  <a:lnTo>
                    <a:pt x="182" y="2"/>
                  </a:lnTo>
                  <a:lnTo>
                    <a:pt x="209" y="2"/>
                  </a:lnTo>
                  <a:lnTo>
                    <a:pt x="238" y="1"/>
                  </a:lnTo>
                  <a:lnTo>
                    <a:pt x="267" y="0"/>
                  </a:lnTo>
                  <a:lnTo>
                    <a:pt x="298" y="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415" y="0"/>
                  </a:lnTo>
                  <a:lnTo>
                    <a:pt x="441" y="1"/>
                  </a:lnTo>
                  <a:lnTo>
                    <a:pt x="466" y="1"/>
                  </a:lnTo>
                  <a:lnTo>
                    <a:pt x="489" y="1"/>
                  </a:lnTo>
                  <a:lnTo>
                    <a:pt x="510" y="1"/>
                  </a:lnTo>
                  <a:lnTo>
                    <a:pt x="530" y="2"/>
                  </a:lnTo>
                  <a:lnTo>
                    <a:pt x="547" y="2"/>
                  </a:lnTo>
                  <a:lnTo>
                    <a:pt x="561" y="3"/>
                  </a:lnTo>
                  <a:lnTo>
                    <a:pt x="575" y="3"/>
                  </a:lnTo>
                  <a:lnTo>
                    <a:pt x="585" y="3"/>
                  </a:lnTo>
                  <a:lnTo>
                    <a:pt x="593" y="3"/>
                  </a:lnTo>
                  <a:lnTo>
                    <a:pt x="597" y="4"/>
                  </a:lnTo>
                  <a:lnTo>
                    <a:pt x="599" y="5"/>
                  </a:lnTo>
                  <a:lnTo>
                    <a:pt x="597" y="5"/>
                  </a:lnTo>
                  <a:lnTo>
                    <a:pt x="593" y="6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1" y="9"/>
                  </a:lnTo>
                  <a:lnTo>
                    <a:pt x="547" y="10"/>
                  </a:lnTo>
                  <a:lnTo>
                    <a:pt x="530" y="11"/>
                  </a:lnTo>
                  <a:lnTo>
                    <a:pt x="510" y="10"/>
                  </a:lnTo>
                  <a:lnTo>
                    <a:pt x="488" y="13"/>
                  </a:lnTo>
                  <a:lnTo>
                    <a:pt x="466" y="12"/>
                  </a:lnTo>
                  <a:lnTo>
                    <a:pt x="441" y="12"/>
                  </a:lnTo>
                  <a:lnTo>
                    <a:pt x="414" y="13"/>
                  </a:lnTo>
                  <a:lnTo>
                    <a:pt x="387" y="14"/>
                  </a:lnTo>
                  <a:lnTo>
                    <a:pt x="360" y="13"/>
                  </a:lnTo>
                  <a:lnTo>
                    <a:pt x="330" y="14"/>
                  </a:lnTo>
                  <a:lnTo>
                    <a:pt x="299" y="1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7" name="Freeform 99"/>
            <p:cNvSpPr>
              <a:spLocks/>
            </p:cNvSpPr>
            <p:nvPr/>
          </p:nvSpPr>
          <p:spPr bwMode="auto">
            <a:xfrm>
              <a:off x="1654" y="1990"/>
              <a:ext cx="608" cy="19"/>
            </a:xfrm>
            <a:custGeom>
              <a:avLst/>
              <a:gdLst>
                <a:gd name="T0" fmla="*/ 302 w 608"/>
                <a:gd name="T1" fmla="*/ 16 h 19"/>
                <a:gd name="T2" fmla="*/ 242 w 608"/>
                <a:gd name="T3" fmla="*/ 16 h 19"/>
                <a:gd name="T4" fmla="*/ 184 w 608"/>
                <a:gd name="T5" fmla="*/ 17 h 19"/>
                <a:gd name="T6" fmla="*/ 133 w 608"/>
                <a:gd name="T7" fmla="*/ 18 h 19"/>
                <a:gd name="T8" fmla="*/ 89 w 608"/>
                <a:gd name="T9" fmla="*/ 18 h 19"/>
                <a:gd name="T10" fmla="*/ 50 w 608"/>
                <a:gd name="T11" fmla="*/ 17 h 19"/>
                <a:gd name="T12" fmla="*/ 21 w 608"/>
                <a:gd name="T13" fmla="*/ 16 h 19"/>
                <a:gd name="T14" fmla="*/ 5 w 608"/>
                <a:gd name="T15" fmla="*/ 15 h 19"/>
                <a:gd name="T16" fmla="*/ 0 w 608"/>
                <a:gd name="T17" fmla="*/ 13 h 19"/>
                <a:gd name="T18" fmla="*/ 4 w 608"/>
                <a:gd name="T19" fmla="*/ 11 h 19"/>
                <a:gd name="T20" fmla="*/ 23 w 608"/>
                <a:gd name="T21" fmla="*/ 10 h 19"/>
                <a:gd name="T22" fmla="*/ 51 w 608"/>
                <a:gd name="T23" fmla="*/ 9 h 19"/>
                <a:gd name="T24" fmla="*/ 88 w 608"/>
                <a:gd name="T25" fmla="*/ 8 h 19"/>
                <a:gd name="T26" fmla="*/ 132 w 608"/>
                <a:gd name="T27" fmla="*/ 5 h 19"/>
                <a:gd name="T28" fmla="*/ 184 w 608"/>
                <a:gd name="T29" fmla="*/ 4 h 19"/>
                <a:gd name="T30" fmla="*/ 240 w 608"/>
                <a:gd name="T31" fmla="*/ 2 h 19"/>
                <a:gd name="T32" fmla="*/ 302 w 608"/>
                <a:gd name="T33" fmla="*/ 2 h 19"/>
                <a:gd name="T34" fmla="*/ 363 w 608"/>
                <a:gd name="T35" fmla="*/ 1 h 19"/>
                <a:gd name="T36" fmla="*/ 420 w 608"/>
                <a:gd name="T37" fmla="*/ 0 h 19"/>
                <a:gd name="T38" fmla="*/ 472 w 608"/>
                <a:gd name="T39" fmla="*/ 1 h 19"/>
                <a:gd name="T40" fmla="*/ 517 w 608"/>
                <a:gd name="T41" fmla="*/ 2 h 19"/>
                <a:gd name="T42" fmla="*/ 554 w 608"/>
                <a:gd name="T43" fmla="*/ 2 h 19"/>
                <a:gd name="T44" fmla="*/ 582 w 608"/>
                <a:gd name="T45" fmla="*/ 3 h 19"/>
                <a:gd name="T46" fmla="*/ 600 w 608"/>
                <a:gd name="T47" fmla="*/ 4 h 19"/>
                <a:gd name="T48" fmla="*/ 607 w 608"/>
                <a:gd name="T49" fmla="*/ 6 h 19"/>
                <a:gd name="T50" fmla="*/ 600 w 608"/>
                <a:gd name="T51" fmla="*/ 6 h 19"/>
                <a:gd name="T52" fmla="*/ 582 w 608"/>
                <a:gd name="T53" fmla="*/ 10 h 19"/>
                <a:gd name="T54" fmla="*/ 554 w 608"/>
                <a:gd name="T55" fmla="*/ 11 h 19"/>
                <a:gd name="T56" fmla="*/ 517 w 608"/>
                <a:gd name="T57" fmla="*/ 12 h 19"/>
                <a:gd name="T58" fmla="*/ 471 w 608"/>
                <a:gd name="T59" fmla="*/ 13 h 19"/>
                <a:gd name="T60" fmla="*/ 419 w 608"/>
                <a:gd name="T61" fmla="*/ 15 h 19"/>
                <a:gd name="T62" fmla="*/ 364 w 608"/>
                <a:gd name="T63" fmla="*/ 15 h 19"/>
                <a:gd name="T64" fmla="*/ 302 w 608"/>
                <a:gd name="T65" fmla="*/ 16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19"/>
                <a:gd name="T101" fmla="*/ 608 w 608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19">
                  <a:moveTo>
                    <a:pt x="302" y="16"/>
                  </a:moveTo>
                  <a:lnTo>
                    <a:pt x="302" y="16"/>
                  </a:lnTo>
                  <a:lnTo>
                    <a:pt x="270" y="17"/>
                  </a:lnTo>
                  <a:lnTo>
                    <a:pt x="242" y="16"/>
                  </a:lnTo>
                  <a:lnTo>
                    <a:pt x="213" y="17"/>
                  </a:lnTo>
                  <a:lnTo>
                    <a:pt x="184" y="17"/>
                  </a:lnTo>
                  <a:lnTo>
                    <a:pt x="158" y="18"/>
                  </a:lnTo>
                  <a:lnTo>
                    <a:pt x="133" y="18"/>
                  </a:lnTo>
                  <a:lnTo>
                    <a:pt x="110" y="16"/>
                  </a:lnTo>
                  <a:lnTo>
                    <a:pt x="89" y="18"/>
                  </a:lnTo>
                  <a:lnTo>
                    <a:pt x="68" y="17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2" y="12"/>
                  </a:lnTo>
                  <a:lnTo>
                    <a:pt x="23" y="10"/>
                  </a:lnTo>
                  <a:lnTo>
                    <a:pt x="36" y="9"/>
                  </a:lnTo>
                  <a:lnTo>
                    <a:pt x="51" y="9"/>
                  </a:lnTo>
                  <a:lnTo>
                    <a:pt x="68" y="8"/>
                  </a:lnTo>
                  <a:lnTo>
                    <a:pt x="88" y="8"/>
                  </a:lnTo>
                  <a:lnTo>
                    <a:pt x="109" y="6"/>
                  </a:lnTo>
                  <a:lnTo>
                    <a:pt x="132" y="5"/>
                  </a:lnTo>
                  <a:lnTo>
                    <a:pt x="157" y="5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0" y="2"/>
                  </a:lnTo>
                  <a:lnTo>
                    <a:pt x="271" y="2"/>
                  </a:lnTo>
                  <a:lnTo>
                    <a:pt x="302" y="2"/>
                  </a:lnTo>
                  <a:lnTo>
                    <a:pt x="333" y="1"/>
                  </a:lnTo>
                  <a:lnTo>
                    <a:pt x="363" y="1"/>
                  </a:lnTo>
                  <a:lnTo>
                    <a:pt x="391" y="1"/>
                  </a:lnTo>
                  <a:lnTo>
                    <a:pt x="420" y="0"/>
                  </a:lnTo>
                  <a:lnTo>
                    <a:pt x="446" y="2"/>
                  </a:lnTo>
                  <a:lnTo>
                    <a:pt x="472" y="1"/>
                  </a:lnTo>
                  <a:lnTo>
                    <a:pt x="495" y="2"/>
                  </a:lnTo>
                  <a:lnTo>
                    <a:pt x="517" y="2"/>
                  </a:lnTo>
                  <a:lnTo>
                    <a:pt x="537" y="2"/>
                  </a:lnTo>
                  <a:lnTo>
                    <a:pt x="554" y="2"/>
                  </a:lnTo>
                  <a:lnTo>
                    <a:pt x="569" y="3"/>
                  </a:lnTo>
                  <a:lnTo>
                    <a:pt x="582" y="3"/>
                  </a:lnTo>
                  <a:lnTo>
                    <a:pt x="593" y="3"/>
                  </a:lnTo>
                  <a:lnTo>
                    <a:pt x="600" y="4"/>
                  </a:lnTo>
                  <a:lnTo>
                    <a:pt x="605" y="5"/>
                  </a:lnTo>
                  <a:lnTo>
                    <a:pt x="607" y="6"/>
                  </a:lnTo>
                  <a:lnTo>
                    <a:pt x="605" y="6"/>
                  </a:lnTo>
                  <a:lnTo>
                    <a:pt x="600" y="6"/>
                  </a:lnTo>
                  <a:lnTo>
                    <a:pt x="593" y="8"/>
                  </a:lnTo>
                  <a:lnTo>
                    <a:pt x="582" y="10"/>
                  </a:lnTo>
                  <a:lnTo>
                    <a:pt x="569" y="9"/>
                  </a:lnTo>
                  <a:lnTo>
                    <a:pt x="554" y="11"/>
                  </a:lnTo>
                  <a:lnTo>
                    <a:pt x="536" y="10"/>
                  </a:lnTo>
                  <a:lnTo>
                    <a:pt x="517" y="12"/>
                  </a:lnTo>
                  <a:lnTo>
                    <a:pt x="494" y="12"/>
                  </a:lnTo>
                  <a:lnTo>
                    <a:pt x="471" y="13"/>
                  </a:lnTo>
                  <a:lnTo>
                    <a:pt x="446" y="13"/>
                  </a:lnTo>
                  <a:lnTo>
                    <a:pt x="419" y="15"/>
                  </a:lnTo>
                  <a:lnTo>
                    <a:pt x="392" y="15"/>
                  </a:lnTo>
                  <a:lnTo>
                    <a:pt x="364" y="15"/>
                  </a:lnTo>
                  <a:lnTo>
                    <a:pt x="334" y="16"/>
                  </a:lnTo>
                  <a:lnTo>
                    <a:pt x="30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8" name="Freeform 100"/>
            <p:cNvSpPr>
              <a:spLocks/>
            </p:cNvSpPr>
            <p:nvPr/>
          </p:nvSpPr>
          <p:spPr bwMode="auto">
            <a:xfrm>
              <a:off x="1725" y="1774"/>
              <a:ext cx="71" cy="12"/>
            </a:xfrm>
            <a:custGeom>
              <a:avLst/>
              <a:gdLst>
                <a:gd name="T0" fmla="*/ 36 w 71"/>
                <a:gd name="T1" fmla="*/ 10 h 12"/>
                <a:gd name="T2" fmla="*/ 28 w 71"/>
                <a:gd name="T3" fmla="*/ 11 h 12"/>
                <a:gd name="T4" fmla="*/ 21 w 71"/>
                <a:gd name="T5" fmla="*/ 8 h 12"/>
                <a:gd name="T6" fmla="*/ 16 w 71"/>
                <a:gd name="T7" fmla="*/ 9 h 12"/>
                <a:gd name="T8" fmla="*/ 11 w 71"/>
                <a:gd name="T9" fmla="*/ 7 h 12"/>
                <a:gd name="T10" fmla="*/ 5 w 71"/>
                <a:gd name="T11" fmla="*/ 6 h 12"/>
                <a:gd name="T12" fmla="*/ 3 w 71"/>
                <a:gd name="T13" fmla="*/ 6 h 12"/>
                <a:gd name="T14" fmla="*/ 1 w 71"/>
                <a:gd name="T15" fmla="*/ 6 h 12"/>
                <a:gd name="T16" fmla="*/ 0 w 71"/>
                <a:gd name="T17" fmla="*/ 4 h 12"/>
                <a:gd name="T18" fmla="*/ 2 w 71"/>
                <a:gd name="T19" fmla="*/ 3 h 12"/>
                <a:gd name="T20" fmla="*/ 3 w 71"/>
                <a:gd name="T21" fmla="*/ 4 h 12"/>
                <a:gd name="T22" fmla="*/ 7 w 71"/>
                <a:gd name="T23" fmla="*/ 3 h 12"/>
                <a:gd name="T24" fmla="*/ 10 w 71"/>
                <a:gd name="T25" fmla="*/ 2 h 12"/>
                <a:gd name="T26" fmla="*/ 16 w 71"/>
                <a:gd name="T27" fmla="*/ 2 h 12"/>
                <a:gd name="T28" fmla="*/ 22 w 71"/>
                <a:gd name="T29" fmla="*/ 0 h 12"/>
                <a:gd name="T30" fmla="*/ 28 w 71"/>
                <a:gd name="T31" fmla="*/ 0 h 12"/>
                <a:gd name="T32" fmla="*/ 35 w 71"/>
                <a:gd name="T33" fmla="*/ 0 h 12"/>
                <a:gd name="T34" fmla="*/ 42 w 71"/>
                <a:gd name="T35" fmla="*/ 1 h 12"/>
                <a:gd name="T36" fmla="*/ 49 w 71"/>
                <a:gd name="T37" fmla="*/ 2 h 12"/>
                <a:gd name="T38" fmla="*/ 56 w 71"/>
                <a:gd name="T39" fmla="*/ 3 h 12"/>
                <a:gd name="T40" fmla="*/ 60 w 71"/>
                <a:gd name="T41" fmla="*/ 4 h 12"/>
                <a:gd name="T42" fmla="*/ 65 w 71"/>
                <a:gd name="T43" fmla="*/ 5 h 12"/>
                <a:gd name="T44" fmla="*/ 67 w 71"/>
                <a:gd name="T45" fmla="*/ 5 h 12"/>
                <a:gd name="T46" fmla="*/ 69 w 71"/>
                <a:gd name="T47" fmla="*/ 6 h 12"/>
                <a:gd name="T48" fmla="*/ 70 w 71"/>
                <a:gd name="T49" fmla="*/ 7 h 12"/>
                <a:gd name="T50" fmla="*/ 69 w 71"/>
                <a:gd name="T51" fmla="*/ 7 h 12"/>
                <a:gd name="T52" fmla="*/ 67 w 71"/>
                <a:gd name="T53" fmla="*/ 8 h 12"/>
                <a:gd name="T54" fmla="*/ 64 w 71"/>
                <a:gd name="T55" fmla="*/ 10 h 12"/>
                <a:gd name="T56" fmla="*/ 59 w 71"/>
                <a:gd name="T57" fmla="*/ 9 h 12"/>
                <a:gd name="T58" fmla="*/ 55 w 71"/>
                <a:gd name="T59" fmla="*/ 9 h 12"/>
                <a:gd name="T60" fmla="*/ 49 w 71"/>
                <a:gd name="T61" fmla="*/ 8 h 12"/>
                <a:gd name="T62" fmla="*/ 42 w 71"/>
                <a:gd name="T63" fmla="*/ 10 h 12"/>
                <a:gd name="T64" fmla="*/ 36 w 71"/>
                <a:gd name="T65" fmla="*/ 1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2"/>
                <a:gd name="T101" fmla="*/ 71 w 7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2">
                  <a:moveTo>
                    <a:pt x="36" y="10"/>
                  </a:moveTo>
                  <a:lnTo>
                    <a:pt x="28" y="11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8"/>
                  </a:lnTo>
                  <a:lnTo>
                    <a:pt x="64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6" y="1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9" name="Freeform 101"/>
            <p:cNvSpPr>
              <a:spLocks/>
            </p:cNvSpPr>
            <p:nvPr/>
          </p:nvSpPr>
          <p:spPr bwMode="auto">
            <a:xfrm>
              <a:off x="1723" y="1777"/>
              <a:ext cx="78" cy="13"/>
            </a:xfrm>
            <a:custGeom>
              <a:avLst/>
              <a:gdLst>
                <a:gd name="T0" fmla="*/ 39 w 78"/>
                <a:gd name="T1" fmla="*/ 12 h 13"/>
                <a:gd name="T2" fmla="*/ 39 w 78"/>
                <a:gd name="T3" fmla="*/ 12 h 13"/>
                <a:gd name="T4" fmla="*/ 31 w 78"/>
                <a:gd name="T5" fmla="*/ 11 h 13"/>
                <a:gd name="T6" fmla="*/ 23 w 78"/>
                <a:gd name="T7" fmla="*/ 10 h 13"/>
                <a:gd name="T8" fmla="*/ 17 w 78"/>
                <a:gd name="T9" fmla="*/ 11 h 13"/>
                <a:gd name="T10" fmla="*/ 12 w 78"/>
                <a:gd name="T11" fmla="*/ 10 h 13"/>
                <a:gd name="T12" fmla="*/ 6 w 78"/>
                <a:gd name="T13" fmla="*/ 10 h 13"/>
                <a:gd name="T14" fmla="*/ 3 w 78"/>
                <a:gd name="T15" fmla="*/ 9 h 13"/>
                <a:gd name="T16" fmla="*/ 1 w 78"/>
                <a:gd name="T17" fmla="*/ 9 h 13"/>
                <a:gd name="T18" fmla="*/ 0 w 78"/>
                <a:gd name="T19" fmla="*/ 7 h 13"/>
                <a:gd name="T20" fmla="*/ 1 w 78"/>
                <a:gd name="T21" fmla="*/ 6 h 13"/>
                <a:gd name="T22" fmla="*/ 3 w 78"/>
                <a:gd name="T23" fmla="*/ 5 h 13"/>
                <a:gd name="T24" fmla="*/ 6 w 78"/>
                <a:gd name="T25" fmla="*/ 4 h 13"/>
                <a:gd name="T26" fmla="*/ 11 w 78"/>
                <a:gd name="T27" fmla="*/ 3 h 13"/>
                <a:gd name="T28" fmla="*/ 17 w 78"/>
                <a:gd name="T29" fmla="*/ 3 h 13"/>
                <a:gd name="T30" fmla="*/ 24 w 78"/>
                <a:gd name="T31" fmla="*/ 1 h 13"/>
                <a:gd name="T32" fmla="*/ 31 w 78"/>
                <a:gd name="T33" fmla="*/ 1 h 13"/>
                <a:gd name="T34" fmla="*/ 39 w 78"/>
                <a:gd name="T35" fmla="*/ 1 h 13"/>
                <a:gd name="T36" fmla="*/ 47 w 78"/>
                <a:gd name="T37" fmla="*/ 0 h 13"/>
                <a:gd name="T38" fmla="*/ 54 w 78"/>
                <a:gd name="T39" fmla="*/ 3 h 13"/>
                <a:gd name="T40" fmla="*/ 60 w 78"/>
                <a:gd name="T41" fmla="*/ 3 h 13"/>
                <a:gd name="T42" fmla="*/ 66 w 78"/>
                <a:gd name="T43" fmla="*/ 3 h 13"/>
                <a:gd name="T44" fmla="*/ 71 w 78"/>
                <a:gd name="T45" fmla="*/ 3 h 13"/>
                <a:gd name="T46" fmla="*/ 74 w 78"/>
                <a:gd name="T47" fmla="*/ 4 h 13"/>
                <a:gd name="T48" fmla="*/ 76 w 78"/>
                <a:gd name="T49" fmla="*/ 6 h 13"/>
                <a:gd name="T50" fmla="*/ 77 w 78"/>
                <a:gd name="T51" fmla="*/ 6 h 13"/>
                <a:gd name="T52" fmla="*/ 76 w 78"/>
                <a:gd name="T53" fmla="*/ 7 h 13"/>
                <a:gd name="T54" fmla="*/ 74 w 78"/>
                <a:gd name="T55" fmla="*/ 8 h 13"/>
                <a:gd name="T56" fmla="*/ 70 w 78"/>
                <a:gd name="T57" fmla="*/ 9 h 13"/>
                <a:gd name="T58" fmla="*/ 66 w 78"/>
                <a:gd name="T59" fmla="*/ 9 h 13"/>
                <a:gd name="T60" fmla="*/ 60 w 78"/>
                <a:gd name="T61" fmla="*/ 10 h 13"/>
                <a:gd name="T62" fmla="*/ 54 w 78"/>
                <a:gd name="T63" fmla="*/ 11 h 13"/>
                <a:gd name="T64" fmla="*/ 47 w 78"/>
                <a:gd name="T65" fmla="*/ 12 h 13"/>
                <a:gd name="T66" fmla="*/ 39 w 78"/>
                <a:gd name="T67" fmla="*/ 12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13"/>
                <a:gd name="T104" fmla="*/ 78 w 78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13">
                  <a:moveTo>
                    <a:pt x="39" y="12"/>
                  </a:moveTo>
                  <a:lnTo>
                    <a:pt x="39" y="12"/>
                  </a:lnTo>
                  <a:lnTo>
                    <a:pt x="31" y="11"/>
                  </a:lnTo>
                  <a:lnTo>
                    <a:pt x="23" y="10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0" y="9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4" y="11"/>
                  </a:lnTo>
                  <a:lnTo>
                    <a:pt x="47" y="12"/>
                  </a:lnTo>
                  <a:lnTo>
                    <a:pt x="39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0" name="Freeform 102"/>
            <p:cNvSpPr>
              <a:spLocks/>
            </p:cNvSpPr>
            <p:nvPr/>
          </p:nvSpPr>
          <p:spPr bwMode="auto">
            <a:xfrm>
              <a:off x="2680" y="2137"/>
              <a:ext cx="862" cy="102"/>
            </a:xfrm>
            <a:custGeom>
              <a:avLst/>
              <a:gdLst>
                <a:gd name="T0" fmla="*/ 729 w 862"/>
                <a:gd name="T1" fmla="*/ 1 h 102"/>
                <a:gd name="T2" fmla="*/ 723 w 862"/>
                <a:gd name="T3" fmla="*/ 2 h 102"/>
                <a:gd name="T4" fmla="*/ 710 w 862"/>
                <a:gd name="T5" fmla="*/ 1 h 102"/>
                <a:gd name="T6" fmla="*/ 692 w 862"/>
                <a:gd name="T7" fmla="*/ 2 h 102"/>
                <a:gd name="T8" fmla="*/ 670 w 862"/>
                <a:gd name="T9" fmla="*/ 0 h 102"/>
                <a:gd name="T10" fmla="*/ 640 w 862"/>
                <a:gd name="T11" fmla="*/ 1 h 102"/>
                <a:gd name="T12" fmla="*/ 603 w 862"/>
                <a:gd name="T13" fmla="*/ 2 h 102"/>
                <a:gd name="T14" fmla="*/ 563 w 862"/>
                <a:gd name="T15" fmla="*/ 5 h 102"/>
                <a:gd name="T16" fmla="*/ 516 w 862"/>
                <a:gd name="T17" fmla="*/ 9 h 102"/>
                <a:gd name="T18" fmla="*/ 464 w 862"/>
                <a:gd name="T19" fmla="*/ 15 h 102"/>
                <a:gd name="T20" fmla="*/ 406 w 862"/>
                <a:gd name="T21" fmla="*/ 21 h 102"/>
                <a:gd name="T22" fmla="*/ 345 w 862"/>
                <a:gd name="T23" fmla="*/ 29 h 102"/>
                <a:gd name="T24" fmla="*/ 277 w 862"/>
                <a:gd name="T25" fmla="*/ 40 h 102"/>
                <a:gd name="T26" fmla="*/ 204 w 862"/>
                <a:gd name="T27" fmla="*/ 55 h 102"/>
                <a:gd name="T28" fmla="*/ 126 w 862"/>
                <a:gd name="T29" fmla="*/ 69 h 102"/>
                <a:gd name="T30" fmla="*/ 44 w 862"/>
                <a:gd name="T31" fmla="*/ 87 h 102"/>
                <a:gd name="T32" fmla="*/ 2 w 862"/>
                <a:gd name="T33" fmla="*/ 98 h 102"/>
                <a:gd name="T34" fmla="*/ 9 w 862"/>
                <a:gd name="T35" fmla="*/ 99 h 102"/>
                <a:gd name="T36" fmla="*/ 24 w 862"/>
                <a:gd name="T37" fmla="*/ 98 h 102"/>
                <a:gd name="T38" fmla="*/ 44 w 862"/>
                <a:gd name="T39" fmla="*/ 97 h 102"/>
                <a:gd name="T40" fmla="*/ 70 w 862"/>
                <a:gd name="T41" fmla="*/ 97 h 102"/>
                <a:gd name="T42" fmla="*/ 104 w 862"/>
                <a:gd name="T43" fmla="*/ 98 h 102"/>
                <a:gd name="T44" fmla="*/ 144 w 862"/>
                <a:gd name="T45" fmla="*/ 97 h 102"/>
                <a:gd name="T46" fmla="*/ 188 w 862"/>
                <a:gd name="T47" fmla="*/ 96 h 102"/>
                <a:gd name="T48" fmla="*/ 237 w 862"/>
                <a:gd name="T49" fmla="*/ 94 h 102"/>
                <a:gd name="T50" fmla="*/ 290 w 862"/>
                <a:gd name="T51" fmla="*/ 94 h 102"/>
                <a:gd name="T52" fmla="*/ 350 w 862"/>
                <a:gd name="T53" fmla="*/ 95 h 102"/>
                <a:gd name="T54" fmla="*/ 411 w 862"/>
                <a:gd name="T55" fmla="*/ 93 h 102"/>
                <a:gd name="T56" fmla="*/ 476 w 862"/>
                <a:gd name="T57" fmla="*/ 94 h 102"/>
                <a:gd name="T58" fmla="*/ 547 w 862"/>
                <a:gd name="T59" fmla="*/ 95 h 102"/>
                <a:gd name="T60" fmla="*/ 618 w 862"/>
                <a:gd name="T61" fmla="*/ 96 h 102"/>
                <a:gd name="T62" fmla="*/ 693 w 862"/>
                <a:gd name="T63" fmla="*/ 99 h 102"/>
                <a:gd name="T64" fmla="*/ 737 w 862"/>
                <a:gd name="T65" fmla="*/ 100 h 102"/>
                <a:gd name="T66" fmla="*/ 754 w 862"/>
                <a:gd name="T67" fmla="*/ 99 h 102"/>
                <a:gd name="T68" fmla="*/ 775 w 862"/>
                <a:gd name="T69" fmla="*/ 100 h 102"/>
                <a:gd name="T70" fmla="*/ 796 w 862"/>
                <a:gd name="T71" fmla="*/ 96 h 102"/>
                <a:gd name="T72" fmla="*/ 817 w 862"/>
                <a:gd name="T73" fmla="*/ 92 h 102"/>
                <a:gd name="T74" fmla="*/ 837 w 862"/>
                <a:gd name="T75" fmla="*/ 85 h 102"/>
                <a:gd name="T76" fmla="*/ 852 w 862"/>
                <a:gd name="T77" fmla="*/ 77 h 102"/>
                <a:gd name="T78" fmla="*/ 858 w 862"/>
                <a:gd name="T79" fmla="*/ 66 h 102"/>
                <a:gd name="T80" fmla="*/ 860 w 862"/>
                <a:gd name="T81" fmla="*/ 56 h 102"/>
                <a:gd name="T82" fmla="*/ 861 w 862"/>
                <a:gd name="T83" fmla="*/ 49 h 102"/>
                <a:gd name="T84" fmla="*/ 856 w 862"/>
                <a:gd name="T85" fmla="*/ 42 h 102"/>
                <a:gd name="T86" fmla="*/ 844 w 862"/>
                <a:gd name="T87" fmla="*/ 33 h 102"/>
                <a:gd name="T88" fmla="*/ 826 w 862"/>
                <a:gd name="T89" fmla="*/ 23 h 102"/>
                <a:gd name="T90" fmla="*/ 805 w 862"/>
                <a:gd name="T91" fmla="*/ 14 h 102"/>
                <a:gd name="T92" fmla="*/ 778 w 862"/>
                <a:gd name="T93" fmla="*/ 8 h 102"/>
                <a:gd name="T94" fmla="*/ 747 w 862"/>
                <a:gd name="T95" fmla="*/ 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2"/>
                <a:gd name="T145" fmla="*/ 0 h 102"/>
                <a:gd name="T146" fmla="*/ 862 w 8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2" h="102">
                  <a:moveTo>
                    <a:pt x="729" y="1"/>
                  </a:moveTo>
                  <a:lnTo>
                    <a:pt x="729" y="1"/>
                  </a:lnTo>
                  <a:lnTo>
                    <a:pt x="726" y="1"/>
                  </a:lnTo>
                  <a:lnTo>
                    <a:pt x="723" y="2"/>
                  </a:lnTo>
                  <a:lnTo>
                    <a:pt x="717" y="0"/>
                  </a:lnTo>
                  <a:lnTo>
                    <a:pt x="710" y="1"/>
                  </a:lnTo>
                  <a:lnTo>
                    <a:pt x="702" y="2"/>
                  </a:lnTo>
                  <a:lnTo>
                    <a:pt x="692" y="2"/>
                  </a:lnTo>
                  <a:lnTo>
                    <a:pt x="681" y="0"/>
                  </a:lnTo>
                  <a:lnTo>
                    <a:pt x="670" y="0"/>
                  </a:lnTo>
                  <a:lnTo>
                    <a:pt x="656" y="1"/>
                  </a:lnTo>
                  <a:lnTo>
                    <a:pt x="640" y="1"/>
                  </a:lnTo>
                  <a:lnTo>
                    <a:pt x="622" y="2"/>
                  </a:lnTo>
                  <a:lnTo>
                    <a:pt x="603" y="2"/>
                  </a:lnTo>
                  <a:lnTo>
                    <a:pt x="584" y="4"/>
                  </a:lnTo>
                  <a:lnTo>
                    <a:pt x="563" y="5"/>
                  </a:lnTo>
                  <a:lnTo>
                    <a:pt x="540" y="7"/>
                  </a:lnTo>
                  <a:lnTo>
                    <a:pt x="516" y="9"/>
                  </a:lnTo>
                  <a:lnTo>
                    <a:pt x="491" y="11"/>
                  </a:lnTo>
                  <a:lnTo>
                    <a:pt x="464" y="15"/>
                  </a:lnTo>
                  <a:lnTo>
                    <a:pt x="435" y="17"/>
                  </a:lnTo>
                  <a:lnTo>
                    <a:pt x="406" y="21"/>
                  </a:lnTo>
                  <a:lnTo>
                    <a:pt x="377" y="24"/>
                  </a:lnTo>
                  <a:lnTo>
                    <a:pt x="345" y="29"/>
                  </a:lnTo>
                  <a:lnTo>
                    <a:pt x="311" y="34"/>
                  </a:lnTo>
                  <a:lnTo>
                    <a:pt x="277" y="40"/>
                  </a:lnTo>
                  <a:lnTo>
                    <a:pt x="241" y="47"/>
                  </a:lnTo>
                  <a:lnTo>
                    <a:pt x="204" y="55"/>
                  </a:lnTo>
                  <a:lnTo>
                    <a:pt x="165" y="61"/>
                  </a:lnTo>
                  <a:lnTo>
                    <a:pt x="126" y="69"/>
                  </a:lnTo>
                  <a:lnTo>
                    <a:pt x="85" y="77"/>
                  </a:lnTo>
                  <a:lnTo>
                    <a:pt x="44" y="87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8"/>
                  </a:lnTo>
                  <a:lnTo>
                    <a:pt x="24" y="98"/>
                  </a:lnTo>
                  <a:lnTo>
                    <a:pt x="33" y="99"/>
                  </a:lnTo>
                  <a:lnTo>
                    <a:pt x="44" y="97"/>
                  </a:lnTo>
                  <a:lnTo>
                    <a:pt x="57" y="98"/>
                  </a:lnTo>
                  <a:lnTo>
                    <a:pt x="70" y="97"/>
                  </a:lnTo>
                  <a:lnTo>
                    <a:pt x="86" y="97"/>
                  </a:lnTo>
                  <a:lnTo>
                    <a:pt x="104" y="98"/>
                  </a:lnTo>
                  <a:lnTo>
                    <a:pt x="123" y="96"/>
                  </a:lnTo>
                  <a:lnTo>
                    <a:pt x="144" y="97"/>
                  </a:lnTo>
                  <a:lnTo>
                    <a:pt x="165" y="95"/>
                  </a:lnTo>
                  <a:lnTo>
                    <a:pt x="188" y="96"/>
                  </a:lnTo>
                  <a:lnTo>
                    <a:pt x="212" y="94"/>
                  </a:lnTo>
                  <a:lnTo>
                    <a:pt x="237" y="94"/>
                  </a:lnTo>
                  <a:lnTo>
                    <a:pt x="263" y="95"/>
                  </a:lnTo>
                  <a:lnTo>
                    <a:pt x="290" y="94"/>
                  </a:lnTo>
                  <a:lnTo>
                    <a:pt x="319" y="94"/>
                  </a:lnTo>
                  <a:lnTo>
                    <a:pt x="350" y="95"/>
                  </a:lnTo>
                  <a:lnTo>
                    <a:pt x="379" y="93"/>
                  </a:lnTo>
                  <a:lnTo>
                    <a:pt x="411" y="93"/>
                  </a:lnTo>
                  <a:lnTo>
                    <a:pt x="443" y="95"/>
                  </a:lnTo>
                  <a:lnTo>
                    <a:pt x="476" y="94"/>
                  </a:lnTo>
                  <a:lnTo>
                    <a:pt x="511" y="94"/>
                  </a:lnTo>
                  <a:lnTo>
                    <a:pt x="547" y="95"/>
                  </a:lnTo>
                  <a:lnTo>
                    <a:pt x="583" y="96"/>
                  </a:lnTo>
                  <a:lnTo>
                    <a:pt x="618" y="96"/>
                  </a:lnTo>
                  <a:lnTo>
                    <a:pt x="655" y="97"/>
                  </a:lnTo>
                  <a:lnTo>
                    <a:pt x="693" y="99"/>
                  </a:lnTo>
                  <a:lnTo>
                    <a:pt x="732" y="101"/>
                  </a:lnTo>
                  <a:lnTo>
                    <a:pt x="737" y="100"/>
                  </a:lnTo>
                  <a:lnTo>
                    <a:pt x="744" y="100"/>
                  </a:lnTo>
                  <a:lnTo>
                    <a:pt x="754" y="99"/>
                  </a:lnTo>
                  <a:lnTo>
                    <a:pt x="763" y="100"/>
                  </a:lnTo>
                  <a:lnTo>
                    <a:pt x="775" y="100"/>
                  </a:lnTo>
                  <a:lnTo>
                    <a:pt x="784" y="98"/>
                  </a:lnTo>
                  <a:lnTo>
                    <a:pt x="796" y="96"/>
                  </a:lnTo>
                  <a:lnTo>
                    <a:pt x="807" y="95"/>
                  </a:lnTo>
                  <a:lnTo>
                    <a:pt x="817" y="92"/>
                  </a:lnTo>
                  <a:lnTo>
                    <a:pt x="828" y="89"/>
                  </a:lnTo>
                  <a:lnTo>
                    <a:pt x="837" y="85"/>
                  </a:lnTo>
                  <a:lnTo>
                    <a:pt x="845" y="81"/>
                  </a:lnTo>
                  <a:lnTo>
                    <a:pt x="852" y="77"/>
                  </a:lnTo>
                  <a:lnTo>
                    <a:pt x="856" y="70"/>
                  </a:lnTo>
                  <a:lnTo>
                    <a:pt x="858" y="66"/>
                  </a:lnTo>
                  <a:lnTo>
                    <a:pt x="857" y="58"/>
                  </a:lnTo>
                  <a:lnTo>
                    <a:pt x="860" y="56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59" y="46"/>
                  </a:lnTo>
                  <a:lnTo>
                    <a:pt x="856" y="42"/>
                  </a:lnTo>
                  <a:lnTo>
                    <a:pt x="851" y="37"/>
                  </a:lnTo>
                  <a:lnTo>
                    <a:pt x="844" y="33"/>
                  </a:lnTo>
                  <a:lnTo>
                    <a:pt x="836" y="29"/>
                  </a:lnTo>
                  <a:lnTo>
                    <a:pt x="826" y="23"/>
                  </a:lnTo>
                  <a:lnTo>
                    <a:pt x="817" y="18"/>
                  </a:lnTo>
                  <a:lnTo>
                    <a:pt x="805" y="14"/>
                  </a:lnTo>
                  <a:lnTo>
                    <a:pt x="793" y="10"/>
                  </a:lnTo>
                  <a:lnTo>
                    <a:pt x="778" y="8"/>
                  </a:lnTo>
                  <a:lnTo>
                    <a:pt x="763" y="5"/>
                  </a:lnTo>
                  <a:lnTo>
                    <a:pt x="747" y="3"/>
                  </a:lnTo>
                  <a:lnTo>
                    <a:pt x="729" y="1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1" name="Freeform 103"/>
            <p:cNvSpPr>
              <a:spLocks/>
            </p:cNvSpPr>
            <p:nvPr/>
          </p:nvSpPr>
          <p:spPr bwMode="auto">
            <a:xfrm>
              <a:off x="2678" y="2139"/>
              <a:ext cx="870" cy="104"/>
            </a:xfrm>
            <a:custGeom>
              <a:avLst/>
              <a:gdLst>
                <a:gd name="T0" fmla="*/ 736 w 870"/>
                <a:gd name="T1" fmla="*/ 1 h 104"/>
                <a:gd name="T2" fmla="*/ 729 w 870"/>
                <a:gd name="T3" fmla="*/ 2 h 104"/>
                <a:gd name="T4" fmla="*/ 716 w 870"/>
                <a:gd name="T5" fmla="*/ 1 h 104"/>
                <a:gd name="T6" fmla="*/ 699 w 870"/>
                <a:gd name="T7" fmla="*/ 1 h 104"/>
                <a:gd name="T8" fmla="*/ 675 w 870"/>
                <a:gd name="T9" fmla="*/ 0 h 104"/>
                <a:gd name="T10" fmla="*/ 645 w 870"/>
                <a:gd name="T11" fmla="*/ 1 h 104"/>
                <a:gd name="T12" fmla="*/ 609 w 870"/>
                <a:gd name="T13" fmla="*/ 3 h 104"/>
                <a:gd name="T14" fmla="*/ 568 w 870"/>
                <a:gd name="T15" fmla="*/ 5 h 104"/>
                <a:gd name="T16" fmla="*/ 520 w 870"/>
                <a:gd name="T17" fmla="*/ 10 h 104"/>
                <a:gd name="T18" fmla="*/ 468 w 870"/>
                <a:gd name="T19" fmla="*/ 16 h 104"/>
                <a:gd name="T20" fmla="*/ 411 w 870"/>
                <a:gd name="T21" fmla="*/ 22 h 104"/>
                <a:gd name="T22" fmla="*/ 347 w 870"/>
                <a:gd name="T23" fmla="*/ 31 h 104"/>
                <a:gd name="T24" fmla="*/ 279 w 870"/>
                <a:gd name="T25" fmla="*/ 42 h 104"/>
                <a:gd name="T26" fmla="*/ 206 w 870"/>
                <a:gd name="T27" fmla="*/ 56 h 104"/>
                <a:gd name="T28" fmla="*/ 128 w 870"/>
                <a:gd name="T29" fmla="*/ 72 h 104"/>
                <a:gd name="T30" fmla="*/ 44 w 870"/>
                <a:gd name="T31" fmla="*/ 91 h 104"/>
                <a:gd name="T32" fmla="*/ 2 w 870"/>
                <a:gd name="T33" fmla="*/ 102 h 104"/>
                <a:gd name="T34" fmla="*/ 9 w 870"/>
                <a:gd name="T35" fmla="*/ 102 h 104"/>
                <a:gd name="T36" fmla="*/ 24 w 870"/>
                <a:gd name="T37" fmla="*/ 102 h 104"/>
                <a:gd name="T38" fmla="*/ 44 w 870"/>
                <a:gd name="T39" fmla="*/ 101 h 104"/>
                <a:gd name="T40" fmla="*/ 71 w 870"/>
                <a:gd name="T41" fmla="*/ 101 h 104"/>
                <a:gd name="T42" fmla="*/ 106 w 870"/>
                <a:gd name="T43" fmla="*/ 101 h 104"/>
                <a:gd name="T44" fmla="*/ 145 w 870"/>
                <a:gd name="T45" fmla="*/ 99 h 104"/>
                <a:gd name="T46" fmla="*/ 189 w 870"/>
                <a:gd name="T47" fmla="*/ 99 h 104"/>
                <a:gd name="T48" fmla="*/ 240 w 870"/>
                <a:gd name="T49" fmla="*/ 98 h 104"/>
                <a:gd name="T50" fmla="*/ 293 w 870"/>
                <a:gd name="T51" fmla="*/ 97 h 104"/>
                <a:gd name="T52" fmla="*/ 351 w 870"/>
                <a:gd name="T53" fmla="*/ 97 h 104"/>
                <a:gd name="T54" fmla="*/ 415 w 870"/>
                <a:gd name="T55" fmla="*/ 96 h 104"/>
                <a:gd name="T56" fmla="*/ 480 w 870"/>
                <a:gd name="T57" fmla="*/ 96 h 104"/>
                <a:gd name="T58" fmla="*/ 550 w 870"/>
                <a:gd name="T59" fmla="*/ 97 h 104"/>
                <a:gd name="T60" fmla="*/ 623 w 870"/>
                <a:gd name="T61" fmla="*/ 98 h 104"/>
                <a:gd name="T62" fmla="*/ 699 w 870"/>
                <a:gd name="T63" fmla="*/ 101 h 104"/>
                <a:gd name="T64" fmla="*/ 742 w 870"/>
                <a:gd name="T65" fmla="*/ 102 h 104"/>
                <a:gd name="T66" fmla="*/ 759 w 870"/>
                <a:gd name="T67" fmla="*/ 101 h 104"/>
                <a:gd name="T68" fmla="*/ 780 w 870"/>
                <a:gd name="T69" fmla="*/ 101 h 104"/>
                <a:gd name="T70" fmla="*/ 803 w 870"/>
                <a:gd name="T71" fmla="*/ 97 h 104"/>
                <a:gd name="T72" fmla="*/ 825 w 870"/>
                <a:gd name="T73" fmla="*/ 93 h 104"/>
                <a:gd name="T74" fmla="*/ 844 w 870"/>
                <a:gd name="T75" fmla="*/ 86 h 104"/>
                <a:gd name="T76" fmla="*/ 859 w 870"/>
                <a:gd name="T77" fmla="*/ 78 h 104"/>
                <a:gd name="T78" fmla="*/ 865 w 870"/>
                <a:gd name="T79" fmla="*/ 67 h 104"/>
                <a:gd name="T80" fmla="*/ 868 w 870"/>
                <a:gd name="T81" fmla="*/ 57 h 104"/>
                <a:gd name="T82" fmla="*/ 869 w 870"/>
                <a:gd name="T83" fmla="*/ 50 h 104"/>
                <a:gd name="T84" fmla="*/ 864 w 870"/>
                <a:gd name="T85" fmla="*/ 42 h 104"/>
                <a:gd name="T86" fmla="*/ 852 w 870"/>
                <a:gd name="T87" fmla="*/ 33 h 104"/>
                <a:gd name="T88" fmla="*/ 833 w 870"/>
                <a:gd name="T89" fmla="*/ 23 h 104"/>
                <a:gd name="T90" fmla="*/ 812 w 870"/>
                <a:gd name="T91" fmla="*/ 15 h 104"/>
                <a:gd name="T92" fmla="*/ 784 w 870"/>
                <a:gd name="T93" fmla="*/ 8 h 104"/>
                <a:gd name="T94" fmla="*/ 754 w 870"/>
                <a:gd name="T95" fmla="*/ 4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0"/>
                <a:gd name="T145" fmla="*/ 0 h 104"/>
                <a:gd name="T146" fmla="*/ 870 w 870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0" h="104">
                  <a:moveTo>
                    <a:pt x="736" y="1"/>
                  </a:moveTo>
                  <a:lnTo>
                    <a:pt x="736" y="1"/>
                  </a:lnTo>
                  <a:lnTo>
                    <a:pt x="732" y="1"/>
                  </a:lnTo>
                  <a:lnTo>
                    <a:pt x="729" y="2"/>
                  </a:lnTo>
                  <a:lnTo>
                    <a:pt x="724" y="1"/>
                  </a:lnTo>
                  <a:lnTo>
                    <a:pt x="716" y="1"/>
                  </a:lnTo>
                  <a:lnTo>
                    <a:pt x="709" y="1"/>
                  </a:lnTo>
                  <a:lnTo>
                    <a:pt x="699" y="1"/>
                  </a:lnTo>
                  <a:lnTo>
                    <a:pt x="688" y="1"/>
                  </a:lnTo>
                  <a:lnTo>
                    <a:pt x="675" y="0"/>
                  </a:lnTo>
                  <a:lnTo>
                    <a:pt x="660" y="1"/>
                  </a:lnTo>
                  <a:lnTo>
                    <a:pt x="645" y="1"/>
                  </a:lnTo>
                  <a:lnTo>
                    <a:pt x="627" y="3"/>
                  </a:lnTo>
                  <a:lnTo>
                    <a:pt x="609" y="3"/>
                  </a:lnTo>
                  <a:lnTo>
                    <a:pt x="589" y="5"/>
                  </a:lnTo>
                  <a:lnTo>
                    <a:pt x="568" y="5"/>
                  </a:lnTo>
                  <a:lnTo>
                    <a:pt x="544" y="7"/>
                  </a:lnTo>
                  <a:lnTo>
                    <a:pt x="520" y="10"/>
                  </a:lnTo>
                  <a:lnTo>
                    <a:pt x="495" y="12"/>
                  </a:lnTo>
                  <a:lnTo>
                    <a:pt x="468" y="16"/>
                  </a:lnTo>
                  <a:lnTo>
                    <a:pt x="440" y="18"/>
                  </a:lnTo>
                  <a:lnTo>
                    <a:pt x="411" y="22"/>
                  </a:lnTo>
                  <a:lnTo>
                    <a:pt x="380" y="26"/>
                  </a:lnTo>
                  <a:lnTo>
                    <a:pt x="347" y="31"/>
                  </a:lnTo>
                  <a:lnTo>
                    <a:pt x="314" y="36"/>
                  </a:lnTo>
                  <a:lnTo>
                    <a:pt x="279" y="42"/>
                  </a:lnTo>
                  <a:lnTo>
                    <a:pt x="243" y="50"/>
                  </a:lnTo>
                  <a:lnTo>
                    <a:pt x="206" y="56"/>
                  </a:lnTo>
                  <a:lnTo>
                    <a:pt x="167" y="64"/>
                  </a:lnTo>
                  <a:lnTo>
                    <a:pt x="128" y="72"/>
                  </a:lnTo>
                  <a:lnTo>
                    <a:pt x="85" y="80"/>
                  </a:lnTo>
                  <a:lnTo>
                    <a:pt x="44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9" y="102"/>
                  </a:lnTo>
                  <a:lnTo>
                    <a:pt x="15" y="101"/>
                  </a:lnTo>
                  <a:lnTo>
                    <a:pt x="24" y="102"/>
                  </a:lnTo>
                  <a:lnTo>
                    <a:pt x="33" y="103"/>
                  </a:lnTo>
                  <a:lnTo>
                    <a:pt x="44" y="101"/>
                  </a:lnTo>
                  <a:lnTo>
                    <a:pt x="57" y="100"/>
                  </a:lnTo>
                  <a:lnTo>
                    <a:pt x="71" y="101"/>
                  </a:lnTo>
                  <a:lnTo>
                    <a:pt x="88" y="100"/>
                  </a:lnTo>
                  <a:lnTo>
                    <a:pt x="106" y="101"/>
                  </a:lnTo>
                  <a:lnTo>
                    <a:pt x="124" y="100"/>
                  </a:lnTo>
                  <a:lnTo>
                    <a:pt x="145" y="99"/>
                  </a:lnTo>
                  <a:lnTo>
                    <a:pt x="166" y="99"/>
                  </a:lnTo>
                  <a:lnTo>
                    <a:pt x="189" y="99"/>
                  </a:lnTo>
                  <a:lnTo>
                    <a:pt x="213" y="98"/>
                  </a:lnTo>
                  <a:lnTo>
                    <a:pt x="240" y="98"/>
                  </a:lnTo>
                  <a:lnTo>
                    <a:pt x="265" y="97"/>
                  </a:lnTo>
                  <a:lnTo>
                    <a:pt x="293" y="97"/>
                  </a:lnTo>
                  <a:lnTo>
                    <a:pt x="322" y="97"/>
                  </a:lnTo>
                  <a:lnTo>
                    <a:pt x="351" y="97"/>
                  </a:lnTo>
                  <a:lnTo>
                    <a:pt x="383" y="96"/>
                  </a:lnTo>
                  <a:lnTo>
                    <a:pt x="415" y="96"/>
                  </a:lnTo>
                  <a:lnTo>
                    <a:pt x="447" y="96"/>
                  </a:lnTo>
                  <a:lnTo>
                    <a:pt x="480" y="96"/>
                  </a:lnTo>
                  <a:lnTo>
                    <a:pt x="515" y="97"/>
                  </a:lnTo>
                  <a:lnTo>
                    <a:pt x="550" y="97"/>
                  </a:lnTo>
                  <a:lnTo>
                    <a:pt x="586" y="98"/>
                  </a:lnTo>
                  <a:lnTo>
                    <a:pt x="623" y="98"/>
                  </a:lnTo>
                  <a:lnTo>
                    <a:pt x="660" y="99"/>
                  </a:lnTo>
                  <a:lnTo>
                    <a:pt x="699" y="101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50" y="102"/>
                  </a:lnTo>
                  <a:lnTo>
                    <a:pt x="759" y="101"/>
                  </a:lnTo>
                  <a:lnTo>
                    <a:pt x="769" y="100"/>
                  </a:lnTo>
                  <a:lnTo>
                    <a:pt x="780" y="101"/>
                  </a:lnTo>
                  <a:lnTo>
                    <a:pt x="792" y="99"/>
                  </a:lnTo>
                  <a:lnTo>
                    <a:pt x="803" y="97"/>
                  </a:lnTo>
                  <a:lnTo>
                    <a:pt x="815" y="96"/>
                  </a:lnTo>
                  <a:lnTo>
                    <a:pt x="825" y="93"/>
                  </a:lnTo>
                  <a:lnTo>
                    <a:pt x="835" y="91"/>
                  </a:lnTo>
                  <a:lnTo>
                    <a:pt x="844" y="86"/>
                  </a:lnTo>
                  <a:lnTo>
                    <a:pt x="852" y="81"/>
                  </a:lnTo>
                  <a:lnTo>
                    <a:pt x="859" y="78"/>
                  </a:lnTo>
                  <a:lnTo>
                    <a:pt x="863" y="71"/>
                  </a:lnTo>
                  <a:lnTo>
                    <a:pt x="865" y="67"/>
                  </a:lnTo>
                  <a:lnTo>
                    <a:pt x="865" y="59"/>
                  </a:lnTo>
                  <a:lnTo>
                    <a:pt x="868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7" y="47"/>
                  </a:lnTo>
                  <a:lnTo>
                    <a:pt x="864" y="42"/>
                  </a:lnTo>
                  <a:lnTo>
                    <a:pt x="858" y="37"/>
                  </a:lnTo>
                  <a:lnTo>
                    <a:pt x="852" y="33"/>
                  </a:lnTo>
                  <a:lnTo>
                    <a:pt x="843" y="29"/>
                  </a:lnTo>
                  <a:lnTo>
                    <a:pt x="833" y="23"/>
                  </a:lnTo>
                  <a:lnTo>
                    <a:pt x="824" y="18"/>
                  </a:lnTo>
                  <a:lnTo>
                    <a:pt x="812" y="15"/>
                  </a:lnTo>
                  <a:lnTo>
                    <a:pt x="799" y="10"/>
                  </a:lnTo>
                  <a:lnTo>
                    <a:pt x="784" y="8"/>
                  </a:lnTo>
                  <a:lnTo>
                    <a:pt x="769" y="5"/>
                  </a:lnTo>
                  <a:lnTo>
                    <a:pt x="754" y="4"/>
                  </a:lnTo>
                  <a:lnTo>
                    <a:pt x="736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2" name="Freeform 104"/>
            <p:cNvSpPr>
              <a:spLocks/>
            </p:cNvSpPr>
            <p:nvPr/>
          </p:nvSpPr>
          <p:spPr bwMode="auto">
            <a:xfrm>
              <a:off x="2940" y="2144"/>
              <a:ext cx="524" cy="62"/>
            </a:xfrm>
            <a:custGeom>
              <a:avLst/>
              <a:gdLst>
                <a:gd name="T0" fmla="*/ 443 w 524"/>
                <a:gd name="T1" fmla="*/ 1 h 62"/>
                <a:gd name="T2" fmla="*/ 440 w 524"/>
                <a:gd name="T3" fmla="*/ 2 h 62"/>
                <a:gd name="T4" fmla="*/ 432 w 524"/>
                <a:gd name="T5" fmla="*/ 2 h 62"/>
                <a:gd name="T6" fmla="*/ 421 w 524"/>
                <a:gd name="T7" fmla="*/ 1 h 62"/>
                <a:gd name="T8" fmla="*/ 408 w 524"/>
                <a:gd name="T9" fmla="*/ 1 h 62"/>
                <a:gd name="T10" fmla="*/ 389 w 524"/>
                <a:gd name="T11" fmla="*/ 1 h 62"/>
                <a:gd name="T12" fmla="*/ 367 w 524"/>
                <a:gd name="T13" fmla="*/ 2 h 62"/>
                <a:gd name="T14" fmla="*/ 343 w 524"/>
                <a:gd name="T15" fmla="*/ 3 h 62"/>
                <a:gd name="T16" fmla="*/ 315 w 524"/>
                <a:gd name="T17" fmla="*/ 5 h 62"/>
                <a:gd name="T18" fmla="*/ 283 w 524"/>
                <a:gd name="T19" fmla="*/ 8 h 62"/>
                <a:gd name="T20" fmla="*/ 247 w 524"/>
                <a:gd name="T21" fmla="*/ 12 h 62"/>
                <a:gd name="T22" fmla="*/ 210 w 524"/>
                <a:gd name="T23" fmla="*/ 18 h 62"/>
                <a:gd name="T24" fmla="*/ 170 w 524"/>
                <a:gd name="T25" fmla="*/ 24 h 62"/>
                <a:gd name="T26" fmla="*/ 125 w 524"/>
                <a:gd name="T27" fmla="*/ 32 h 62"/>
                <a:gd name="T28" fmla="*/ 78 w 524"/>
                <a:gd name="T29" fmla="*/ 41 h 62"/>
                <a:gd name="T30" fmla="*/ 27 w 524"/>
                <a:gd name="T31" fmla="*/ 52 h 62"/>
                <a:gd name="T32" fmla="*/ 1 w 524"/>
                <a:gd name="T33" fmla="*/ 59 h 62"/>
                <a:gd name="T34" fmla="*/ 6 w 524"/>
                <a:gd name="T35" fmla="*/ 59 h 62"/>
                <a:gd name="T36" fmla="*/ 14 w 524"/>
                <a:gd name="T37" fmla="*/ 58 h 62"/>
                <a:gd name="T38" fmla="*/ 28 w 524"/>
                <a:gd name="T39" fmla="*/ 60 h 62"/>
                <a:gd name="T40" fmla="*/ 44 w 524"/>
                <a:gd name="T41" fmla="*/ 58 h 62"/>
                <a:gd name="T42" fmla="*/ 65 w 524"/>
                <a:gd name="T43" fmla="*/ 59 h 62"/>
                <a:gd name="T44" fmla="*/ 88 w 524"/>
                <a:gd name="T45" fmla="*/ 58 h 62"/>
                <a:gd name="T46" fmla="*/ 114 w 524"/>
                <a:gd name="T47" fmla="*/ 58 h 62"/>
                <a:gd name="T48" fmla="*/ 145 w 524"/>
                <a:gd name="T49" fmla="*/ 58 h 62"/>
                <a:gd name="T50" fmla="*/ 177 w 524"/>
                <a:gd name="T51" fmla="*/ 57 h 62"/>
                <a:gd name="T52" fmla="*/ 213 w 524"/>
                <a:gd name="T53" fmla="*/ 56 h 62"/>
                <a:gd name="T54" fmla="*/ 251 w 524"/>
                <a:gd name="T55" fmla="*/ 57 h 62"/>
                <a:gd name="T56" fmla="*/ 291 w 524"/>
                <a:gd name="T57" fmla="*/ 58 h 62"/>
                <a:gd name="T58" fmla="*/ 333 w 524"/>
                <a:gd name="T59" fmla="*/ 58 h 62"/>
                <a:gd name="T60" fmla="*/ 376 w 524"/>
                <a:gd name="T61" fmla="*/ 60 h 62"/>
                <a:gd name="T62" fmla="*/ 422 w 524"/>
                <a:gd name="T63" fmla="*/ 60 h 62"/>
                <a:gd name="T64" fmla="*/ 453 w 524"/>
                <a:gd name="T65" fmla="*/ 60 h 62"/>
                <a:gd name="T66" fmla="*/ 477 w 524"/>
                <a:gd name="T67" fmla="*/ 60 h 62"/>
                <a:gd name="T68" fmla="*/ 503 w 524"/>
                <a:gd name="T69" fmla="*/ 54 h 62"/>
                <a:gd name="T70" fmla="*/ 520 w 524"/>
                <a:gd name="T71" fmla="*/ 43 h 62"/>
                <a:gd name="T72" fmla="*/ 523 w 524"/>
                <a:gd name="T73" fmla="*/ 33 h 62"/>
                <a:gd name="T74" fmla="*/ 517 w 524"/>
                <a:gd name="T75" fmla="*/ 24 h 62"/>
                <a:gd name="T76" fmla="*/ 496 w 524"/>
                <a:gd name="T77" fmla="*/ 12 h 62"/>
                <a:gd name="T78" fmla="*/ 464 w 524"/>
                <a:gd name="T79" fmla="*/ 4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4"/>
                <a:gd name="T121" fmla="*/ 0 h 62"/>
                <a:gd name="T122" fmla="*/ 524 w 52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4" h="62">
                  <a:moveTo>
                    <a:pt x="444" y="1"/>
                  </a:moveTo>
                  <a:lnTo>
                    <a:pt x="443" y="1"/>
                  </a:lnTo>
                  <a:lnTo>
                    <a:pt x="442" y="1"/>
                  </a:lnTo>
                  <a:lnTo>
                    <a:pt x="440" y="2"/>
                  </a:lnTo>
                  <a:lnTo>
                    <a:pt x="436" y="2"/>
                  </a:lnTo>
                  <a:lnTo>
                    <a:pt x="432" y="2"/>
                  </a:lnTo>
                  <a:lnTo>
                    <a:pt x="427" y="1"/>
                  </a:lnTo>
                  <a:lnTo>
                    <a:pt x="421" y="1"/>
                  </a:lnTo>
                  <a:lnTo>
                    <a:pt x="414" y="0"/>
                  </a:lnTo>
                  <a:lnTo>
                    <a:pt x="408" y="1"/>
                  </a:lnTo>
                  <a:lnTo>
                    <a:pt x="399" y="0"/>
                  </a:lnTo>
                  <a:lnTo>
                    <a:pt x="389" y="1"/>
                  </a:lnTo>
                  <a:lnTo>
                    <a:pt x="379" y="3"/>
                  </a:lnTo>
                  <a:lnTo>
                    <a:pt x="367" y="2"/>
                  </a:lnTo>
                  <a:lnTo>
                    <a:pt x="356" y="2"/>
                  </a:lnTo>
                  <a:lnTo>
                    <a:pt x="343" y="3"/>
                  </a:lnTo>
                  <a:lnTo>
                    <a:pt x="328" y="5"/>
                  </a:lnTo>
                  <a:lnTo>
                    <a:pt x="315" y="5"/>
                  </a:lnTo>
                  <a:lnTo>
                    <a:pt x="299" y="7"/>
                  </a:lnTo>
                  <a:lnTo>
                    <a:pt x="283" y="8"/>
                  </a:lnTo>
                  <a:lnTo>
                    <a:pt x="265" y="11"/>
                  </a:lnTo>
                  <a:lnTo>
                    <a:pt x="247" y="12"/>
                  </a:lnTo>
                  <a:lnTo>
                    <a:pt x="230" y="15"/>
                  </a:lnTo>
                  <a:lnTo>
                    <a:pt x="210" y="18"/>
                  </a:lnTo>
                  <a:lnTo>
                    <a:pt x="190" y="21"/>
                  </a:lnTo>
                  <a:lnTo>
                    <a:pt x="170" y="24"/>
                  </a:lnTo>
                  <a:lnTo>
                    <a:pt x="147" y="27"/>
                  </a:lnTo>
                  <a:lnTo>
                    <a:pt x="125" y="32"/>
                  </a:lnTo>
                  <a:lnTo>
                    <a:pt x="101" y="37"/>
                  </a:lnTo>
                  <a:lnTo>
                    <a:pt x="78" y="41"/>
                  </a:lnTo>
                  <a:lnTo>
                    <a:pt x="53" y="46"/>
                  </a:lnTo>
                  <a:lnTo>
                    <a:pt x="27" y="52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8" y="60"/>
                  </a:lnTo>
                  <a:lnTo>
                    <a:pt x="36" y="58"/>
                  </a:lnTo>
                  <a:lnTo>
                    <a:pt x="44" y="58"/>
                  </a:lnTo>
                  <a:lnTo>
                    <a:pt x="53" y="58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8" y="58"/>
                  </a:lnTo>
                  <a:lnTo>
                    <a:pt x="102" y="57"/>
                  </a:lnTo>
                  <a:lnTo>
                    <a:pt x="114" y="58"/>
                  </a:lnTo>
                  <a:lnTo>
                    <a:pt x="130" y="57"/>
                  </a:lnTo>
                  <a:lnTo>
                    <a:pt x="145" y="58"/>
                  </a:lnTo>
                  <a:lnTo>
                    <a:pt x="160" y="58"/>
                  </a:lnTo>
                  <a:lnTo>
                    <a:pt x="177" y="57"/>
                  </a:lnTo>
                  <a:lnTo>
                    <a:pt x="194" y="56"/>
                  </a:lnTo>
                  <a:lnTo>
                    <a:pt x="213" y="56"/>
                  </a:lnTo>
                  <a:lnTo>
                    <a:pt x="232" y="57"/>
                  </a:lnTo>
                  <a:lnTo>
                    <a:pt x="251" y="57"/>
                  </a:lnTo>
                  <a:lnTo>
                    <a:pt x="271" y="56"/>
                  </a:lnTo>
                  <a:lnTo>
                    <a:pt x="291" y="58"/>
                  </a:lnTo>
                  <a:lnTo>
                    <a:pt x="312" y="56"/>
                  </a:lnTo>
                  <a:lnTo>
                    <a:pt x="333" y="58"/>
                  </a:lnTo>
                  <a:lnTo>
                    <a:pt x="354" y="58"/>
                  </a:lnTo>
                  <a:lnTo>
                    <a:pt x="376" y="60"/>
                  </a:lnTo>
                  <a:lnTo>
                    <a:pt x="398" y="59"/>
                  </a:lnTo>
                  <a:lnTo>
                    <a:pt x="422" y="60"/>
                  </a:lnTo>
                  <a:lnTo>
                    <a:pt x="445" y="61"/>
                  </a:lnTo>
                  <a:lnTo>
                    <a:pt x="453" y="60"/>
                  </a:lnTo>
                  <a:lnTo>
                    <a:pt x="464" y="61"/>
                  </a:lnTo>
                  <a:lnTo>
                    <a:pt x="477" y="60"/>
                  </a:lnTo>
                  <a:lnTo>
                    <a:pt x="491" y="57"/>
                  </a:lnTo>
                  <a:lnTo>
                    <a:pt x="503" y="54"/>
                  </a:lnTo>
                  <a:lnTo>
                    <a:pt x="514" y="48"/>
                  </a:lnTo>
                  <a:lnTo>
                    <a:pt x="520" y="43"/>
                  </a:lnTo>
                  <a:lnTo>
                    <a:pt x="521" y="36"/>
                  </a:lnTo>
                  <a:lnTo>
                    <a:pt x="523" y="33"/>
                  </a:lnTo>
                  <a:lnTo>
                    <a:pt x="522" y="29"/>
                  </a:lnTo>
                  <a:lnTo>
                    <a:pt x="517" y="24"/>
                  </a:lnTo>
                  <a:lnTo>
                    <a:pt x="507" y="17"/>
                  </a:lnTo>
                  <a:lnTo>
                    <a:pt x="496" y="12"/>
                  </a:lnTo>
                  <a:lnTo>
                    <a:pt x="481" y="7"/>
                  </a:lnTo>
                  <a:lnTo>
                    <a:pt x="464" y="4"/>
                  </a:lnTo>
                  <a:lnTo>
                    <a:pt x="444" y="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3" name="Freeform 105"/>
            <p:cNvSpPr>
              <a:spLocks/>
            </p:cNvSpPr>
            <p:nvPr/>
          </p:nvSpPr>
          <p:spPr bwMode="auto">
            <a:xfrm>
              <a:off x="2938" y="2146"/>
              <a:ext cx="531" cy="64"/>
            </a:xfrm>
            <a:custGeom>
              <a:avLst/>
              <a:gdLst>
                <a:gd name="T0" fmla="*/ 450 w 531"/>
                <a:gd name="T1" fmla="*/ 1 h 64"/>
                <a:gd name="T2" fmla="*/ 449 w 531"/>
                <a:gd name="T3" fmla="*/ 1 h 64"/>
                <a:gd name="T4" fmla="*/ 443 w 531"/>
                <a:gd name="T5" fmla="*/ 1 h 64"/>
                <a:gd name="T6" fmla="*/ 433 w 531"/>
                <a:gd name="T7" fmla="*/ 0 h 64"/>
                <a:gd name="T8" fmla="*/ 421 w 531"/>
                <a:gd name="T9" fmla="*/ 1 h 64"/>
                <a:gd name="T10" fmla="*/ 405 w 531"/>
                <a:gd name="T11" fmla="*/ 1 h 64"/>
                <a:gd name="T12" fmla="*/ 384 w 531"/>
                <a:gd name="T13" fmla="*/ 3 h 64"/>
                <a:gd name="T14" fmla="*/ 360 w 531"/>
                <a:gd name="T15" fmla="*/ 2 h 64"/>
                <a:gd name="T16" fmla="*/ 333 w 531"/>
                <a:gd name="T17" fmla="*/ 5 h 64"/>
                <a:gd name="T18" fmla="*/ 302 w 531"/>
                <a:gd name="T19" fmla="*/ 8 h 64"/>
                <a:gd name="T20" fmla="*/ 269 w 531"/>
                <a:gd name="T21" fmla="*/ 12 h 64"/>
                <a:gd name="T22" fmla="*/ 233 w 531"/>
                <a:gd name="T23" fmla="*/ 17 h 64"/>
                <a:gd name="T24" fmla="*/ 193 w 531"/>
                <a:gd name="T25" fmla="*/ 22 h 64"/>
                <a:gd name="T26" fmla="*/ 150 w 531"/>
                <a:gd name="T27" fmla="*/ 30 h 64"/>
                <a:gd name="T28" fmla="*/ 103 w 531"/>
                <a:gd name="T29" fmla="*/ 38 h 64"/>
                <a:gd name="T30" fmla="*/ 53 w 531"/>
                <a:gd name="T31" fmla="*/ 49 h 64"/>
                <a:gd name="T32" fmla="*/ 0 w 531"/>
                <a:gd name="T33" fmla="*/ 62 h 64"/>
                <a:gd name="T34" fmla="*/ 4 w 531"/>
                <a:gd name="T35" fmla="*/ 63 h 64"/>
                <a:gd name="T36" fmla="*/ 10 w 531"/>
                <a:gd name="T37" fmla="*/ 63 h 64"/>
                <a:gd name="T38" fmla="*/ 21 w 531"/>
                <a:gd name="T39" fmla="*/ 62 h 64"/>
                <a:gd name="T40" fmla="*/ 36 w 531"/>
                <a:gd name="T41" fmla="*/ 62 h 64"/>
                <a:gd name="T42" fmla="*/ 55 w 531"/>
                <a:gd name="T43" fmla="*/ 61 h 64"/>
                <a:gd name="T44" fmla="*/ 77 w 531"/>
                <a:gd name="T45" fmla="*/ 61 h 64"/>
                <a:gd name="T46" fmla="*/ 103 w 531"/>
                <a:gd name="T47" fmla="*/ 60 h 64"/>
                <a:gd name="T48" fmla="*/ 131 w 531"/>
                <a:gd name="T49" fmla="*/ 60 h 64"/>
                <a:gd name="T50" fmla="*/ 163 w 531"/>
                <a:gd name="T51" fmla="*/ 60 h 64"/>
                <a:gd name="T52" fmla="*/ 197 w 531"/>
                <a:gd name="T53" fmla="*/ 58 h 64"/>
                <a:gd name="T54" fmla="*/ 235 w 531"/>
                <a:gd name="T55" fmla="*/ 59 h 64"/>
                <a:gd name="T56" fmla="*/ 274 w 531"/>
                <a:gd name="T57" fmla="*/ 58 h 64"/>
                <a:gd name="T58" fmla="*/ 316 w 531"/>
                <a:gd name="T59" fmla="*/ 60 h 64"/>
                <a:gd name="T60" fmla="*/ 358 w 531"/>
                <a:gd name="T61" fmla="*/ 60 h 64"/>
                <a:gd name="T62" fmla="*/ 403 w 531"/>
                <a:gd name="T63" fmla="*/ 62 h 64"/>
                <a:gd name="T64" fmla="*/ 450 w 531"/>
                <a:gd name="T65" fmla="*/ 63 h 64"/>
                <a:gd name="T66" fmla="*/ 471 w 531"/>
                <a:gd name="T67" fmla="*/ 62 h 64"/>
                <a:gd name="T68" fmla="*/ 497 w 531"/>
                <a:gd name="T69" fmla="*/ 58 h 64"/>
                <a:gd name="T70" fmla="*/ 521 w 531"/>
                <a:gd name="T71" fmla="*/ 51 h 64"/>
                <a:gd name="T72" fmla="*/ 528 w 531"/>
                <a:gd name="T73" fmla="*/ 36 h 64"/>
                <a:gd name="T74" fmla="*/ 529 w 531"/>
                <a:gd name="T75" fmla="*/ 29 h 64"/>
                <a:gd name="T76" fmla="*/ 514 w 531"/>
                <a:gd name="T77" fmla="*/ 17 h 64"/>
                <a:gd name="T78" fmla="*/ 488 w 531"/>
                <a:gd name="T79" fmla="*/ 6 h 64"/>
                <a:gd name="T80" fmla="*/ 450 w 531"/>
                <a:gd name="T81" fmla="*/ 1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1"/>
                <a:gd name="T124" fmla="*/ 0 h 64"/>
                <a:gd name="T125" fmla="*/ 531 w 531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1" h="64">
                  <a:moveTo>
                    <a:pt x="450" y="1"/>
                  </a:moveTo>
                  <a:lnTo>
                    <a:pt x="450" y="1"/>
                  </a:lnTo>
                  <a:lnTo>
                    <a:pt x="449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1"/>
                  </a:lnTo>
                  <a:lnTo>
                    <a:pt x="439" y="2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1" y="1"/>
                  </a:lnTo>
                  <a:lnTo>
                    <a:pt x="414" y="2"/>
                  </a:lnTo>
                  <a:lnTo>
                    <a:pt x="405" y="1"/>
                  </a:lnTo>
                  <a:lnTo>
                    <a:pt x="395" y="1"/>
                  </a:lnTo>
                  <a:lnTo>
                    <a:pt x="384" y="3"/>
                  </a:lnTo>
                  <a:lnTo>
                    <a:pt x="373" y="2"/>
                  </a:lnTo>
                  <a:lnTo>
                    <a:pt x="360" y="2"/>
                  </a:lnTo>
                  <a:lnTo>
                    <a:pt x="347" y="5"/>
                  </a:lnTo>
                  <a:lnTo>
                    <a:pt x="333" y="5"/>
                  </a:lnTo>
                  <a:lnTo>
                    <a:pt x="319" y="7"/>
                  </a:lnTo>
                  <a:lnTo>
                    <a:pt x="302" y="8"/>
                  </a:lnTo>
                  <a:lnTo>
                    <a:pt x="287" y="9"/>
                  </a:lnTo>
                  <a:lnTo>
                    <a:pt x="269" y="12"/>
                  </a:lnTo>
                  <a:lnTo>
                    <a:pt x="251" y="13"/>
                  </a:lnTo>
                  <a:lnTo>
                    <a:pt x="233" y="17"/>
                  </a:lnTo>
                  <a:lnTo>
                    <a:pt x="213" y="20"/>
                  </a:lnTo>
                  <a:lnTo>
                    <a:pt x="193" y="22"/>
                  </a:lnTo>
                  <a:lnTo>
                    <a:pt x="171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103" y="38"/>
                  </a:lnTo>
                  <a:lnTo>
                    <a:pt x="79" y="45"/>
                  </a:lnTo>
                  <a:lnTo>
                    <a:pt x="53" y="49"/>
                  </a:lnTo>
                  <a:lnTo>
                    <a:pt x="27" y="56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55" y="61"/>
                  </a:lnTo>
                  <a:lnTo>
                    <a:pt x="66" y="62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3" y="60"/>
                  </a:lnTo>
                  <a:lnTo>
                    <a:pt x="116" y="60"/>
                  </a:lnTo>
                  <a:lnTo>
                    <a:pt x="131" y="60"/>
                  </a:lnTo>
                  <a:lnTo>
                    <a:pt x="147" y="60"/>
                  </a:lnTo>
                  <a:lnTo>
                    <a:pt x="163" y="60"/>
                  </a:lnTo>
                  <a:lnTo>
                    <a:pt x="179" y="59"/>
                  </a:lnTo>
                  <a:lnTo>
                    <a:pt x="197" y="58"/>
                  </a:lnTo>
                  <a:lnTo>
                    <a:pt x="215" y="59"/>
                  </a:lnTo>
                  <a:lnTo>
                    <a:pt x="235" y="59"/>
                  </a:lnTo>
                  <a:lnTo>
                    <a:pt x="254" y="59"/>
                  </a:lnTo>
                  <a:lnTo>
                    <a:pt x="274" y="58"/>
                  </a:lnTo>
                  <a:lnTo>
                    <a:pt x="294" y="60"/>
                  </a:lnTo>
                  <a:lnTo>
                    <a:pt x="316" y="60"/>
                  </a:lnTo>
                  <a:lnTo>
                    <a:pt x="336" y="60"/>
                  </a:lnTo>
                  <a:lnTo>
                    <a:pt x="358" y="60"/>
                  </a:lnTo>
                  <a:lnTo>
                    <a:pt x="382" y="60"/>
                  </a:lnTo>
                  <a:lnTo>
                    <a:pt x="403" y="62"/>
                  </a:lnTo>
                  <a:lnTo>
                    <a:pt x="427" y="61"/>
                  </a:lnTo>
                  <a:lnTo>
                    <a:pt x="450" y="63"/>
                  </a:lnTo>
                  <a:lnTo>
                    <a:pt x="459" y="62"/>
                  </a:lnTo>
                  <a:lnTo>
                    <a:pt x="471" y="62"/>
                  </a:lnTo>
                  <a:lnTo>
                    <a:pt x="484" y="61"/>
                  </a:lnTo>
                  <a:lnTo>
                    <a:pt x="497" y="58"/>
                  </a:lnTo>
                  <a:lnTo>
                    <a:pt x="511" y="55"/>
                  </a:lnTo>
                  <a:lnTo>
                    <a:pt x="521" y="51"/>
                  </a:lnTo>
                  <a:lnTo>
                    <a:pt x="527" y="45"/>
                  </a:lnTo>
                  <a:lnTo>
                    <a:pt x="528" y="36"/>
                  </a:lnTo>
                  <a:lnTo>
                    <a:pt x="530" y="33"/>
                  </a:lnTo>
                  <a:lnTo>
                    <a:pt x="529" y="29"/>
                  </a:lnTo>
                  <a:lnTo>
                    <a:pt x="525" y="24"/>
                  </a:lnTo>
                  <a:lnTo>
                    <a:pt x="514" y="17"/>
                  </a:lnTo>
                  <a:lnTo>
                    <a:pt x="503" y="12"/>
                  </a:lnTo>
                  <a:lnTo>
                    <a:pt x="488" y="6"/>
                  </a:lnTo>
                  <a:lnTo>
                    <a:pt x="470" y="3"/>
                  </a:lnTo>
                  <a:lnTo>
                    <a:pt x="45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4" name="Freeform 106"/>
            <p:cNvSpPr>
              <a:spLocks/>
            </p:cNvSpPr>
            <p:nvPr/>
          </p:nvSpPr>
          <p:spPr bwMode="auto">
            <a:xfrm>
              <a:off x="1621" y="1980"/>
              <a:ext cx="317" cy="34"/>
            </a:xfrm>
            <a:custGeom>
              <a:avLst/>
              <a:gdLst>
                <a:gd name="T0" fmla="*/ 268 w 317"/>
                <a:gd name="T1" fmla="*/ 4 h 34"/>
                <a:gd name="T2" fmla="*/ 265 w 317"/>
                <a:gd name="T3" fmla="*/ 5 h 34"/>
                <a:gd name="T4" fmla="*/ 262 w 317"/>
                <a:gd name="T5" fmla="*/ 2 h 34"/>
                <a:gd name="T6" fmla="*/ 257 w 317"/>
                <a:gd name="T7" fmla="*/ 0 h 34"/>
                <a:gd name="T8" fmla="*/ 249 w 317"/>
                <a:gd name="T9" fmla="*/ 1 h 34"/>
                <a:gd name="T10" fmla="*/ 240 w 317"/>
                <a:gd name="T11" fmla="*/ 1 h 34"/>
                <a:gd name="T12" fmla="*/ 228 w 317"/>
                <a:gd name="T13" fmla="*/ 1 h 34"/>
                <a:gd name="T14" fmla="*/ 213 w 317"/>
                <a:gd name="T15" fmla="*/ 1 h 34"/>
                <a:gd name="T16" fmla="*/ 197 w 317"/>
                <a:gd name="T17" fmla="*/ 0 h 34"/>
                <a:gd name="T18" fmla="*/ 179 w 317"/>
                <a:gd name="T19" fmla="*/ 2 h 34"/>
                <a:gd name="T20" fmla="*/ 157 w 317"/>
                <a:gd name="T21" fmla="*/ 2 h 34"/>
                <a:gd name="T22" fmla="*/ 136 w 317"/>
                <a:gd name="T23" fmla="*/ 4 h 34"/>
                <a:gd name="T24" fmla="*/ 112 w 317"/>
                <a:gd name="T25" fmla="*/ 6 h 34"/>
                <a:gd name="T26" fmla="*/ 86 w 317"/>
                <a:gd name="T27" fmla="*/ 7 h 34"/>
                <a:gd name="T28" fmla="*/ 59 w 317"/>
                <a:gd name="T29" fmla="*/ 11 h 34"/>
                <a:gd name="T30" fmla="*/ 30 w 317"/>
                <a:gd name="T31" fmla="*/ 16 h 34"/>
                <a:gd name="T32" fmla="*/ 0 w 317"/>
                <a:gd name="T33" fmla="*/ 21 h 34"/>
                <a:gd name="T34" fmla="*/ 1 w 317"/>
                <a:gd name="T35" fmla="*/ 22 h 34"/>
                <a:gd name="T36" fmla="*/ 4 w 317"/>
                <a:gd name="T37" fmla="*/ 22 h 34"/>
                <a:gd name="T38" fmla="*/ 11 w 317"/>
                <a:gd name="T39" fmla="*/ 25 h 34"/>
                <a:gd name="T40" fmla="*/ 20 w 317"/>
                <a:gd name="T41" fmla="*/ 25 h 34"/>
                <a:gd name="T42" fmla="*/ 31 w 317"/>
                <a:gd name="T43" fmla="*/ 25 h 34"/>
                <a:gd name="T44" fmla="*/ 43 w 317"/>
                <a:gd name="T45" fmla="*/ 27 h 34"/>
                <a:gd name="T46" fmla="*/ 59 w 317"/>
                <a:gd name="T47" fmla="*/ 28 h 34"/>
                <a:gd name="T48" fmla="*/ 76 w 317"/>
                <a:gd name="T49" fmla="*/ 29 h 34"/>
                <a:gd name="T50" fmla="*/ 95 w 317"/>
                <a:gd name="T51" fmla="*/ 30 h 34"/>
                <a:gd name="T52" fmla="*/ 116 w 317"/>
                <a:gd name="T53" fmla="*/ 31 h 34"/>
                <a:gd name="T54" fmla="*/ 137 w 317"/>
                <a:gd name="T55" fmla="*/ 32 h 34"/>
                <a:gd name="T56" fmla="*/ 161 w 317"/>
                <a:gd name="T57" fmla="*/ 32 h 34"/>
                <a:gd name="T58" fmla="*/ 185 w 317"/>
                <a:gd name="T59" fmla="*/ 33 h 34"/>
                <a:gd name="T60" fmla="*/ 212 w 317"/>
                <a:gd name="T61" fmla="*/ 33 h 34"/>
                <a:gd name="T62" fmla="*/ 239 w 317"/>
                <a:gd name="T63" fmla="*/ 32 h 34"/>
                <a:gd name="T64" fmla="*/ 268 w 317"/>
                <a:gd name="T65" fmla="*/ 31 h 34"/>
                <a:gd name="T66" fmla="*/ 273 w 317"/>
                <a:gd name="T67" fmla="*/ 31 h 34"/>
                <a:gd name="T68" fmla="*/ 280 w 317"/>
                <a:gd name="T69" fmla="*/ 31 h 34"/>
                <a:gd name="T70" fmla="*/ 287 w 317"/>
                <a:gd name="T71" fmla="*/ 31 h 34"/>
                <a:gd name="T72" fmla="*/ 296 w 317"/>
                <a:gd name="T73" fmla="*/ 29 h 34"/>
                <a:gd name="T74" fmla="*/ 303 w 317"/>
                <a:gd name="T75" fmla="*/ 27 h 34"/>
                <a:gd name="T76" fmla="*/ 310 w 317"/>
                <a:gd name="T77" fmla="*/ 24 h 34"/>
                <a:gd name="T78" fmla="*/ 313 w 317"/>
                <a:gd name="T79" fmla="*/ 22 h 34"/>
                <a:gd name="T80" fmla="*/ 314 w 317"/>
                <a:gd name="T81" fmla="*/ 17 h 34"/>
                <a:gd name="T82" fmla="*/ 316 w 317"/>
                <a:gd name="T83" fmla="*/ 15 h 34"/>
                <a:gd name="T84" fmla="*/ 314 w 317"/>
                <a:gd name="T85" fmla="*/ 12 h 34"/>
                <a:gd name="T86" fmla="*/ 311 w 317"/>
                <a:gd name="T87" fmla="*/ 11 h 34"/>
                <a:gd name="T88" fmla="*/ 306 w 317"/>
                <a:gd name="T89" fmla="*/ 9 h 34"/>
                <a:gd name="T90" fmla="*/ 298 w 317"/>
                <a:gd name="T91" fmla="*/ 7 h 34"/>
                <a:gd name="T92" fmla="*/ 290 w 317"/>
                <a:gd name="T93" fmla="*/ 6 h 34"/>
                <a:gd name="T94" fmla="*/ 279 w 317"/>
                <a:gd name="T95" fmla="*/ 5 h 34"/>
                <a:gd name="T96" fmla="*/ 268 w 317"/>
                <a:gd name="T97" fmla="*/ 4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4"/>
                <a:gd name="T149" fmla="*/ 317 w 317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4">
                  <a:moveTo>
                    <a:pt x="268" y="4"/>
                  </a:moveTo>
                  <a:lnTo>
                    <a:pt x="265" y="5"/>
                  </a:lnTo>
                  <a:lnTo>
                    <a:pt x="262" y="2"/>
                  </a:lnTo>
                  <a:lnTo>
                    <a:pt x="257" y="0"/>
                  </a:lnTo>
                  <a:lnTo>
                    <a:pt x="249" y="1"/>
                  </a:lnTo>
                  <a:lnTo>
                    <a:pt x="240" y="1"/>
                  </a:lnTo>
                  <a:lnTo>
                    <a:pt x="228" y="1"/>
                  </a:lnTo>
                  <a:lnTo>
                    <a:pt x="213" y="1"/>
                  </a:lnTo>
                  <a:lnTo>
                    <a:pt x="197" y="0"/>
                  </a:lnTo>
                  <a:lnTo>
                    <a:pt x="179" y="2"/>
                  </a:lnTo>
                  <a:lnTo>
                    <a:pt x="157" y="2"/>
                  </a:lnTo>
                  <a:lnTo>
                    <a:pt x="136" y="4"/>
                  </a:lnTo>
                  <a:lnTo>
                    <a:pt x="112" y="6"/>
                  </a:lnTo>
                  <a:lnTo>
                    <a:pt x="86" y="7"/>
                  </a:lnTo>
                  <a:lnTo>
                    <a:pt x="59" y="11"/>
                  </a:lnTo>
                  <a:lnTo>
                    <a:pt x="30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11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3" y="27"/>
                  </a:lnTo>
                  <a:lnTo>
                    <a:pt x="59" y="28"/>
                  </a:lnTo>
                  <a:lnTo>
                    <a:pt x="76" y="29"/>
                  </a:lnTo>
                  <a:lnTo>
                    <a:pt x="95" y="30"/>
                  </a:lnTo>
                  <a:lnTo>
                    <a:pt x="116" y="31"/>
                  </a:lnTo>
                  <a:lnTo>
                    <a:pt x="137" y="32"/>
                  </a:lnTo>
                  <a:lnTo>
                    <a:pt x="161" y="32"/>
                  </a:lnTo>
                  <a:lnTo>
                    <a:pt x="185" y="33"/>
                  </a:lnTo>
                  <a:lnTo>
                    <a:pt x="212" y="33"/>
                  </a:lnTo>
                  <a:lnTo>
                    <a:pt x="239" y="32"/>
                  </a:lnTo>
                  <a:lnTo>
                    <a:pt x="268" y="31"/>
                  </a:lnTo>
                  <a:lnTo>
                    <a:pt x="273" y="31"/>
                  </a:lnTo>
                  <a:lnTo>
                    <a:pt x="280" y="31"/>
                  </a:lnTo>
                  <a:lnTo>
                    <a:pt x="287" y="31"/>
                  </a:lnTo>
                  <a:lnTo>
                    <a:pt x="296" y="29"/>
                  </a:lnTo>
                  <a:lnTo>
                    <a:pt x="303" y="27"/>
                  </a:lnTo>
                  <a:lnTo>
                    <a:pt x="310" y="24"/>
                  </a:lnTo>
                  <a:lnTo>
                    <a:pt x="313" y="22"/>
                  </a:lnTo>
                  <a:lnTo>
                    <a:pt x="314" y="17"/>
                  </a:lnTo>
                  <a:lnTo>
                    <a:pt x="316" y="15"/>
                  </a:lnTo>
                  <a:lnTo>
                    <a:pt x="314" y="12"/>
                  </a:lnTo>
                  <a:lnTo>
                    <a:pt x="311" y="11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0" y="6"/>
                  </a:lnTo>
                  <a:lnTo>
                    <a:pt x="279" y="5"/>
                  </a:lnTo>
                  <a:lnTo>
                    <a:pt x="268" y="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5" name="Freeform 107"/>
            <p:cNvSpPr>
              <a:spLocks/>
            </p:cNvSpPr>
            <p:nvPr/>
          </p:nvSpPr>
          <p:spPr bwMode="auto">
            <a:xfrm>
              <a:off x="1618" y="1983"/>
              <a:ext cx="326" cy="35"/>
            </a:xfrm>
            <a:custGeom>
              <a:avLst/>
              <a:gdLst>
                <a:gd name="T0" fmla="*/ 275 w 326"/>
                <a:gd name="T1" fmla="*/ 3 h 35"/>
                <a:gd name="T2" fmla="*/ 275 w 326"/>
                <a:gd name="T3" fmla="*/ 3 h 35"/>
                <a:gd name="T4" fmla="*/ 273 w 326"/>
                <a:gd name="T5" fmla="*/ 3 h 35"/>
                <a:gd name="T6" fmla="*/ 269 w 326"/>
                <a:gd name="T7" fmla="*/ 2 h 35"/>
                <a:gd name="T8" fmla="*/ 264 w 326"/>
                <a:gd name="T9" fmla="*/ 0 h 35"/>
                <a:gd name="T10" fmla="*/ 256 w 326"/>
                <a:gd name="T11" fmla="*/ 1 h 35"/>
                <a:gd name="T12" fmla="*/ 246 w 326"/>
                <a:gd name="T13" fmla="*/ 0 h 35"/>
                <a:gd name="T14" fmla="*/ 233 w 326"/>
                <a:gd name="T15" fmla="*/ 1 h 35"/>
                <a:gd name="T16" fmla="*/ 219 w 326"/>
                <a:gd name="T17" fmla="*/ 0 h 35"/>
                <a:gd name="T18" fmla="*/ 202 w 326"/>
                <a:gd name="T19" fmla="*/ 1 h 35"/>
                <a:gd name="T20" fmla="*/ 184 w 326"/>
                <a:gd name="T21" fmla="*/ 2 h 35"/>
                <a:gd name="T22" fmla="*/ 163 w 326"/>
                <a:gd name="T23" fmla="*/ 2 h 35"/>
                <a:gd name="T24" fmla="*/ 140 w 326"/>
                <a:gd name="T25" fmla="*/ 4 h 35"/>
                <a:gd name="T26" fmla="*/ 116 w 326"/>
                <a:gd name="T27" fmla="*/ 7 h 35"/>
                <a:gd name="T28" fmla="*/ 90 w 326"/>
                <a:gd name="T29" fmla="*/ 9 h 35"/>
                <a:gd name="T30" fmla="*/ 61 w 326"/>
                <a:gd name="T31" fmla="*/ 14 h 35"/>
                <a:gd name="T32" fmla="*/ 32 w 326"/>
                <a:gd name="T33" fmla="*/ 18 h 35"/>
                <a:gd name="T34" fmla="*/ 0 w 326"/>
                <a:gd name="T35" fmla="*/ 24 h 35"/>
                <a:gd name="T36" fmla="*/ 1 w 326"/>
                <a:gd name="T37" fmla="*/ 25 h 35"/>
                <a:gd name="T38" fmla="*/ 4 w 326"/>
                <a:gd name="T39" fmla="*/ 24 h 35"/>
                <a:gd name="T40" fmla="*/ 12 w 326"/>
                <a:gd name="T41" fmla="*/ 27 h 35"/>
                <a:gd name="T42" fmla="*/ 21 w 326"/>
                <a:gd name="T43" fmla="*/ 27 h 35"/>
                <a:gd name="T44" fmla="*/ 33 w 326"/>
                <a:gd name="T45" fmla="*/ 28 h 35"/>
                <a:gd name="T46" fmla="*/ 45 w 326"/>
                <a:gd name="T47" fmla="*/ 29 h 35"/>
                <a:gd name="T48" fmla="*/ 61 w 326"/>
                <a:gd name="T49" fmla="*/ 30 h 35"/>
                <a:gd name="T50" fmla="*/ 79 w 326"/>
                <a:gd name="T51" fmla="*/ 31 h 35"/>
                <a:gd name="T52" fmla="*/ 98 w 326"/>
                <a:gd name="T53" fmla="*/ 33 h 35"/>
                <a:gd name="T54" fmla="*/ 120 w 326"/>
                <a:gd name="T55" fmla="*/ 31 h 35"/>
                <a:gd name="T56" fmla="*/ 141 w 326"/>
                <a:gd name="T57" fmla="*/ 34 h 35"/>
                <a:gd name="T58" fmla="*/ 165 w 326"/>
                <a:gd name="T59" fmla="*/ 33 h 35"/>
                <a:gd name="T60" fmla="*/ 191 w 326"/>
                <a:gd name="T61" fmla="*/ 34 h 35"/>
                <a:gd name="T62" fmla="*/ 218 w 326"/>
                <a:gd name="T63" fmla="*/ 34 h 35"/>
                <a:gd name="T64" fmla="*/ 246 w 326"/>
                <a:gd name="T65" fmla="*/ 32 h 35"/>
                <a:gd name="T66" fmla="*/ 274 w 326"/>
                <a:gd name="T67" fmla="*/ 31 h 35"/>
                <a:gd name="T68" fmla="*/ 279 w 326"/>
                <a:gd name="T69" fmla="*/ 32 h 35"/>
                <a:gd name="T70" fmla="*/ 285 w 326"/>
                <a:gd name="T71" fmla="*/ 31 h 35"/>
                <a:gd name="T72" fmla="*/ 296 w 326"/>
                <a:gd name="T73" fmla="*/ 31 h 35"/>
                <a:gd name="T74" fmla="*/ 304 w 326"/>
                <a:gd name="T75" fmla="*/ 29 h 35"/>
                <a:gd name="T76" fmla="*/ 312 w 326"/>
                <a:gd name="T77" fmla="*/ 27 h 35"/>
                <a:gd name="T78" fmla="*/ 318 w 326"/>
                <a:gd name="T79" fmla="*/ 24 h 35"/>
                <a:gd name="T80" fmla="*/ 322 w 326"/>
                <a:gd name="T81" fmla="*/ 21 h 35"/>
                <a:gd name="T82" fmla="*/ 323 w 326"/>
                <a:gd name="T83" fmla="*/ 16 h 35"/>
                <a:gd name="T84" fmla="*/ 325 w 326"/>
                <a:gd name="T85" fmla="*/ 15 h 35"/>
                <a:gd name="T86" fmla="*/ 323 w 326"/>
                <a:gd name="T87" fmla="*/ 11 h 35"/>
                <a:gd name="T88" fmla="*/ 320 w 326"/>
                <a:gd name="T89" fmla="*/ 10 h 35"/>
                <a:gd name="T90" fmla="*/ 314 w 326"/>
                <a:gd name="T91" fmla="*/ 8 h 35"/>
                <a:gd name="T92" fmla="*/ 307 w 326"/>
                <a:gd name="T93" fmla="*/ 7 h 35"/>
                <a:gd name="T94" fmla="*/ 297 w 326"/>
                <a:gd name="T95" fmla="*/ 5 h 35"/>
                <a:gd name="T96" fmla="*/ 287 w 326"/>
                <a:gd name="T97" fmla="*/ 4 h 35"/>
                <a:gd name="T98" fmla="*/ 275 w 326"/>
                <a:gd name="T99" fmla="*/ 3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35"/>
                <a:gd name="T152" fmla="*/ 326 w 326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35">
                  <a:moveTo>
                    <a:pt x="275" y="3"/>
                  </a:moveTo>
                  <a:lnTo>
                    <a:pt x="275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4" y="0"/>
                  </a:lnTo>
                  <a:lnTo>
                    <a:pt x="256" y="1"/>
                  </a:lnTo>
                  <a:lnTo>
                    <a:pt x="246" y="0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02" y="1"/>
                  </a:lnTo>
                  <a:lnTo>
                    <a:pt x="184" y="2"/>
                  </a:lnTo>
                  <a:lnTo>
                    <a:pt x="163" y="2"/>
                  </a:lnTo>
                  <a:lnTo>
                    <a:pt x="140" y="4"/>
                  </a:lnTo>
                  <a:lnTo>
                    <a:pt x="116" y="7"/>
                  </a:lnTo>
                  <a:lnTo>
                    <a:pt x="90" y="9"/>
                  </a:lnTo>
                  <a:lnTo>
                    <a:pt x="61" y="14"/>
                  </a:lnTo>
                  <a:lnTo>
                    <a:pt x="32" y="18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33" y="28"/>
                  </a:lnTo>
                  <a:lnTo>
                    <a:pt x="45" y="29"/>
                  </a:lnTo>
                  <a:lnTo>
                    <a:pt x="61" y="30"/>
                  </a:lnTo>
                  <a:lnTo>
                    <a:pt x="79" y="31"/>
                  </a:lnTo>
                  <a:lnTo>
                    <a:pt x="98" y="33"/>
                  </a:lnTo>
                  <a:lnTo>
                    <a:pt x="120" y="31"/>
                  </a:lnTo>
                  <a:lnTo>
                    <a:pt x="141" y="34"/>
                  </a:lnTo>
                  <a:lnTo>
                    <a:pt x="165" y="33"/>
                  </a:lnTo>
                  <a:lnTo>
                    <a:pt x="191" y="34"/>
                  </a:lnTo>
                  <a:lnTo>
                    <a:pt x="218" y="34"/>
                  </a:lnTo>
                  <a:lnTo>
                    <a:pt x="246" y="32"/>
                  </a:lnTo>
                  <a:lnTo>
                    <a:pt x="274" y="31"/>
                  </a:lnTo>
                  <a:lnTo>
                    <a:pt x="279" y="32"/>
                  </a:lnTo>
                  <a:lnTo>
                    <a:pt x="285" y="31"/>
                  </a:lnTo>
                  <a:lnTo>
                    <a:pt x="296" y="31"/>
                  </a:lnTo>
                  <a:lnTo>
                    <a:pt x="304" y="29"/>
                  </a:lnTo>
                  <a:lnTo>
                    <a:pt x="312" y="27"/>
                  </a:lnTo>
                  <a:lnTo>
                    <a:pt x="318" y="24"/>
                  </a:lnTo>
                  <a:lnTo>
                    <a:pt x="322" y="21"/>
                  </a:lnTo>
                  <a:lnTo>
                    <a:pt x="323" y="16"/>
                  </a:lnTo>
                  <a:lnTo>
                    <a:pt x="325" y="15"/>
                  </a:lnTo>
                  <a:lnTo>
                    <a:pt x="323" y="11"/>
                  </a:lnTo>
                  <a:lnTo>
                    <a:pt x="320" y="10"/>
                  </a:lnTo>
                  <a:lnTo>
                    <a:pt x="314" y="8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7" y="4"/>
                  </a:lnTo>
                  <a:lnTo>
                    <a:pt x="27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6" name="Freeform 108"/>
            <p:cNvSpPr>
              <a:spLocks/>
            </p:cNvSpPr>
            <p:nvPr/>
          </p:nvSpPr>
          <p:spPr bwMode="auto">
            <a:xfrm>
              <a:off x="3176" y="1760"/>
              <a:ext cx="93" cy="152"/>
            </a:xfrm>
            <a:custGeom>
              <a:avLst/>
              <a:gdLst>
                <a:gd name="T0" fmla="*/ 92 w 93"/>
                <a:gd name="T1" fmla="*/ 151 h 152"/>
                <a:gd name="T2" fmla="*/ 71 w 93"/>
                <a:gd name="T3" fmla="*/ 148 h 152"/>
                <a:gd name="T4" fmla="*/ 0 w 93"/>
                <a:gd name="T5" fmla="*/ 0 h 152"/>
                <a:gd name="T6" fmla="*/ 22 w 93"/>
                <a:gd name="T7" fmla="*/ 3 h 152"/>
                <a:gd name="T8" fmla="*/ 92 w 93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2"/>
                <a:gd name="T17" fmla="*/ 93 w 9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2">
                  <a:moveTo>
                    <a:pt x="92" y="151"/>
                  </a:moveTo>
                  <a:lnTo>
                    <a:pt x="71" y="148"/>
                  </a:lnTo>
                  <a:lnTo>
                    <a:pt x="0" y="0"/>
                  </a:lnTo>
                  <a:lnTo>
                    <a:pt x="22" y="3"/>
                  </a:lnTo>
                  <a:lnTo>
                    <a:pt x="92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7" name="Freeform 109"/>
            <p:cNvSpPr>
              <a:spLocks/>
            </p:cNvSpPr>
            <p:nvPr/>
          </p:nvSpPr>
          <p:spPr bwMode="auto">
            <a:xfrm>
              <a:off x="3176" y="1760"/>
              <a:ext cx="95" cy="159"/>
            </a:xfrm>
            <a:custGeom>
              <a:avLst/>
              <a:gdLst>
                <a:gd name="T0" fmla="*/ 94 w 95"/>
                <a:gd name="T1" fmla="*/ 158 h 159"/>
                <a:gd name="T2" fmla="*/ 73 w 95"/>
                <a:gd name="T3" fmla="*/ 155 h 159"/>
                <a:gd name="T4" fmla="*/ 0 w 95"/>
                <a:gd name="T5" fmla="*/ 0 h 159"/>
                <a:gd name="T6" fmla="*/ 23 w 95"/>
                <a:gd name="T7" fmla="*/ 3 h 159"/>
                <a:gd name="T8" fmla="*/ 94 w 95"/>
                <a:gd name="T9" fmla="*/ 15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4" y="158"/>
                  </a:moveTo>
                  <a:lnTo>
                    <a:pt x="73" y="155"/>
                  </a:lnTo>
                  <a:lnTo>
                    <a:pt x="0" y="0"/>
                  </a:lnTo>
                  <a:lnTo>
                    <a:pt x="23" y="3"/>
                  </a:lnTo>
                  <a:lnTo>
                    <a:pt x="94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8" name="Freeform 110"/>
            <p:cNvSpPr>
              <a:spLocks/>
            </p:cNvSpPr>
            <p:nvPr/>
          </p:nvSpPr>
          <p:spPr bwMode="auto">
            <a:xfrm>
              <a:off x="3179" y="1759"/>
              <a:ext cx="86" cy="152"/>
            </a:xfrm>
            <a:custGeom>
              <a:avLst/>
              <a:gdLst>
                <a:gd name="T0" fmla="*/ 85 w 86"/>
                <a:gd name="T1" fmla="*/ 151 h 152"/>
                <a:gd name="T2" fmla="*/ 71 w 86"/>
                <a:gd name="T3" fmla="*/ 149 h 152"/>
                <a:gd name="T4" fmla="*/ 0 w 86"/>
                <a:gd name="T5" fmla="*/ 0 h 152"/>
                <a:gd name="T6" fmla="*/ 15 w 86"/>
                <a:gd name="T7" fmla="*/ 3 h 152"/>
                <a:gd name="T8" fmla="*/ 85 w 86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2"/>
                <a:gd name="T17" fmla="*/ 86 w 86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2">
                  <a:moveTo>
                    <a:pt x="85" y="151"/>
                  </a:moveTo>
                  <a:lnTo>
                    <a:pt x="71" y="149"/>
                  </a:lnTo>
                  <a:lnTo>
                    <a:pt x="0" y="0"/>
                  </a:lnTo>
                  <a:lnTo>
                    <a:pt x="15" y="3"/>
                  </a:lnTo>
                  <a:lnTo>
                    <a:pt x="85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9" name="Freeform 111"/>
            <p:cNvSpPr>
              <a:spLocks/>
            </p:cNvSpPr>
            <p:nvPr/>
          </p:nvSpPr>
          <p:spPr bwMode="auto">
            <a:xfrm>
              <a:off x="3179" y="1759"/>
              <a:ext cx="87" cy="160"/>
            </a:xfrm>
            <a:custGeom>
              <a:avLst/>
              <a:gdLst>
                <a:gd name="T0" fmla="*/ 86 w 87"/>
                <a:gd name="T1" fmla="*/ 159 h 160"/>
                <a:gd name="T2" fmla="*/ 73 w 87"/>
                <a:gd name="T3" fmla="*/ 156 h 160"/>
                <a:gd name="T4" fmla="*/ 0 w 87"/>
                <a:gd name="T5" fmla="*/ 0 h 160"/>
                <a:gd name="T6" fmla="*/ 16 w 87"/>
                <a:gd name="T7" fmla="*/ 3 h 160"/>
                <a:gd name="T8" fmla="*/ 86 w 87"/>
                <a:gd name="T9" fmla="*/ 15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60"/>
                <a:gd name="T17" fmla="*/ 87 w 8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60">
                  <a:moveTo>
                    <a:pt x="86" y="159"/>
                  </a:moveTo>
                  <a:lnTo>
                    <a:pt x="73" y="15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86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0" name="Freeform 112"/>
            <p:cNvSpPr>
              <a:spLocks/>
            </p:cNvSpPr>
            <p:nvPr/>
          </p:nvSpPr>
          <p:spPr bwMode="auto">
            <a:xfrm>
              <a:off x="2691" y="2184"/>
              <a:ext cx="850" cy="55"/>
            </a:xfrm>
            <a:custGeom>
              <a:avLst/>
              <a:gdLst>
                <a:gd name="T0" fmla="*/ 849 w 850"/>
                <a:gd name="T1" fmla="*/ 13 h 55"/>
                <a:gd name="T2" fmla="*/ 849 w 850"/>
                <a:gd name="T3" fmla="*/ 13 h 55"/>
                <a:gd name="T4" fmla="*/ 844 w 850"/>
                <a:gd name="T5" fmla="*/ 13 h 55"/>
                <a:gd name="T6" fmla="*/ 836 w 850"/>
                <a:gd name="T7" fmla="*/ 12 h 55"/>
                <a:gd name="T8" fmla="*/ 823 w 850"/>
                <a:gd name="T9" fmla="*/ 11 h 55"/>
                <a:gd name="T10" fmla="*/ 809 w 850"/>
                <a:gd name="T11" fmla="*/ 7 h 55"/>
                <a:gd name="T12" fmla="*/ 795 w 850"/>
                <a:gd name="T13" fmla="*/ 4 h 55"/>
                <a:gd name="T14" fmla="*/ 784 w 850"/>
                <a:gd name="T15" fmla="*/ 1 h 55"/>
                <a:gd name="T16" fmla="*/ 776 w 850"/>
                <a:gd name="T17" fmla="*/ 1 h 55"/>
                <a:gd name="T18" fmla="*/ 773 w 850"/>
                <a:gd name="T19" fmla="*/ 0 h 55"/>
                <a:gd name="T20" fmla="*/ 771 w 850"/>
                <a:gd name="T21" fmla="*/ 0 h 55"/>
                <a:gd name="T22" fmla="*/ 769 w 850"/>
                <a:gd name="T23" fmla="*/ 1 h 55"/>
                <a:gd name="T24" fmla="*/ 761 w 850"/>
                <a:gd name="T25" fmla="*/ 0 h 55"/>
                <a:gd name="T26" fmla="*/ 752 w 850"/>
                <a:gd name="T27" fmla="*/ 1 h 55"/>
                <a:gd name="T28" fmla="*/ 740 w 850"/>
                <a:gd name="T29" fmla="*/ 1 h 55"/>
                <a:gd name="T30" fmla="*/ 726 w 850"/>
                <a:gd name="T31" fmla="*/ 2 h 55"/>
                <a:gd name="T32" fmla="*/ 710 w 850"/>
                <a:gd name="T33" fmla="*/ 3 h 55"/>
                <a:gd name="T34" fmla="*/ 693 w 850"/>
                <a:gd name="T35" fmla="*/ 4 h 55"/>
                <a:gd name="T36" fmla="*/ 673 w 850"/>
                <a:gd name="T37" fmla="*/ 4 h 55"/>
                <a:gd name="T38" fmla="*/ 653 w 850"/>
                <a:gd name="T39" fmla="*/ 5 h 55"/>
                <a:gd name="T40" fmla="*/ 630 w 850"/>
                <a:gd name="T41" fmla="*/ 5 h 55"/>
                <a:gd name="T42" fmla="*/ 608 w 850"/>
                <a:gd name="T43" fmla="*/ 7 h 55"/>
                <a:gd name="T44" fmla="*/ 585 w 850"/>
                <a:gd name="T45" fmla="*/ 7 h 55"/>
                <a:gd name="T46" fmla="*/ 560 w 850"/>
                <a:gd name="T47" fmla="*/ 9 h 55"/>
                <a:gd name="T48" fmla="*/ 536 w 850"/>
                <a:gd name="T49" fmla="*/ 11 h 55"/>
                <a:gd name="T50" fmla="*/ 512 w 850"/>
                <a:gd name="T51" fmla="*/ 11 h 55"/>
                <a:gd name="T52" fmla="*/ 487 w 850"/>
                <a:gd name="T53" fmla="*/ 12 h 55"/>
                <a:gd name="T54" fmla="*/ 463 w 850"/>
                <a:gd name="T55" fmla="*/ 13 h 55"/>
                <a:gd name="T56" fmla="*/ 438 w 850"/>
                <a:gd name="T57" fmla="*/ 15 h 55"/>
                <a:gd name="T58" fmla="*/ 414 w 850"/>
                <a:gd name="T59" fmla="*/ 15 h 55"/>
                <a:gd name="T60" fmla="*/ 390 w 850"/>
                <a:gd name="T61" fmla="*/ 15 h 55"/>
                <a:gd name="T62" fmla="*/ 369 w 850"/>
                <a:gd name="T63" fmla="*/ 19 h 55"/>
                <a:gd name="T64" fmla="*/ 348 w 850"/>
                <a:gd name="T65" fmla="*/ 18 h 55"/>
                <a:gd name="T66" fmla="*/ 329 w 850"/>
                <a:gd name="T67" fmla="*/ 19 h 55"/>
                <a:gd name="T68" fmla="*/ 312 w 850"/>
                <a:gd name="T69" fmla="*/ 21 h 55"/>
                <a:gd name="T70" fmla="*/ 295 w 850"/>
                <a:gd name="T71" fmla="*/ 22 h 55"/>
                <a:gd name="T72" fmla="*/ 280 w 850"/>
                <a:gd name="T73" fmla="*/ 23 h 55"/>
                <a:gd name="T74" fmla="*/ 268 w 850"/>
                <a:gd name="T75" fmla="*/ 23 h 55"/>
                <a:gd name="T76" fmla="*/ 259 w 850"/>
                <a:gd name="T77" fmla="*/ 23 h 55"/>
                <a:gd name="T78" fmla="*/ 252 w 850"/>
                <a:gd name="T79" fmla="*/ 24 h 55"/>
                <a:gd name="T80" fmla="*/ 247 w 850"/>
                <a:gd name="T81" fmla="*/ 24 h 55"/>
                <a:gd name="T82" fmla="*/ 246 w 850"/>
                <a:gd name="T83" fmla="*/ 25 h 55"/>
                <a:gd name="T84" fmla="*/ 243 w 850"/>
                <a:gd name="T85" fmla="*/ 26 h 55"/>
                <a:gd name="T86" fmla="*/ 236 w 850"/>
                <a:gd name="T87" fmla="*/ 27 h 55"/>
                <a:gd name="T88" fmla="*/ 223 w 850"/>
                <a:gd name="T89" fmla="*/ 29 h 55"/>
                <a:gd name="T90" fmla="*/ 207 w 850"/>
                <a:gd name="T91" fmla="*/ 31 h 55"/>
                <a:gd name="T92" fmla="*/ 189 w 850"/>
                <a:gd name="T93" fmla="*/ 33 h 55"/>
                <a:gd name="T94" fmla="*/ 167 w 850"/>
                <a:gd name="T95" fmla="*/ 36 h 55"/>
                <a:gd name="T96" fmla="*/ 146 w 850"/>
                <a:gd name="T97" fmla="*/ 39 h 55"/>
                <a:gd name="T98" fmla="*/ 123 w 850"/>
                <a:gd name="T99" fmla="*/ 41 h 55"/>
                <a:gd name="T100" fmla="*/ 101 w 850"/>
                <a:gd name="T101" fmla="*/ 42 h 55"/>
                <a:gd name="T102" fmla="*/ 78 w 850"/>
                <a:gd name="T103" fmla="*/ 46 h 55"/>
                <a:gd name="T104" fmla="*/ 57 w 850"/>
                <a:gd name="T105" fmla="*/ 48 h 55"/>
                <a:gd name="T106" fmla="*/ 39 w 850"/>
                <a:gd name="T107" fmla="*/ 50 h 55"/>
                <a:gd name="T108" fmla="*/ 23 w 850"/>
                <a:gd name="T109" fmla="*/ 51 h 55"/>
                <a:gd name="T110" fmla="*/ 11 w 850"/>
                <a:gd name="T111" fmla="*/ 53 h 55"/>
                <a:gd name="T112" fmla="*/ 3 w 850"/>
                <a:gd name="T113" fmla="*/ 54 h 55"/>
                <a:gd name="T114" fmla="*/ 0 w 850"/>
                <a:gd name="T115" fmla="*/ 5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5"/>
                <a:gd name="T176" fmla="*/ 850 w 850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5">
                  <a:moveTo>
                    <a:pt x="849" y="13"/>
                  </a:moveTo>
                  <a:lnTo>
                    <a:pt x="849" y="13"/>
                  </a:lnTo>
                  <a:lnTo>
                    <a:pt x="844" y="13"/>
                  </a:lnTo>
                  <a:lnTo>
                    <a:pt x="836" y="12"/>
                  </a:lnTo>
                  <a:lnTo>
                    <a:pt x="823" y="11"/>
                  </a:lnTo>
                  <a:lnTo>
                    <a:pt x="809" y="7"/>
                  </a:lnTo>
                  <a:lnTo>
                    <a:pt x="795" y="4"/>
                  </a:lnTo>
                  <a:lnTo>
                    <a:pt x="784" y="1"/>
                  </a:lnTo>
                  <a:lnTo>
                    <a:pt x="776" y="1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69" y="1"/>
                  </a:lnTo>
                  <a:lnTo>
                    <a:pt x="761" y="0"/>
                  </a:lnTo>
                  <a:lnTo>
                    <a:pt x="752" y="1"/>
                  </a:lnTo>
                  <a:lnTo>
                    <a:pt x="740" y="1"/>
                  </a:lnTo>
                  <a:lnTo>
                    <a:pt x="726" y="2"/>
                  </a:lnTo>
                  <a:lnTo>
                    <a:pt x="710" y="3"/>
                  </a:lnTo>
                  <a:lnTo>
                    <a:pt x="693" y="4"/>
                  </a:lnTo>
                  <a:lnTo>
                    <a:pt x="673" y="4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8" y="7"/>
                  </a:lnTo>
                  <a:lnTo>
                    <a:pt x="585" y="7"/>
                  </a:lnTo>
                  <a:lnTo>
                    <a:pt x="560" y="9"/>
                  </a:lnTo>
                  <a:lnTo>
                    <a:pt x="536" y="11"/>
                  </a:lnTo>
                  <a:lnTo>
                    <a:pt x="512" y="11"/>
                  </a:lnTo>
                  <a:lnTo>
                    <a:pt x="487" y="12"/>
                  </a:lnTo>
                  <a:lnTo>
                    <a:pt x="463" y="13"/>
                  </a:lnTo>
                  <a:lnTo>
                    <a:pt x="438" y="15"/>
                  </a:lnTo>
                  <a:lnTo>
                    <a:pt x="414" y="15"/>
                  </a:lnTo>
                  <a:lnTo>
                    <a:pt x="390" y="15"/>
                  </a:lnTo>
                  <a:lnTo>
                    <a:pt x="369" y="19"/>
                  </a:lnTo>
                  <a:lnTo>
                    <a:pt x="348" y="18"/>
                  </a:lnTo>
                  <a:lnTo>
                    <a:pt x="329" y="19"/>
                  </a:lnTo>
                  <a:lnTo>
                    <a:pt x="312" y="21"/>
                  </a:lnTo>
                  <a:lnTo>
                    <a:pt x="295" y="22"/>
                  </a:lnTo>
                  <a:lnTo>
                    <a:pt x="280" y="23"/>
                  </a:lnTo>
                  <a:lnTo>
                    <a:pt x="268" y="23"/>
                  </a:lnTo>
                  <a:lnTo>
                    <a:pt x="259" y="23"/>
                  </a:lnTo>
                  <a:lnTo>
                    <a:pt x="252" y="24"/>
                  </a:lnTo>
                  <a:lnTo>
                    <a:pt x="247" y="24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6" y="27"/>
                  </a:lnTo>
                  <a:lnTo>
                    <a:pt x="223" y="29"/>
                  </a:lnTo>
                  <a:lnTo>
                    <a:pt x="207" y="31"/>
                  </a:lnTo>
                  <a:lnTo>
                    <a:pt x="189" y="33"/>
                  </a:lnTo>
                  <a:lnTo>
                    <a:pt x="167" y="36"/>
                  </a:lnTo>
                  <a:lnTo>
                    <a:pt x="146" y="39"/>
                  </a:lnTo>
                  <a:lnTo>
                    <a:pt x="123" y="41"/>
                  </a:lnTo>
                  <a:lnTo>
                    <a:pt x="101" y="42"/>
                  </a:lnTo>
                  <a:lnTo>
                    <a:pt x="78" y="46"/>
                  </a:lnTo>
                  <a:lnTo>
                    <a:pt x="57" y="48"/>
                  </a:lnTo>
                  <a:lnTo>
                    <a:pt x="39" y="50"/>
                  </a:lnTo>
                  <a:lnTo>
                    <a:pt x="23" y="51"/>
                  </a:lnTo>
                  <a:lnTo>
                    <a:pt x="11" y="53"/>
                  </a:lnTo>
                  <a:lnTo>
                    <a:pt x="3" y="54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1" name="Line 113"/>
            <p:cNvSpPr>
              <a:spLocks noChangeShapeType="1"/>
            </p:cNvSpPr>
            <p:nvPr/>
          </p:nvSpPr>
          <p:spPr bwMode="auto">
            <a:xfrm>
              <a:off x="2484" y="1887"/>
              <a:ext cx="0" cy="0"/>
            </a:xfrm>
            <a:prstGeom prst="line">
              <a:avLst/>
            </a:prstGeom>
            <a:noFill/>
            <a:ln w="12700">
              <a:solidFill>
                <a:srgbClr val="99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72" name="Freeform 114"/>
            <p:cNvSpPr>
              <a:spLocks/>
            </p:cNvSpPr>
            <p:nvPr/>
          </p:nvSpPr>
          <p:spPr bwMode="auto">
            <a:xfrm>
              <a:off x="2354" y="1885"/>
              <a:ext cx="131" cy="348"/>
            </a:xfrm>
            <a:custGeom>
              <a:avLst/>
              <a:gdLst>
                <a:gd name="T0" fmla="*/ 126 w 131"/>
                <a:gd name="T1" fmla="*/ 0 h 348"/>
                <a:gd name="T2" fmla="*/ 0 w 131"/>
                <a:gd name="T3" fmla="*/ 33 h 348"/>
                <a:gd name="T4" fmla="*/ 4 w 131"/>
                <a:gd name="T5" fmla="*/ 347 h 348"/>
                <a:gd name="T6" fmla="*/ 130 w 131"/>
                <a:gd name="T7" fmla="*/ 347 h 348"/>
                <a:gd name="T8" fmla="*/ 127 w 131"/>
                <a:gd name="T9" fmla="*/ 1 h 348"/>
                <a:gd name="T10" fmla="*/ 126 w 131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348"/>
                <a:gd name="T20" fmla="*/ 131 w 131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348">
                  <a:moveTo>
                    <a:pt x="126" y="0"/>
                  </a:moveTo>
                  <a:lnTo>
                    <a:pt x="0" y="33"/>
                  </a:lnTo>
                  <a:lnTo>
                    <a:pt x="4" y="347"/>
                  </a:lnTo>
                  <a:lnTo>
                    <a:pt x="130" y="347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3" name="Freeform 115"/>
            <p:cNvSpPr>
              <a:spLocks/>
            </p:cNvSpPr>
            <p:nvPr/>
          </p:nvSpPr>
          <p:spPr bwMode="auto">
            <a:xfrm>
              <a:off x="2353" y="1886"/>
              <a:ext cx="135" cy="354"/>
            </a:xfrm>
            <a:custGeom>
              <a:avLst/>
              <a:gdLst>
                <a:gd name="T0" fmla="*/ 130 w 135"/>
                <a:gd name="T1" fmla="*/ 0 h 354"/>
                <a:gd name="T2" fmla="*/ 0 w 135"/>
                <a:gd name="T3" fmla="*/ 33 h 354"/>
                <a:gd name="T4" fmla="*/ 6 w 135"/>
                <a:gd name="T5" fmla="*/ 353 h 354"/>
                <a:gd name="T6" fmla="*/ 134 w 135"/>
                <a:gd name="T7" fmla="*/ 353 h 354"/>
                <a:gd name="T8" fmla="*/ 131 w 135"/>
                <a:gd name="T9" fmla="*/ 1 h 354"/>
                <a:gd name="T10" fmla="*/ 130 w 135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354"/>
                <a:gd name="T20" fmla="*/ 135 w 135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354">
                  <a:moveTo>
                    <a:pt x="130" y="0"/>
                  </a:moveTo>
                  <a:lnTo>
                    <a:pt x="0" y="33"/>
                  </a:lnTo>
                  <a:lnTo>
                    <a:pt x="6" y="353"/>
                  </a:lnTo>
                  <a:lnTo>
                    <a:pt x="134" y="353"/>
                  </a:lnTo>
                  <a:lnTo>
                    <a:pt x="131" y="1"/>
                  </a:lnTo>
                  <a:lnTo>
                    <a:pt x="1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4" name="Freeform 116"/>
            <p:cNvSpPr>
              <a:spLocks/>
            </p:cNvSpPr>
            <p:nvPr/>
          </p:nvSpPr>
          <p:spPr bwMode="auto">
            <a:xfrm>
              <a:off x="2469" y="1887"/>
              <a:ext cx="18" cy="345"/>
            </a:xfrm>
            <a:custGeom>
              <a:avLst/>
              <a:gdLst>
                <a:gd name="T0" fmla="*/ 15 w 18"/>
                <a:gd name="T1" fmla="*/ 0 h 345"/>
                <a:gd name="T2" fmla="*/ 0 w 18"/>
                <a:gd name="T3" fmla="*/ 4 h 345"/>
                <a:gd name="T4" fmla="*/ 3 w 18"/>
                <a:gd name="T5" fmla="*/ 344 h 345"/>
                <a:gd name="T6" fmla="*/ 17 w 18"/>
                <a:gd name="T7" fmla="*/ 343 h 345"/>
                <a:gd name="T8" fmla="*/ 15 w 18"/>
                <a:gd name="T9" fmla="*/ 0 h 345"/>
                <a:gd name="T10" fmla="*/ 15 w 18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45"/>
                <a:gd name="T20" fmla="*/ 18 w 18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45">
                  <a:moveTo>
                    <a:pt x="15" y="0"/>
                  </a:moveTo>
                  <a:lnTo>
                    <a:pt x="0" y="4"/>
                  </a:lnTo>
                  <a:lnTo>
                    <a:pt x="3" y="344"/>
                  </a:lnTo>
                  <a:lnTo>
                    <a:pt x="17" y="343"/>
                  </a:lnTo>
                  <a:lnTo>
                    <a:pt x="15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5" name="Freeform 117"/>
            <p:cNvSpPr>
              <a:spLocks/>
            </p:cNvSpPr>
            <p:nvPr/>
          </p:nvSpPr>
          <p:spPr bwMode="auto">
            <a:xfrm>
              <a:off x="2469" y="1887"/>
              <a:ext cx="21" cy="353"/>
            </a:xfrm>
            <a:custGeom>
              <a:avLst/>
              <a:gdLst>
                <a:gd name="T0" fmla="*/ 16 w 21"/>
                <a:gd name="T1" fmla="*/ 0 h 353"/>
                <a:gd name="T2" fmla="*/ 0 w 21"/>
                <a:gd name="T3" fmla="*/ 4 h 353"/>
                <a:gd name="T4" fmla="*/ 4 w 21"/>
                <a:gd name="T5" fmla="*/ 352 h 353"/>
                <a:gd name="T6" fmla="*/ 20 w 21"/>
                <a:gd name="T7" fmla="*/ 352 h 353"/>
                <a:gd name="T8" fmla="*/ 15 w 21"/>
                <a:gd name="T9" fmla="*/ 0 h 353"/>
                <a:gd name="T10" fmla="*/ 16 w 21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53"/>
                <a:gd name="T20" fmla="*/ 21 w 21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53">
                  <a:moveTo>
                    <a:pt x="16" y="0"/>
                  </a:moveTo>
                  <a:lnTo>
                    <a:pt x="0" y="4"/>
                  </a:lnTo>
                  <a:lnTo>
                    <a:pt x="4" y="352"/>
                  </a:lnTo>
                  <a:lnTo>
                    <a:pt x="20" y="35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6" name="Freeform 118"/>
            <p:cNvSpPr>
              <a:spLocks/>
            </p:cNvSpPr>
            <p:nvPr/>
          </p:nvSpPr>
          <p:spPr bwMode="auto">
            <a:xfrm>
              <a:off x="2354" y="1914"/>
              <a:ext cx="17" cy="320"/>
            </a:xfrm>
            <a:custGeom>
              <a:avLst/>
              <a:gdLst>
                <a:gd name="T0" fmla="*/ 16 w 17"/>
                <a:gd name="T1" fmla="*/ 0 h 320"/>
                <a:gd name="T2" fmla="*/ 0 w 17"/>
                <a:gd name="T3" fmla="*/ 5 h 320"/>
                <a:gd name="T4" fmla="*/ 2 w 17"/>
                <a:gd name="T5" fmla="*/ 319 h 320"/>
                <a:gd name="T6" fmla="*/ 15 w 17"/>
                <a:gd name="T7" fmla="*/ 319 h 320"/>
                <a:gd name="T8" fmla="*/ 16 w 1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0"/>
                <a:gd name="T17" fmla="*/ 17 w 1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0">
                  <a:moveTo>
                    <a:pt x="16" y="0"/>
                  </a:moveTo>
                  <a:lnTo>
                    <a:pt x="0" y="5"/>
                  </a:lnTo>
                  <a:lnTo>
                    <a:pt x="2" y="319"/>
                  </a:lnTo>
                  <a:lnTo>
                    <a:pt x="15" y="319"/>
                  </a:lnTo>
                  <a:lnTo>
                    <a:pt x="16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7" name="Freeform 119"/>
            <p:cNvSpPr>
              <a:spLocks/>
            </p:cNvSpPr>
            <p:nvPr/>
          </p:nvSpPr>
          <p:spPr bwMode="auto">
            <a:xfrm>
              <a:off x="2354" y="1914"/>
              <a:ext cx="20" cy="327"/>
            </a:xfrm>
            <a:custGeom>
              <a:avLst/>
              <a:gdLst>
                <a:gd name="T0" fmla="*/ 16 w 20"/>
                <a:gd name="T1" fmla="*/ 0 h 327"/>
                <a:gd name="T2" fmla="*/ 0 w 20"/>
                <a:gd name="T3" fmla="*/ 5 h 327"/>
                <a:gd name="T4" fmla="*/ 5 w 20"/>
                <a:gd name="T5" fmla="*/ 326 h 327"/>
                <a:gd name="T6" fmla="*/ 19 w 20"/>
                <a:gd name="T7" fmla="*/ 326 h 327"/>
                <a:gd name="T8" fmla="*/ 16 w 20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7"/>
                <a:gd name="T17" fmla="*/ 20 w 20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7">
                  <a:moveTo>
                    <a:pt x="16" y="0"/>
                  </a:moveTo>
                  <a:lnTo>
                    <a:pt x="0" y="5"/>
                  </a:lnTo>
                  <a:lnTo>
                    <a:pt x="5" y="326"/>
                  </a:lnTo>
                  <a:lnTo>
                    <a:pt x="19" y="32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8" name="Freeform 120"/>
            <p:cNvSpPr>
              <a:spLocks/>
            </p:cNvSpPr>
            <p:nvPr/>
          </p:nvSpPr>
          <p:spPr bwMode="auto">
            <a:xfrm>
              <a:off x="2341" y="1986"/>
              <a:ext cx="160" cy="168"/>
            </a:xfrm>
            <a:custGeom>
              <a:avLst/>
              <a:gdLst>
                <a:gd name="T0" fmla="*/ 81 w 160"/>
                <a:gd name="T1" fmla="*/ 166 h 168"/>
                <a:gd name="T2" fmla="*/ 73 w 160"/>
                <a:gd name="T3" fmla="*/ 167 h 168"/>
                <a:gd name="T4" fmla="*/ 64 w 160"/>
                <a:gd name="T5" fmla="*/ 166 h 168"/>
                <a:gd name="T6" fmla="*/ 58 w 160"/>
                <a:gd name="T7" fmla="*/ 165 h 168"/>
                <a:gd name="T8" fmla="*/ 50 w 160"/>
                <a:gd name="T9" fmla="*/ 161 h 168"/>
                <a:gd name="T10" fmla="*/ 43 w 160"/>
                <a:gd name="T11" fmla="*/ 158 h 168"/>
                <a:gd name="T12" fmla="*/ 37 w 160"/>
                <a:gd name="T13" fmla="*/ 154 h 168"/>
                <a:gd name="T14" fmla="*/ 31 w 160"/>
                <a:gd name="T15" fmla="*/ 149 h 168"/>
                <a:gd name="T16" fmla="*/ 24 w 160"/>
                <a:gd name="T17" fmla="*/ 143 h 168"/>
                <a:gd name="T18" fmla="*/ 18 w 160"/>
                <a:gd name="T19" fmla="*/ 137 h 168"/>
                <a:gd name="T20" fmla="*/ 15 w 160"/>
                <a:gd name="T21" fmla="*/ 132 h 168"/>
                <a:gd name="T22" fmla="*/ 11 w 160"/>
                <a:gd name="T23" fmla="*/ 126 h 168"/>
                <a:gd name="T24" fmla="*/ 7 w 160"/>
                <a:gd name="T25" fmla="*/ 117 h 168"/>
                <a:gd name="T26" fmla="*/ 4 w 160"/>
                <a:gd name="T27" fmla="*/ 111 h 168"/>
                <a:gd name="T28" fmla="*/ 0 w 160"/>
                <a:gd name="T29" fmla="*/ 102 h 168"/>
                <a:gd name="T30" fmla="*/ 1 w 160"/>
                <a:gd name="T31" fmla="*/ 94 h 168"/>
                <a:gd name="T32" fmla="*/ 0 w 160"/>
                <a:gd name="T33" fmla="*/ 86 h 168"/>
                <a:gd name="T34" fmla="*/ 2 w 160"/>
                <a:gd name="T35" fmla="*/ 68 h 168"/>
                <a:gd name="T36" fmla="*/ 6 w 160"/>
                <a:gd name="T37" fmla="*/ 53 h 168"/>
                <a:gd name="T38" fmla="*/ 13 w 160"/>
                <a:gd name="T39" fmla="*/ 38 h 168"/>
                <a:gd name="T40" fmla="*/ 23 w 160"/>
                <a:gd name="T41" fmla="*/ 26 h 168"/>
                <a:gd name="T42" fmla="*/ 34 w 160"/>
                <a:gd name="T43" fmla="*/ 16 h 168"/>
                <a:gd name="T44" fmla="*/ 48 w 160"/>
                <a:gd name="T45" fmla="*/ 6 h 168"/>
                <a:gd name="T46" fmla="*/ 63 w 160"/>
                <a:gd name="T47" fmla="*/ 2 h 168"/>
                <a:gd name="T48" fmla="*/ 78 w 160"/>
                <a:gd name="T49" fmla="*/ 0 h 168"/>
                <a:gd name="T50" fmla="*/ 88 w 160"/>
                <a:gd name="T51" fmla="*/ 0 h 168"/>
                <a:gd name="T52" fmla="*/ 95 w 160"/>
                <a:gd name="T53" fmla="*/ 2 h 168"/>
                <a:gd name="T54" fmla="*/ 103 w 160"/>
                <a:gd name="T55" fmla="*/ 3 h 168"/>
                <a:gd name="T56" fmla="*/ 110 w 160"/>
                <a:gd name="T57" fmla="*/ 6 h 168"/>
                <a:gd name="T58" fmla="*/ 117 w 160"/>
                <a:gd name="T59" fmla="*/ 10 h 168"/>
                <a:gd name="T60" fmla="*/ 123 w 160"/>
                <a:gd name="T61" fmla="*/ 15 h 168"/>
                <a:gd name="T62" fmla="*/ 129 w 160"/>
                <a:gd name="T63" fmla="*/ 19 h 168"/>
                <a:gd name="T64" fmla="*/ 135 w 160"/>
                <a:gd name="T65" fmla="*/ 23 h 168"/>
                <a:gd name="T66" fmla="*/ 141 w 160"/>
                <a:gd name="T67" fmla="*/ 30 h 168"/>
                <a:gd name="T68" fmla="*/ 145 w 160"/>
                <a:gd name="T69" fmla="*/ 37 h 168"/>
                <a:gd name="T70" fmla="*/ 150 w 160"/>
                <a:gd name="T71" fmla="*/ 44 h 168"/>
                <a:gd name="T72" fmla="*/ 153 w 160"/>
                <a:gd name="T73" fmla="*/ 50 h 168"/>
                <a:gd name="T74" fmla="*/ 156 w 160"/>
                <a:gd name="T75" fmla="*/ 59 h 168"/>
                <a:gd name="T76" fmla="*/ 158 w 160"/>
                <a:gd name="T77" fmla="*/ 67 h 168"/>
                <a:gd name="T78" fmla="*/ 159 w 160"/>
                <a:gd name="T79" fmla="*/ 74 h 168"/>
                <a:gd name="T80" fmla="*/ 158 w 160"/>
                <a:gd name="T81" fmla="*/ 83 h 168"/>
                <a:gd name="T82" fmla="*/ 159 w 160"/>
                <a:gd name="T83" fmla="*/ 100 h 168"/>
                <a:gd name="T84" fmla="*/ 152 w 160"/>
                <a:gd name="T85" fmla="*/ 116 h 168"/>
                <a:gd name="T86" fmla="*/ 147 w 160"/>
                <a:gd name="T87" fmla="*/ 130 h 168"/>
                <a:gd name="T88" fmla="*/ 137 w 160"/>
                <a:gd name="T89" fmla="*/ 142 h 168"/>
                <a:gd name="T90" fmla="*/ 125 w 160"/>
                <a:gd name="T91" fmla="*/ 152 h 168"/>
                <a:gd name="T92" fmla="*/ 113 w 160"/>
                <a:gd name="T93" fmla="*/ 161 h 168"/>
                <a:gd name="T94" fmla="*/ 97 w 160"/>
                <a:gd name="T95" fmla="*/ 165 h 168"/>
                <a:gd name="T96" fmla="*/ 81 w 160"/>
                <a:gd name="T97" fmla="*/ 166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81" y="166"/>
                  </a:moveTo>
                  <a:lnTo>
                    <a:pt x="73" y="167"/>
                  </a:lnTo>
                  <a:lnTo>
                    <a:pt x="64" y="166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3" y="158"/>
                  </a:lnTo>
                  <a:lnTo>
                    <a:pt x="37" y="154"/>
                  </a:lnTo>
                  <a:lnTo>
                    <a:pt x="31" y="149"/>
                  </a:lnTo>
                  <a:lnTo>
                    <a:pt x="24" y="143"/>
                  </a:lnTo>
                  <a:lnTo>
                    <a:pt x="18" y="137"/>
                  </a:lnTo>
                  <a:lnTo>
                    <a:pt x="15" y="132"/>
                  </a:lnTo>
                  <a:lnTo>
                    <a:pt x="11" y="126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3" y="26"/>
                  </a:lnTo>
                  <a:lnTo>
                    <a:pt x="34" y="16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41" y="30"/>
                  </a:lnTo>
                  <a:lnTo>
                    <a:pt x="145" y="37"/>
                  </a:lnTo>
                  <a:lnTo>
                    <a:pt x="150" y="44"/>
                  </a:lnTo>
                  <a:lnTo>
                    <a:pt x="153" y="50"/>
                  </a:lnTo>
                  <a:lnTo>
                    <a:pt x="156" y="59"/>
                  </a:lnTo>
                  <a:lnTo>
                    <a:pt x="158" y="67"/>
                  </a:lnTo>
                  <a:lnTo>
                    <a:pt x="159" y="74"/>
                  </a:lnTo>
                  <a:lnTo>
                    <a:pt x="158" y="83"/>
                  </a:lnTo>
                  <a:lnTo>
                    <a:pt x="159" y="100"/>
                  </a:lnTo>
                  <a:lnTo>
                    <a:pt x="152" y="116"/>
                  </a:lnTo>
                  <a:lnTo>
                    <a:pt x="147" y="130"/>
                  </a:lnTo>
                  <a:lnTo>
                    <a:pt x="137" y="142"/>
                  </a:lnTo>
                  <a:lnTo>
                    <a:pt x="125" y="152"/>
                  </a:lnTo>
                  <a:lnTo>
                    <a:pt x="113" y="161"/>
                  </a:lnTo>
                  <a:lnTo>
                    <a:pt x="97" y="165"/>
                  </a:lnTo>
                  <a:lnTo>
                    <a:pt x="81" y="166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9" name="Freeform 121"/>
            <p:cNvSpPr>
              <a:spLocks/>
            </p:cNvSpPr>
            <p:nvPr/>
          </p:nvSpPr>
          <p:spPr bwMode="auto">
            <a:xfrm>
              <a:off x="2340" y="1987"/>
              <a:ext cx="166" cy="175"/>
            </a:xfrm>
            <a:custGeom>
              <a:avLst/>
              <a:gdLst>
                <a:gd name="T0" fmla="*/ 84 w 166"/>
                <a:gd name="T1" fmla="*/ 174 h 175"/>
                <a:gd name="T2" fmla="*/ 84 w 166"/>
                <a:gd name="T3" fmla="*/ 174 h 175"/>
                <a:gd name="T4" fmla="*/ 76 w 166"/>
                <a:gd name="T5" fmla="*/ 173 h 175"/>
                <a:gd name="T6" fmla="*/ 67 w 166"/>
                <a:gd name="T7" fmla="*/ 172 h 175"/>
                <a:gd name="T8" fmla="*/ 59 w 166"/>
                <a:gd name="T9" fmla="*/ 170 h 175"/>
                <a:gd name="T10" fmla="*/ 52 w 166"/>
                <a:gd name="T11" fmla="*/ 166 h 175"/>
                <a:gd name="T12" fmla="*/ 44 w 166"/>
                <a:gd name="T13" fmla="*/ 163 h 175"/>
                <a:gd name="T14" fmla="*/ 37 w 166"/>
                <a:gd name="T15" fmla="*/ 159 h 175"/>
                <a:gd name="T16" fmla="*/ 31 w 166"/>
                <a:gd name="T17" fmla="*/ 155 h 175"/>
                <a:gd name="T18" fmla="*/ 25 w 166"/>
                <a:gd name="T19" fmla="*/ 149 h 175"/>
                <a:gd name="T20" fmla="*/ 19 w 166"/>
                <a:gd name="T21" fmla="*/ 142 h 175"/>
                <a:gd name="T22" fmla="*/ 15 w 166"/>
                <a:gd name="T23" fmla="*/ 136 h 175"/>
                <a:gd name="T24" fmla="*/ 10 w 166"/>
                <a:gd name="T25" fmla="*/ 130 h 175"/>
                <a:gd name="T26" fmla="*/ 7 w 166"/>
                <a:gd name="T27" fmla="*/ 122 h 175"/>
                <a:gd name="T28" fmla="*/ 4 w 166"/>
                <a:gd name="T29" fmla="*/ 114 h 175"/>
                <a:gd name="T30" fmla="*/ 1 w 166"/>
                <a:gd name="T31" fmla="*/ 106 h 175"/>
                <a:gd name="T32" fmla="*/ 0 w 166"/>
                <a:gd name="T33" fmla="*/ 95 h 175"/>
                <a:gd name="T34" fmla="*/ 0 w 166"/>
                <a:gd name="T35" fmla="*/ 88 h 175"/>
                <a:gd name="T36" fmla="*/ 2 w 166"/>
                <a:gd name="T37" fmla="*/ 71 h 175"/>
                <a:gd name="T38" fmla="*/ 5 w 166"/>
                <a:gd name="T39" fmla="*/ 55 h 175"/>
                <a:gd name="T40" fmla="*/ 13 w 166"/>
                <a:gd name="T41" fmla="*/ 39 h 175"/>
                <a:gd name="T42" fmla="*/ 23 w 166"/>
                <a:gd name="T43" fmla="*/ 27 h 175"/>
                <a:gd name="T44" fmla="*/ 35 w 166"/>
                <a:gd name="T45" fmla="*/ 16 h 175"/>
                <a:gd name="T46" fmla="*/ 50 w 166"/>
                <a:gd name="T47" fmla="*/ 7 h 175"/>
                <a:gd name="T48" fmla="*/ 65 w 166"/>
                <a:gd name="T49" fmla="*/ 2 h 175"/>
                <a:gd name="T50" fmla="*/ 81 w 166"/>
                <a:gd name="T51" fmla="*/ 0 h 175"/>
                <a:gd name="T52" fmla="*/ 91 w 166"/>
                <a:gd name="T53" fmla="*/ 1 h 175"/>
                <a:gd name="T54" fmla="*/ 98 w 166"/>
                <a:gd name="T55" fmla="*/ 1 h 175"/>
                <a:gd name="T56" fmla="*/ 107 w 166"/>
                <a:gd name="T57" fmla="*/ 3 h 175"/>
                <a:gd name="T58" fmla="*/ 114 w 166"/>
                <a:gd name="T59" fmla="*/ 6 h 175"/>
                <a:gd name="T60" fmla="*/ 121 w 166"/>
                <a:gd name="T61" fmla="*/ 11 h 175"/>
                <a:gd name="T62" fmla="*/ 128 w 166"/>
                <a:gd name="T63" fmla="*/ 15 h 175"/>
                <a:gd name="T64" fmla="*/ 134 w 166"/>
                <a:gd name="T65" fmla="*/ 19 h 175"/>
                <a:gd name="T66" fmla="*/ 140 w 166"/>
                <a:gd name="T67" fmla="*/ 24 h 175"/>
                <a:gd name="T68" fmla="*/ 146 w 166"/>
                <a:gd name="T69" fmla="*/ 31 h 175"/>
                <a:gd name="T70" fmla="*/ 150 w 166"/>
                <a:gd name="T71" fmla="*/ 39 h 175"/>
                <a:gd name="T72" fmla="*/ 155 w 166"/>
                <a:gd name="T73" fmla="*/ 46 h 175"/>
                <a:gd name="T74" fmla="*/ 159 w 166"/>
                <a:gd name="T75" fmla="*/ 52 h 175"/>
                <a:gd name="T76" fmla="*/ 160 w 166"/>
                <a:gd name="T77" fmla="*/ 61 h 175"/>
                <a:gd name="T78" fmla="*/ 163 w 166"/>
                <a:gd name="T79" fmla="*/ 68 h 175"/>
                <a:gd name="T80" fmla="*/ 164 w 166"/>
                <a:gd name="T81" fmla="*/ 77 h 175"/>
                <a:gd name="T82" fmla="*/ 165 w 166"/>
                <a:gd name="T83" fmla="*/ 86 h 175"/>
                <a:gd name="T84" fmla="*/ 164 w 166"/>
                <a:gd name="T85" fmla="*/ 104 h 175"/>
                <a:gd name="T86" fmla="*/ 158 w 166"/>
                <a:gd name="T87" fmla="*/ 120 h 175"/>
                <a:gd name="T88" fmla="*/ 151 w 166"/>
                <a:gd name="T89" fmla="*/ 135 h 175"/>
                <a:gd name="T90" fmla="*/ 142 w 166"/>
                <a:gd name="T91" fmla="*/ 148 h 175"/>
                <a:gd name="T92" fmla="*/ 130 w 166"/>
                <a:gd name="T93" fmla="*/ 158 h 175"/>
                <a:gd name="T94" fmla="*/ 115 w 166"/>
                <a:gd name="T95" fmla="*/ 167 h 175"/>
                <a:gd name="T96" fmla="*/ 101 w 166"/>
                <a:gd name="T97" fmla="*/ 171 h 175"/>
                <a:gd name="T98" fmla="*/ 84 w 166"/>
                <a:gd name="T99" fmla="*/ 17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75"/>
                <a:gd name="T152" fmla="*/ 166 w 166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75">
                  <a:moveTo>
                    <a:pt x="84" y="174"/>
                  </a:moveTo>
                  <a:lnTo>
                    <a:pt x="84" y="174"/>
                  </a:lnTo>
                  <a:lnTo>
                    <a:pt x="76" y="173"/>
                  </a:lnTo>
                  <a:lnTo>
                    <a:pt x="67" y="172"/>
                  </a:lnTo>
                  <a:lnTo>
                    <a:pt x="59" y="170"/>
                  </a:lnTo>
                  <a:lnTo>
                    <a:pt x="52" y="166"/>
                  </a:lnTo>
                  <a:lnTo>
                    <a:pt x="44" y="163"/>
                  </a:lnTo>
                  <a:lnTo>
                    <a:pt x="37" y="159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0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1" y="10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5" y="55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6"/>
                  </a:lnTo>
                  <a:lnTo>
                    <a:pt x="50" y="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1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4" y="6"/>
                  </a:lnTo>
                  <a:lnTo>
                    <a:pt x="121" y="11"/>
                  </a:lnTo>
                  <a:lnTo>
                    <a:pt x="128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6" y="31"/>
                  </a:lnTo>
                  <a:lnTo>
                    <a:pt x="150" y="39"/>
                  </a:lnTo>
                  <a:lnTo>
                    <a:pt x="155" y="46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3" y="68"/>
                  </a:lnTo>
                  <a:lnTo>
                    <a:pt x="164" y="77"/>
                  </a:lnTo>
                  <a:lnTo>
                    <a:pt x="165" y="86"/>
                  </a:lnTo>
                  <a:lnTo>
                    <a:pt x="164" y="104"/>
                  </a:lnTo>
                  <a:lnTo>
                    <a:pt x="158" y="120"/>
                  </a:lnTo>
                  <a:lnTo>
                    <a:pt x="151" y="135"/>
                  </a:lnTo>
                  <a:lnTo>
                    <a:pt x="142" y="148"/>
                  </a:lnTo>
                  <a:lnTo>
                    <a:pt x="130" y="158"/>
                  </a:lnTo>
                  <a:lnTo>
                    <a:pt x="115" y="167"/>
                  </a:lnTo>
                  <a:lnTo>
                    <a:pt x="101" y="171"/>
                  </a:lnTo>
                  <a:lnTo>
                    <a:pt x="84" y="1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80" name="Freeform 122"/>
            <p:cNvSpPr>
              <a:spLocks/>
            </p:cNvSpPr>
            <p:nvPr/>
          </p:nvSpPr>
          <p:spPr bwMode="auto">
            <a:xfrm>
              <a:off x="2371" y="2022"/>
              <a:ext cx="100" cy="98"/>
            </a:xfrm>
            <a:custGeom>
              <a:avLst/>
              <a:gdLst>
                <a:gd name="T0" fmla="*/ 50 w 100"/>
                <a:gd name="T1" fmla="*/ 97 h 98"/>
                <a:gd name="T2" fmla="*/ 40 w 100"/>
                <a:gd name="T3" fmla="*/ 97 h 98"/>
                <a:gd name="T4" fmla="*/ 32 w 100"/>
                <a:gd name="T5" fmla="*/ 94 h 98"/>
                <a:gd name="T6" fmla="*/ 24 w 100"/>
                <a:gd name="T7" fmla="*/ 89 h 98"/>
                <a:gd name="T8" fmla="*/ 15 w 100"/>
                <a:gd name="T9" fmla="*/ 83 h 98"/>
                <a:gd name="T10" fmla="*/ 10 w 100"/>
                <a:gd name="T11" fmla="*/ 76 h 98"/>
                <a:gd name="T12" fmla="*/ 4 w 100"/>
                <a:gd name="T13" fmla="*/ 67 h 98"/>
                <a:gd name="T14" fmla="*/ 2 w 100"/>
                <a:gd name="T15" fmla="*/ 58 h 98"/>
                <a:gd name="T16" fmla="*/ 0 w 100"/>
                <a:gd name="T17" fmla="*/ 50 h 98"/>
                <a:gd name="T18" fmla="*/ 1 w 100"/>
                <a:gd name="T19" fmla="*/ 38 h 98"/>
                <a:gd name="T20" fmla="*/ 4 w 100"/>
                <a:gd name="T21" fmla="*/ 29 h 98"/>
                <a:gd name="T22" fmla="*/ 8 w 100"/>
                <a:gd name="T23" fmla="*/ 22 h 98"/>
                <a:gd name="T24" fmla="*/ 14 w 100"/>
                <a:gd name="T25" fmla="*/ 14 h 98"/>
                <a:gd name="T26" fmla="*/ 22 w 100"/>
                <a:gd name="T27" fmla="*/ 8 h 98"/>
                <a:gd name="T28" fmla="*/ 30 w 100"/>
                <a:gd name="T29" fmla="*/ 3 h 98"/>
                <a:gd name="T30" fmla="*/ 40 w 100"/>
                <a:gd name="T31" fmla="*/ 0 h 98"/>
                <a:gd name="T32" fmla="*/ 48 w 100"/>
                <a:gd name="T33" fmla="*/ 0 h 98"/>
                <a:gd name="T34" fmla="*/ 59 w 100"/>
                <a:gd name="T35" fmla="*/ 1 h 98"/>
                <a:gd name="T36" fmla="*/ 69 w 100"/>
                <a:gd name="T37" fmla="*/ 2 h 98"/>
                <a:gd name="T38" fmla="*/ 76 w 100"/>
                <a:gd name="T39" fmla="*/ 7 h 98"/>
                <a:gd name="T40" fmla="*/ 83 w 100"/>
                <a:gd name="T41" fmla="*/ 14 h 98"/>
                <a:gd name="T42" fmla="*/ 90 w 100"/>
                <a:gd name="T43" fmla="*/ 19 h 98"/>
                <a:gd name="T44" fmla="*/ 95 w 100"/>
                <a:gd name="T45" fmla="*/ 29 h 98"/>
                <a:gd name="T46" fmla="*/ 98 w 100"/>
                <a:gd name="T47" fmla="*/ 37 h 98"/>
                <a:gd name="T48" fmla="*/ 99 w 100"/>
                <a:gd name="T49" fmla="*/ 46 h 98"/>
                <a:gd name="T50" fmla="*/ 98 w 100"/>
                <a:gd name="T51" fmla="*/ 58 h 98"/>
                <a:gd name="T52" fmla="*/ 96 w 100"/>
                <a:gd name="T53" fmla="*/ 66 h 98"/>
                <a:gd name="T54" fmla="*/ 91 w 100"/>
                <a:gd name="T55" fmla="*/ 74 h 98"/>
                <a:gd name="T56" fmla="*/ 85 w 100"/>
                <a:gd name="T57" fmla="*/ 83 h 98"/>
                <a:gd name="T58" fmla="*/ 79 w 100"/>
                <a:gd name="T59" fmla="*/ 87 h 98"/>
                <a:gd name="T60" fmla="*/ 70 w 100"/>
                <a:gd name="T61" fmla="*/ 93 h 98"/>
                <a:gd name="T62" fmla="*/ 60 w 100"/>
                <a:gd name="T63" fmla="*/ 97 h 98"/>
                <a:gd name="T64" fmla="*/ 50 w 100"/>
                <a:gd name="T65" fmla="*/ 9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8"/>
                <a:gd name="T101" fmla="*/ 100 w 10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8">
                  <a:moveTo>
                    <a:pt x="50" y="97"/>
                  </a:moveTo>
                  <a:lnTo>
                    <a:pt x="40" y="97"/>
                  </a:lnTo>
                  <a:lnTo>
                    <a:pt x="32" y="94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6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3" y="14"/>
                  </a:lnTo>
                  <a:lnTo>
                    <a:pt x="90" y="19"/>
                  </a:lnTo>
                  <a:lnTo>
                    <a:pt x="95" y="29"/>
                  </a:lnTo>
                  <a:lnTo>
                    <a:pt x="98" y="37"/>
                  </a:lnTo>
                  <a:lnTo>
                    <a:pt x="99" y="46"/>
                  </a:lnTo>
                  <a:lnTo>
                    <a:pt x="98" y="58"/>
                  </a:lnTo>
                  <a:lnTo>
                    <a:pt x="96" y="66"/>
                  </a:lnTo>
                  <a:lnTo>
                    <a:pt x="91" y="74"/>
                  </a:lnTo>
                  <a:lnTo>
                    <a:pt x="85" y="83"/>
                  </a:lnTo>
                  <a:lnTo>
                    <a:pt x="79" y="87"/>
                  </a:lnTo>
                  <a:lnTo>
                    <a:pt x="70" y="93"/>
                  </a:lnTo>
                  <a:lnTo>
                    <a:pt x="60" y="97"/>
                  </a:lnTo>
                  <a:lnTo>
                    <a:pt x="50" y="9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81" name="Freeform 123"/>
            <p:cNvSpPr>
              <a:spLocks/>
            </p:cNvSpPr>
            <p:nvPr/>
          </p:nvSpPr>
          <p:spPr bwMode="auto">
            <a:xfrm>
              <a:off x="2402" y="2051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17 w 42"/>
                <a:gd name="T3" fmla="*/ 1 h 42"/>
                <a:gd name="T4" fmla="*/ 12 w 42"/>
                <a:gd name="T5" fmla="*/ 3 h 42"/>
                <a:gd name="T6" fmla="*/ 8 w 42"/>
                <a:gd name="T7" fmla="*/ 4 h 42"/>
                <a:gd name="T8" fmla="*/ 6 w 42"/>
                <a:gd name="T9" fmla="*/ 7 h 42"/>
                <a:gd name="T10" fmla="*/ 3 w 42"/>
                <a:gd name="T11" fmla="*/ 10 h 42"/>
                <a:gd name="T12" fmla="*/ 0 w 42"/>
                <a:gd name="T13" fmla="*/ 14 h 42"/>
                <a:gd name="T14" fmla="*/ 0 w 42"/>
                <a:gd name="T15" fmla="*/ 17 h 42"/>
                <a:gd name="T16" fmla="*/ 0 w 42"/>
                <a:gd name="T17" fmla="*/ 22 h 42"/>
                <a:gd name="T18" fmla="*/ 0 w 42"/>
                <a:gd name="T19" fmla="*/ 25 h 42"/>
                <a:gd name="T20" fmla="*/ 2 w 42"/>
                <a:gd name="T21" fmla="*/ 29 h 42"/>
                <a:gd name="T22" fmla="*/ 5 w 42"/>
                <a:gd name="T23" fmla="*/ 33 h 42"/>
                <a:gd name="T24" fmla="*/ 7 w 42"/>
                <a:gd name="T25" fmla="*/ 35 h 42"/>
                <a:gd name="T26" fmla="*/ 9 w 42"/>
                <a:gd name="T27" fmla="*/ 38 h 42"/>
                <a:gd name="T28" fmla="*/ 14 w 42"/>
                <a:gd name="T29" fmla="*/ 40 h 42"/>
                <a:gd name="T30" fmla="*/ 17 w 42"/>
                <a:gd name="T31" fmla="*/ 40 h 42"/>
                <a:gd name="T32" fmla="*/ 22 w 42"/>
                <a:gd name="T33" fmla="*/ 41 h 42"/>
                <a:gd name="T34" fmla="*/ 29 w 42"/>
                <a:gd name="T35" fmla="*/ 40 h 42"/>
                <a:gd name="T36" fmla="*/ 36 w 42"/>
                <a:gd name="T37" fmla="*/ 35 h 42"/>
                <a:gd name="T38" fmla="*/ 39 w 42"/>
                <a:gd name="T39" fmla="*/ 29 h 42"/>
                <a:gd name="T40" fmla="*/ 41 w 42"/>
                <a:gd name="T41" fmla="*/ 21 h 42"/>
                <a:gd name="T42" fmla="*/ 40 w 42"/>
                <a:gd name="T43" fmla="*/ 17 h 42"/>
                <a:gd name="T44" fmla="*/ 39 w 42"/>
                <a:gd name="T45" fmla="*/ 13 h 42"/>
                <a:gd name="T46" fmla="*/ 37 w 42"/>
                <a:gd name="T47" fmla="*/ 10 h 42"/>
                <a:gd name="T48" fmla="*/ 36 w 42"/>
                <a:gd name="T49" fmla="*/ 7 h 42"/>
                <a:gd name="T50" fmla="*/ 31 w 42"/>
                <a:gd name="T51" fmla="*/ 4 h 42"/>
                <a:gd name="T52" fmla="*/ 28 w 42"/>
                <a:gd name="T53" fmla="*/ 3 h 42"/>
                <a:gd name="T54" fmla="*/ 24 w 42"/>
                <a:gd name="T55" fmla="*/ 1 h 42"/>
                <a:gd name="T56" fmla="*/ 21 w 42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42"/>
                <a:gd name="T89" fmla="*/ 42 w 4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42">
                  <a:moveTo>
                    <a:pt x="21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2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82" name="Freeform 124"/>
            <p:cNvSpPr>
              <a:spLocks/>
            </p:cNvSpPr>
            <p:nvPr/>
          </p:nvSpPr>
          <p:spPr bwMode="auto">
            <a:xfrm>
              <a:off x="1728" y="1808"/>
              <a:ext cx="43" cy="155"/>
            </a:xfrm>
            <a:custGeom>
              <a:avLst/>
              <a:gdLst>
                <a:gd name="T0" fmla="*/ 41 w 43"/>
                <a:gd name="T1" fmla="*/ 0 h 155"/>
                <a:gd name="T2" fmla="*/ 0 w 43"/>
                <a:gd name="T3" fmla="*/ 0 h 155"/>
                <a:gd name="T4" fmla="*/ 0 w 43"/>
                <a:gd name="T5" fmla="*/ 154 h 155"/>
                <a:gd name="T6" fmla="*/ 42 w 43"/>
                <a:gd name="T7" fmla="*/ 154 h 155"/>
                <a:gd name="T8" fmla="*/ 41 w 43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5"/>
                <a:gd name="T17" fmla="*/ 43 w 43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5">
                  <a:moveTo>
                    <a:pt x="41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83" name="Freeform 125"/>
            <p:cNvSpPr>
              <a:spLocks/>
            </p:cNvSpPr>
            <p:nvPr/>
          </p:nvSpPr>
          <p:spPr bwMode="auto">
            <a:xfrm>
              <a:off x="1683" y="1809"/>
              <a:ext cx="43" cy="154"/>
            </a:xfrm>
            <a:custGeom>
              <a:avLst/>
              <a:gdLst>
                <a:gd name="T0" fmla="*/ 41 w 43"/>
                <a:gd name="T1" fmla="*/ 0 h 154"/>
                <a:gd name="T2" fmla="*/ 0 w 43"/>
                <a:gd name="T3" fmla="*/ 0 h 154"/>
                <a:gd name="T4" fmla="*/ 1 w 43"/>
                <a:gd name="T5" fmla="*/ 152 h 154"/>
                <a:gd name="T6" fmla="*/ 42 w 43"/>
                <a:gd name="T7" fmla="*/ 153 h 154"/>
                <a:gd name="T8" fmla="*/ 41 w 4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4"/>
                <a:gd name="T17" fmla="*/ 43 w 4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4">
                  <a:moveTo>
                    <a:pt x="41" y="0"/>
                  </a:moveTo>
                  <a:lnTo>
                    <a:pt x="0" y="0"/>
                  </a:lnTo>
                  <a:lnTo>
                    <a:pt x="1" y="152"/>
                  </a:lnTo>
                  <a:lnTo>
                    <a:pt x="42" y="153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84" name="Freeform 126"/>
            <p:cNvSpPr>
              <a:spLocks/>
            </p:cNvSpPr>
            <p:nvPr/>
          </p:nvSpPr>
          <p:spPr bwMode="auto">
            <a:xfrm>
              <a:off x="1644" y="1805"/>
              <a:ext cx="42" cy="156"/>
            </a:xfrm>
            <a:custGeom>
              <a:avLst/>
              <a:gdLst>
                <a:gd name="T0" fmla="*/ 41 w 42"/>
                <a:gd name="T1" fmla="*/ 0 h 156"/>
                <a:gd name="T2" fmla="*/ 1 w 42"/>
                <a:gd name="T3" fmla="*/ 1 h 156"/>
                <a:gd name="T4" fmla="*/ 0 w 42"/>
                <a:gd name="T5" fmla="*/ 155 h 156"/>
                <a:gd name="T6" fmla="*/ 41 w 42"/>
                <a:gd name="T7" fmla="*/ 154 h 156"/>
                <a:gd name="T8" fmla="*/ 41 w 4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6"/>
                <a:gd name="T17" fmla="*/ 42 w 4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6">
                  <a:moveTo>
                    <a:pt x="41" y="0"/>
                  </a:moveTo>
                  <a:lnTo>
                    <a:pt x="1" y="1"/>
                  </a:lnTo>
                  <a:lnTo>
                    <a:pt x="0" y="155"/>
                  </a:lnTo>
                  <a:lnTo>
                    <a:pt x="41" y="154"/>
                  </a:lnTo>
                  <a:lnTo>
                    <a:pt x="41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27"/>
          <p:cNvGrpSpPr>
            <a:grpSpLocks/>
          </p:cNvGrpSpPr>
          <p:nvPr/>
        </p:nvGrpSpPr>
        <p:grpSpPr bwMode="auto">
          <a:xfrm rot="20196822" flipH="1">
            <a:off x="7181850" y="2670175"/>
            <a:ext cx="1276350" cy="365125"/>
            <a:chOff x="1428" y="1536"/>
            <a:chExt cx="2827" cy="820"/>
          </a:xfrm>
        </p:grpSpPr>
        <p:sp>
          <p:nvSpPr>
            <p:cNvPr id="6169" name="Freeform 128"/>
            <p:cNvSpPr>
              <a:spLocks/>
            </p:cNvSpPr>
            <p:nvPr/>
          </p:nvSpPr>
          <p:spPr bwMode="auto">
            <a:xfrm>
              <a:off x="1870" y="1783"/>
              <a:ext cx="501" cy="181"/>
            </a:xfrm>
            <a:custGeom>
              <a:avLst/>
              <a:gdLst>
                <a:gd name="T0" fmla="*/ 498 w 501"/>
                <a:gd name="T1" fmla="*/ 134 h 181"/>
                <a:gd name="T2" fmla="*/ 495 w 501"/>
                <a:gd name="T3" fmla="*/ 133 h 181"/>
                <a:gd name="T4" fmla="*/ 485 w 501"/>
                <a:gd name="T5" fmla="*/ 133 h 181"/>
                <a:gd name="T6" fmla="*/ 469 w 501"/>
                <a:gd name="T7" fmla="*/ 132 h 181"/>
                <a:gd name="T8" fmla="*/ 451 w 501"/>
                <a:gd name="T9" fmla="*/ 130 h 181"/>
                <a:gd name="T10" fmla="*/ 428 w 501"/>
                <a:gd name="T11" fmla="*/ 128 h 181"/>
                <a:gd name="T12" fmla="*/ 399 w 501"/>
                <a:gd name="T13" fmla="*/ 125 h 181"/>
                <a:gd name="T14" fmla="*/ 371 w 501"/>
                <a:gd name="T15" fmla="*/ 124 h 181"/>
                <a:gd name="T16" fmla="*/ 339 w 501"/>
                <a:gd name="T17" fmla="*/ 121 h 181"/>
                <a:gd name="T18" fmla="*/ 308 w 501"/>
                <a:gd name="T19" fmla="*/ 119 h 181"/>
                <a:gd name="T20" fmla="*/ 276 w 501"/>
                <a:gd name="T21" fmla="*/ 116 h 181"/>
                <a:gd name="T22" fmla="*/ 245 w 501"/>
                <a:gd name="T23" fmla="*/ 113 h 181"/>
                <a:gd name="T24" fmla="*/ 216 w 501"/>
                <a:gd name="T25" fmla="*/ 111 h 181"/>
                <a:gd name="T26" fmla="*/ 189 w 501"/>
                <a:gd name="T27" fmla="*/ 109 h 181"/>
                <a:gd name="T28" fmla="*/ 166 w 501"/>
                <a:gd name="T29" fmla="*/ 106 h 181"/>
                <a:gd name="T30" fmla="*/ 146 w 501"/>
                <a:gd name="T31" fmla="*/ 103 h 181"/>
                <a:gd name="T32" fmla="*/ 131 w 501"/>
                <a:gd name="T33" fmla="*/ 101 h 181"/>
                <a:gd name="T34" fmla="*/ 119 w 501"/>
                <a:gd name="T35" fmla="*/ 100 h 181"/>
                <a:gd name="T36" fmla="*/ 107 w 501"/>
                <a:gd name="T37" fmla="*/ 96 h 181"/>
                <a:gd name="T38" fmla="*/ 95 w 501"/>
                <a:gd name="T39" fmla="*/ 89 h 181"/>
                <a:gd name="T40" fmla="*/ 85 w 501"/>
                <a:gd name="T41" fmla="*/ 82 h 181"/>
                <a:gd name="T42" fmla="*/ 74 w 501"/>
                <a:gd name="T43" fmla="*/ 72 h 181"/>
                <a:gd name="T44" fmla="*/ 62 w 501"/>
                <a:gd name="T45" fmla="*/ 63 h 181"/>
                <a:gd name="T46" fmla="*/ 52 w 501"/>
                <a:gd name="T47" fmla="*/ 55 h 181"/>
                <a:gd name="T48" fmla="*/ 41 w 501"/>
                <a:gd name="T49" fmla="*/ 45 h 181"/>
                <a:gd name="T50" fmla="*/ 33 w 501"/>
                <a:gd name="T51" fmla="*/ 36 h 181"/>
                <a:gd name="T52" fmla="*/ 26 w 501"/>
                <a:gd name="T53" fmla="*/ 27 h 181"/>
                <a:gd name="T54" fmla="*/ 18 w 501"/>
                <a:gd name="T55" fmla="*/ 18 h 181"/>
                <a:gd name="T56" fmla="*/ 12 w 501"/>
                <a:gd name="T57" fmla="*/ 11 h 181"/>
                <a:gd name="T58" fmla="*/ 7 w 501"/>
                <a:gd name="T59" fmla="*/ 4 h 181"/>
                <a:gd name="T60" fmla="*/ 3 w 501"/>
                <a:gd name="T61" fmla="*/ 2 h 181"/>
                <a:gd name="T62" fmla="*/ 0 w 501"/>
                <a:gd name="T63" fmla="*/ 0 h 181"/>
                <a:gd name="T64" fmla="*/ 0 w 501"/>
                <a:gd name="T65" fmla="*/ 1 h 181"/>
                <a:gd name="T66" fmla="*/ 6 w 501"/>
                <a:gd name="T67" fmla="*/ 180 h 181"/>
                <a:gd name="T68" fmla="*/ 500 w 501"/>
                <a:gd name="T69" fmla="*/ 176 h 181"/>
                <a:gd name="T70" fmla="*/ 498 w 501"/>
                <a:gd name="T71" fmla="*/ 134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1"/>
                <a:gd name="T110" fmla="*/ 501 w 501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1">
                  <a:moveTo>
                    <a:pt x="498" y="134"/>
                  </a:moveTo>
                  <a:lnTo>
                    <a:pt x="495" y="133"/>
                  </a:lnTo>
                  <a:lnTo>
                    <a:pt x="485" y="133"/>
                  </a:lnTo>
                  <a:lnTo>
                    <a:pt x="469" y="132"/>
                  </a:lnTo>
                  <a:lnTo>
                    <a:pt x="451" y="130"/>
                  </a:lnTo>
                  <a:lnTo>
                    <a:pt x="428" y="128"/>
                  </a:lnTo>
                  <a:lnTo>
                    <a:pt x="399" y="125"/>
                  </a:lnTo>
                  <a:lnTo>
                    <a:pt x="371" y="124"/>
                  </a:lnTo>
                  <a:lnTo>
                    <a:pt x="339" y="121"/>
                  </a:lnTo>
                  <a:lnTo>
                    <a:pt x="308" y="119"/>
                  </a:lnTo>
                  <a:lnTo>
                    <a:pt x="276" y="116"/>
                  </a:lnTo>
                  <a:lnTo>
                    <a:pt x="245" y="113"/>
                  </a:lnTo>
                  <a:lnTo>
                    <a:pt x="216" y="111"/>
                  </a:lnTo>
                  <a:lnTo>
                    <a:pt x="189" y="109"/>
                  </a:lnTo>
                  <a:lnTo>
                    <a:pt x="166" y="106"/>
                  </a:lnTo>
                  <a:lnTo>
                    <a:pt x="146" y="103"/>
                  </a:lnTo>
                  <a:lnTo>
                    <a:pt x="131" y="101"/>
                  </a:lnTo>
                  <a:lnTo>
                    <a:pt x="119" y="100"/>
                  </a:lnTo>
                  <a:lnTo>
                    <a:pt x="107" y="96"/>
                  </a:lnTo>
                  <a:lnTo>
                    <a:pt x="95" y="89"/>
                  </a:lnTo>
                  <a:lnTo>
                    <a:pt x="85" y="82"/>
                  </a:lnTo>
                  <a:lnTo>
                    <a:pt x="74" y="72"/>
                  </a:lnTo>
                  <a:lnTo>
                    <a:pt x="62" y="63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33" y="36"/>
                  </a:lnTo>
                  <a:lnTo>
                    <a:pt x="26" y="27"/>
                  </a:lnTo>
                  <a:lnTo>
                    <a:pt x="18" y="18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80"/>
                  </a:lnTo>
                  <a:lnTo>
                    <a:pt x="500" y="176"/>
                  </a:lnTo>
                  <a:lnTo>
                    <a:pt x="498" y="13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129"/>
            <p:cNvSpPr>
              <a:spLocks/>
            </p:cNvSpPr>
            <p:nvPr/>
          </p:nvSpPr>
          <p:spPr bwMode="auto">
            <a:xfrm>
              <a:off x="1869" y="1785"/>
              <a:ext cx="506" cy="184"/>
            </a:xfrm>
            <a:custGeom>
              <a:avLst/>
              <a:gdLst>
                <a:gd name="T0" fmla="*/ 504 w 506"/>
                <a:gd name="T1" fmla="*/ 134 h 184"/>
                <a:gd name="T2" fmla="*/ 504 w 506"/>
                <a:gd name="T3" fmla="*/ 134 h 184"/>
                <a:gd name="T4" fmla="*/ 501 w 506"/>
                <a:gd name="T5" fmla="*/ 133 h 184"/>
                <a:gd name="T6" fmla="*/ 492 w 506"/>
                <a:gd name="T7" fmla="*/ 133 h 184"/>
                <a:gd name="T8" fmla="*/ 476 w 506"/>
                <a:gd name="T9" fmla="*/ 132 h 184"/>
                <a:gd name="T10" fmla="*/ 456 w 506"/>
                <a:gd name="T11" fmla="*/ 130 h 184"/>
                <a:gd name="T12" fmla="*/ 431 w 506"/>
                <a:gd name="T13" fmla="*/ 128 h 184"/>
                <a:gd name="T14" fmla="*/ 404 w 506"/>
                <a:gd name="T15" fmla="*/ 126 h 184"/>
                <a:gd name="T16" fmla="*/ 375 w 506"/>
                <a:gd name="T17" fmla="*/ 124 h 184"/>
                <a:gd name="T18" fmla="*/ 344 w 506"/>
                <a:gd name="T19" fmla="*/ 121 h 184"/>
                <a:gd name="T20" fmla="*/ 312 w 506"/>
                <a:gd name="T21" fmla="*/ 119 h 184"/>
                <a:gd name="T22" fmla="*/ 279 w 506"/>
                <a:gd name="T23" fmla="*/ 117 h 184"/>
                <a:gd name="T24" fmla="*/ 248 w 506"/>
                <a:gd name="T25" fmla="*/ 115 h 184"/>
                <a:gd name="T26" fmla="*/ 219 w 506"/>
                <a:gd name="T27" fmla="*/ 112 h 184"/>
                <a:gd name="T28" fmla="*/ 190 w 506"/>
                <a:gd name="T29" fmla="*/ 108 h 184"/>
                <a:gd name="T30" fmla="*/ 168 w 506"/>
                <a:gd name="T31" fmla="*/ 108 h 184"/>
                <a:gd name="T32" fmla="*/ 148 w 506"/>
                <a:gd name="T33" fmla="*/ 105 h 184"/>
                <a:gd name="T34" fmla="*/ 133 w 506"/>
                <a:gd name="T35" fmla="*/ 103 h 184"/>
                <a:gd name="T36" fmla="*/ 121 w 506"/>
                <a:gd name="T37" fmla="*/ 101 h 184"/>
                <a:gd name="T38" fmla="*/ 109 w 506"/>
                <a:gd name="T39" fmla="*/ 97 h 184"/>
                <a:gd name="T40" fmla="*/ 96 w 506"/>
                <a:gd name="T41" fmla="*/ 90 h 184"/>
                <a:gd name="T42" fmla="*/ 86 w 506"/>
                <a:gd name="T43" fmla="*/ 83 h 184"/>
                <a:gd name="T44" fmla="*/ 75 w 506"/>
                <a:gd name="T45" fmla="*/ 74 h 184"/>
                <a:gd name="T46" fmla="*/ 63 w 506"/>
                <a:gd name="T47" fmla="*/ 65 h 184"/>
                <a:gd name="T48" fmla="*/ 53 w 506"/>
                <a:gd name="T49" fmla="*/ 54 h 184"/>
                <a:gd name="T50" fmla="*/ 43 w 506"/>
                <a:gd name="T51" fmla="*/ 45 h 184"/>
                <a:gd name="T52" fmla="*/ 33 w 506"/>
                <a:gd name="T53" fmla="*/ 36 h 184"/>
                <a:gd name="T54" fmla="*/ 27 w 506"/>
                <a:gd name="T55" fmla="*/ 26 h 184"/>
                <a:gd name="T56" fmla="*/ 18 w 506"/>
                <a:gd name="T57" fmla="*/ 18 h 184"/>
                <a:gd name="T58" fmla="*/ 13 w 506"/>
                <a:gd name="T59" fmla="*/ 11 h 184"/>
                <a:gd name="T60" fmla="*/ 7 w 506"/>
                <a:gd name="T61" fmla="*/ 4 h 184"/>
                <a:gd name="T62" fmla="*/ 3 w 506"/>
                <a:gd name="T63" fmla="*/ 2 h 184"/>
                <a:gd name="T64" fmla="*/ 1 w 506"/>
                <a:gd name="T65" fmla="*/ 0 h 184"/>
                <a:gd name="T66" fmla="*/ 0 w 506"/>
                <a:gd name="T67" fmla="*/ 1 h 184"/>
                <a:gd name="T68" fmla="*/ 6 w 506"/>
                <a:gd name="T69" fmla="*/ 183 h 184"/>
                <a:gd name="T70" fmla="*/ 505 w 506"/>
                <a:gd name="T71" fmla="*/ 178 h 184"/>
                <a:gd name="T72" fmla="*/ 504 w 506"/>
                <a:gd name="T73" fmla="*/ 134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6"/>
                <a:gd name="T112" fmla="*/ 0 h 184"/>
                <a:gd name="T113" fmla="*/ 506 w 506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6" h="184">
                  <a:moveTo>
                    <a:pt x="504" y="134"/>
                  </a:moveTo>
                  <a:lnTo>
                    <a:pt x="504" y="134"/>
                  </a:lnTo>
                  <a:lnTo>
                    <a:pt x="501" y="133"/>
                  </a:lnTo>
                  <a:lnTo>
                    <a:pt x="492" y="133"/>
                  </a:lnTo>
                  <a:lnTo>
                    <a:pt x="476" y="132"/>
                  </a:lnTo>
                  <a:lnTo>
                    <a:pt x="456" y="130"/>
                  </a:lnTo>
                  <a:lnTo>
                    <a:pt x="431" y="128"/>
                  </a:lnTo>
                  <a:lnTo>
                    <a:pt x="404" y="126"/>
                  </a:lnTo>
                  <a:lnTo>
                    <a:pt x="375" y="124"/>
                  </a:lnTo>
                  <a:lnTo>
                    <a:pt x="344" y="121"/>
                  </a:lnTo>
                  <a:lnTo>
                    <a:pt x="312" y="119"/>
                  </a:lnTo>
                  <a:lnTo>
                    <a:pt x="279" y="117"/>
                  </a:lnTo>
                  <a:lnTo>
                    <a:pt x="248" y="115"/>
                  </a:lnTo>
                  <a:lnTo>
                    <a:pt x="219" y="112"/>
                  </a:lnTo>
                  <a:lnTo>
                    <a:pt x="190" y="108"/>
                  </a:lnTo>
                  <a:lnTo>
                    <a:pt x="168" y="108"/>
                  </a:lnTo>
                  <a:lnTo>
                    <a:pt x="148" y="105"/>
                  </a:lnTo>
                  <a:lnTo>
                    <a:pt x="133" y="103"/>
                  </a:lnTo>
                  <a:lnTo>
                    <a:pt x="121" y="101"/>
                  </a:lnTo>
                  <a:lnTo>
                    <a:pt x="109" y="97"/>
                  </a:lnTo>
                  <a:lnTo>
                    <a:pt x="96" y="90"/>
                  </a:lnTo>
                  <a:lnTo>
                    <a:pt x="86" y="83"/>
                  </a:lnTo>
                  <a:lnTo>
                    <a:pt x="75" y="74"/>
                  </a:lnTo>
                  <a:lnTo>
                    <a:pt x="63" y="65"/>
                  </a:lnTo>
                  <a:lnTo>
                    <a:pt x="53" y="54"/>
                  </a:lnTo>
                  <a:lnTo>
                    <a:pt x="43" y="45"/>
                  </a:lnTo>
                  <a:lnTo>
                    <a:pt x="33" y="36"/>
                  </a:lnTo>
                  <a:lnTo>
                    <a:pt x="27" y="26"/>
                  </a:lnTo>
                  <a:lnTo>
                    <a:pt x="18" y="18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83"/>
                  </a:lnTo>
                  <a:lnTo>
                    <a:pt x="505" y="178"/>
                  </a:lnTo>
                  <a:lnTo>
                    <a:pt x="504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130"/>
            <p:cNvSpPr>
              <a:spLocks/>
            </p:cNvSpPr>
            <p:nvPr/>
          </p:nvSpPr>
          <p:spPr bwMode="auto">
            <a:xfrm>
              <a:off x="1431" y="1536"/>
              <a:ext cx="2633" cy="700"/>
            </a:xfrm>
            <a:custGeom>
              <a:avLst/>
              <a:gdLst>
                <a:gd name="T0" fmla="*/ 2632 w 2633"/>
                <a:gd name="T1" fmla="*/ 523 h 700"/>
                <a:gd name="T2" fmla="*/ 2598 w 2633"/>
                <a:gd name="T3" fmla="*/ 402 h 700"/>
                <a:gd name="T4" fmla="*/ 2555 w 2633"/>
                <a:gd name="T5" fmla="*/ 396 h 700"/>
                <a:gd name="T6" fmla="*/ 2518 w 2633"/>
                <a:gd name="T7" fmla="*/ 390 h 700"/>
                <a:gd name="T8" fmla="*/ 2487 w 2633"/>
                <a:gd name="T9" fmla="*/ 386 h 700"/>
                <a:gd name="T10" fmla="*/ 2457 w 2633"/>
                <a:gd name="T11" fmla="*/ 382 h 700"/>
                <a:gd name="T12" fmla="*/ 2424 w 2633"/>
                <a:gd name="T13" fmla="*/ 379 h 700"/>
                <a:gd name="T14" fmla="*/ 2391 w 2633"/>
                <a:gd name="T15" fmla="*/ 376 h 700"/>
                <a:gd name="T16" fmla="*/ 2355 w 2633"/>
                <a:gd name="T17" fmla="*/ 375 h 700"/>
                <a:gd name="T18" fmla="*/ 2310 w 2633"/>
                <a:gd name="T19" fmla="*/ 370 h 700"/>
                <a:gd name="T20" fmla="*/ 2261 w 2633"/>
                <a:gd name="T21" fmla="*/ 367 h 700"/>
                <a:gd name="T22" fmla="*/ 2201 w 2633"/>
                <a:gd name="T23" fmla="*/ 361 h 700"/>
                <a:gd name="T24" fmla="*/ 2068 w 2633"/>
                <a:gd name="T25" fmla="*/ 304 h 700"/>
                <a:gd name="T26" fmla="*/ 1945 w 2633"/>
                <a:gd name="T27" fmla="*/ 262 h 700"/>
                <a:gd name="T28" fmla="*/ 1829 w 2633"/>
                <a:gd name="T29" fmla="*/ 235 h 700"/>
                <a:gd name="T30" fmla="*/ 1720 w 2633"/>
                <a:gd name="T31" fmla="*/ 220 h 700"/>
                <a:gd name="T32" fmla="*/ 1620 w 2633"/>
                <a:gd name="T33" fmla="*/ 216 h 700"/>
                <a:gd name="T34" fmla="*/ 1533 w 2633"/>
                <a:gd name="T35" fmla="*/ 220 h 700"/>
                <a:gd name="T36" fmla="*/ 1454 w 2633"/>
                <a:gd name="T37" fmla="*/ 229 h 700"/>
                <a:gd name="T38" fmla="*/ 1387 w 2633"/>
                <a:gd name="T39" fmla="*/ 243 h 700"/>
                <a:gd name="T40" fmla="*/ 1329 w 2633"/>
                <a:gd name="T41" fmla="*/ 258 h 700"/>
                <a:gd name="T42" fmla="*/ 1287 w 2633"/>
                <a:gd name="T43" fmla="*/ 273 h 700"/>
                <a:gd name="T44" fmla="*/ 1244 w 2633"/>
                <a:gd name="T45" fmla="*/ 290 h 700"/>
                <a:gd name="T46" fmla="*/ 1169 w 2633"/>
                <a:gd name="T47" fmla="*/ 316 h 700"/>
                <a:gd name="T48" fmla="*/ 1086 w 2633"/>
                <a:gd name="T49" fmla="*/ 339 h 700"/>
                <a:gd name="T50" fmla="*/ 1009 w 2633"/>
                <a:gd name="T51" fmla="*/ 359 h 700"/>
                <a:gd name="T52" fmla="*/ 951 w 2633"/>
                <a:gd name="T53" fmla="*/ 373 h 700"/>
                <a:gd name="T54" fmla="*/ 924 w 2633"/>
                <a:gd name="T55" fmla="*/ 379 h 700"/>
                <a:gd name="T56" fmla="*/ 912 w 2633"/>
                <a:gd name="T57" fmla="*/ 381 h 700"/>
                <a:gd name="T58" fmla="*/ 885 w 2633"/>
                <a:gd name="T59" fmla="*/ 388 h 700"/>
                <a:gd name="T60" fmla="*/ 845 w 2633"/>
                <a:gd name="T61" fmla="*/ 396 h 700"/>
                <a:gd name="T62" fmla="*/ 795 w 2633"/>
                <a:gd name="T63" fmla="*/ 405 h 700"/>
                <a:gd name="T64" fmla="*/ 740 w 2633"/>
                <a:gd name="T65" fmla="*/ 410 h 700"/>
                <a:gd name="T66" fmla="*/ 682 w 2633"/>
                <a:gd name="T67" fmla="*/ 411 h 700"/>
                <a:gd name="T68" fmla="*/ 625 w 2633"/>
                <a:gd name="T69" fmla="*/ 407 h 700"/>
                <a:gd name="T70" fmla="*/ 574 w 2633"/>
                <a:gd name="T71" fmla="*/ 394 h 700"/>
                <a:gd name="T72" fmla="*/ 526 w 2633"/>
                <a:gd name="T73" fmla="*/ 370 h 700"/>
                <a:gd name="T74" fmla="*/ 489 w 2633"/>
                <a:gd name="T75" fmla="*/ 335 h 700"/>
                <a:gd name="T76" fmla="*/ 316 w 2633"/>
                <a:gd name="T77" fmla="*/ 41 h 700"/>
                <a:gd name="T78" fmla="*/ 305 w 2633"/>
                <a:gd name="T79" fmla="*/ 27 h 700"/>
                <a:gd name="T80" fmla="*/ 276 w 2633"/>
                <a:gd name="T81" fmla="*/ 8 h 700"/>
                <a:gd name="T82" fmla="*/ 228 w 2633"/>
                <a:gd name="T83" fmla="*/ 1 h 700"/>
                <a:gd name="T84" fmla="*/ 188 w 2633"/>
                <a:gd name="T85" fmla="*/ 2 h 700"/>
                <a:gd name="T86" fmla="*/ 147 w 2633"/>
                <a:gd name="T87" fmla="*/ 2 h 700"/>
                <a:gd name="T88" fmla="*/ 111 w 2633"/>
                <a:gd name="T89" fmla="*/ 2 h 700"/>
                <a:gd name="T90" fmla="*/ 83 w 2633"/>
                <a:gd name="T91" fmla="*/ 3 h 700"/>
                <a:gd name="T92" fmla="*/ 72 w 2633"/>
                <a:gd name="T93" fmla="*/ 5 h 700"/>
                <a:gd name="T94" fmla="*/ 57 w 2633"/>
                <a:gd name="T95" fmla="*/ 126 h 700"/>
                <a:gd name="T96" fmla="*/ 46 w 2633"/>
                <a:gd name="T97" fmla="*/ 247 h 700"/>
                <a:gd name="T98" fmla="*/ 33 w 2633"/>
                <a:gd name="T99" fmla="*/ 368 h 700"/>
                <a:gd name="T100" fmla="*/ 21 w 2633"/>
                <a:gd name="T101" fmla="*/ 489 h 700"/>
                <a:gd name="T102" fmla="*/ 6 w 2633"/>
                <a:gd name="T103" fmla="*/ 610 h 700"/>
                <a:gd name="T104" fmla="*/ 0 w 2633"/>
                <a:gd name="T105" fmla="*/ 659 h 700"/>
                <a:gd name="T106" fmla="*/ 3 w 2633"/>
                <a:gd name="T107" fmla="*/ 671 h 700"/>
                <a:gd name="T108" fmla="*/ 28 w 2633"/>
                <a:gd name="T109" fmla="*/ 679 h 7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3"/>
                <a:gd name="T166" fmla="*/ 0 h 700"/>
                <a:gd name="T167" fmla="*/ 2633 w 2633"/>
                <a:gd name="T168" fmla="*/ 700 h 7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3" h="700">
                  <a:moveTo>
                    <a:pt x="201" y="695"/>
                  </a:moveTo>
                  <a:lnTo>
                    <a:pt x="198" y="621"/>
                  </a:lnTo>
                  <a:lnTo>
                    <a:pt x="2632" y="523"/>
                  </a:lnTo>
                  <a:lnTo>
                    <a:pt x="2630" y="407"/>
                  </a:lnTo>
                  <a:lnTo>
                    <a:pt x="2613" y="404"/>
                  </a:lnTo>
                  <a:lnTo>
                    <a:pt x="2598" y="402"/>
                  </a:lnTo>
                  <a:lnTo>
                    <a:pt x="2583" y="399"/>
                  </a:lnTo>
                  <a:lnTo>
                    <a:pt x="2569" y="398"/>
                  </a:lnTo>
                  <a:lnTo>
                    <a:pt x="2555" y="396"/>
                  </a:lnTo>
                  <a:lnTo>
                    <a:pt x="2543" y="394"/>
                  </a:lnTo>
                  <a:lnTo>
                    <a:pt x="2530" y="393"/>
                  </a:lnTo>
                  <a:lnTo>
                    <a:pt x="2518" y="390"/>
                  </a:lnTo>
                  <a:lnTo>
                    <a:pt x="2509" y="388"/>
                  </a:lnTo>
                  <a:lnTo>
                    <a:pt x="2497" y="387"/>
                  </a:lnTo>
                  <a:lnTo>
                    <a:pt x="2487" y="386"/>
                  </a:lnTo>
                  <a:lnTo>
                    <a:pt x="2476" y="385"/>
                  </a:lnTo>
                  <a:lnTo>
                    <a:pt x="2465" y="384"/>
                  </a:lnTo>
                  <a:lnTo>
                    <a:pt x="2457" y="382"/>
                  </a:lnTo>
                  <a:lnTo>
                    <a:pt x="2445" y="381"/>
                  </a:lnTo>
                  <a:lnTo>
                    <a:pt x="2435" y="381"/>
                  </a:lnTo>
                  <a:lnTo>
                    <a:pt x="2424" y="379"/>
                  </a:lnTo>
                  <a:lnTo>
                    <a:pt x="2414" y="379"/>
                  </a:lnTo>
                  <a:lnTo>
                    <a:pt x="2403" y="377"/>
                  </a:lnTo>
                  <a:lnTo>
                    <a:pt x="2391" y="376"/>
                  </a:lnTo>
                  <a:lnTo>
                    <a:pt x="2379" y="376"/>
                  </a:lnTo>
                  <a:lnTo>
                    <a:pt x="2367" y="374"/>
                  </a:lnTo>
                  <a:lnTo>
                    <a:pt x="2355" y="375"/>
                  </a:lnTo>
                  <a:lnTo>
                    <a:pt x="2340" y="372"/>
                  </a:lnTo>
                  <a:lnTo>
                    <a:pt x="2326" y="371"/>
                  </a:lnTo>
                  <a:lnTo>
                    <a:pt x="2310" y="370"/>
                  </a:lnTo>
                  <a:lnTo>
                    <a:pt x="2294" y="370"/>
                  </a:lnTo>
                  <a:lnTo>
                    <a:pt x="2279" y="368"/>
                  </a:lnTo>
                  <a:lnTo>
                    <a:pt x="2261" y="367"/>
                  </a:lnTo>
                  <a:lnTo>
                    <a:pt x="2241" y="365"/>
                  </a:lnTo>
                  <a:lnTo>
                    <a:pt x="2222" y="363"/>
                  </a:lnTo>
                  <a:lnTo>
                    <a:pt x="2201" y="361"/>
                  </a:lnTo>
                  <a:lnTo>
                    <a:pt x="2155" y="340"/>
                  </a:lnTo>
                  <a:lnTo>
                    <a:pt x="2111" y="320"/>
                  </a:lnTo>
                  <a:lnTo>
                    <a:pt x="2068" y="304"/>
                  </a:lnTo>
                  <a:lnTo>
                    <a:pt x="2027" y="289"/>
                  </a:lnTo>
                  <a:lnTo>
                    <a:pt x="1985" y="275"/>
                  </a:lnTo>
                  <a:lnTo>
                    <a:pt x="1945" y="262"/>
                  </a:lnTo>
                  <a:lnTo>
                    <a:pt x="1905" y="253"/>
                  </a:lnTo>
                  <a:lnTo>
                    <a:pt x="1866" y="243"/>
                  </a:lnTo>
                  <a:lnTo>
                    <a:pt x="1829" y="235"/>
                  </a:lnTo>
                  <a:lnTo>
                    <a:pt x="1792" y="230"/>
                  </a:lnTo>
                  <a:lnTo>
                    <a:pt x="1755" y="224"/>
                  </a:lnTo>
                  <a:lnTo>
                    <a:pt x="1720" y="220"/>
                  </a:lnTo>
                  <a:lnTo>
                    <a:pt x="1686" y="218"/>
                  </a:lnTo>
                  <a:lnTo>
                    <a:pt x="1653" y="217"/>
                  </a:lnTo>
                  <a:lnTo>
                    <a:pt x="1620" y="216"/>
                  </a:lnTo>
                  <a:lnTo>
                    <a:pt x="1592" y="216"/>
                  </a:lnTo>
                  <a:lnTo>
                    <a:pt x="1561" y="218"/>
                  </a:lnTo>
                  <a:lnTo>
                    <a:pt x="1533" y="220"/>
                  </a:lnTo>
                  <a:lnTo>
                    <a:pt x="1506" y="223"/>
                  </a:lnTo>
                  <a:lnTo>
                    <a:pt x="1480" y="225"/>
                  </a:lnTo>
                  <a:lnTo>
                    <a:pt x="1454" y="229"/>
                  </a:lnTo>
                  <a:lnTo>
                    <a:pt x="1430" y="233"/>
                  </a:lnTo>
                  <a:lnTo>
                    <a:pt x="1408" y="239"/>
                  </a:lnTo>
                  <a:lnTo>
                    <a:pt x="1387" y="243"/>
                  </a:lnTo>
                  <a:lnTo>
                    <a:pt x="1367" y="247"/>
                  </a:lnTo>
                  <a:lnTo>
                    <a:pt x="1347" y="252"/>
                  </a:lnTo>
                  <a:lnTo>
                    <a:pt x="1329" y="258"/>
                  </a:lnTo>
                  <a:lnTo>
                    <a:pt x="1313" y="262"/>
                  </a:lnTo>
                  <a:lnTo>
                    <a:pt x="1300" y="268"/>
                  </a:lnTo>
                  <a:lnTo>
                    <a:pt x="1287" y="273"/>
                  </a:lnTo>
                  <a:lnTo>
                    <a:pt x="1273" y="279"/>
                  </a:lnTo>
                  <a:lnTo>
                    <a:pt x="1264" y="283"/>
                  </a:lnTo>
                  <a:lnTo>
                    <a:pt x="1244" y="290"/>
                  </a:lnTo>
                  <a:lnTo>
                    <a:pt x="1221" y="298"/>
                  </a:lnTo>
                  <a:lnTo>
                    <a:pt x="1195" y="307"/>
                  </a:lnTo>
                  <a:lnTo>
                    <a:pt x="1169" y="316"/>
                  </a:lnTo>
                  <a:lnTo>
                    <a:pt x="1142" y="323"/>
                  </a:lnTo>
                  <a:lnTo>
                    <a:pt x="1113" y="331"/>
                  </a:lnTo>
                  <a:lnTo>
                    <a:pt x="1086" y="339"/>
                  </a:lnTo>
                  <a:lnTo>
                    <a:pt x="1060" y="347"/>
                  </a:lnTo>
                  <a:lnTo>
                    <a:pt x="1034" y="353"/>
                  </a:lnTo>
                  <a:lnTo>
                    <a:pt x="1009" y="359"/>
                  </a:lnTo>
                  <a:lnTo>
                    <a:pt x="987" y="364"/>
                  </a:lnTo>
                  <a:lnTo>
                    <a:pt x="967" y="369"/>
                  </a:lnTo>
                  <a:lnTo>
                    <a:pt x="951" y="373"/>
                  </a:lnTo>
                  <a:lnTo>
                    <a:pt x="938" y="375"/>
                  </a:lnTo>
                  <a:lnTo>
                    <a:pt x="929" y="377"/>
                  </a:lnTo>
                  <a:lnTo>
                    <a:pt x="924" y="379"/>
                  </a:lnTo>
                  <a:lnTo>
                    <a:pt x="923" y="379"/>
                  </a:lnTo>
                  <a:lnTo>
                    <a:pt x="919" y="380"/>
                  </a:lnTo>
                  <a:lnTo>
                    <a:pt x="912" y="381"/>
                  </a:lnTo>
                  <a:lnTo>
                    <a:pt x="904" y="383"/>
                  </a:lnTo>
                  <a:lnTo>
                    <a:pt x="896" y="386"/>
                  </a:lnTo>
                  <a:lnTo>
                    <a:pt x="885" y="388"/>
                  </a:lnTo>
                  <a:lnTo>
                    <a:pt x="873" y="390"/>
                  </a:lnTo>
                  <a:lnTo>
                    <a:pt x="861" y="394"/>
                  </a:lnTo>
                  <a:lnTo>
                    <a:pt x="845" y="396"/>
                  </a:lnTo>
                  <a:lnTo>
                    <a:pt x="830" y="400"/>
                  </a:lnTo>
                  <a:lnTo>
                    <a:pt x="813" y="402"/>
                  </a:lnTo>
                  <a:lnTo>
                    <a:pt x="795" y="405"/>
                  </a:lnTo>
                  <a:lnTo>
                    <a:pt x="778" y="408"/>
                  </a:lnTo>
                  <a:lnTo>
                    <a:pt x="760" y="410"/>
                  </a:lnTo>
                  <a:lnTo>
                    <a:pt x="740" y="410"/>
                  </a:lnTo>
                  <a:lnTo>
                    <a:pt x="722" y="412"/>
                  </a:lnTo>
                  <a:lnTo>
                    <a:pt x="702" y="411"/>
                  </a:lnTo>
                  <a:lnTo>
                    <a:pt x="682" y="411"/>
                  </a:lnTo>
                  <a:lnTo>
                    <a:pt x="663" y="411"/>
                  </a:lnTo>
                  <a:lnTo>
                    <a:pt x="644" y="410"/>
                  </a:lnTo>
                  <a:lnTo>
                    <a:pt x="625" y="407"/>
                  </a:lnTo>
                  <a:lnTo>
                    <a:pt x="607" y="403"/>
                  </a:lnTo>
                  <a:lnTo>
                    <a:pt x="590" y="399"/>
                  </a:lnTo>
                  <a:lnTo>
                    <a:pt x="574" y="394"/>
                  </a:lnTo>
                  <a:lnTo>
                    <a:pt x="557" y="387"/>
                  </a:lnTo>
                  <a:lnTo>
                    <a:pt x="541" y="379"/>
                  </a:lnTo>
                  <a:lnTo>
                    <a:pt x="526" y="370"/>
                  </a:lnTo>
                  <a:lnTo>
                    <a:pt x="513" y="359"/>
                  </a:lnTo>
                  <a:lnTo>
                    <a:pt x="500" y="348"/>
                  </a:lnTo>
                  <a:lnTo>
                    <a:pt x="489" y="335"/>
                  </a:lnTo>
                  <a:lnTo>
                    <a:pt x="480" y="318"/>
                  </a:lnTo>
                  <a:lnTo>
                    <a:pt x="472" y="302"/>
                  </a:lnTo>
                  <a:lnTo>
                    <a:pt x="316" y="41"/>
                  </a:lnTo>
                  <a:lnTo>
                    <a:pt x="313" y="38"/>
                  </a:lnTo>
                  <a:lnTo>
                    <a:pt x="310" y="33"/>
                  </a:lnTo>
                  <a:lnTo>
                    <a:pt x="305" y="27"/>
                  </a:lnTo>
                  <a:lnTo>
                    <a:pt x="298" y="21"/>
                  </a:lnTo>
                  <a:lnTo>
                    <a:pt x="288" y="13"/>
                  </a:lnTo>
                  <a:lnTo>
                    <a:pt x="276" y="8"/>
                  </a:lnTo>
                  <a:lnTo>
                    <a:pt x="259" y="4"/>
                  </a:lnTo>
                  <a:lnTo>
                    <a:pt x="239" y="2"/>
                  </a:lnTo>
                  <a:lnTo>
                    <a:pt x="228" y="1"/>
                  </a:lnTo>
                  <a:lnTo>
                    <a:pt x="217" y="1"/>
                  </a:lnTo>
                  <a:lnTo>
                    <a:pt x="202" y="1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62" y="1"/>
                  </a:lnTo>
                  <a:lnTo>
                    <a:pt x="147" y="2"/>
                  </a:lnTo>
                  <a:lnTo>
                    <a:pt x="134" y="1"/>
                  </a:lnTo>
                  <a:lnTo>
                    <a:pt x="121" y="1"/>
                  </a:lnTo>
                  <a:lnTo>
                    <a:pt x="111" y="2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66" y="45"/>
                  </a:lnTo>
                  <a:lnTo>
                    <a:pt x="62" y="86"/>
                  </a:lnTo>
                  <a:lnTo>
                    <a:pt x="57" y="126"/>
                  </a:lnTo>
                  <a:lnTo>
                    <a:pt x="53" y="166"/>
                  </a:lnTo>
                  <a:lnTo>
                    <a:pt x="48" y="207"/>
                  </a:lnTo>
                  <a:lnTo>
                    <a:pt x="46" y="247"/>
                  </a:lnTo>
                  <a:lnTo>
                    <a:pt x="41" y="288"/>
                  </a:lnTo>
                  <a:lnTo>
                    <a:pt x="36" y="329"/>
                  </a:lnTo>
                  <a:lnTo>
                    <a:pt x="33" y="368"/>
                  </a:lnTo>
                  <a:lnTo>
                    <a:pt x="28" y="409"/>
                  </a:lnTo>
                  <a:lnTo>
                    <a:pt x="24" y="450"/>
                  </a:lnTo>
                  <a:lnTo>
                    <a:pt x="21" y="489"/>
                  </a:lnTo>
                  <a:lnTo>
                    <a:pt x="15" y="530"/>
                  </a:lnTo>
                  <a:lnTo>
                    <a:pt x="11" y="570"/>
                  </a:lnTo>
                  <a:lnTo>
                    <a:pt x="6" y="610"/>
                  </a:lnTo>
                  <a:lnTo>
                    <a:pt x="1" y="651"/>
                  </a:lnTo>
                  <a:lnTo>
                    <a:pt x="1" y="656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2" y="668"/>
                  </a:lnTo>
                  <a:lnTo>
                    <a:pt x="3" y="671"/>
                  </a:lnTo>
                  <a:lnTo>
                    <a:pt x="9" y="674"/>
                  </a:lnTo>
                  <a:lnTo>
                    <a:pt x="16" y="677"/>
                  </a:lnTo>
                  <a:lnTo>
                    <a:pt x="28" y="679"/>
                  </a:lnTo>
                  <a:lnTo>
                    <a:pt x="163" y="699"/>
                  </a:lnTo>
                  <a:lnTo>
                    <a:pt x="201" y="69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131"/>
            <p:cNvSpPr>
              <a:spLocks/>
            </p:cNvSpPr>
            <p:nvPr/>
          </p:nvSpPr>
          <p:spPr bwMode="auto">
            <a:xfrm>
              <a:off x="1428" y="1539"/>
              <a:ext cx="2640" cy="703"/>
            </a:xfrm>
            <a:custGeom>
              <a:avLst/>
              <a:gdLst>
                <a:gd name="T0" fmla="*/ 2639 w 2640"/>
                <a:gd name="T1" fmla="*/ 523 h 703"/>
                <a:gd name="T2" fmla="*/ 2607 w 2640"/>
                <a:gd name="T3" fmla="*/ 401 h 703"/>
                <a:gd name="T4" fmla="*/ 2563 w 2640"/>
                <a:gd name="T5" fmla="*/ 395 h 703"/>
                <a:gd name="T6" fmla="*/ 2527 w 2640"/>
                <a:gd name="T7" fmla="*/ 390 h 703"/>
                <a:gd name="T8" fmla="*/ 2495 w 2640"/>
                <a:gd name="T9" fmla="*/ 385 h 703"/>
                <a:gd name="T10" fmla="*/ 2464 w 2640"/>
                <a:gd name="T11" fmla="*/ 381 h 703"/>
                <a:gd name="T12" fmla="*/ 2432 w 2640"/>
                <a:gd name="T13" fmla="*/ 378 h 703"/>
                <a:gd name="T14" fmla="*/ 2399 w 2640"/>
                <a:gd name="T15" fmla="*/ 374 h 703"/>
                <a:gd name="T16" fmla="*/ 2362 w 2640"/>
                <a:gd name="T17" fmla="*/ 373 h 703"/>
                <a:gd name="T18" fmla="*/ 2318 w 2640"/>
                <a:gd name="T19" fmla="*/ 369 h 703"/>
                <a:gd name="T20" fmla="*/ 2268 w 2640"/>
                <a:gd name="T21" fmla="*/ 366 h 703"/>
                <a:gd name="T22" fmla="*/ 2208 w 2640"/>
                <a:gd name="T23" fmla="*/ 361 h 703"/>
                <a:gd name="T24" fmla="*/ 2076 w 2640"/>
                <a:gd name="T25" fmla="*/ 303 h 703"/>
                <a:gd name="T26" fmla="*/ 1952 w 2640"/>
                <a:gd name="T27" fmla="*/ 262 h 703"/>
                <a:gd name="T28" fmla="*/ 1836 w 2640"/>
                <a:gd name="T29" fmla="*/ 234 h 703"/>
                <a:gd name="T30" fmla="*/ 1727 w 2640"/>
                <a:gd name="T31" fmla="*/ 219 h 703"/>
                <a:gd name="T32" fmla="*/ 1627 w 2640"/>
                <a:gd name="T33" fmla="*/ 216 h 703"/>
                <a:gd name="T34" fmla="*/ 1539 w 2640"/>
                <a:gd name="T35" fmla="*/ 219 h 703"/>
                <a:gd name="T36" fmla="*/ 1460 w 2640"/>
                <a:gd name="T37" fmla="*/ 228 h 703"/>
                <a:gd name="T38" fmla="*/ 1391 w 2640"/>
                <a:gd name="T39" fmla="*/ 243 h 703"/>
                <a:gd name="T40" fmla="*/ 1334 w 2640"/>
                <a:gd name="T41" fmla="*/ 258 h 703"/>
                <a:gd name="T42" fmla="*/ 1290 w 2640"/>
                <a:gd name="T43" fmla="*/ 273 h 703"/>
                <a:gd name="T44" fmla="*/ 1248 w 2640"/>
                <a:gd name="T45" fmla="*/ 290 h 703"/>
                <a:gd name="T46" fmla="*/ 1174 w 2640"/>
                <a:gd name="T47" fmla="*/ 316 h 703"/>
                <a:gd name="T48" fmla="*/ 1090 w 2640"/>
                <a:gd name="T49" fmla="*/ 340 h 703"/>
                <a:gd name="T50" fmla="*/ 1013 w 2640"/>
                <a:gd name="T51" fmla="*/ 360 h 703"/>
                <a:gd name="T52" fmla="*/ 955 w 2640"/>
                <a:gd name="T53" fmla="*/ 374 h 703"/>
                <a:gd name="T54" fmla="*/ 928 w 2640"/>
                <a:gd name="T55" fmla="*/ 379 h 703"/>
                <a:gd name="T56" fmla="*/ 916 w 2640"/>
                <a:gd name="T57" fmla="*/ 381 h 703"/>
                <a:gd name="T58" fmla="*/ 889 w 2640"/>
                <a:gd name="T59" fmla="*/ 389 h 703"/>
                <a:gd name="T60" fmla="*/ 849 w 2640"/>
                <a:gd name="T61" fmla="*/ 397 h 703"/>
                <a:gd name="T62" fmla="*/ 799 w 2640"/>
                <a:gd name="T63" fmla="*/ 405 h 703"/>
                <a:gd name="T64" fmla="*/ 744 w 2640"/>
                <a:gd name="T65" fmla="*/ 411 h 703"/>
                <a:gd name="T66" fmla="*/ 686 w 2640"/>
                <a:gd name="T67" fmla="*/ 412 h 703"/>
                <a:gd name="T68" fmla="*/ 628 w 2640"/>
                <a:gd name="T69" fmla="*/ 408 h 703"/>
                <a:gd name="T70" fmla="*/ 576 w 2640"/>
                <a:gd name="T71" fmla="*/ 395 h 703"/>
                <a:gd name="T72" fmla="*/ 529 w 2640"/>
                <a:gd name="T73" fmla="*/ 372 h 703"/>
                <a:gd name="T74" fmla="*/ 492 w 2640"/>
                <a:gd name="T75" fmla="*/ 335 h 703"/>
                <a:gd name="T76" fmla="*/ 318 w 2640"/>
                <a:gd name="T77" fmla="*/ 41 h 703"/>
                <a:gd name="T78" fmla="*/ 308 w 2640"/>
                <a:gd name="T79" fmla="*/ 27 h 703"/>
                <a:gd name="T80" fmla="*/ 278 w 2640"/>
                <a:gd name="T81" fmla="*/ 8 h 703"/>
                <a:gd name="T82" fmla="*/ 230 w 2640"/>
                <a:gd name="T83" fmla="*/ 1 h 703"/>
                <a:gd name="T84" fmla="*/ 190 w 2640"/>
                <a:gd name="T85" fmla="*/ 1 h 703"/>
                <a:gd name="T86" fmla="*/ 149 w 2640"/>
                <a:gd name="T87" fmla="*/ 1 h 703"/>
                <a:gd name="T88" fmla="*/ 113 w 2640"/>
                <a:gd name="T89" fmla="*/ 2 h 703"/>
                <a:gd name="T90" fmla="*/ 84 w 2640"/>
                <a:gd name="T91" fmla="*/ 3 h 703"/>
                <a:gd name="T92" fmla="*/ 74 w 2640"/>
                <a:gd name="T93" fmla="*/ 4 h 703"/>
                <a:gd name="T94" fmla="*/ 59 w 2640"/>
                <a:gd name="T95" fmla="*/ 126 h 703"/>
                <a:gd name="T96" fmla="*/ 47 w 2640"/>
                <a:gd name="T97" fmla="*/ 248 h 703"/>
                <a:gd name="T98" fmla="*/ 34 w 2640"/>
                <a:gd name="T99" fmla="*/ 370 h 703"/>
                <a:gd name="T100" fmla="*/ 21 w 2640"/>
                <a:gd name="T101" fmla="*/ 491 h 703"/>
                <a:gd name="T102" fmla="*/ 7 w 2640"/>
                <a:gd name="T103" fmla="*/ 613 h 703"/>
                <a:gd name="T104" fmla="*/ 0 w 2640"/>
                <a:gd name="T105" fmla="*/ 662 h 703"/>
                <a:gd name="T106" fmla="*/ 4 w 2640"/>
                <a:gd name="T107" fmla="*/ 674 h 703"/>
                <a:gd name="T108" fmla="*/ 29 w 2640"/>
                <a:gd name="T109" fmla="*/ 682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0"/>
                <a:gd name="T166" fmla="*/ 0 h 703"/>
                <a:gd name="T167" fmla="*/ 2640 w 2640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0" h="703">
                  <a:moveTo>
                    <a:pt x="202" y="699"/>
                  </a:moveTo>
                  <a:lnTo>
                    <a:pt x="200" y="623"/>
                  </a:lnTo>
                  <a:lnTo>
                    <a:pt x="2639" y="523"/>
                  </a:lnTo>
                  <a:lnTo>
                    <a:pt x="2638" y="407"/>
                  </a:lnTo>
                  <a:lnTo>
                    <a:pt x="2622" y="403"/>
                  </a:lnTo>
                  <a:lnTo>
                    <a:pt x="2607" y="401"/>
                  </a:lnTo>
                  <a:lnTo>
                    <a:pt x="2592" y="398"/>
                  </a:lnTo>
                  <a:lnTo>
                    <a:pt x="2578" y="397"/>
                  </a:lnTo>
                  <a:lnTo>
                    <a:pt x="2563" y="395"/>
                  </a:lnTo>
                  <a:lnTo>
                    <a:pt x="2551" y="393"/>
                  </a:lnTo>
                  <a:lnTo>
                    <a:pt x="2539" y="392"/>
                  </a:lnTo>
                  <a:lnTo>
                    <a:pt x="2527" y="390"/>
                  </a:lnTo>
                  <a:lnTo>
                    <a:pt x="2517" y="387"/>
                  </a:lnTo>
                  <a:lnTo>
                    <a:pt x="2506" y="386"/>
                  </a:lnTo>
                  <a:lnTo>
                    <a:pt x="2495" y="385"/>
                  </a:lnTo>
                  <a:lnTo>
                    <a:pt x="2484" y="384"/>
                  </a:lnTo>
                  <a:lnTo>
                    <a:pt x="2474" y="383"/>
                  </a:lnTo>
                  <a:lnTo>
                    <a:pt x="2464" y="381"/>
                  </a:lnTo>
                  <a:lnTo>
                    <a:pt x="2453" y="380"/>
                  </a:lnTo>
                  <a:lnTo>
                    <a:pt x="2443" y="380"/>
                  </a:lnTo>
                  <a:lnTo>
                    <a:pt x="2432" y="378"/>
                  </a:lnTo>
                  <a:lnTo>
                    <a:pt x="2422" y="378"/>
                  </a:lnTo>
                  <a:lnTo>
                    <a:pt x="2410" y="377"/>
                  </a:lnTo>
                  <a:lnTo>
                    <a:pt x="2399" y="374"/>
                  </a:lnTo>
                  <a:lnTo>
                    <a:pt x="2387" y="374"/>
                  </a:lnTo>
                  <a:lnTo>
                    <a:pt x="2374" y="372"/>
                  </a:lnTo>
                  <a:lnTo>
                    <a:pt x="2362" y="373"/>
                  </a:lnTo>
                  <a:lnTo>
                    <a:pt x="2348" y="371"/>
                  </a:lnTo>
                  <a:lnTo>
                    <a:pt x="2334" y="370"/>
                  </a:lnTo>
                  <a:lnTo>
                    <a:pt x="2318" y="369"/>
                  </a:lnTo>
                  <a:lnTo>
                    <a:pt x="2302" y="369"/>
                  </a:lnTo>
                  <a:lnTo>
                    <a:pt x="2286" y="366"/>
                  </a:lnTo>
                  <a:lnTo>
                    <a:pt x="2268" y="366"/>
                  </a:lnTo>
                  <a:lnTo>
                    <a:pt x="2248" y="365"/>
                  </a:lnTo>
                  <a:lnTo>
                    <a:pt x="2230" y="362"/>
                  </a:lnTo>
                  <a:lnTo>
                    <a:pt x="2208" y="361"/>
                  </a:lnTo>
                  <a:lnTo>
                    <a:pt x="2162" y="340"/>
                  </a:lnTo>
                  <a:lnTo>
                    <a:pt x="2119" y="320"/>
                  </a:lnTo>
                  <a:lnTo>
                    <a:pt x="2076" y="303"/>
                  </a:lnTo>
                  <a:lnTo>
                    <a:pt x="2034" y="288"/>
                  </a:lnTo>
                  <a:lnTo>
                    <a:pt x="1991" y="274"/>
                  </a:lnTo>
                  <a:lnTo>
                    <a:pt x="1952" y="262"/>
                  </a:lnTo>
                  <a:lnTo>
                    <a:pt x="1912" y="252"/>
                  </a:lnTo>
                  <a:lnTo>
                    <a:pt x="1873" y="243"/>
                  </a:lnTo>
                  <a:lnTo>
                    <a:pt x="1836" y="234"/>
                  </a:lnTo>
                  <a:lnTo>
                    <a:pt x="1799" y="229"/>
                  </a:lnTo>
                  <a:lnTo>
                    <a:pt x="1762" y="224"/>
                  </a:lnTo>
                  <a:lnTo>
                    <a:pt x="1727" y="219"/>
                  </a:lnTo>
                  <a:lnTo>
                    <a:pt x="1693" y="217"/>
                  </a:lnTo>
                  <a:lnTo>
                    <a:pt x="1659" y="215"/>
                  </a:lnTo>
                  <a:lnTo>
                    <a:pt x="1627" y="216"/>
                  </a:lnTo>
                  <a:lnTo>
                    <a:pt x="1597" y="215"/>
                  </a:lnTo>
                  <a:lnTo>
                    <a:pt x="1567" y="217"/>
                  </a:lnTo>
                  <a:lnTo>
                    <a:pt x="1539" y="219"/>
                  </a:lnTo>
                  <a:lnTo>
                    <a:pt x="1511" y="222"/>
                  </a:lnTo>
                  <a:lnTo>
                    <a:pt x="1484" y="224"/>
                  </a:lnTo>
                  <a:lnTo>
                    <a:pt x="1460" y="228"/>
                  </a:lnTo>
                  <a:lnTo>
                    <a:pt x="1435" y="232"/>
                  </a:lnTo>
                  <a:lnTo>
                    <a:pt x="1413" y="238"/>
                  </a:lnTo>
                  <a:lnTo>
                    <a:pt x="1391" y="243"/>
                  </a:lnTo>
                  <a:lnTo>
                    <a:pt x="1371" y="247"/>
                  </a:lnTo>
                  <a:lnTo>
                    <a:pt x="1351" y="252"/>
                  </a:lnTo>
                  <a:lnTo>
                    <a:pt x="1334" y="258"/>
                  </a:lnTo>
                  <a:lnTo>
                    <a:pt x="1319" y="262"/>
                  </a:lnTo>
                  <a:lnTo>
                    <a:pt x="1305" y="268"/>
                  </a:lnTo>
                  <a:lnTo>
                    <a:pt x="1290" y="273"/>
                  </a:lnTo>
                  <a:lnTo>
                    <a:pt x="1279" y="278"/>
                  </a:lnTo>
                  <a:lnTo>
                    <a:pt x="1268" y="283"/>
                  </a:lnTo>
                  <a:lnTo>
                    <a:pt x="1248" y="290"/>
                  </a:lnTo>
                  <a:lnTo>
                    <a:pt x="1225" y="298"/>
                  </a:lnTo>
                  <a:lnTo>
                    <a:pt x="1200" y="307"/>
                  </a:lnTo>
                  <a:lnTo>
                    <a:pt x="1174" y="316"/>
                  </a:lnTo>
                  <a:lnTo>
                    <a:pt x="1146" y="323"/>
                  </a:lnTo>
                  <a:lnTo>
                    <a:pt x="1118" y="331"/>
                  </a:lnTo>
                  <a:lnTo>
                    <a:pt x="1090" y="340"/>
                  </a:lnTo>
                  <a:lnTo>
                    <a:pt x="1063" y="348"/>
                  </a:lnTo>
                  <a:lnTo>
                    <a:pt x="1037" y="354"/>
                  </a:lnTo>
                  <a:lnTo>
                    <a:pt x="1013" y="360"/>
                  </a:lnTo>
                  <a:lnTo>
                    <a:pt x="990" y="364"/>
                  </a:lnTo>
                  <a:lnTo>
                    <a:pt x="971" y="369"/>
                  </a:lnTo>
                  <a:lnTo>
                    <a:pt x="955" y="374"/>
                  </a:lnTo>
                  <a:lnTo>
                    <a:pt x="942" y="375"/>
                  </a:lnTo>
                  <a:lnTo>
                    <a:pt x="932" y="377"/>
                  </a:lnTo>
                  <a:lnTo>
                    <a:pt x="928" y="379"/>
                  </a:lnTo>
                  <a:lnTo>
                    <a:pt x="925" y="380"/>
                  </a:lnTo>
                  <a:lnTo>
                    <a:pt x="923" y="381"/>
                  </a:lnTo>
                  <a:lnTo>
                    <a:pt x="916" y="381"/>
                  </a:lnTo>
                  <a:lnTo>
                    <a:pt x="908" y="384"/>
                  </a:lnTo>
                  <a:lnTo>
                    <a:pt x="900" y="386"/>
                  </a:lnTo>
                  <a:lnTo>
                    <a:pt x="889" y="389"/>
                  </a:lnTo>
                  <a:lnTo>
                    <a:pt x="877" y="390"/>
                  </a:lnTo>
                  <a:lnTo>
                    <a:pt x="865" y="395"/>
                  </a:lnTo>
                  <a:lnTo>
                    <a:pt x="849" y="397"/>
                  </a:lnTo>
                  <a:lnTo>
                    <a:pt x="834" y="401"/>
                  </a:lnTo>
                  <a:lnTo>
                    <a:pt x="816" y="403"/>
                  </a:lnTo>
                  <a:lnTo>
                    <a:pt x="799" y="405"/>
                  </a:lnTo>
                  <a:lnTo>
                    <a:pt x="782" y="409"/>
                  </a:lnTo>
                  <a:lnTo>
                    <a:pt x="764" y="409"/>
                  </a:lnTo>
                  <a:lnTo>
                    <a:pt x="744" y="411"/>
                  </a:lnTo>
                  <a:lnTo>
                    <a:pt x="725" y="412"/>
                  </a:lnTo>
                  <a:lnTo>
                    <a:pt x="706" y="413"/>
                  </a:lnTo>
                  <a:lnTo>
                    <a:pt x="686" y="412"/>
                  </a:lnTo>
                  <a:lnTo>
                    <a:pt x="667" y="413"/>
                  </a:lnTo>
                  <a:lnTo>
                    <a:pt x="648" y="412"/>
                  </a:lnTo>
                  <a:lnTo>
                    <a:pt x="628" y="408"/>
                  </a:lnTo>
                  <a:lnTo>
                    <a:pt x="610" y="405"/>
                  </a:lnTo>
                  <a:lnTo>
                    <a:pt x="593" y="400"/>
                  </a:lnTo>
                  <a:lnTo>
                    <a:pt x="576" y="395"/>
                  </a:lnTo>
                  <a:lnTo>
                    <a:pt x="560" y="388"/>
                  </a:lnTo>
                  <a:lnTo>
                    <a:pt x="544" y="380"/>
                  </a:lnTo>
                  <a:lnTo>
                    <a:pt x="529" y="372"/>
                  </a:lnTo>
                  <a:lnTo>
                    <a:pt x="515" y="361"/>
                  </a:lnTo>
                  <a:lnTo>
                    <a:pt x="503" y="349"/>
                  </a:lnTo>
                  <a:lnTo>
                    <a:pt x="492" y="335"/>
                  </a:lnTo>
                  <a:lnTo>
                    <a:pt x="483" y="319"/>
                  </a:lnTo>
                  <a:lnTo>
                    <a:pt x="474" y="303"/>
                  </a:lnTo>
                  <a:lnTo>
                    <a:pt x="318" y="41"/>
                  </a:lnTo>
                  <a:lnTo>
                    <a:pt x="316" y="38"/>
                  </a:lnTo>
                  <a:lnTo>
                    <a:pt x="313" y="34"/>
                  </a:lnTo>
                  <a:lnTo>
                    <a:pt x="308" y="27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8"/>
                  </a:lnTo>
                  <a:lnTo>
                    <a:pt x="261" y="4"/>
                  </a:lnTo>
                  <a:lnTo>
                    <a:pt x="241" y="1"/>
                  </a:lnTo>
                  <a:lnTo>
                    <a:pt x="230" y="1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0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36" y="1"/>
                  </a:lnTo>
                  <a:lnTo>
                    <a:pt x="123" y="1"/>
                  </a:lnTo>
                  <a:lnTo>
                    <a:pt x="113" y="2"/>
                  </a:lnTo>
                  <a:lnTo>
                    <a:pt x="102" y="2"/>
                  </a:lnTo>
                  <a:lnTo>
                    <a:pt x="92" y="3"/>
                  </a:lnTo>
                  <a:lnTo>
                    <a:pt x="84" y="3"/>
                  </a:lnTo>
                  <a:lnTo>
                    <a:pt x="78" y="4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68" y="45"/>
                  </a:lnTo>
                  <a:lnTo>
                    <a:pt x="64" y="86"/>
                  </a:lnTo>
                  <a:lnTo>
                    <a:pt x="59" y="126"/>
                  </a:lnTo>
                  <a:lnTo>
                    <a:pt x="55" y="167"/>
                  </a:lnTo>
                  <a:lnTo>
                    <a:pt x="50" y="208"/>
                  </a:lnTo>
                  <a:lnTo>
                    <a:pt x="47" y="248"/>
                  </a:lnTo>
                  <a:lnTo>
                    <a:pt x="42" y="289"/>
                  </a:lnTo>
                  <a:lnTo>
                    <a:pt x="37" y="329"/>
                  </a:lnTo>
                  <a:lnTo>
                    <a:pt x="34" y="370"/>
                  </a:lnTo>
                  <a:lnTo>
                    <a:pt x="30" y="411"/>
                  </a:lnTo>
                  <a:lnTo>
                    <a:pt x="25" y="450"/>
                  </a:lnTo>
                  <a:lnTo>
                    <a:pt x="21" y="491"/>
                  </a:lnTo>
                  <a:lnTo>
                    <a:pt x="17" y="532"/>
                  </a:lnTo>
                  <a:lnTo>
                    <a:pt x="12" y="572"/>
                  </a:lnTo>
                  <a:lnTo>
                    <a:pt x="7" y="613"/>
                  </a:lnTo>
                  <a:lnTo>
                    <a:pt x="2" y="654"/>
                  </a:lnTo>
                  <a:lnTo>
                    <a:pt x="2" y="658"/>
                  </a:lnTo>
                  <a:lnTo>
                    <a:pt x="0" y="662"/>
                  </a:lnTo>
                  <a:lnTo>
                    <a:pt x="1" y="667"/>
                  </a:lnTo>
                  <a:lnTo>
                    <a:pt x="3" y="671"/>
                  </a:lnTo>
                  <a:lnTo>
                    <a:pt x="4" y="674"/>
                  </a:lnTo>
                  <a:lnTo>
                    <a:pt x="10" y="676"/>
                  </a:lnTo>
                  <a:lnTo>
                    <a:pt x="17" y="679"/>
                  </a:lnTo>
                  <a:lnTo>
                    <a:pt x="29" y="682"/>
                  </a:lnTo>
                  <a:lnTo>
                    <a:pt x="165" y="702"/>
                  </a:lnTo>
                  <a:lnTo>
                    <a:pt x="202" y="6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132"/>
            <p:cNvSpPr>
              <a:spLocks/>
            </p:cNvSpPr>
            <p:nvPr/>
          </p:nvSpPr>
          <p:spPr bwMode="auto">
            <a:xfrm>
              <a:off x="2777" y="1750"/>
              <a:ext cx="854" cy="195"/>
            </a:xfrm>
            <a:custGeom>
              <a:avLst/>
              <a:gdLst>
                <a:gd name="T0" fmla="*/ 853 w 854"/>
                <a:gd name="T1" fmla="*/ 149 h 195"/>
                <a:gd name="T2" fmla="*/ 838 w 854"/>
                <a:gd name="T3" fmla="*/ 185 h 195"/>
                <a:gd name="T4" fmla="*/ 836 w 854"/>
                <a:gd name="T5" fmla="*/ 190 h 195"/>
                <a:gd name="T6" fmla="*/ 688 w 854"/>
                <a:gd name="T7" fmla="*/ 194 h 195"/>
                <a:gd name="T8" fmla="*/ 52 w 854"/>
                <a:gd name="T9" fmla="*/ 97 h 195"/>
                <a:gd name="T10" fmla="*/ 0 w 854"/>
                <a:gd name="T11" fmla="*/ 38 h 195"/>
                <a:gd name="T12" fmla="*/ 1 w 854"/>
                <a:gd name="T13" fmla="*/ 37 h 195"/>
                <a:gd name="T14" fmla="*/ 4 w 854"/>
                <a:gd name="T15" fmla="*/ 37 h 195"/>
                <a:gd name="T16" fmla="*/ 9 w 854"/>
                <a:gd name="T17" fmla="*/ 34 h 195"/>
                <a:gd name="T18" fmla="*/ 17 w 854"/>
                <a:gd name="T19" fmla="*/ 31 h 195"/>
                <a:gd name="T20" fmla="*/ 25 w 854"/>
                <a:gd name="T21" fmla="*/ 29 h 195"/>
                <a:gd name="T22" fmla="*/ 37 w 854"/>
                <a:gd name="T23" fmla="*/ 26 h 195"/>
                <a:gd name="T24" fmla="*/ 50 w 854"/>
                <a:gd name="T25" fmla="*/ 24 h 195"/>
                <a:gd name="T26" fmla="*/ 64 w 854"/>
                <a:gd name="T27" fmla="*/ 20 h 195"/>
                <a:gd name="T28" fmla="*/ 81 w 854"/>
                <a:gd name="T29" fmla="*/ 17 h 195"/>
                <a:gd name="T30" fmla="*/ 98 w 854"/>
                <a:gd name="T31" fmla="*/ 13 h 195"/>
                <a:gd name="T32" fmla="*/ 119 w 854"/>
                <a:gd name="T33" fmla="*/ 9 h 195"/>
                <a:gd name="T34" fmla="*/ 141 w 854"/>
                <a:gd name="T35" fmla="*/ 7 h 195"/>
                <a:gd name="T36" fmla="*/ 163 w 854"/>
                <a:gd name="T37" fmla="*/ 5 h 195"/>
                <a:gd name="T38" fmla="*/ 188 w 854"/>
                <a:gd name="T39" fmla="*/ 2 h 195"/>
                <a:gd name="T40" fmla="*/ 215 w 854"/>
                <a:gd name="T41" fmla="*/ 2 h 195"/>
                <a:gd name="T42" fmla="*/ 242 w 854"/>
                <a:gd name="T43" fmla="*/ 1 h 195"/>
                <a:gd name="T44" fmla="*/ 271 w 854"/>
                <a:gd name="T45" fmla="*/ 0 h 195"/>
                <a:gd name="T46" fmla="*/ 303 w 854"/>
                <a:gd name="T47" fmla="*/ 1 h 195"/>
                <a:gd name="T48" fmla="*/ 334 w 854"/>
                <a:gd name="T49" fmla="*/ 3 h 195"/>
                <a:gd name="T50" fmla="*/ 367 w 854"/>
                <a:gd name="T51" fmla="*/ 5 h 195"/>
                <a:gd name="T52" fmla="*/ 402 w 854"/>
                <a:gd name="T53" fmla="*/ 7 h 195"/>
                <a:gd name="T54" fmla="*/ 438 w 854"/>
                <a:gd name="T55" fmla="*/ 13 h 195"/>
                <a:gd name="T56" fmla="*/ 476 w 854"/>
                <a:gd name="T57" fmla="*/ 19 h 195"/>
                <a:gd name="T58" fmla="*/ 512 w 854"/>
                <a:gd name="T59" fmla="*/ 27 h 195"/>
                <a:gd name="T60" fmla="*/ 551 w 854"/>
                <a:gd name="T61" fmla="*/ 36 h 195"/>
                <a:gd name="T62" fmla="*/ 592 w 854"/>
                <a:gd name="T63" fmla="*/ 47 h 195"/>
                <a:gd name="T64" fmla="*/ 633 w 854"/>
                <a:gd name="T65" fmla="*/ 60 h 195"/>
                <a:gd name="T66" fmla="*/ 675 w 854"/>
                <a:gd name="T67" fmla="*/ 74 h 195"/>
                <a:gd name="T68" fmla="*/ 719 w 854"/>
                <a:gd name="T69" fmla="*/ 88 h 195"/>
                <a:gd name="T70" fmla="*/ 762 w 854"/>
                <a:gd name="T71" fmla="*/ 108 h 195"/>
                <a:gd name="T72" fmla="*/ 807 w 854"/>
                <a:gd name="T73" fmla="*/ 127 h 195"/>
                <a:gd name="T74" fmla="*/ 853 w 854"/>
                <a:gd name="T75" fmla="*/ 149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95"/>
                <a:gd name="T116" fmla="*/ 854 w 854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95">
                  <a:moveTo>
                    <a:pt x="853" y="149"/>
                  </a:moveTo>
                  <a:lnTo>
                    <a:pt x="838" y="185"/>
                  </a:lnTo>
                  <a:lnTo>
                    <a:pt x="836" y="190"/>
                  </a:lnTo>
                  <a:lnTo>
                    <a:pt x="688" y="194"/>
                  </a:lnTo>
                  <a:lnTo>
                    <a:pt x="52" y="97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5" y="29"/>
                  </a:lnTo>
                  <a:lnTo>
                    <a:pt x="37" y="26"/>
                  </a:lnTo>
                  <a:lnTo>
                    <a:pt x="50" y="24"/>
                  </a:lnTo>
                  <a:lnTo>
                    <a:pt x="64" y="20"/>
                  </a:lnTo>
                  <a:lnTo>
                    <a:pt x="81" y="17"/>
                  </a:lnTo>
                  <a:lnTo>
                    <a:pt x="98" y="13"/>
                  </a:lnTo>
                  <a:lnTo>
                    <a:pt x="119" y="9"/>
                  </a:lnTo>
                  <a:lnTo>
                    <a:pt x="141" y="7"/>
                  </a:lnTo>
                  <a:lnTo>
                    <a:pt x="163" y="5"/>
                  </a:lnTo>
                  <a:lnTo>
                    <a:pt x="188" y="2"/>
                  </a:lnTo>
                  <a:lnTo>
                    <a:pt x="215" y="2"/>
                  </a:lnTo>
                  <a:lnTo>
                    <a:pt x="242" y="1"/>
                  </a:lnTo>
                  <a:lnTo>
                    <a:pt x="271" y="0"/>
                  </a:lnTo>
                  <a:lnTo>
                    <a:pt x="303" y="1"/>
                  </a:lnTo>
                  <a:lnTo>
                    <a:pt x="334" y="3"/>
                  </a:lnTo>
                  <a:lnTo>
                    <a:pt x="367" y="5"/>
                  </a:lnTo>
                  <a:lnTo>
                    <a:pt x="402" y="7"/>
                  </a:lnTo>
                  <a:lnTo>
                    <a:pt x="438" y="13"/>
                  </a:lnTo>
                  <a:lnTo>
                    <a:pt x="476" y="19"/>
                  </a:lnTo>
                  <a:lnTo>
                    <a:pt x="512" y="27"/>
                  </a:lnTo>
                  <a:lnTo>
                    <a:pt x="551" y="36"/>
                  </a:lnTo>
                  <a:lnTo>
                    <a:pt x="592" y="47"/>
                  </a:lnTo>
                  <a:lnTo>
                    <a:pt x="633" y="60"/>
                  </a:lnTo>
                  <a:lnTo>
                    <a:pt x="675" y="74"/>
                  </a:lnTo>
                  <a:lnTo>
                    <a:pt x="719" y="88"/>
                  </a:lnTo>
                  <a:lnTo>
                    <a:pt x="762" y="108"/>
                  </a:lnTo>
                  <a:lnTo>
                    <a:pt x="807" y="127"/>
                  </a:lnTo>
                  <a:lnTo>
                    <a:pt x="853" y="149"/>
                  </a:lnTo>
                </a:path>
              </a:pathLst>
            </a:custGeom>
            <a:solidFill>
              <a:srgbClr val="99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133"/>
            <p:cNvSpPr>
              <a:spLocks/>
            </p:cNvSpPr>
            <p:nvPr/>
          </p:nvSpPr>
          <p:spPr bwMode="auto">
            <a:xfrm>
              <a:off x="2775" y="1753"/>
              <a:ext cx="862" cy="196"/>
            </a:xfrm>
            <a:custGeom>
              <a:avLst/>
              <a:gdLst>
                <a:gd name="T0" fmla="*/ 861 w 862"/>
                <a:gd name="T1" fmla="*/ 148 h 196"/>
                <a:gd name="T2" fmla="*/ 845 w 862"/>
                <a:gd name="T3" fmla="*/ 185 h 196"/>
                <a:gd name="T4" fmla="*/ 844 w 862"/>
                <a:gd name="T5" fmla="*/ 190 h 196"/>
                <a:gd name="T6" fmla="*/ 693 w 862"/>
                <a:gd name="T7" fmla="*/ 195 h 196"/>
                <a:gd name="T8" fmla="*/ 53 w 862"/>
                <a:gd name="T9" fmla="*/ 101 h 196"/>
                <a:gd name="T10" fmla="*/ 0 w 862"/>
                <a:gd name="T11" fmla="*/ 39 h 196"/>
                <a:gd name="T12" fmla="*/ 2 w 862"/>
                <a:gd name="T13" fmla="*/ 38 h 196"/>
                <a:gd name="T14" fmla="*/ 4 w 862"/>
                <a:gd name="T15" fmla="*/ 38 h 196"/>
                <a:gd name="T16" fmla="*/ 9 w 862"/>
                <a:gd name="T17" fmla="*/ 36 h 196"/>
                <a:gd name="T18" fmla="*/ 17 w 862"/>
                <a:gd name="T19" fmla="*/ 33 h 196"/>
                <a:gd name="T20" fmla="*/ 25 w 862"/>
                <a:gd name="T21" fmla="*/ 30 h 196"/>
                <a:gd name="T22" fmla="*/ 38 w 862"/>
                <a:gd name="T23" fmla="*/ 28 h 196"/>
                <a:gd name="T24" fmla="*/ 50 w 862"/>
                <a:gd name="T25" fmla="*/ 24 h 196"/>
                <a:gd name="T26" fmla="*/ 65 w 862"/>
                <a:gd name="T27" fmla="*/ 21 h 196"/>
                <a:gd name="T28" fmla="*/ 82 w 862"/>
                <a:gd name="T29" fmla="*/ 17 h 196"/>
                <a:gd name="T30" fmla="*/ 100 w 862"/>
                <a:gd name="T31" fmla="*/ 14 h 196"/>
                <a:gd name="T32" fmla="*/ 120 w 862"/>
                <a:gd name="T33" fmla="*/ 10 h 196"/>
                <a:gd name="T34" fmla="*/ 143 w 862"/>
                <a:gd name="T35" fmla="*/ 7 h 196"/>
                <a:gd name="T36" fmla="*/ 165 w 862"/>
                <a:gd name="T37" fmla="*/ 5 h 196"/>
                <a:gd name="T38" fmla="*/ 190 w 862"/>
                <a:gd name="T39" fmla="*/ 2 h 196"/>
                <a:gd name="T40" fmla="*/ 216 w 862"/>
                <a:gd name="T41" fmla="*/ 1 h 196"/>
                <a:gd name="T42" fmla="*/ 245 w 862"/>
                <a:gd name="T43" fmla="*/ 1 h 196"/>
                <a:gd name="T44" fmla="*/ 274 w 862"/>
                <a:gd name="T45" fmla="*/ 0 h 196"/>
                <a:gd name="T46" fmla="*/ 306 w 862"/>
                <a:gd name="T47" fmla="*/ 0 h 196"/>
                <a:gd name="T48" fmla="*/ 337 w 862"/>
                <a:gd name="T49" fmla="*/ 2 h 196"/>
                <a:gd name="T50" fmla="*/ 371 w 862"/>
                <a:gd name="T51" fmla="*/ 4 h 196"/>
                <a:gd name="T52" fmla="*/ 406 w 862"/>
                <a:gd name="T53" fmla="*/ 7 h 196"/>
                <a:gd name="T54" fmla="*/ 443 w 862"/>
                <a:gd name="T55" fmla="*/ 12 h 196"/>
                <a:gd name="T56" fmla="*/ 479 w 862"/>
                <a:gd name="T57" fmla="*/ 18 h 196"/>
                <a:gd name="T58" fmla="*/ 517 w 862"/>
                <a:gd name="T59" fmla="*/ 25 h 196"/>
                <a:gd name="T60" fmla="*/ 557 w 862"/>
                <a:gd name="T61" fmla="*/ 35 h 196"/>
                <a:gd name="T62" fmla="*/ 598 w 862"/>
                <a:gd name="T63" fmla="*/ 45 h 196"/>
                <a:gd name="T64" fmla="*/ 639 w 862"/>
                <a:gd name="T65" fmla="*/ 59 h 196"/>
                <a:gd name="T66" fmla="*/ 682 w 862"/>
                <a:gd name="T67" fmla="*/ 72 h 196"/>
                <a:gd name="T68" fmla="*/ 725 w 862"/>
                <a:gd name="T69" fmla="*/ 88 h 196"/>
                <a:gd name="T70" fmla="*/ 769 w 862"/>
                <a:gd name="T71" fmla="*/ 106 h 196"/>
                <a:gd name="T72" fmla="*/ 814 w 862"/>
                <a:gd name="T73" fmla="*/ 126 h 196"/>
                <a:gd name="T74" fmla="*/ 861 w 862"/>
                <a:gd name="T75" fmla="*/ 14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2"/>
                <a:gd name="T115" fmla="*/ 0 h 196"/>
                <a:gd name="T116" fmla="*/ 862 w 862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2" h="196">
                  <a:moveTo>
                    <a:pt x="861" y="148"/>
                  </a:moveTo>
                  <a:lnTo>
                    <a:pt x="845" y="185"/>
                  </a:lnTo>
                  <a:lnTo>
                    <a:pt x="844" y="190"/>
                  </a:lnTo>
                  <a:lnTo>
                    <a:pt x="693" y="195"/>
                  </a:lnTo>
                  <a:lnTo>
                    <a:pt x="53" y="101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28"/>
                  </a:lnTo>
                  <a:lnTo>
                    <a:pt x="50" y="24"/>
                  </a:lnTo>
                  <a:lnTo>
                    <a:pt x="65" y="21"/>
                  </a:lnTo>
                  <a:lnTo>
                    <a:pt x="82" y="17"/>
                  </a:lnTo>
                  <a:lnTo>
                    <a:pt x="100" y="14"/>
                  </a:lnTo>
                  <a:lnTo>
                    <a:pt x="120" y="10"/>
                  </a:lnTo>
                  <a:lnTo>
                    <a:pt x="143" y="7"/>
                  </a:lnTo>
                  <a:lnTo>
                    <a:pt x="165" y="5"/>
                  </a:lnTo>
                  <a:lnTo>
                    <a:pt x="190" y="2"/>
                  </a:lnTo>
                  <a:lnTo>
                    <a:pt x="216" y="1"/>
                  </a:lnTo>
                  <a:lnTo>
                    <a:pt x="245" y="1"/>
                  </a:lnTo>
                  <a:lnTo>
                    <a:pt x="274" y="0"/>
                  </a:lnTo>
                  <a:lnTo>
                    <a:pt x="306" y="0"/>
                  </a:lnTo>
                  <a:lnTo>
                    <a:pt x="337" y="2"/>
                  </a:lnTo>
                  <a:lnTo>
                    <a:pt x="371" y="4"/>
                  </a:lnTo>
                  <a:lnTo>
                    <a:pt x="406" y="7"/>
                  </a:lnTo>
                  <a:lnTo>
                    <a:pt x="443" y="12"/>
                  </a:lnTo>
                  <a:lnTo>
                    <a:pt x="479" y="18"/>
                  </a:lnTo>
                  <a:lnTo>
                    <a:pt x="517" y="25"/>
                  </a:lnTo>
                  <a:lnTo>
                    <a:pt x="557" y="35"/>
                  </a:lnTo>
                  <a:lnTo>
                    <a:pt x="598" y="45"/>
                  </a:lnTo>
                  <a:lnTo>
                    <a:pt x="639" y="59"/>
                  </a:lnTo>
                  <a:lnTo>
                    <a:pt x="682" y="72"/>
                  </a:lnTo>
                  <a:lnTo>
                    <a:pt x="725" y="88"/>
                  </a:lnTo>
                  <a:lnTo>
                    <a:pt x="769" y="106"/>
                  </a:lnTo>
                  <a:lnTo>
                    <a:pt x="814" y="126"/>
                  </a:lnTo>
                  <a:lnTo>
                    <a:pt x="861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134"/>
            <p:cNvSpPr>
              <a:spLocks/>
            </p:cNvSpPr>
            <p:nvPr/>
          </p:nvSpPr>
          <p:spPr bwMode="auto">
            <a:xfrm>
              <a:off x="1596" y="2054"/>
              <a:ext cx="2482" cy="188"/>
            </a:xfrm>
            <a:custGeom>
              <a:avLst/>
              <a:gdLst>
                <a:gd name="T0" fmla="*/ 50 w 2482"/>
                <a:gd name="T1" fmla="*/ 183 h 188"/>
                <a:gd name="T2" fmla="*/ 150 w 2482"/>
                <a:gd name="T3" fmla="*/ 185 h 188"/>
                <a:gd name="T4" fmla="*/ 251 w 2482"/>
                <a:gd name="T5" fmla="*/ 184 h 188"/>
                <a:gd name="T6" fmla="*/ 350 w 2482"/>
                <a:gd name="T7" fmla="*/ 187 h 188"/>
                <a:gd name="T8" fmla="*/ 450 w 2482"/>
                <a:gd name="T9" fmla="*/ 185 h 188"/>
                <a:gd name="T10" fmla="*/ 551 w 2482"/>
                <a:gd name="T11" fmla="*/ 185 h 188"/>
                <a:gd name="T12" fmla="*/ 651 w 2482"/>
                <a:gd name="T13" fmla="*/ 184 h 188"/>
                <a:gd name="T14" fmla="*/ 752 w 2482"/>
                <a:gd name="T15" fmla="*/ 183 h 188"/>
                <a:gd name="T16" fmla="*/ 851 w 2482"/>
                <a:gd name="T17" fmla="*/ 180 h 188"/>
                <a:gd name="T18" fmla="*/ 953 w 2482"/>
                <a:gd name="T19" fmla="*/ 180 h 188"/>
                <a:gd name="T20" fmla="*/ 1052 w 2482"/>
                <a:gd name="T21" fmla="*/ 177 h 188"/>
                <a:gd name="T22" fmla="*/ 1152 w 2482"/>
                <a:gd name="T23" fmla="*/ 176 h 188"/>
                <a:gd name="T24" fmla="*/ 1252 w 2482"/>
                <a:gd name="T25" fmla="*/ 176 h 188"/>
                <a:gd name="T26" fmla="*/ 1351 w 2482"/>
                <a:gd name="T27" fmla="*/ 176 h 188"/>
                <a:gd name="T28" fmla="*/ 1449 w 2482"/>
                <a:gd name="T29" fmla="*/ 174 h 188"/>
                <a:gd name="T30" fmla="*/ 1547 w 2482"/>
                <a:gd name="T31" fmla="*/ 176 h 188"/>
                <a:gd name="T32" fmla="*/ 1644 w 2482"/>
                <a:gd name="T33" fmla="*/ 176 h 188"/>
                <a:gd name="T34" fmla="*/ 1728 w 2482"/>
                <a:gd name="T35" fmla="*/ 178 h 188"/>
                <a:gd name="T36" fmla="*/ 1801 w 2482"/>
                <a:gd name="T37" fmla="*/ 178 h 188"/>
                <a:gd name="T38" fmla="*/ 1862 w 2482"/>
                <a:gd name="T39" fmla="*/ 179 h 188"/>
                <a:gd name="T40" fmla="*/ 1914 w 2482"/>
                <a:gd name="T41" fmla="*/ 178 h 188"/>
                <a:gd name="T42" fmla="*/ 1955 w 2482"/>
                <a:gd name="T43" fmla="*/ 178 h 188"/>
                <a:gd name="T44" fmla="*/ 1989 w 2482"/>
                <a:gd name="T45" fmla="*/ 178 h 188"/>
                <a:gd name="T46" fmla="*/ 2014 w 2482"/>
                <a:gd name="T47" fmla="*/ 178 h 188"/>
                <a:gd name="T48" fmla="*/ 2034 w 2482"/>
                <a:gd name="T49" fmla="*/ 177 h 188"/>
                <a:gd name="T50" fmla="*/ 2047 w 2482"/>
                <a:gd name="T51" fmla="*/ 175 h 188"/>
                <a:gd name="T52" fmla="*/ 2057 w 2482"/>
                <a:gd name="T53" fmla="*/ 175 h 188"/>
                <a:gd name="T54" fmla="*/ 2061 w 2482"/>
                <a:gd name="T55" fmla="*/ 176 h 188"/>
                <a:gd name="T56" fmla="*/ 2063 w 2482"/>
                <a:gd name="T57" fmla="*/ 174 h 188"/>
                <a:gd name="T58" fmla="*/ 2062 w 2482"/>
                <a:gd name="T59" fmla="*/ 176 h 188"/>
                <a:gd name="T60" fmla="*/ 2069 w 2482"/>
                <a:gd name="T61" fmla="*/ 175 h 188"/>
                <a:gd name="T62" fmla="*/ 2085 w 2482"/>
                <a:gd name="T63" fmla="*/ 175 h 188"/>
                <a:gd name="T64" fmla="*/ 2109 w 2482"/>
                <a:gd name="T65" fmla="*/ 176 h 188"/>
                <a:gd name="T66" fmla="*/ 2134 w 2482"/>
                <a:gd name="T67" fmla="*/ 175 h 188"/>
                <a:gd name="T68" fmla="*/ 2164 w 2482"/>
                <a:gd name="T69" fmla="*/ 175 h 188"/>
                <a:gd name="T70" fmla="*/ 2191 w 2482"/>
                <a:gd name="T71" fmla="*/ 176 h 188"/>
                <a:gd name="T72" fmla="*/ 2216 w 2482"/>
                <a:gd name="T73" fmla="*/ 175 h 188"/>
                <a:gd name="T74" fmla="*/ 2233 w 2482"/>
                <a:gd name="T75" fmla="*/ 174 h 188"/>
                <a:gd name="T76" fmla="*/ 2245 w 2482"/>
                <a:gd name="T77" fmla="*/ 172 h 188"/>
                <a:gd name="T78" fmla="*/ 2270 w 2482"/>
                <a:gd name="T79" fmla="*/ 169 h 188"/>
                <a:gd name="T80" fmla="*/ 2302 w 2482"/>
                <a:gd name="T81" fmla="*/ 162 h 188"/>
                <a:gd name="T82" fmla="*/ 2340 w 2482"/>
                <a:gd name="T83" fmla="*/ 152 h 188"/>
                <a:gd name="T84" fmla="*/ 2380 w 2482"/>
                <a:gd name="T85" fmla="*/ 140 h 188"/>
                <a:gd name="T86" fmla="*/ 2418 w 2482"/>
                <a:gd name="T87" fmla="*/ 123 h 188"/>
                <a:gd name="T88" fmla="*/ 2451 w 2482"/>
                <a:gd name="T89" fmla="*/ 101 h 188"/>
                <a:gd name="T90" fmla="*/ 2465 w 2482"/>
                <a:gd name="T91" fmla="*/ 52 h 188"/>
                <a:gd name="T92" fmla="*/ 2479 w 2482"/>
                <a:gd name="T93" fmla="*/ 0 h 188"/>
                <a:gd name="T94" fmla="*/ 33 w 2482"/>
                <a:gd name="T95" fmla="*/ 110 h 188"/>
                <a:gd name="T96" fmla="*/ 32 w 2482"/>
                <a:gd name="T97" fmla="*/ 134 h 188"/>
                <a:gd name="T98" fmla="*/ 29 w 2482"/>
                <a:gd name="T99" fmla="*/ 157 h 188"/>
                <a:gd name="T100" fmla="*/ 16 w 2482"/>
                <a:gd name="T101" fmla="*/ 176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2"/>
                <a:gd name="T154" fmla="*/ 0 h 188"/>
                <a:gd name="T155" fmla="*/ 2482 w 2482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2" h="188">
                  <a:moveTo>
                    <a:pt x="0" y="182"/>
                  </a:moveTo>
                  <a:lnTo>
                    <a:pt x="50" y="183"/>
                  </a:lnTo>
                  <a:lnTo>
                    <a:pt x="100" y="184"/>
                  </a:lnTo>
                  <a:lnTo>
                    <a:pt x="150" y="185"/>
                  </a:lnTo>
                  <a:lnTo>
                    <a:pt x="200" y="186"/>
                  </a:lnTo>
                  <a:lnTo>
                    <a:pt x="251" y="184"/>
                  </a:lnTo>
                  <a:lnTo>
                    <a:pt x="301" y="185"/>
                  </a:lnTo>
                  <a:lnTo>
                    <a:pt x="350" y="187"/>
                  </a:lnTo>
                  <a:lnTo>
                    <a:pt x="401" y="186"/>
                  </a:lnTo>
                  <a:lnTo>
                    <a:pt x="450" y="185"/>
                  </a:lnTo>
                  <a:lnTo>
                    <a:pt x="501" y="185"/>
                  </a:lnTo>
                  <a:lnTo>
                    <a:pt x="551" y="185"/>
                  </a:lnTo>
                  <a:lnTo>
                    <a:pt x="601" y="184"/>
                  </a:lnTo>
                  <a:lnTo>
                    <a:pt x="651" y="184"/>
                  </a:lnTo>
                  <a:lnTo>
                    <a:pt x="700" y="182"/>
                  </a:lnTo>
                  <a:lnTo>
                    <a:pt x="752" y="183"/>
                  </a:lnTo>
                  <a:lnTo>
                    <a:pt x="801" y="182"/>
                  </a:lnTo>
                  <a:lnTo>
                    <a:pt x="851" y="180"/>
                  </a:lnTo>
                  <a:lnTo>
                    <a:pt x="903" y="180"/>
                  </a:lnTo>
                  <a:lnTo>
                    <a:pt x="953" y="180"/>
                  </a:lnTo>
                  <a:lnTo>
                    <a:pt x="1003" y="179"/>
                  </a:lnTo>
                  <a:lnTo>
                    <a:pt x="1052" y="177"/>
                  </a:lnTo>
                  <a:lnTo>
                    <a:pt x="1102" y="176"/>
                  </a:lnTo>
                  <a:lnTo>
                    <a:pt x="1152" y="176"/>
                  </a:lnTo>
                  <a:lnTo>
                    <a:pt x="1203" y="175"/>
                  </a:lnTo>
                  <a:lnTo>
                    <a:pt x="1252" y="176"/>
                  </a:lnTo>
                  <a:lnTo>
                    <a:pt x="1301" y="176"/>
                  </a:lnTo>
                  <a:lnTo>
                    <a:pt x="1351" y="176"/>
                  </a:lnTo>
                  <a:lnTo>
                    <a:pt x="1399" y="175"/>
                  </a:lnTo>
                  <a:lnTo>
                    <a:pt x="1449" y="174"/>
                  </a:lnTo>
                  <a:lnTo>
                    <a:pt x="1498" y="175"/>
                  </a:lnTo>
                  <a:lnTo>
                    <a:pt x="1547" y="176"/>
                  </a:lnTo>
                  <a:lnTo>
                    <a:pt x="1597" y="175"/>
                  </a:lnTo>
                  <a:lnTo>
                    <a:pt x="1644" y="176"/>
                  </a:lnTo>
                  <a:lnTo>
                    <a:pt x="1689" y="177"/>
                  </a:lnTo>
                  <a:lnTo>
                    <a:pt x="1728" y="178"/>
                  </a:lnTo>
                  <a:lnTo>
                    <a:pt x="1767" y="179"/>
                  </a:lnTo>
                  <a:lnTo>
                    <a:pt x="1801" y="178"/>
                  </a:lnTo>
                  <a:lnTo>
                    <a:pt x="1832" y="179"/>
                  </a:lnTo>
                  <a:lnTo>
                    <a:pt x="1862" y="179"/>
                  </a:lnTo>
                  <a:lnTo>
                    <a:pt x="1888" y="180"/>
                  </a:lnTo>
                  <a:lnTo>
                    <a:pt x="1914" y="178"/>
                  </a:lnTo>
                  <a:lnTo>
                    <a:pt x="1936" y="178"/>
                  </a:lnTo>
                  <a:lnTo>
                    <a:pt x="1955" y="178"/>
                  </a:lnTo>
                  <a:lnTo>
                    <a:pt x="1973" y="178"/>
                  </a:lnTo>
                  <a:lnTo>
                    <a:pt x="1989" y="178"/>
                  </a:lnTo>
                  <a:lnTo>
                    <a:pt x="2002" y="178"/>
                  </a:lnTo>
                  <a:lnTo>
                    <a:pt x="2014" y="178"/>
                  </a:lnTo>
                  <a:lnTo>
                    <a:pt x="2024" y="177"/>
                  </a:lnTo>
                  <a:lnTo>
                    <a:pt x="2034" y="177"/>
                  </a:lnTo>
                  <a:lnTo>
                    <a:pt x="2042" y="176"/>
                  </a:lnTo>
                  <a:lnTo>
                    <a:pt x="2047" y="175"/>
                  </a:lnTo>
                  <a:lnTo>
                    <a:pt x="2053" y="176"/>
                  </a:lnTo>
                  <a:lnTo>
                    <a:pt x="2057" y="175"/>
                  </a:lnTo>
                  <a:lnTo>
                    <a:pt x="2060" y="176"/>
                  </a:lnTo>
                  <a:lnTo>
                    <a:pt x="2061" y="176"/>
                  </a:lnTo>
                  <a:lnTo>
                    <a:pt x="2062" y="175"/>
                  </a:lnTo>
                  <a:lnTo>
                    <a:pt x="2063" y="174"/>
                  </a:lnTo>
                  <a:lnTo>
                    <a:pt x="2062" y="175"/>
                  </a:lnTo>
                  <a:lnTo>
                    <a:pt x="2062" y="176"/>
                  </a:lnTo>
                  <a:lnTo>
                    <a:pt x="2064" y="176"/>
                  </a:lnTo>
                  <a:lnTo>
                    <a:pt x="2069" y="175"/>
                  </a:lnTo>
                  <a:lnTo>
                    <a:pt x="2077" y="176"/>
                  </a:lnTo>
                  <a:lnTo>
                    <a:pt x="2085" y="175"/>
                  </a:lnTo>
                  <a:lnTo>
                    <a:pt x="2096" y="176"/>
                  </a:lnTo>
                  <a:lnTo>
                    <a:pt x="2109" y="176"/>
                  </a:lnTo>
                  <a:lnTo>
                    <a:pt x="2121" y="176"/>
                  </a:lnTo>
                  <a:lnTo>
                    <a:pt x="2134" y="175"/>
                  </a:lnTo>
                  <a:lnTo>
                    <a:pt x="2150" y="177"/>
                  </a:lnTo>
                  <a:lnTo>
                    <a:pt x="2164" y="175"/>
                  </a:lnTo>
                  <a:lnTo>
                    <a:pt x="2178" y="176"/>
                  </a:lnTo>
                  <a:lnTo>
                    <a:pt x="2191" y="176"/>
                  </a:lnTo>
                  <a:lnTo>
                    <a:pt x="2203" y="176"/>
                  </a:lnTo>
                  <a:lnTo>
                    <a:pt x="2216" y="175"/>
                  </a:lnTo>
                  <a:lnTo>
                    <a:pt x="2225" y="175"/>
                  </a:lnTo>
                  <a:lnTo>
                    <a:pt x="2233" y="174"/>
                  </a:lnTo>
                  <a:lnTo>
                    <a:pt x="2237" y="172"/>
                  </a:lnTo>
                  <a:lnTo>
                    <a:pt x="2245" y="172"/>
                  </a:lnTo>
                  <a:lnTo>
                    <a:pt x="2257" y="170"/>
                  </a:lnTo>
                  <a:lnTo>
                    <a:pt x="2270" y="169"/>
                  </a:lnTo>
                  <a:lnTo>
                    <a:pt x="2286" y="165"/>
                  </a:lnTo>
                  <a:lnTo>
                    <a:pt x="2302" y="162"/>
                  </a:lnTo>
                  <a:lnTo>
                    <a:pt x="2321" y="159"/>
                  </a:lnTo>
                  <a:lnTo>
                    <a:pt x="2340" y="152"/>
                  </a:lnTo>
                  <a:lnTo>
                    <a:pt x="2359" y="147"/>
                  </a:lnTo>
                  <a:lnTo>
                    <a:pt x="2380" y="140"/>
                  </a:lnTo>
                  <a:lnTo>
                    <a:pt x="2400" y="131"/>
                  </a:lnTo>
                  <a:lnTo>
                    <a:pt x="2418" y="123"/>
                  </a:lnTo>
                  <a:lnTo>
                    <a:pt x="2437" y="113"/>
                  </a:lnTo>
                  <a:lnTo>
                    <a:pt x="2451" y="101"/>
                  </a:lnTo>
                  <a:lnTo>
                    <a:pt x="2466" y="89"/>
                  </a:lnTo>
                  <a:lnTo>
                    <a:pt x="2465" y="52"/>
                  </a:lnTo>
                  <a:lnTo>
                    <a:pt x="2481" y="47"/>
                  </a:lnTo>
                  <a:lnTo>
                    <a:pt x="2479" y="0"/>
                  </a:lnTo>
                  <a:lnTo>
                    <a:pt x="34" y="97"/>
                  </a:lnTo>
                  <a:lnTo>
                    <a:pt x="33" y="110"/>
                  </a:lnTo>
                  <a:lnTo>
                    <a:pt x="32" y="121"/>
                  </a:lnTo>
                  <a:lnTo>
                    <a:pt x="32" y="134"/>
                  </a:lnTo>
                  <a:lnTo>
                    <a:pt x="32" y="146"/>
                  </a:lnTo>
                  <a:lnTo>
                    <a:pt x="29" y="157"/>
                  </a:lnTo>
                  <a:lnTo>
                    <a:pt x="24" y="167"/>
                  </a:lnTo>
                  <a:lnTo>
                    <a:pt x="16" y="176"/>
                  </a:lnTo>
                  <a:lnTo>
                    <a:pt x="0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6" name="Freeform 135"/>
            <p:cNvSpPr>
              <a:spLocks/>
            </p:cNvSpPr>
            <p:nvPr/>
          </p:nvSpPr>
          <p:spPr bwMode="auto">
            <a:xfrm>
              <a:off x="1594" y="2056"/>
              <a:ext cx="2490" cy="191"/>
            </a:xfrm>
            <a:custGeom>
              <a:avLst/>
              <a:gdLst>
                <a:gd name="T0" fmla="*/ 0 w 2490"/>
                <a:gd name="T1" fmla="*/ 186 h 191"/>
                <a:gd name="T2" fmla="*/ 100 w 2490"/>
                <a:gd name="T3" fmla="*/ 188 h 191"/>
                <a:gd name="T4" fmla="*/ 200 w 2490"/>
                <a:gd name="T5" fmla="*/ 190 h 191"/>
                <a:gd name="T6" fmla="*/ 301 w 2490"/>
                <a:gd name="T7" fmla="*/ 189 h 191"/>
                <a:gd name="T8" fmla="*/ 402 w 2490"/>
                <a:gd name="T9" fmla="*/ 189 h 191"/>
                <a:gd name="T10" fmla="*/ 502 w 2490"/>
                <a:gd name="T11" fmla="*/ 188 h 191"/>
                <a:gd name="T12" fmla="*/ 602 w 2490"/>
                <a:gd name="T13" fmla="*/ 187 h 191"/>
                <a:gd name="T14" fmla="*/ 703 w 2490"/>
                <a:gd name="T15" fmla="*/ 185 h 191"/>
                <a:gd name="T16" fmla="*/ 804 w 2490"/>
                <a:gd name="T17" fmla="*/ 185 h 191"/>
                <a:gd name="T18" fmla="*/ 904 w 2490"/>
                <a:gd name="T19" fmla="*/ 183 h 191"/>
                <a:gd name="T20" fmla="*/ 1006 w 2490"/>
                <a:gd name="T21" fmla="*/ 181 h 191"/>
                <a:gd name="T22" fmla="*/ 1105 w 2490"/>
                <a:gd name="T23" fmla="*/ 179 h 191"/>
                <a:gd name="T24" fmla="*/ 1205 w 2490"/>
                <a:gd name="T25" fmla="*/ 178 h 191"/>
                <a:gd name="T26" fmla="*/ 1305 w 2490"/>
                <a:gd name="T27" fmla="*/ 177 h 191"/>
                <a:gd name="T28" fmla="*/ 1403 w 2490"/>
                <a:gd name="T29" fmla="*/ 177 h 191"/>
                <a:gd name="T30" fmla="*/ 1503 w 2490"/>
                <a:gd name="T31" fmla="*/ 177 h 191"/>
                <a:gd name="T32" fmla="*/ 1600 w 2490"/>
                <a:gd name="T33" fmla="*/ 178 h 191"/>
                <a:gd name="T34" fmla="*/ 1693 w 2490"/>
                <a:gd name="T35" fmla="*/ 179 h 191"/>
                <a:gd name="T36" fmla="*/ 1772 w 2490"/>
                <a:gd name="T37" fmla="*/ 180 h 191"/>
                <a:gd name="T38" fmla="*/ 1838 w 2490"/>
                <a:gd name="T39" fmla="*/ 181 h 191"/>
                <a:gd name="T40" fmla="*/ 1895 w 2490"/>
                <a:gd name="T41" fmla="*/ 182 h 191"/>
                <a:gd name="T42" fmla="*/ 1941 w 2490"/>
                <a:gd name="T43" fmla="*/ 180 h 191"/>
                <a:gd name="T44" fmla="*/ 1979 w 2490"/>
                <a:gd name="T45" fmla="*/ 181 h 191"/>
                <a:gd name="T46" fmla="*/ 2008 w 2490"/>
                <a:gd name="T47" fmla="*/ 180 h 191"/>
                <a:gd name="T48" fmla="*/ 2031 w 2490"/>
                <a:gd name="T49" fmla="*/ 179 h 191"/>
                <a:gd name="T50" fmla="*/ 2047 w 2490"/>
                <a:gd name="T51" fmla="*/ 178 h 191"/>
                <a:gd name="T52" fmla="*/ 2059 w 2490"/>
                <a:gd name="T53" fmla="*/ 177 h 191"/>
                <a:gd name="T54" fmla="*/ 2064 w 2490"/>
                <a:gd name="T55" fmla="*/ 178 h 191"/>
                <a:gd name="T56" fmla="*/ 2069 w 2490"/>
                <a:gd name="T57" fmla="*/ 177 h 191"/>
                <a:gd name="T58" fmla="*/ 2069 w 2490"/>
                <a:gd name="T59" fmla="*/ 177 h 191"/>
                <a:gd name="T60" fmla="*/ 2071 w 2490"/>
                <a:gd name="T61" fmla="*/ 178 h 191"/>
                <a:gd name="T62" fmla="*/ 2082 w 2490"/>
                <a:gd name="T63" fmla="*/ 177 h 191"/>
                <a:gd name="T64" fmla="*/ 2102 w 2490"/>
                <a:gd name="T65" fmla="*/ 178 h 191"/>
                <a:gd name="T66" fmla="*/ 2128 w 2490"/>
                <a:gd name="T67" fmla="*/ 178 h 191"/>
                <a:gd name="T68" fmla="*/ 2155 w 2490"/>
                <a:gd name="T69" fmla="*/ 179 h 191"/>
                <a:gd name="T70" fmla="*/ 2184 w 2490"/>
                <a:gd name="T71" fmla="*/ 178 h 191"/>
                <a:gd name="T72" fmla="*/ 2210 w 2490"/>
                <a:gd name="T73" fmla="*/ 177 h 191"/>
                <a:gd name="T74" fmla="*/ 2232 w 2490"/>
                <a:gd name="T75" fmla="*/ 176 h 191"/>
                <a:gd name="T76" fmla="*/ 2244 w 2490"/>
                <a:gd name="T77" fmla="*/ 173 h 191"/>
                <a:gd name="T78" fmla="*/ 2262 w 2490"/>
                <a:gd name="T79" fmla="*/ 172 h 191"/>
                <a:gd name="T80" fmla="*/ 2293 w 2490"/>
                <a:gd name="T81" fmla="*/ 167 h 191"/>
                <a:gd name="T82" fmla="*/ 2328 w 2490"/>
                <a:gd name="T83" fmla="*/ 160 h 191"/>
                <a:gd name="T84" fmla="*/ 2367 w 2490"/>
                <a:gd name="T85" fmla="*/ 148 h 191"/>
                <a:gd name="T86" fmla="*/ 2407 w 2490"/>
                <a:gd name="T87" fmla="*/ 133 h 191"/>
                <a:gd name="T88" fmla="*/ 2445 w 2490"/>
                <a:gd name="T89" fmla="*/ 114 h 191"/>
                <a:gd name="T90" fmla="*/ 2473 w 2490"/>
                <a:gd name="T91" fmla="*/ 89 h 191"/>
                <a:gd name="T92" fmla="*/ 2489 w 2490"/>
                <a:gd name="T93" fmla="*/ 48 h 191"/>
                <a:gd name="T94" fmla="*/ 34 w 2490"/>
                <a:gd name="T95" fmla="*/ 101 h 191"/>
                <a:gd name="T96" fmla="*/ 31 w 2490"/>
                <a:gd name="T97" fmla="*/ 125 h 191"/>
                <a:gd name="T98" fmla="*/ 32 w 2490"/>
                <a:gd name="T99" fmla="*/ 149 h 191"/>
                <a:gd name="T100" fmla="*/ 24 w 2490"/>
                <a:gd name="T101" fmla="*/ 170 h 191"/>
                <a:gd name="T102" fmla="*/ 0 w 2490"/>
                <a:gd name="T103" fmla="*/ 186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0"/>
                <a:gd name="T157" fmla="*/ 0 h 191"/>
                <a:gd name="T158" fmla="*/ 2490 w 2490"/>
                <a:gd name="T159" fmla="*/ 191 h 1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0" h="191">
                  <a:moveTo>
                    <a:pt x="0" y="186"/>
                  </a:moveTo>
                  <a:lnTo>
                    <a:pt x="0" y="186"/>
                  </a:lnTo>
                  <a:lnTo>
                    <a:pt x="50" y="187"/>
                  </a:lnTo>
                  <a:lnTo>
                    <a:pt x="100" y="188"/>
                  </a:lnTo>
                  <a:lnTo>
                    <a:pt x="150" y="189"/>
                  </a:lnTo>
                  <a:lnTo>
                    <a:pt x="200" y="190"/>
                  </a:lnTo>
                  <a:lnTo>
                    <a:pt x="251" y="189"/>
                  </a:lnTo>
                  <a:lnTo>
                    <a:pt x="301" y="189"/>
                  </a:lnTo>
                  <a:lnTo>
                    <a:pt x="350" y="190"/>
                  </a:lnTo>
                  <a:lnTo>
                    <a:pt x="402" y="189"/>
                  </a:lnTo>
                  <a:lnTo>
                    <a:pt x="452" y="189"/>
                  </a:lnTo>
                  <a:lnTo>
                    <a:pt x="502" y="188"/>
                  </a:lnTo>
                  <a:lnTo>
                    <a:pt x="553" y="188"/>
                  </a:lnTo>
                  <a:lnTo>
                    <a:pt x="602" y="187"/>
                  </a:lnTo>
                  <a:lnTo>
                    <a:pt x="653" y="186"/>
                  </a:lnTo>
                  <a:lnTo>
                    <a:pt x="703" y="185"/>
                  </a:lnTo>
                  <a:lnTo>
                    <a:pt x="753" y="186"/>
                  </a:lnTo>
                  <a:lnTo>
                    <a:pt x="804" y="185"/>
                  </a:lnTo>
                  <a:lnTo>
                    <a:pt x="854" y="183"/>
                  </a:lnTo>
                  <a:lnTo>
                    <a:pt x="904" y="183"/>
                  </a:lnTo>
                  <a:lnTo>
                    <a:pt x="955" y="181"/>
                  </a:lnTo>
                  <a:lnTo>
                    <a:pt x="1006" y="181"/>
                  </a:lnTo>
                  <a:lnTo>
                    <a:pt x="1056" y="180"/>
                  </a:lnTo>
                  <a:lnTo>
                    <a:pt x="1105" y="179"/>
                  </a:lnTo>
                  <a:lnTo>
                    <a:pt x="1156" y="179"/>
                  </a:lnTo>
                  <a:lnTo>
                    <a:pt x="1205" y="178"/>
                  </a:lnTo>
                  <a:lnTo>
                    <a:pt x="1256" y="177"/>
                  </a:lnTo>
                  <a:lnTo>
                    <a:pt x="1305" y="177"/>
                  </a:lnTo>
                  <a:lnTo>
                    <a:pt x="1355" y="178"/>
                  </a:lnTo>
                  <a:lnTo>
                    <a:pt x="1403" y="177"/>
                  </a:lnTo>
                  <a:lnTo>
                    <a:pt x="1454" y="177"/>
                  </a:lnTo>
                  <a:lnTo>
                    <a:pt x="1503" y="177"/>
                  </a:lnTo>
                  <a:lnTo>
                    <a:pt x="1552" y="178"/>
                  </a:lnTo>
                  <a:lnTo>
                    <a:pt x="1600" y="178"/>
                  </a:lnTo>
                  <a:lnTo>
                    <a:pt x="1648" y="179"/>
                  </a:lnTo>
                  <a:lnTo>
                    <a:pt x="1693" y="179"/>
                  </a:lnTo>
                  <a:lnTo>
                    <a:pt x="1732" y="180"/>
                  </a:lnTo>
                  <a:lnTo>
                    <a:pt x="1772" y="180"/>
                  </a:lnTo>
                  <a:lnTo>
                    <a:pt x="1807" y="181"/>
                  </a:lnTo>
                  <a:lnTo>
                    <a:pt x="1838" y="181"/>
                  </a:lnTo>
                  <a:lnTo>
                    <a:pt x="1868" y="180"/>
                  </a:lnTo>
                  <a:lnTo>
                    <a:pt x="1895" y="182"/>
                  </a:lnTo>
                  <a:lnTo>
                    <a:pt x="1919" y="181"/>
                  </a:lnTo>
                  <a:lnTo>
                    <a:pt x="1941" y="180"/>
                  </a:lnTo>
                  <a:lnTo>
                    <a:pt x="1961" y="180"/>
                  </a:lnTo>
                  <a:lnTo>
                    <a:pt x="1979" y="181"/>
                  </a:lnTo>
                  <a:lnTo>
                    <a:pt x="1994" y="179"/>
                  </a:lnTo>
                  <a:lnTo>
                    <a:pt x="2008" y="180"/>
                  </a:lnTo>
                  <a:lnTo>
                    <a:pt x="2020" y="180"/>
                  </a:lnTo>
                  <a:lnTo>
                    <a:pt x="2031" y="179"/>
                  </a:lnTo>
                  <a:lnTo>
                    <a:pt x="2040" y="179"/>
                  </a:lnTo>
                  <a:lnTo>
                    <a:pt x="2047" y="178"/>
                  </a:lnTo>
                  <a:lnTo>
                    <a:pt x="2053" y="177"/>
                  </a:lnTo>
                  <a:lnTo>
                    <a:pt x="2059" y="177"/>
                  </a:lnTo>
                  <a:lnTo>
                    <a:pt x="2063" y="178"/>
                  </a:lnTo>
                  <a:lnTo>
                    <a:pt x="2064" y="178"/>
                  </a:lnTo>
                  <a:lnTo>
                    <a:pt x="2066" y="177"/>
                  </a:lnTo>
                  <a:lnTo>
                    <a:pt x="2069" y="177"/>
                  </a:lnTo>
                  <a:lnTo>
                    <a:pt x="2069" y="176"/>
                  </a:lnTo>
                  <a:lnTo>
                    <a:pt x="2069" y="177"/>
                  </a:lnTo>
                  <a:lnTo>
                    <a:pt x="2068" y="178"/>
                  </a:lnTo>
                  <a:lnTo>
                    <a:pt x="2071" y="178"/>
                  </a:lnTo>
                  <a:lnTo>
                    <a:pt x="2075" y="177"/>
                  </a:lnTo>
                  <a:lnTo>
                    <a:pt x="2082" y="177"/>
                  </a:lnTo>
                  <a:lnTo>
                    <a:pt x="2091" y="178"/>
                  </a:lnTo>
                  <a:lnTo>
                    <a:pt x="2102" y="178"/>
                  </a:lnTo>
                  <a:lnTo>
                    <a:pt x="2114" y="178"/>
                  </a:lnTo>
                  <a:lnTo>
                    <a:pt x="2128" y="178"/>
                  </a:lnTo>
                  <a:lnTo>
                    <a:pt x="2140" y="177"/>
                  </a:lnTo>
                  <a:lnTo>
                    <a:pt x="2155" y="179"/>
                  </a:lnTo>
                  <a:lnTo>
                    <a:pt x="2169" y="177"/>
                  </a:lnTo>
                  <a:lnTo>
                    <a:pt x="2184" y="178"/>
                  </a:lnTo>
                  <a:lnTo>
                    <a:pt x="2198" y="177"/>
                  </a:lnTo>
                  <a:lnTo>
                    <a:pt x="2210" y="177"/>
                  </a:lnTo>
                  <a:lnTo>
                    <a:pt x="2222" y="175"/>
                  </a:lnTo>
                  <a:lnTo>
                    <a:pt x="2232" y="176"/>
                  </a:lnTo>
                  <a:lnTo>
                    <a:pt x="2240" y="175"/>
                  </a:lnTo>
                  <a:lnTo>
                    <a:pt x="2244" y="173"/>
                  </a:lnTo>
                  <a:lnTo>
                    <a:pt x="2252" y="173"/>
                  </a:lnTo>
                  <a:lnTo>
                    <a:pt x="2262" y="172"/>
                  </a:lnTo>
                  <a:lnTo>
                    <a:pt x="2276" y="170"/>
                  </a:lnTo>
                  <a:lnTo>
                    <a:pt x="2293" y="167"/>
                  </a:lnTo>
                  <a:lnTo>
                    <a:pt x="2309" y="163"/>
                  </a:lnTo>
                  <a:lnTo>
                    <a:pt x="2328" y="160"/>
                  </a:lnTo>
                  <a:lnTo>
                    <a:pt x="2347" y="153"/>
                  </a:lnTo>
                  <a:lnTo>
                    <a:pt x="2367" y="148"/>
                  </a:lnTo>
                  <a:lnTo>
                    <a:pt x="2388" y="141"/>
                  </a:lnTo>
                  <a:lnTo>
                    <a:pt x="2407" y="133"/>
                  </a:lnTo>
                  <a:lnTo>
                    <a:pt x="2425" y="124"/>
                  </a:lnTo>
                  <a:lnTo>
                    <a:pt x="2445" y="114"/>
                  </a:lnTo>
                  <a:lnTo>
                    <a:pt x="2459" y="102"/>
                  </a:lnTo>
                  <a:lnTo>
                    <a:pt x="2473" y="89"/>
                  </a:lnTo>
                  <a:lnTo>
                    <a:pt x="2472" y="52"/>
                  </a:lnTo>
                  <a:lnTo>
                    <a:pt x="2489" y="48"/>
                  </a:lnTo>
                  <a:lnTo>
                    <a:pt x="2487" y="0"/>
                  </a:lnTo>
                  <a:lnTo>
                    <a:pt x="34" y="101"/>
                  </a:lnTo>
                  <a:lnTo>
                    <a:pt x="33" y="113"/>
                  </a:lnTo>
                  <a:lnTo>
                    <a:pt x="31" y="125"/>
                  </a:lnTo>
                  <a:lnTo>
                    <a:pt x="32" y="138"/>
                  </a:lnTo>
                  <a:lnTo>
                    <a:pt x="32" y="149"/>
                  </a:lnTo>
                  <a:lnTo>
                    <a:pt x="29" y="161"/>
                  </a:lnTo>
                  <a:lnTo>
                    <a:pt x="24" y="170"/>
                  </a:lnTo>
                  <a:lnTo>
                    <a:pt x="15" y="179"/>
                  </a:lnTo>
                  <a:lnTo>
                    <a:pt x="0" y="1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7" name="Freeform 136"/>
            <p:cNvSpPr>
              <a:spLocks/>
            </p:cNvSpPr>
            <p:nvPr/>
          </p:nvSpPr>
          <p:spPr bwMode="auto">
            <a:xfrm>
              <a:off x="3528" y="2187"/>
              <a:ext cx="140" cy="114"/>
            </a:xfrm>
            <a:custGeom>
              <a:avLst/>
              <a:gdLst>
                <a:gd name="T0" fmla="*/ 79 w 140"/>
                <a:gd name="T1" fmla="*/ 26 h 114"/>
                <a:gd name="T2" fmla="*/ 72 w 140"/>
                <a:gd name="T3" fmla="*/ 38 h 114"/>
                <a:gd name="T4" fmla="*/ 61 w 140"/>
                <a:gd name="T5" fmla="*/ 44 h 114"/>
                <a:gd name="T6" fmla="*/ 51 w 140"/>
                <a:gd name="T7" fmla="*/ 53 h 114"/>
                <a:gd name="T8" fmla="*/ 35 w 140"/>
                <a:gd name="T9" fmla="*/ 56 h 114"/>
                <a:gd name="T10" fmla="*/ 22 w 140"/>
                <a:gd name="T11" fmla="*/ 59 h 114"/>
                <a:gd name="T12" fmla="*/ 12 w 140"/>
                <a:gd name="T13" fmla="*/ 60 h 114"/>
                <a:gd name="T14" fmla="*/ 3 w 140"/>
                <a:gd name="T15" fmla="*/ 60 h 114"/>
                <a:gd name="T16" fmla="*/ 1 w 140"/>
                <a:gd name="T17" fmla="*/ 59 h 114"/>
                <a:gd name="T18" fmla="*/ 0 w 140"/>
                <a:gd name="T19" fmla="*/ 113 h 114"/>
                <a:gd name="T20" fmla="*/ 2 w 140"/>
                <a:gd name="T21" fmla="*/ 112 h 114"/>
                <a:gd name="T22" fmla="*/ 7 w 140"/>
                <a:gd name="T23" fmla="*/ 112 h 114"/>
                <a:gd name="T24" fmla="*/ 12 w 140"/>
                <a:gd name="T25" fmla="*/ 113 h 114"/>
                <a:gd name="T26" fmla="*/ 20 w 140"/>
                <a:gd name="T27" fmla="*/ 112 h 114"/>
                <a:gd name="T28" fmla="*/ 29 w 140"/>
                <a:gd name="T29" fmla="*/ 111 h 114"/>
                <a:gd name="T30" fmla="*/ 39 w 140"/>
                <a:gd name="T31" fmla="*/ 109 h 114"/>
                <a:gd name="T32" fmla="*/ 50 w 140"/>
                <a:gd name="T33" fmla="*/ 106 h 114"/>
                <a:gd name="T34" fmla="*/ 61 w 140"/>
                <a:gd name="T35" fmla="*/ 103 h 114"/>
                <a:gd name="T36" fmla="*/ 74 w 140"/>
                <a:gd name="T37" fmla="*/ 99 h 114"/>
                <a:gd name="T38" fmla="*/ 85 w 140"/>
                <a:gd name="T39" fmla="*/ 94 h 114"/>
                <a:gd name="T40" fmla="*/ 97 w 140"/>
                <a:gd name="T41" fmla="*/ 87 h 114"/>
                <a:gd name="T42" fmla="*/ 109 w 140"/>
                <a:gd name="T43" fmla="*/ 78 h 114"/>
                <a:gd name="T44" fmla="*/ 118 w 140"/>
                <a:gd name="T45" fmla="*/ 68 h 114"/>
                <a:gd name="T46" fmla="*/ 127 w 140"/>
                <a:gd name="T47" fmla="*/ 58 h 114"/>
                <a:gd name="T48" fmla="*/ 132 w 140"/>
                <a:gd name="T49" fmla="*/ 46 h 114"/>
                <a:gd name="T50" fmla="*/ 139 w 140"/>
                <a:gd name="T51" fmla="*/ 30 h 114"/>
                <a:gd name="T52" fmla="*/ 139 w 140"/>
                <a:gd name="T53" fmla="*/ 26 h 114"/>
                <a:gd name="T54" fmla="*/ 138 w 140"/>
                <a:gd name="T55" fmla="*/ 21 h 114"/>
                <a:gd name="T56" fmla="*/ 135 w 140"/>
                <a:gd name="T57" fmla="*/ 16 h 114"/>
                <a:gd name="T58" fmla="*/ 132 w 140"/>
                <a:gd name="T59" fmla="*/ 12 h 114"/>
                <a:gd name="T60" fmla="*/ 128 w 140"/>
                <a:gd name="T61" fmla="*/ 6 h 114"/>
                <a:gd name="T62" fmla="*/ 125 w 140"/>
                <a:gd name="T63" fmla="*/ 2 h 114"/>
                <a:gd name="T64" fmla="*/ 120 w 140"/>
                <a:gd name="T65" fmla="*/ 0 h 114"/>
                <a:gd name="T66" fmla="*/ 113 w 140"/>
                <a:gd name="T67" fmla="*/ 0 h 114"/>
                <a:gd name="T68" fmla="*/ 108 w 140"/>
                <a:gd name="T69" fmla="*/ 1 h 114"/>
                <a:gd name="T70" fmla="*/ 101 w 140"/>
                <a:gd name="T71" fmla="*/ 3 h 114"/>
                <a:gd name="T72" fmla="*/ 97 w 140"/>
                <a:gd name="T73" fmla="*/ 3 h 114"/>
                <a:gd name="T74" fmla="*/ 91 w 140"/>
                <a:gd name="T75" fmla="*/ 6 h 114"/>
                <a:gd name="T76" fmla="*/ 88 w 140"/>
                <a:gd name="T77" fmla="*/ 10 h 114"/>
                <a:gd name="T78" fmla="*/ 84 w 140"/>
                <a:gd name="T79" fmla="*/ 13 h 114"/>
                <a:gd name="T80" fmla="*/ 81 w 140"/>
                <a:gd name="T81" fmla="*/ 19 h 114"/>
                <a:gd name="T82" fmla="*/ 79 w 140"/>
                <a:gd name="T83" fmla="*/ 26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114"/>
                <a:gd name="T128" fmla="*/ 140 w 140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114">
                  <a:moveTo>
                    <a:pt x="79" y="26"/>
                  </a:moveTo>
                  <a:lnTo>
                    <a:pt x="72" y="38"/>
                  </a:lnTo>
                  <a:lnTo>
                    <a:pt x="61" y="44"/>
                  </a:lnTo>
                  <a:lnTo>
                    <a:pt x="51" y="53"/>
                  </a:lnTo>
                  <a:lnTo>
                    <a:pt x="35" y="56"/>
                  </a:lnTo>
                  <a:lnTo>
                    <a:pt x="22" y="59"/>
                  </a:lnTo>
                  <a:lnTo>
                    <a:pt x="12" y="60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113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12" y="113"/>
                  </a:lnTo>
                  <a:lnTo>
                    <a:pt x="20" y="112"/>
                  </a:lnTo>
                  <a:lnTo>
                    <a:pt x="29" y="111"/>
                  </a:lnTo>
                  <a:lnTo>
                    <a:pt x="39" y="109"/>
                  </a:lnTo>
                  <a:lnTo>
                    <a:pt x="50" y="106"/>
                  </a:lnTo>
                  <a:lnTo>
                    <a:pt x="61" y="103"/>
                  </a:lnTo>
                  <a:lnTo>
                    <a:pt x="74" y="99"/>
                  </a:lnTo>
                  <a:lnTo>
                    <a:pt x="85" y="94"/>
                  </a:lnTo>
                  <a:lnTo>
                    <a:pt x="97" y="87"/>
                  </a:lnTo>
                  <a:lnTo>
                    <a:pt x="109" y="78"/>
                  </a:lnTo>
                  <a:lnTo>
                    <a:pt x="118" y="68"/>
                  </a:lnTo>
                  <a:lnTo>
                    <a:pt x="127" y="58"/>
                  </a:lnTo>
                  <a:lnTo>
                    <a:pt x="132" y="46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28" y="6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8" y="1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8" y="10"/>
                  </a:lnTo>
                  <a:lnTo>
                    <a:pt x="84" y="13"/>
                  </a:lnTo>
                  <a:lnTo>
                    <a:pt x="81" y="19"/>
                  </a:lnTo>
                  <a:lnTo>
                    <a:pt x="79" y="26"/>
                  </a:lnTo>
                </a:path>
              </a:pathLst>
            </a:custGeom>
            <a:solidFill>
              <a:srgbClr val="669999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8" name="Freeform 137"/>
            <p:cNvSpPr>
              <a:spLocks/>
            </p:cNvSpPr>
            <p:nvPr/>
          </p:nvSpPr>
          <p:spPr bwMode="auto">
            <a:xfrm>
              <a:off x="3527" y="2188"/>
              <a:ext cx="147" cy="119"/>
            </a:xfrm>
            <a:custGeom>
              <a:avLst/>
              <a:gdLst>
                <a:gd name="T0" fmla="*/ 82 w 147"/>
                <a:gd name="T1" fmla="*/ 27 h 119"/>
                <a:gd name="T2" fmla="*/ 82 w 147"/>
                <a:gd name="T3" fmla="*/ 27 h 119"/>
                <a:gd name="T4" fmla="*/ 75 w 147"/>
                <a:gd name="T5" fmla="*/ 40 h 119"/>
                <a:gd name="T6" fmla="*/ 64 w 147"/>
                <a:gd name="T7" fmla="*/ 47 h 119"/>
                <a:gd name="T8" fmla="*/ 53 w 147"/>
                <a:gd name="T9" fmla="*/ 54 h 119"/>
                <a:gd name="T10" fmla="*/ 36 w 147"/>
                <a:gd name="T11" fmla="*/ 59 h 119"/>
                <a:gd name="T12" fmla="*/ 23 w 147"/>
                <a:gd name="T13" fmla="*/ 61 h 119"/>
                <a:gd name="T14" fmla="*/ 12 w 147"/>
                <a:gd name="T15" fmla="*/ 62 h 119"/>
                <a:gd name="T16" fmla="*/ 3 w 147"/>
                <a:gd name="T17" fmla="*/ 63 h 119"/>
                <a:gd name="T18" fmla="*/ 1 w 147"/>
                <a:gd name="T19" fmla="*/ 62 h 119"/>
                <a:gd name="T20" fmla="*/ 0 w 147"/>
                <a:gd name="T21" fmla="*/ 118 h 119"/>
                <a:gd name="T22" fmla="*/ 1 w 147"/>
                <a:gd name="T23" fmla="*/ 117 h 119"/>
                <a:gd name="T24" fmla="*/ 6 w 147"/>
                <a:gd name="T25" fmla="*/ 118 h 119"/>
                <a:gd name="T26" fmla="*/ 10 w 147"/>
                <a:gd name="T27" fmla="*/ 117 h 119"/>
                <a:gd name="T28" fmla="*/ 20 w 147"/>
                <a:gd name="T29" fmla="*/ 117 h 119"/>
                <a:gd name="T30" fmla="*/ 28 w 147"/>
                <a:gd name="T31" fmla="*/ 115 h 119"/>
                <a:gd name="T32" fmla="*/ 40 w 147"/>
                <a:gd name="T33" fmla="*/ 115 h 119"/>
                <a:gd name="T34" fmla="*/ 51 w 147"/>
                <a:gd name="T35" fmla="*/ 111 h 119"/>
                <a:gd name="T36" fmla="*/ 64 w 147"/>
                <a:gd name="T37" fmla="*/ 108 h 119"/>
                <a:gd name="T38" fmla="*/ 77 w 147"/>
                <a:gd name="T39" fmla="*/ 104 h 119"/>
                <a:gd name="T40" fmla="*/ 89 w 147"/>
                <a:gd name="T41" fmla="*/ 99 h 119"/>
                <a:gd name="T42" fmla="*/ 101 w 147"/>
                <a:gd name="T43" fmla="*/ 92 h 119"/>
                <a:gd name="T44" fmla="*/ 113 w 147"/>
                <a:gd name="T45" fmla="*/ 82 h 119"/>
                <a:gd name="T46" fmla="*/ 123 w 147"/>
                <a:gd name="T47" fmla="*/ 72 h 119"/>
                <a:gd name="T48" fmla="*/ 132 w 147"/>
                <a:gd name="T49" fmla="*/ 62 h 119"/>
                <a:gd name="T50" fmla="*/ 139 w 147"/>
                <a:gd name="T51" fmla="*/ 48 h 119"/>
                <a:gd name="T52" fmla="*/ 145 w 147"/>
                <a:gd name="T53" fmla="*/ 32 h 119"/>
                <a:gd name="T54" fmla="*/ 146 w 147"/>
                <a:gd name="T55" fmla="*/ 28 h 119"/>
                <a:gd name="T56" fmla="*/ 145 w 147"/>
                <a:gd name="T57" fmla="*/ 22 h 119"/>
                <a:gd name="T58" fmla="*/ 141 w 147"/>
                <a:gd name="T59" fmla="*/ 17 h 119"/>
                <a:gd name="T60" fmla="*/ 138 w 147"/>
                <a:gd name="T61" fmla="*/ 13 h 119"/>
                <a:gd name="T62" fmla="*/ 133 w 147"/>
                <a:gd name="T63" fmla="*/ 7 h 119"/>
                <a:gd name="T64" fmla="*/ 129 w 147"/>
                <a:gd name="T65" fmla="*/ 2 h 119"/>
                <a:gd name="T66" fmla="*/ 125 w 147"/>
                <a:gd name="T67" fmla="*/ 0 h 119"/>
                <a:gd name="T68" fmla="*/ 118 w 147"/>
                <a:gd name="T69" fmla="*/ 0 h 119"/>
                <a:gd name="T70" fmla="*/ 111 w 147"/>
                <a:gd name="T71" fmla="*/ 2 h 119"/>
                <a:gd name="T72" fmla="*/ 106 w 147"/>
                <a:gd name="T73" fmla="*/ 3 h 119"/>
                <a:gd name="T74" fmla="*/ 101 w 147"/>
                <a:gd name="T75" fmla="*/ 5 h 119"/>
                <a:gd name="T76" fmla="*/ 95 w 147"/>
                <a:gd name="T77" fmla="*/ 7 h 119"/>
                <a:gd name="T78" fmla="*/ 90 w 147"/>
                <a:gd name="T79" fmla="*/ 11 h 119"/>
                <a:gd name="T80" fmla="*/ 88 w 147"/>
                <a:gd name="T81" fmla="*/ 14 h 119"/>
                <a:gd name="T82" fmla="*/ 85 w 147"/>
                <a:gd name="T83" fmla="*/ 20 h 119"/>
                <a:gd name="T84" fmla="*/ 82 w 147"/>
                <a:gd name="T85" fmla="*/ 27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19"/>
                <a:gd name="T131" fmla="*/ 147 w 147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19">
                  <a:moveTo>
                    <a:pt x="82" y="27"/>
                  </a:moveTo>
                  <a:lnTo>
                    <a:pt x="82" y="27"/>
                  </a:lnTo>
                  <a:lnTo>
                    <a:pt x="75" y="40"/>
                  </a:lnTo>
                  <a:lnTo>
                    <a:pt x="64" y="47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23" y="61"/>
                  </a:lnTo>
                  <a:lnTo>
                    <a:pt x="12" y="62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6" y="118"/>
                  </a:lnTo>
                  <a:lnTo>
                    <a:pt x="10" y="117"/>
                  </a:lnTo>
                  <a:lnTo>
                    <a:pt x="20" y="117"/>
                  </a:lnTo>
                  <a:lnTo>
                    <a:pt x="28" y="115"/>
                  </a:lnTo>
                  <a:lnTo>
                    <a:pt x="40" y="115"/>
                  </a:lnTo>
                  <a:lnTo>
                    <a:pt x="51" y="111"/>
                  </a:lnTo>
                  <a:lnTo>
                    <a:pt x="64" y="108"/>
                  </a:lnTo>
                  <a:lnTo>
                    <a:pt x="77" y="104"/>
                  </a:lnTo>
                  <a:lnTo>
                    <a:pt x="89" y="99"/>
                  </a:lnTo>
                  <a:lnTo>
                    <a:pt x="101" y="92"/>
                  </a:lnTo>
                  <a:lnTo>
                    <a:pt x="113" y="82"/>
                  </a:lnTo>
                  <a:lnTo>
                    <a:pt x="123" y="72"/>
                  </a:lnTo>
                  <a:lnTo>
                    <a:pt x="132" y="62"/>
                  </a:lnTo>
                  <a:lnTo>
                    <a:pt x="139" y="48"/>
                  </a:lnTo>
                  <a:lnTo>
                    <a:pt x="145" y="32"/>
                  </a:lnTo>
                  <a:lnTo>
                    <a:pt x="146" y="28"/>
                  </a:lnTo>
                  <a:lnTo>
                    <a:pt x="145" y="22"/>
                  </a:lnTo>
                  <a:lnTo>
                    <a:pt x="141" y="17"/>
                  </a:lnTo>
                  <a:lnTo>
                    <a:pt x="138" y="13"/>
                  </a:lnTo>
                  <a:lnTo>
                    <a:pt x="133" y="7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3"/>
                  </a:lnTo>
                  <a:lnTo>
                    <a:pt x="101" y="5"/>
                  </a:lnTo>
                  <a:lnTo>
                    <a:pt x="95" y="7"/>
                  </a:lnTo>
                  <a:lnTo>
                    <a:pt x="90" y="11"/>
                  </a:lnTo>
                  <a:lnTo>
                    <a:pt x="88" y="14"/>
                  </a:lnTo>
                  <a:lnTo>
                    <a:pt x="85" y="20"/>
                  </a:lnTo>
                  <a:lnTo>
                    <a:pt x="82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9" name="Freeform 138"/>
            <p:cNvSpPr>
              <a:spLocks/>
            </p:cNvSpPr>
            <p:nvPr/>
          </p:nvSpPr>
          <p:spPr bwMode="auto">
            <a:xfrm>
              <a:off x="4079" y="1951"/>
              <a:ext cx="170" cy="148"/>
            </a:xfrm>
            <a:custGeom>
              <a:avLst/>
              <a:gdLst>
                <a:gd name="T0" fmla="*/ 3 w 170"/>
                <a:gd name="T1" fmla="*/ 147 h 148"/>
                <a:gd name="T2" fmla="*/ 9 w 170"/>
                <a:gd name="T3" fmla="*/ 145 h 148"/>
                <a:gd name="T4" fmla="*/ 19 w 170"/>
                <a:gd name="T5" fmla="*/ 143 h 148"/>
                <a:gd name="T6" fmla="*/ 29 w 170"/>
                <a:gd name="T7" fmla="*/ 141 h 148"/>
                <a:gd name="T8" fmla="*/ 44 w 170"/>
                <a:gd name="T9" fmla="*/ 138 h 148"/>
                <a:gd name="T10" fmla="*/ 56 w 170"/>
                <a:gd name="T11" fmla="*/ 135 h 148"/>
                <a:gd name="T12" fmla="*/ 68 w 170"/>
                <a:gd name="T13" fmla="*/ 130 h 148"/>
                <a:gd name="T14" fmla="*/ 84 w 170"/>
                <a:gd name="T15" fmla="*/ 126 h 148"/>
                <a:gd name="T16" fmla="*/ 98 w 170"/>
                <a:gd name="T17" fmla="*/ 122 h 148"/>
                <a:gd name="T18" fmla="*/ 110 w 170"/>
                <a:gd name="T19" fmla="*/ 117 h 148"/>
                <a:gd name="T20" fmla="*/ 126 w 170"/>
                <a:gd name="T21" fmla="*/ 112 h 148"/>
                <a:gd name="T22" fmla="*/ 137 w 170"/>
                <a:gd name="T23" fmla="*/ 107 h 148"/>
                <a:gd name="T24" fmla="*/ 147 w 170"/>
                <a:gd name="T25" fmla="*/ 100 h 148"/>
                <a:gd name="T26" fmla="*/ 155 w 170"/>
                <a:gd name="T27" fmla="*/ 93 h 148"/>
                <a:gd name="T28" fmla="*/ 162 w 170"/>
                <a:gd name="T29" fmla="*/ 89 h 148"/>
                <a:gd name="T30" fmla="*/ 167 w 170"/>
                <a:gd name="T31" fmla="*/ 82 h 148"/>
                <a:gd name="T32" fmla="*/ 169 w 170"/>
                <a:gd name="T33" fmla="*/ 75 h 148"/>
                <a:gd name="T34" fmla="*/ 166 w 170"/>
                <a:gd name="T35" fmla="*/ 67 h 148"/>
                <a:gd name="T36" fmla="*/ 161 w 170"/>
                <a:gd name="T37" fmla="*/ 61 h 148"/>
                <a:gd name="T38" fmla="*/ 153 w 170"/>
                <a:gd name="T39" fmla="*/ 52 h 148"/>
                <a:gd name="T40" fmla="*/ 143 w 170"/>
                <a:gd name="T41" fmla="*/ 47 h 148"/>
                <a:gd name="T42" fmla="*/ 130 w 170"/>
                <a:gd name="T43" fmla="*/ 41 h 148"/>
                <a:gd name="T44" fmla="*/ 115 w 170"/>
                <a:gd name="T45" fmla="*/ 34 h 148"/>
                <a:gd name="T46" fmla="*/ 100 w 170"/>
                <a:gd name="T47" fmla="*/ 27 h 148"/>
                <a:gd name="T48" fmla="*/ 85 w 170"/>
                <a:gd name="T49" fmla="*/ 22 h 148"/>
                <a:gd name="T50" fmla="*/ 70 w 170"/>
                <a:gd name="T51" fmla="*/ 17 h 148"/>
                <a:gd name="T52" fmla="*/ 54 w 170"/>
                <a:gd name="T53" fmla="*/ 12 h 148"/>
                <a:gd name="T54" fmla="*/ 40 w 170"/>
                <a:gd name="T55" fmla="*/ 7 h 148"/>
                <a:gd name="T56" fmla="*/ 27 w 170"/>
                <a:gd name="T57" fmla="*/ 5 h 148"/>
                <a:gd name="T58" fmla="*/ 15 w 170"/>
                <a:gd name="T59" fmla="*/ 2 h 148"/>
                <a:gd name="T60" fmla="*/ 8 w 170"/>
                <a:gd name="T61" fmla="*/ 0 h 148"/>
                <a:gd name="T62" fmla="*/ 2 w 170"/>
                <a:gd name="T63" fmla="*/ 1 h 148"/>
                <a:gd name="T64" fmla="*/ 0 w 170"/>
                <a:gd name="T65" fmla="*/ 0 h 148"/>
                <a:gd name="T66" fmla="*/ 3 w 170"/>
                <a:gd name="T67" fmla="*/ 1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0"/>
                <a:gd name="T103" fmla="*/ 0 h 148"/>
                <a:gd name="T104" fmla="*/ 170 w 170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0" h="148">
                  <a:moveTo>
                    <a:pt x="3" y="147"/>
                  </a:moveTo>
                  <a:lnTo>
                    <a:pt x="9" y="145"/>
                  </a:lnTo>
                  <a:lnTo>
                    <a:pt x="19" y="143"/>
                  </a:lnTo>
                  <a:lnTo>
                    <a:pt x="29" y="141"/>
                  </a:lnTo>
                  <a:lnTo>
                    <a:pt x="44" y="138"/>
                  </a:lnTo>
                  <a:lnTo>
                    <a:pt x="56" y="135"/>
                  </a:lnTo>
                  <a:lnTo>
                    <a:pt x="68" y="130"/>
                  </a:lnTo>
                  <a:lnTo>
                    <a:pt x="84" y="126"/>
                  </a:lnTo>
                  <a:lnTo>
                    <a:pt x="98" y="122"/>
                  </a:lnTo>
                  <a:lnTo>
                    <a:pt x="110" y="117"/>
                  </a:lnTo>
                  <a:lnTo>
                    <a:pt x="126" y="112"/>
                  </a:lnTo>
                  <a:lnTo>
                    <a:pt x="137" y="107"/>
                  </a:lnTo>
                  <a:lnTo>
                    <a:pt x="147" y="100"/>
                  </a:lnTo>
                  <a:lnTo>
                    <a:pt x="155" y="93"/>
                  </a:lnTo>
                  <a:lnTo>
                    <a:pt x="162" y="89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6" y="67"/>
                  </a:lnTo>
                  <a:lnTo>
                    <a:pt x="161" y="61"/>
                  </a:lnTo>
                  <a:lnTo>
                    <a:pt x="153" y="52"/>
                  </a:lnTo>
                  <a:lnTo>
                    <a:pt x="143" y="47"/>
                  </a:lnTo>
                  <a:lnTo>
                    <a:pt x="130" y="41"/>
                  </a:lnTo>
                  <a:lnTo>
                    <a:pt x="115" y="34"/>
                  </a:lnTo>
                  <a:lnTo>
                    <a:pt x="100" y="27"/>
                  </a:lnTo>
                  <a:lnTo>
                    <a:pt x="85" y="22"/>
                  </a:lnTo>
                  <a:lnTo>
                    <a:pt x="70" y="17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7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4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0" name="Freeform 139"/>
            <p:cNvSpPr>
              <a:spLocks/>
            </p:cNvSpPr>
            <p:nvPr/>
          </p:nvSpPr>
          <p:spPr bwMode="auto">
            <a:xfrm>
              <a:off x="4079" y="1951"/>
              <a:ext cx="176" cy="153"/>
            </a:xfrm>
            <a:custGeom>
              <a:avLst/>
              <a:gdLst>
                <a:gd name="T0" fmla="*/ 3 w 176"/>
                <a:gd name="T1" fmla="*/ 152 h 153"/>
                <a:gd name="T2" fmla="*/ 3 w 176"/>
                <a:gd name="T3" fmla="*/ 152 h 153"/>
                <a:gd name="T4" fmla="*/ 9 w 176"/>
                <a:gd name="T5" fmla="*/ 151 h 153"/>
                <a:gd name="T6" fmla="*/ 19 w 176"/>
                <a:gd name="T7" fmla="*/ 150 h 153"/>
                <a:gd name="T8" fmla="*/ 30 w 176"/>
                <a:gd name="T9" fmla="*/ 146 h 153"/>
                <a:gd name="T10" fmla="*/ 43 w 176"/>
                <a:gd name="T11" fmla="*/ 144 h 153"/>
                <a:gd name="T12" fmla="*/ 57 w 176"/>
                <a:gd name="T13" fmla="*/ 140 h 153"/>
                <a:gd name="T14" fmla="*/ 71 w 176"/>
                <a:gd name="T15" fmla="*/ 137 h 153"/>
                <a:gd name="T16" fmla="*/ 85 w 176"/>
                <a:gd name="T17" fmla="*/ 132 h 153"/>
                <a:gd name="T18" fmla="*/ 101 w 176"/>
                <a:gd name="T19" fmla="*/ 127 h 153"/>
                <a:gd name="T20" fmla="*/ 114 w 176"/>
                <a:gd name="T21" fmla="*/ 122 h 153"/>
                <a:gd name="T22" fmla="*/ 128 w 176"/>
                <a:gd name="T23" fmla="*/ 116 h 153"/>
                <a:gd name="T24" fmla="*/ 141 w 176"/>
                <a:gd name="T25" fmla="*/ 111 h 153"/>
                <a:gd name="T26" fmla="*/ 151 w 176"/>
                <a:gd name="T27" fmla="*/ 104 h 153"/>
                <a:gd name="T28" fmla="*/ 161 w 176"/>
                <a:gd name="T29" fmla="*/ 98 h 153"/>
                <a:gd name="T30" fmla="*/ 168 w 176"/>
                <a:gd name="T31" fmla="*/ 92 h 153"/>
                <a:gd name="T32" fmla="*/ 173 w 176"/>
                <a:gd name="T33" fmla="*/ 85 h 153"/>
                <a:gd name="T34" fmla="*/ 175 w 176"/>
                <a:gd name="T35" fmla="*/ 78 h 153"/>
                <a:gd name="T36" fmla="*/ 172 w 176"/>
                <a:gd name="T37" fmla="*/ 70 h 153"/>
                <a:gd name="T38" fmla="*/ 166 w 176"/>
                <a:gd name="T39" fmla="*/ 63 h 153"/>
                <a:gd name="T40" fmla="*/ 158 w 176"/>
                <a:gd name="T41" fmla="*/ 55 h 153"/>
                <a:gd name="T42" fmla="*/ 148 w 176"/>
                <a:gd name="T43" fmla="*/ 49 h 153"/>
                <a:gd name="T44" fmla="*/ 134 w 176"/>
                <a:gd name="T45" fmla="*/ 43 h 153"/>
                <a:gd name="T46" fmla="*/ 119 w 176"/>
                <a:gd name="T47" fmla="*/ 35 h 153"/>
                <a:gd name="T48" fmla="*/ 103 w 176"/>
                <a:gd name="T49" fmla="*/ 29 h 153"/>
                <a:gd name="T50" fmla="*/ 88 w 176"/>
                <a:gd name="T51" fmla="*/ 23 h 153"/>
                <a:gd name="T52" fmla="*/ 72 w 176"/>
                <a:gd name="T53" fmla="*/ 18 h 153"/>
                <a:gd name="T54" fmla="*/ 56 w 176"/>
                <a:gd name="T55" fmla="*/ 13 h 153"/>
                <a:gd name="T56" fmla="*/ 41 w 176"/>
                <a:gd name="T57" fmla="*/ 8 h 153"/>
                <a:gd name="T58" fmla="*/ 28 w 176"/>
                <a:gd name="T59" fmla="*/ 5 h 153"/>
                <a:gd name="T60" fmla="*/ 16 w 176"/>
                <a:gd name="T61" fmla="*/ 3 h 153"/>
                <a:gd name="T62" fmla="*/ 8 w 176"/>
                <a:gd name="T63" fmla="*/ 0 h 153"/>
                <a:gd name="T64" fmla="*/ 2 w 176"/>
                <a:gd name="T65" fmla="*/ 1 h 153"/>
                <a:gd name="T66" fmla="*/ 0 w 176"/>
                <a:gd name="T67" fmla="*/ 0 h 153"/>
                <a:gd name="T68" fmla="*/ 3 w 176"/>
                <a:gd name="T69" fmla="*/ 152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53"/>
                <a:gd name="T107" fmla="*/ 176 w 176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53">
                  <a:moveTo>
                    <a:pt x="3" y="152"/>
                  </a:moveTo>
                  <a:lnTo>
                    <a:pt x="3" y="152"/>
                  </a:lnTo>
                  <a:lnTo>
                    <a:pt x="9" y="151"/>
                  </a:lnTo>
                  <a:lnTo>
                    <a:pt x="19" y="150"/>
                  </a:lnTo>
                  <a:lnTo>
                    <a:pt x="30" y="146"/>
                  </a:lnTo>
                  <a:lnTo>
                    <a:pt x="43" y="144"/>
                  </a:lnTo>
                  <a:lnTo>
                    <a:pt x="57" y="140"/>
                  </a:lnTo>
                  <a:lnTo>
                    <a:pt x="71" y="137"/>
                  </a:lnTo>
                  <a:lnTo>
                    <a:pt x="85" y="132"/>
                  </a:lnTo>
                  <a:lnTo>
                    <a:pt x="101" y="127"/>
                  </a:lnTo>
                  <a:lnTo>
                    <a:pt x="114" y="122"/>
                  </a:lnTo>
                  <a:lnTo>
                    <a:pt x="128" y="116"/>
                  </a:lnTo>
                  <a:lnTo>
                    <a:pt x="141" y="111"/>
                  </a:lnTo>
                  <a:lnTo>
                    <a:pt x="151" y="104"/>
                  </a:lnTo>
                  <a:lnTo>
                    <a:pt x="161" y="98"/>
                  </a:lnTo>
                  <a:lnTo>
                    <a:pt x="168" y="92"/>
                  </a:lnTo>
                  <a:lnTo>
                    <a:pt x="173" y="85"/>
                  </a:lnTo>
                  <a:lnTo>
                    <a:pt x="175" y="78"/>
                  </a:lnTo>
                  <a:lnTo>
                    <a:pt x="172" y="70"/>
                  </a:lnTo>
                  <a:lnTo>
                    <a:pt x="166" y="63"/>
                  </a:lnTo>
                  <a:lnTo>
                    <a:pt x="158" y="55"/>
                  </a:lnTo>
                  <a:lnTo>
                    <a:pt x="148" y="49"/>
                  </a:lnTo>
                  <a:lnTo>
                    <a:pt x="134" y="43"/>
                  </a:lnTo>
                  <a:lnTo>
                    <a:pt x="119" y="35"/>
                  </a:lnTo>
                  <a:lnTo>
                    <a:pt x="103" y="29"/>
                  </a:lnTo>
                  <a:lnTo>
                    <a:pt x="88" y="23"/>
                  </a:lnTo>
                  <a:lnTo>
                    <a:pt x="72" y="18"/>
                  </a:lnTo>
                  <a:lnTo>
                    <a:pt x="56" y="13"/>
                  </a:lnTo>
                  <a:lnTo>
                    <a:pt x="41" y="8"/>
                  </a:lnTo>
                  <a:lnTo>
                    <a:pt x="28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1" name="Freeform 140"/>
            <p:cNvSpPr>
              <a:spLocks/>
            </p:cNvSpPr>
            <p:nvPr/>
          </p:nvSpPr>
          <p:spPr bwMode="auto">
            <a:xfrm>
              <a:off x="4086" y="1952"/>
              <a:ext cx="162" cy="76"/>
            </a:xfrm>
            <a:custGeom>
              <a:avLst/>
              <a:gdLst>
                <a:gd name="T0" fmla="*/ 161 w 162"/>
                <a:gd name="T1" fmla="*/ 75 h 76"/>
                <a:gd name="T2" fmla="*/ 159 w 162"/>
                <a:gd name="T3" fmla="*/ 69 h 76"/>
                <a:gd name="T4" fmla="*/ 154 w 162"/>
                <a:gd name="T5" fmla="*/ 61 h 76"/>
                <a:gd name="T6" fmla="*/ 147 w 162"/>
                <a:gd name="T7" fmla="*/ 54 h 76"/>
                <a:gd name="T8" fmla="*/ 136 w 162"/>
                <a:gd name="T9" fmla="*/ 47 h 76"/>
                <a:gd name="T10" fmla="*/ 126 w 162"/>
                <a:gd name="T11" fmla="*/ 42 h 76"/>
                <a:gd name="T12" fmla="*/ 111 w 162"/>
                <a:gd name="T13" fmla="*/ 35 h 76"/>
                <a:gd name="T14" fmla="*/ 97 w 162"/>
                <a:gd name="T15" fmla="*/ 30 h 76"/>
                <a:gd name="T16" fmla="*/ 82 w 162"/>
                <a:gd name="T17" fmla="*/ 24 h 76"/>
                <a:gd name="T18" fmla="*/ 67 w 162"/>
                <a:gd name="T19" fmla="*/ 20 h 76"/>
                <a:gd name="T20" fmla="*/ 52 w 162"/>
                <a:gd name="T21" fmla="*/ 14 h 76"/>
                <a:gd name="T22" fmla="*/ 37 w 162"/>
                <a:gd name="T23" fmla="*/ 10 h 76"/>
                <a:gd name="T24" fmla="*/ 26 w 162"/>
                <a:gd name="T25" fmla="*/ 7 h 76"/>
                <a:gd name="T26" fmla="*/ 15 w 162"/>
                <a:gd name="T27" fmla="*/ 5 h 76"/>
                <a:gd name="T28" fmla="*/ 7 w 162"/>
                <a:gd name="T29" fmla="*/ 2 h 76"/>
                <a:gd name="T30" fmla="*/ 1 w 162"/>
                <a:gd name="T31" fmla="*/ 1 h 76"/>
                <a:gd name="T32" fmla="*/ 0 w 162"/>
                <a:gd name="T33" fmla="*/ 0 h 76"/>
                <a:gd name="T34" fmla="*/ 3 w 162"/>
                <a:gd name="T35" fmla="*/ 75 h 76"/>
                <a:gd name="T36" fmla="*/ 161 w 162"/>
                <a:gd name="T37" fmla="*/ 75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76"/>
                <a:gd name="T59" fmla="*/ 162 w 16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76">
                  <a:moveTo>
                    <a:pt x="161" y="75"/>
                  </a:moveTo>
                  <a:lnTo>
                    <a:pt x="159" y="69"/>
                  </a:lnTo>
                  <a:lnTo>
                    <a:pt x="154" y="61"/>
                  </a:lnTo>
                  <a:lnTo>
                    <a:pt x="147" y="54"/>
                  </a:lnTo>
                  <a:lnTo>
                    <a:pt x="136" y="47"/>
                  </a:lnTo>
                  <a:lnTo>
                    <a:pt x="126" y="42"/>
                  </a:lnTo>
                  <a:lnTo>
                    <a:pt x="111" y="35"/>
                  </a:lnTo>
                  <a:lnTo>
                    <a:pt x="97" y="30"/>
                  </a:lnTo>
                  <a:lnTo>
                    <a:pt x="82" y="24"/>
                  </a:lnTo>
                  <a:lnTo>
                    <a:pt x="67" y="20"/>
                  </a:lnTo>
                  <a:lnTo>
                    <a:pt x="52" y="14"/>
                  </a:lnTo>
                  <a:lnTo>
                    <a:pt x="37" y="10"/>
                  </a:lnTo>
                  <a:lnTo>
                    <a:pt x="26" y="7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75"/>
                  </a:lnTo>
                  <a:lnTo>
                    <a:pt x="161" y="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2" name="Freeform 141"/>
            <p:cNvSpPr>
              <a:spLocks/>
            </p:cNvSpPr>
            <p:nvPr/>
          </p:nvSpPr>
          <p:spPr bwMode="auto">
            <a:xfrm>
              <a:off x="4086" y="1953"/>
              <a:ext cx="168" cy="81"/>
            </a:xfrm>
            <a:custGeom>
              <a:avLst/>
              <a:gdLst>
                <a:gd name="T0" fmla="*/ 167 w 168"/>
                <a:gd name="T1" fmla="*/ 77 h 81"/>
                <a:gd name="T2" fmla="*/ 167 w 168"/>
                <a:gd name="T3" fmla="*/ 77 h 81"/>
                <a:gd name="T4" fmla="*/ 165 w 168"/>
                <a:gd name="T5" fmla="*/ 71 h 81"/>
                <a:gd name="T6" fmla="*/ 159 w 168"/>
                <a:gd name="T7" fmla="*/ 63 h 81"/>
                <a:gd name="T8" fmla="*/ 152 w 168"/>
                <a:gd name="T9" fmla="*/ 55 h 81"/>
                <a:gd name="T10" fmla="*/ 141 w 168"/>
                <a:gd name="T11" fmla="*/ 48 h 81"/>
                <a:gd name="T12" fmla="*/ 130 w 168"/>
                <a:gd name="T13" fmla="*/ 43 h 81"/>
                <a:gd name="T14" fmla="*/ 115 w 168"/>
                <a:gd name="T15" fmla="*/ 35 h 81"/>
                <a:gd name="T16" fmla="*/ 99 w 168"/>
                <a:gd name="T17" fmla="*/ 30 h 81"/>
                <a:gd name="T18" fmla="*/ 85 w 168"/>
                <a:gd name="T19" fmla="*/ 24 h 81"/>
                <a:gd name="T20" fmla="*/ 68 w 168"/>
                <a:gd name="T21" fmla="*/ 19 h 81"/>
                <a:gd name="T22" fmla="*/ 53 w 168"/>
                <a:gd name="T23" fmla="*/ 14 h 81"/>
                <a:gd name="T24" fmla="*/ 38 w 168"/>
                <a:gd name="T25" fmla="*/ 10 h 81"/>
                <a:gd name="T26" fmla="*/ 27 w 168"/>
                <a:gd name="T27" fmla="*/ 7 h 81"/>
                <a:gd name="T28" fmla="*/ 15 w 168"/>
                <a:gd name="T29" fmla="*/ 5 h 81"/>
                <a:gd name="T30" fmla="*/ 6 w 168"/>
                <a:gd name="T31" fmla="*/ 2 h 81"/>
                <a:gd name="T32" fmla="*/ 1 w 168"/>
                <a:gd name="T33" fmla="*/ 1 h 81"/>
                <a:gd name="T34" fmla="*/ 0 w 168"/>
                <a:gd name="T35" fmla="*/ 0 h 81"/>
                <a:gd name="T36" fmla="*/ 1 w 168"/>
                <a:gd name="T37" fmla="*/ 80 h 81"/>
                <a:gd name="T38" fmla="*/ 167 w 168"/>
                <a:gd name="T39" fmla="*/ 7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81"/>
                <a:gd name="T62" fmla="*/ 168 w 168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81">
                  <a:moveTo>
                    <a:pt x="167" y="77"/>
                  </a:moveTo>
                  <a:lnTo>
                    <a:pt x="167" y="77"/>
                  </a:lnTo>
                  <a:lnTo>
                    <a:pt x="165" y="71"/>
                  </a:lnTo>
                  <a:lnTo>
                    <a:pt x="159" y="63"/>
                  </a:lnTo>
                  <a:lnTo>
                    <a:pt x="152" y="55"/>
                  </a:lnTo>
                  <a:lnTo>
                    <a:pt x="141" y="48"/>
                  </a:lnTo>
                  <a:lnTo>
                    <a:pt x="130" y="43"/>
                  </a:lnTo>
                  <a:lnTo>
                    <a:pt x="115" y="35"/>
                  </a:lnTo>
                  <a:lnTo>
                    <a:pt x="99" y="30"/>
                  </a:lnTo>
                  <a:lnTo>
                    <a:pt x="85" y="24"/>
                  </a:lnTo>
                  <a:lnTo>
                    <a:pt x="68" y="19"/>
                  </a:lnTo>
                  <a:lnTo>
                    <a:pt x="53" y="14"/>
                  </a:lnTo>
                  <a:lnTo>
                    <a:pt x="38" y="10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80"/>
                  </a:lnTo>
                  <a:lnTo>
                    <a:pt x="167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3" name="Freeform 142"/>
            <p:cNvSpPr>
              <a:spLocks/>
            </p:cNvSpPr>
            <p:nvPr/>
          </p:nvSpPr>
          <p:spPr bwMode="auto">
            <a:xfrm>
              <a:off x="4057" y="1946"/>
              <a:ext cx="198" cy="165"/>
            </a:xfrm>
            <a:custGeom>
              <a:avLst/>
              <a:gdLst>
                <a:gd name="T0" fmla="*/ 8 w 198"/>
                <a:gd name="T1" fmla="*/ 164 h 165"/>
                <a:gd name="T2" fmla="*/ 8 w 198"/>
                <a:gd name="T3" fmla="*/ 164 h 165"/>
                <a:gd name="T4" fmla="*/ 17 w 198"/>
                <a:gd name="T5" fmla="*/ 162 h 165"/>
                <a:gd name="T6" fmla="*/ 26 w 198"/>
                <a:gd name="T7" fmla="*/ 159 h 165"/>
                <a:gd name="T8" fmla="*/ 38 w 198"/>
                <a:gd name="T9" fmla="*/ 157 h 165"/>
                <a:gd name="T10" fmla="*/ 51 w 198"/>
                <a:gd name="T11" fmla="*/ 152 h 165"/>
                <a:gd name="T12" fmla="*/ 66 w 198"/>
                <a:gd name="T13" fmla="*/ 150 h 165"/>
                <a:gd name="T14" fmla="*/ 84 w 198"/>
                <a:gd name="T15" fmla="*/ 145 h 165"/>
                <a:gd name="T16" fmla="*/ 99 w 198"/>
                <a:gd name="T17" fmla="*/ 140 h 165"/>
                <a:gd name="T18" fmla="*/ 115 w 198"/>
                <a:gd name="T19" fmla="*/ 135 h 165"/>
                <a:gd name="T20" fmla="*/ 130 w 198"/>
                <a:gd name="T21" fmla="*/ 129 h 165"/>
                <a:gd name="T22" fmla="*/ 146 w 198"/>
                <a:gd name="T23" fmla="*/ 122 h 165"/>
                <a:gd name="T24" fmla="*/ 160 w 198"/>
                <a:gd name="T25" fmla="*/ 117 h 165"/>
                <a:gd name="T26" fmla="*/ 172 w 198"/>
                <a:gd name="T27" fmla="*/ 110 h 165"/>
                <a:gd name="T28" fmla="*/ 182 w 198"/>
                <a:gd name="T29" fmla="*/ 104 h 165"/>
                <a:gd name="T30" fmla="*/ 190 w 198"/>
                <a:gd name="T31" fmla="*/ 97 h 165"/>
                <a:gd name="T32" fmla="*/ 195 w 198"/>
                <a:gd name="T33" fmla="*/ 89 h 165"/>
                <a:gd name="T34" fmla="*/ 197 w 198"/>
                <a:gd name="T35" fmla="*/ 83 h 165"/>
                <a:gd name="T36" fmla="*/ 194 w 198"/>
                <a:gd name="T37" fmla="*/ 74 h 165"/>
                <a:gd name="T38" fmla="*/ 188 w 198"/>
                <a:gd name="T39" fmla="*/ 66 h 165"/>
                <a:gd name="T40" fmla="*/ 178 w 198"/>
                <a:gd name="T41" fmla="*/ 58 h 165"/>
                <a:gd name="T42" fmla="*/ 165 w 198"/>
                <a:gd name="T43" fmla="*/ 52 h 165"/>
                <a:gd name="T44" fmla="*/ 150 w 198"/>
                <a:gd name="T45" fmla="*/ 45 h 165"/>
                <a:gd name="T46" fmla="*/ 133 w 198"/>
                <a:gd name="T47" fmla="*/ 37 h 165"/>
                <a:gd name="T48" fmla="*/ 116 w 198"/>
                <a:gd name="T49" fmla="*/ 31 h 165"/>
                <a:gd name="T50" fmla="*/ 98 w 198"/>
                <a:gd name="T51" fmla="*/ 25 h 165"/>
                <a:gd name="T52" fmla="*/ 80 w 198"/>
                <a:gd name="T53" fmla="*/ 19 h 165"/>
                <a:gd name="T54" fmla="*/ 62 w 198"/>
                <a:gd name="T55" fmla="*/ 14 h 165"/>
                <a:gd name="T56" fmla="*/ 46 w 198"/>
                <a:gd name="T57" fmla="*/ 10 h 165"/>
                <a:gd name="T58" fmla="*/ 31 w 198"/>
                <a:gd name="T59" fmla="*/ 6 h 165"/>
                <a:gd name="T60" fmla="*/ 17 w 198"/>
                <a:gd name="T61" fmla="*/ 3 h 165"/>
                <a:gd name="T62" fmla="*/ 7 w 198"/>
                <a:gd name="T63" fmla="*/ 1 h 165"/>
                <a:gd name="T64" fmla="*/ 1 w 198"/>
                <a:gd name="T65" fmla="*/ 1 h 165"/>
                <a:gd name="T66" fmla="*/ 0 w 198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65"/>
                <a:gd name="T104" fmla="*/ 198 w 198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65">
                  <a:moveTo>
                    <a:pt x="8" y="164"/>
                  </a:moveTo>
                  <a:lnTo>
                    <a:pt x="8" y="164"/>
                  </a:lnTo>
                  <a:lnTo>
                    <a:pt x="17" y="162"/>
                  </a:lnTo>
                  <a:lnTo>
                    <a:pt x="26" y="159"/>
                  </a:lnTo>
                  <a:lnTo>
                    <a:pt x="38" y="157"/>
                  </a:lnTo>
                  <a:lnTo>
                    <a:pt x="51" y="152"/>
                  </a:lnTo>
                  <a:lnTo>
                    <a:pt x="66" y="150"/>
                  </a:lnTo>
                  <a:lnTo>
                    <a:pt x="84" y="145"/>
                  </a:lnTo>
                  <a:lnTo>
                    <a:pt x="99" y="140"/>
                  </a:lnTo>
                  <a:lnTo>
                    <a:pt x="115" y="135"/>
                  </a:lnTo>
                  <a:lnTo>
                    <a:pt x="130" y="129"/>
                  </a:lnTo>
                  <a:lnTo>
                    <a:pt x="146" y="122"/>
                  </a:lnTo>
                  <a:lnTo>
                    <a:pt x="160" y="117"/>
                  </a:lnTo>
                  <a:lnTo>
                    <a:pt x="172" y="110"/>
                  </a:lnTo>
                  <a:lnTo>
                    <a:pt x="182" y="104"/>
                  </a:lnTo>
                  <a:lnTo>
                    <a:pt x="190" y="97"/>
                  </a:lnTo>
                  <a:lnTo>
                    <a:pt x="195" y="89"/>
                  </a:lnTo>
                  <a:lnTo>
                    <a:pt x="197" y="83"/>
                  </a:lnTo>
                  <a:lnTo>
                    <a:pt x="194" y="74"/>
                  </a:lnTo>
                  <a:lnTo>
                    <a:pt x="188" y="66"/>
                  </a:lnTo>
                  <a:lnTo>
                    <a:pt x="178" y="58"/>
                  </a:lnTo>
                  <a:lnTo>
                    <a:pt x="165" y="52"/>
                  </a:lnTo>
                  <a:lnTo>
                    <a:pt x="150" y="45"/>
                  </a:lnTo>
                  <a:lnTo>
                    <a:pt x="133" y="37"/>
                  </a:lnTo>
                  <a:lnTo>
                    <a:pt x="116" y="31"/>
                  </a:lnTo>
                  <a:lnTo>
                    <a:pt x="98" y="25"/>
                  </a:lnTo>
                  <a:lnTo>
                    <a:pt x="80" y="19"/>
                  </a:lnTo>
                  <a:lnTo>
                    <a:pt x="62" y="14"/>
                  </a:lnTo>
                  <a:lnTo>
                    <a:pt x="46" y="10"/>
                  </a:lnTo>
                  <a:lnTo>
                    <a:pt x="31" y="6"/>
                  </a:lnTo>
                  <a:lnTo>
                    <a:pt x="17" y="3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4" name="Line 143"/>
            <p:cNvSpPr>
              <a:spLocks noChangeShapeType="1"/>
            </p:cNvSpPr>
            <p:nvPr/>
          </p:nvSpPr>
          <p:spPr bwMode="auto">
            <a:xfrm>
              <a:off x="4085" y="1957"/>
              <a:ext cx="3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5" name="Line 144"/>
            <p:cNvSpPr>
              <a:spLocks noChangeShapeType="1"/>
            </p:cNvSpPr>
            <p:nvPr/>
          </p:nvSpPr>
          <p:spPr bwMode="auto">
            <a:xfrm flipH="1">
              <a:off x="1676" y="1544"/>
              <a:ext cx="10" cy="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6" name="Freeform 145"/>
            <p:cNvSpPr>
              <a:spLocks/>
            </p:cNvSpPr>
            <p:nvPr/>
          </p:nvSpPr>
          <p:spPr bwMode="auto">
            <a:xfrm>
              <a:off x="1621" y="1541"/>
              <a:ext cx="60" cy="629"/>
            </a:xfrm>
            <a:custGeom>
              <a:avLst/>
              <a:gdLst>
                <a:gd name="T0" fmla="*/ 59 w 60"/>
                <a:gd name="T1" fmla="*/ 0 h 629"/>
                <a:gd name="T2" fmla="*/ 59 w 60"/>
                <a:gd name="T3" fmla="*/ 0 h 629"/>
                <a:gd name="T4" fmla="*/ 58 w 60"/>
                <a:gd name="T5" fmla="*/ 3 h 629"/>
                <a:gd name="T6" fmla="*/ 57 w 60"/>
                <a:gd name="T7" fmla="*/ 14 h 629"/>
                <a:gd name="T8" fmla="*/ 59 w 60"/>
                <a:gd name="T9" fmla="*/ 27 h 629"/>
                <a:gd name="T10" fmla="*/ 59 w 60"/>
                <a:gd name="T11" fmla="*/ 43 h 629"/>
                <a:gd name="T12" fmla="*/ 59 w 60"/>
                <a:gd name="T13" fmla="*/ 59 h 629"/>
                <a:gd name="T14" fmla="*/ 59 w 60"/>
                <a:gd name="T15" fmla="*/ 74 h 629"/>
                <a:gd name="T16" fmla="*/ 59 w 60"/>
                <a:gd name="T17" fmla="*/ 84 h 629"/>
                <a:gd name="T18" fmla="*/ 59 w 60"/>
                <a:gd name="T19" fmla="*/ 87 h 629"/>
                <a:gd name="T20" fmla="*/ 0 w 60"/>
                <a:gd name="T21" fmla="*/ 87 h 629"/>
                <a:gd name="T22" fmla="*/ 6 w 60"/>
                <a:gd name="T23" fmla="*/ 628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9"/>
                <a:gd name="T38" fmla="*/ 60 w 60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9">
                  <a:moveTo>
                    <a:pt x="59" y="0"/>
                  </a:moveTo>
                  <a:lnTo>
                    <a:pt x="59" y="0"/>
                  </a:lnTo>
                  <a:lnTo>
                    <a:pt x="58" y="3"/>
                  </a:lnTo>
                  <a:lnTo>
                    <a:pt x="57" y="14"/>
                  </a:lnTo>
                  <a:lnTo>
                    <a:pt x="59" y="27"/>
                  </a:lnTo>
                  <a:lnTo>
                    <a:pt x="59" y="43"/>
                  </a:lnTo>
                  <a:lnTo>
                    <a:pt x="59" y="59"/>
                  </a:lnTo>
                  <a:lnTo>
                    <a:pt x="59" y="74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0" y="87"/>
                  </a:lnTo>
                  <a:lnTo>
                    <a:pt x="6" y="6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7" name="Freeform 146"/>
            <p:cNvSpPr>
              <a:spLocks/>
            </p:cNvSpPr>
            <p:nvPr/>
          </p:nvSpPr>
          <p:spPr bwMode="auto">
            <a:xfrm>
              <a:off x="2775" y="1791"/>
              <a:ext cx="862" cy="158"/>
            </a:xfrm>
            <a:custGeom>
              <a:avLst/>
              <a:gdLst>
                <a:gd name="T0" fmla="*/ 861 w 862"/>
                <a:gd name="T1" fmla="*/ 109 h 158"/>
                <a:gd name="T2" fmla="*/ 845 w 862"/>
                <a:gd name="T3" fmla="*/ 151 h 158"/>
                <a:gd name="T4" fmla="*/ 693 w 862"/>
                <a:gd name="T5" fmla="*/ 157 h 158"/>
                <a:gd name="T6" fmla="*/ 51 w 862"/>
                <a:gd name="T7" fmla="*/ 62 h 158"/>
                <a:gd name="T8" fmla="*/ 49 w 862"/>
                <a:gd name="T9" fmla="*/ 59 h 158"/>
                <a:gd name="T10" fmla="*/ 44 w 862"/>
                <a:gd name="T11" fmla="*/ 52 h 158"/>
                <a:gd name="T12" fmla="*/ 35 w 862"/>
                <a:gd name="T13" fmla="*/ 43 h 158"/>
                <a:gd name="T14" fmla="*/ 25 w 862"/>
                <a:gd name="T15" fmla="*/ 31 h 158"/>
                <a:gd name="T16" fmla="*/ 15 w 862"/>
                <a:gd name="T17" fmla="*/ 20 h 158"/>
                <a:gd name="T18" fmla="*/ 7 w 862"/>
                <a:gd name="T19" fmla="*/ 10 h 158"/>
                <a:gd name="T20" fmla="*/ 2 w 862"/>
                <a:gd name="T21" fmla="*/ 3 h 158"/>
                <a:gd name="T22" fmla="*/ 0 w 862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2"/>
                <a:gd name="T37" fmla="*/ 0 h 158"/>
                <a:gd name="T38" fmla="*/ 862 w 862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2" h="158">
                  <a:moveTo>
                    <a:pt x="861" y="109"/>
                  </a:moveTo>
                  <a:lnTo>
                    <a:pt x="845" y="151"/>
                  </a:lnTo>
                  <a:lnTo>
                    <a:pt x="693" y="157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4" y="52"/>
                  </a:lnTo>
                  <a:lnTo>
                    <a:pt x="35" y="43"/>
                  </a:lnTo>
                  <a:lnTo>
                    <a:pt x="25" y="31"/>
                  </a:lnTo>
                  <a:lnTo>
                    <a:pt x="15" y="20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8" name="Freeform 147"/>
            <p:cNvSpPr>
              <a:spLocks/>
            </p:cNvSpPr>
            <p:nvPr/>
          </p:nvSpPr>
          <p:spPr bwMode="auto">
            <a:xfrm>
              <a:off x="2753" y="1799"/>
              <a:ext cx="896" cy="171"/>
            </a:xfrm>
            <a:custGeom>
              <a:avLst/>
              <a:gdLst>
                <a:gd name="T0" fmla="*/ 895 w 896"/>
                <a:gd name="T1" fmla="*/ 101 h 171"/>
                <a:gd name="T2" fmla="*/ 868 w 896"/>
                <a:gd name="T3" fmla="*/ 165 h 171"/>
                <a:gd name="T4" fmla="*/ 710 w 896"/>
                <a:gd name="T5" fmla="*/ 170 h 171"/>
                <a:gd name="T6" fmla="*/ 60 w 896"/>
                <a:gd name="T7" fmla="*/ 74 h 171"/>
                <a:gd name="T8" fmla="*/ 0 w 896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171"/>
                <a:gd name="T17" fmla="*/ 896 w 89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171">
                  <a:moveTo>
                    <a:pt x="895" y="101"/>
                  </a:moveTo>
                  <a:lnTo>
                    <a:pt x="868" y="165"/>
                  </a:lnTo>
                  <a:lnTo>
                    <a:pt x="710" y="170"/>
                  </a:lnTo>
                  <a:lnTo>
                    <a:pt x="60" y="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9" name="Freeform 148"/>
            <p:cNvSpPr>
              <a:spLocks/>
            </p:cNvSpPr>
            <p:nvPr/>
          </p:nvSpPr>
          <p:spPr bwMode="auto">
            <a:xfrm>
              <a:off x="1457" y="1682"/>
              <a:ext cx="58" cy="263"/>
            </a:xfrm>
            <a:custGeom>
              <a:avLst/>
              <a:gdLst>
                <a:gd name="T0" fmla="*/ 28 w 58"/>
                <a:gd name="T1" fmla="*/ 0 h 263"/>
                <a:gd name="T2" fmla="*/ 57 w 58"/>
                <a:gd name="T3" fmla="*/ 0 h 263"/>
                <a:gd name="T4" fmla="*/ 55 w 58"/>
                <a:gd name="T5" fmla="*/ 11 h 263"/>
                <a:gd name="T6" fmla="*/ 52 w 58"/>
                <a:gd name="T7" fmla="*/ 39 h 263"/>
                <a:gd name="T8" fmla="*/ 48 w 58"/>
                <a:gd name="T9" fmla="*/ 80 h 263"/>
                <a:gd name="T10" fmla="*/ 44 w 58"/>
                <a:gd name="T11" fmla="*/ 128 h 263"/>
                <a:gd name="T12" fmla="*/ 38 w 58"/>
                <a:gd name="T13" fmla="*/ 175 h 263"/>
                <a:gd name="T14" fmla="*/ 34 w 58"/>
                <a:gd name="T15" fmla="*/ 215 h 263"/>
                <a:gd name="T16" fmla="*/ 31 w 58"/>
                <a:gd name="T17" fmla="*/ 245 h 263"/>
                <a:gd name="T18" fmla="*/ 29 w 58"/>
                <a:gd name="T19" fmla="*/ 255 h 263"/>
                <a:gd name="T20" fmla="*/ 32 w 58"/>
                <a:gd name="T21" fmla="*/ 256 h 263"/>
                <a:gd name="T22" fmla="*/ 35 w 58"/>
                <a:gd name="T23" fmla="*/ 257 h 263"/>
                <a:gd name="T24" fmla="*/ 39 w 58"/>
                <a:gd name="T25" fmla="*/ 257 h 263"/>
                <a:gd name="T26" fmla="*/ 45 w 58"/>
                <a:gd name="T27" fmla="*/ 257 h 263"/>
                <a:gd name="T28" fmla="*/ 48 w 58"/>
                <a:gd name="T29" fmla="*/ 257 h 263"/>
                <a:gd name="T30" fmla="*/ 50 w 58"/>
                <a:gd name="T31" fmla="*/ 258 h 263"/>
                <a:gd name="T32" fmla="*/ 51 w 58"/>
                <a:gd name="T33" fmla="*/ 257 h 263"/>
                <a:gd name="T34" fmla="*/ 51 w 58"/>
                <a:gd name="T35" fmla="*/ 262 h 263"/>
                <a:gd name="T36" fmla="*/ 0 w 58"/>
                <a:gd name="T37" fmla="*/ 261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63"/>
                <a:gd name="T59" fmla="*/ 58 w 58"/>
                <a:gd name="T60" fmla="*/ 263 h 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63">
                  <a:moveTo>
                    <a:pt x="28" y="0"/>
                  </a:moveTo>
                  <a:lnTo>
                    <a:pt x="57" y="0"/>
                  </a:lnTo>
                  <a:lnTo>
                    <a:pt x="55" y="11"/>
                  </a:lnTo>
                  <a:lnTo>
                    <a:pt x="52" y="39"/>
                  </a:lnTo>
                  <a:lnTo>
                    <a:pt x="48" y="80"/>
                  </a:lnTo>
                  <a:lnTo>
                    <a:pt x="44" y="128"/>
                  </a:lnTo>
                  <a:lnTo>
                    <a:pt x="38" y="175"/>
                  </a:lnTo>
                  <a:lnTo>
                    <a:pt x="34" y="215"/>
                  </a:lnTo>
                  <a:lnTo>
                    <a:pt x="31" y="245"/>
                  </a:lnTo>
                  <a:lnTo>
                    <a:pt x="29" y="255"/>
                  </a:lnTo>
                  <a:lnTo>
                    <a:pt x="32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5" y="257"/>
                  </a:lnTo>
                  <a:lnTo>
                    <a:pt x="48" y="257"/>
                  </a:lnTo>
                  <a:lnTo>
                    <a:pt x="50" y="258"/>
                  </a:lnTo>
                  <a:lnTo>
                    <a:pt x="51" y="257"/>
                  </a:lnTo>
                  <a:lnTo>
                    <a:pt x="51" y="262"/>
                  </a:lnTo>
                  <a:lnTo>
                    <a:pt x="0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0" name="Freeform 149"/>
            <p:cNvSpPr>
              <a:spLocks/>
            </p:cNvSpPr>
            <p:nvPr/>
          </p:nvSpPr>
          <p:spPr bwMode="auto">
            <a:xfrm>
              <a:off x="3957" y="2038"/>
              <a:ext cx="67" cy="34"/>
            </a:xfrm>
            <a:custGeom>
              <a:avLst/>
              <a:gdLst>
                <a:gd name="T0" fmla="*/ 66 w 67"/>
                <a:gd name="T1" fmla="*/ 19 h 34"/>
                <a:gd name="T2" fmla="*/ 64 w 67"/>
                <a:gd name="T3" fmla="*/ 17 h 34"/>
                <a:gd name="T4" fmla="*/ 61 w 67"/>
                <a:gd name="T5" fmla="*/ 16 h 34"/>
                <a:gd name="T6" fmla="*/ 53 w 67"/>
                <a:gd name="T7" fmla="*/ 14 h 34"/>
                <a:gd name="T8" fmla="*/ 46 w 67"/>
                <a:gd name="T9" fmla="*/ 11 h 34"/>
                <a:gd name="T10" fmla="*/ 38 w 67"/>
                <a:gd name="T11" fmla="*/ 9 h 34"/>
                <a:gd name="T12" fmla="*/ 28 w 67"/>
                <a:gd name="T13" fmla="*/ 8 h 34"/>
                <a:gd name="T14" fmla="*/ 18 w 67"/>
                <a:gd name="T15" fmla="*/ 3 h 34"/>
                <a:gd name="T16" fmla="*/ 9 w 67"/>
                <a:gd name="T17" fmla="*/ 0 h 34"/>
                <a:gd name="T18" fmla="*/ 4 w 67"/>
                <a:gd name="T19" fmla="*/ 0 h 34"/>
                <a:gd name="T20" fmla="*/ 1 w 67"/>
                <a:gd name="T21" fmla="*/ 2 h 34"/>
                <a:gd name="T22" fmla="*/ 0 w 67"/>
                <a:gd name="T23" fmla="*/ 7 h 34"/>
                <a:gd name="T24" fmla="*/ 1 w 67"/>
                <a:gd name="T25" fmla="*/ 14 h 34"/>
                <a:gd name="T26" fmla="*/ 1 w 67"/>
                <a:gd name="T27" fmla="*/ 20 h 34"/>
                <a:gd name="T28" fmla="*/ 2 w 67"/>
                <a:gd name="T29" fmla="*/ 26 h 34"/>
                <a:gd name="T30" fmla="*/ 5 w 67"/>
                <a:gd name="T31" fmla="*/ 31 h 34"/>
                <a:gd name="T32" fmla="*/ 8 w 67"/>
                <a:gd name="T33" fmla="*/ 33 h 34"/>
                <a:gd name="T34" fmla="*/ 16 w 67"/>
                <a:gd name="T35" fmla="*/ 29 h 34"/>
                <a:gd name="T36" fmla="*/ 24 w 67"/>
                <a:gd name="T37" fmla="*/ 28 h 34"/>
                <a:gd name="T38" fmla="*/ 34 w 67"/>
                <a:gd name="T39" fmla="*/ 26 h 34"/>
                <a:gd name="T40" fmla="*/ 43 w 67"/>
                <a:gd name="T41" fmla="*/ 24 h 34"/>
                <a:gd name="T42" fmla="*/ 52 w 67"/>
                <a:gd name="T43" fmla="*/ 23 h 34"/>
                <a:gd name="T44" fmla="*/ 59 w 67"/>
                <a:gd name="T45" fmla="*/ 21 h 34"/>
                <a:gd name="T46" fmla="*/ 65 w 67"/>
                <a:gd name="T47" fmla="*/ 20 h 34"/>
                <a:gd name="T48" fmla="*/ 66 w 67"/>
                <a:gd name="T49" fmla="*/ 19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34"/>
                <a:gd name="T77" fmla="*/ 67 w 6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34">
                  <a:moveTo>
                    <a:pt x="66" y="19"/>
                  </a:moveTo>
                  <a:lnTo>
                    <a:pt x="64" y="17"/>
                  </a:lnTo>
                  <a:lnTo>
                    <a:pt x="61" y="16"/>
                  </a:lnTo>
                  <a:lnTo>
                    <a:pt x="53" y="14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18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24" y="28"/>
                  </a:lnTo>
                  <a:lnTo>
                    <a:pt x="34" y="26"/>
                  </a:lnTo>
                  <a:lnTo>
                    <a:pt x="43" y="24"/>
                  </a:lnTo>
                  <a:lnTo>
                    <a:pt x="52" y="23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66" y="1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1" name="Freeform 150"/>
            <p:cNvSpPr>
              <a:spLocks/>
            </p:cNvSpPr>
            <p:nvPr/>
          </p:nvSpPr>
          <p:spPr bwMode="auto">
            <a:xfrm>
              <a:off x="3956" y="2039"/>
              <a:ext cx="73" cy="39"/>
            </a:xfrm>
            <a:custGeom>
              <a:avLst/>
              <a:gdLst>
                <a:gd name="T0" fmla="*/ 72 w 73"/>
                <a:gd name="T1" fmla="*/ 20 h 39"/>
                <a:gd name="T2" fmla="*/ 72 w 73"/>
                <a:gd name="T3" fmla="*/ 20 h 39"/>
                <a:gd name="T4" fmla="*/ 71 w 73"/>
                <a:gd name="T5" fmla="*/ 18 h 39"/>
                <a:gd name="T6" fmla="*/ 67 w 73"/>
                <a:gd name="T7" fmla="*/ 16 h 39"/>
                <a:gd name="T8" fmla="*/ 58 w 73"/>
                <a:gd name="T9" fmla="*/ 15 h 39"/>
                <a:gd name="T10" fmla="*/ 51 w 73"/>
                <a:gd name="T11" fmla="*/ 13 h 39"/>
                <a:gd name="T12" fmla="*/ 41 w 73"/>
                <a:gd name="T13" fmla="*/ 10 h 39"/>
                <a:gd name="T14" fmla="*/ 31 w 73"/>
                <a:gd name="T15" fmla="*/ 8 h 39"/>
                <a:gd name="T16" fmla="*/ 19 w 73"/>
                <a:gd name="T17" fmla="*/ 4 h 39"/>
                <a:gd name="T18" fmla="*/ 9 w 73"/>
                <a:gd name="T19" fmla="*/ 0 h 39"/>
                <a:gd name="T20" fmla="*/ 5 w 73"/>
                <a:gd name="T21" fmla="*/ 0 h 39"/>
                <a:gd name="T22" fmla="*/ 2 w 73"/>
                <a:gd name="T23" fmla="*/ 3 h 39"/>
                <a:gd name="T24" fmla="*/ 0 w 73"/>
                <a:gd name="T25" fmla="*/ 9 h 39"/>
                <a:gd name="T26" fmla="*/ 0 w 73"/>
                <a:gd name="T27" fmla="*/ 16 h 39"/>
                <a:gd name="T28" fmla="*/ 0 w 73"/>
                <a:gd name="T29" fmla="*/ 24 h 39"/>
                <a:gd name="T30" fmla="*/ 2 w 73"/>
                <a:gd name="T31" fmla="*/ 31 h 39"/>
                <a:gd name="T32" fmla="*/ 5 w 73"/>
                <a:gd name="T33" fmla="*/ 35 h 39"/>
                <a:gd name="T34" fmla="*/ 9 w 73"/>
                <a:gd name="T35" fmla="*/ 38 h 39"/>
                <a:gd name="T36" fmla="*/ 17 w 73"/>
                <a:gd name="T37" fmla="*/ 34 h 39"/>
                <a:gd name="T38" fmla="*/ 27 w 73"/>
                <a:gd name="T39" fmla="*/ 32 h 39"/>
                <a:gd name="T40" fmla="*/ 36 w 73"/>
                <a:gd name="T41" fmla="*/ 28 h 39"/>
                <a:gd name="T42" fmla="*/ 47 w 73"/>
                <a:gd name="T43" fmla="*/ 26 h 39"/>
                <a:gd name="T44" fmla="*/ 57 w 73"/>
                <a:gd name="T45" fmla="*/ 26 h 39"/>
                <a:gd name="T46" fmla="*/ 64 w 73"/>
                <a:gd name="T47" fmla="*/ 23 h 39"/>
                <a:gd name="T48" fmla="*/ 70 w 73"/>
                <a:gd name="T49" fmla="*/ 22 h 39"/>
                <a:gd name="T50" fmla="*/ 72 w 73"/>
                <a:gd name="T51" fmla="*/ 2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9"/>
                <a:gd name="T80" fmla="*/ 73 w 73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9">
                  <a:moveTo>
                    <a:pt x="72" y="20"/>
                  </a:moveTo>
                  <a:lnTo>
                    <a:pt x="72" y="20"/>
                  </a:lnTo>
                  <a:lnTo>
                    <a:pt x="71" y="18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51" y="13"/>
                  </a:lnTo>
                  <a:lnTo>
                    <a:pt x="41" y="10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6" y="28"/>
                  </a:lnTo>
                  <a:lnTo>
                    <a:pt x="47" y="26"/>
                  </a:lnTo>
                  <a:lnTo>
                    <a:pt x="57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2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2" name="Freeform 151"/>
            <p:cNvSpPr>
              <a:spLocks/>
            </p:cNvSpPr>
            <p:nvPr/>
          </p:nvSpPr>
          <p:spPr bwMode="auto">
            <a:xfrm>
              <a:off x="2385" y="1798"/>
              <a:ext cx="116" cy="86"/>
            </a:xfrm>
            <a:custGeom>
              <a:avLst/>
              <a:gdLst>
                <a:gd name="T0" fmla="*/ 5 w 116"/>
                <a:gd name="T1" fmla="*/ 14 h 86"/>
                <a:gd name="T2" fmla="*/ 1 w 116"/>
                <a:gd name="T3" fmla="*/ 15 h 86"/>
                <a:gd name="T4" fmla="*/ 0 w 116"/>
                <a:gd name="T5" fmla="*/ 18 h 86"/>
                <a:gd name="T6" fmla="*/ 2 w 116"/>
                <a:gd name="T7" fmla="*/ 20 h 86"/>
                <a:gd name="T8" fmla="*/ 6 w 116"/>
                <a:gd name="T9" fmla="*/ 22 h 86"/>
                <a:gd name="T10" fmla="*/ 58 w 116"/>
                <a:gd name="T11" fmla="*/ 12 h 86"/>
                <a:gd name="T12" fmla="*/ 83 w 116"/>
                <a:gd name="T13" fmla="*/ 85 h 86"/>
                <a:gd name="T14" fmla="*/ 115 w 116"/>
                <a:gd name="T15" fmla="*/ 77 h 86"/>
                <a:gd name="T16" fmla="*/ 75 w 116"/>
                <a:gd name="T17" fmla="*/ 8 h 86"/>
                <a:gd name="T18" fmla="*/ 84 w 116"/>
                <a:gd name="T19" fmla="*/ 8 h 86"/>
                <a:gd name="T20" fmla="*/ 86 w 116"/>
                <a:gd name="T21" fmla="*/ 5 h 86"/>
                <a:gd name="T22" fmla="*/ 87 w 116"/>
                <a:gd name="T23" fmla="*/ 2 h 86"/>
                <a:gd name="T24" fmla="*/ 86 w 116"/>
                <a:gd name="T25" fmla="*/ 0 h 86"/>
                <a:gd name="T26" fmla="*/ 81 w 116"/>
                <a:gd name="T27" fmla="*/ 0 h 86"/>
                <a:gd name="T28" fmla="*/ 5 w 116"/>
                <a:gd name="T29" fmla="*/ 14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86"/>
                <a:gd name="T47" fmla="*/ 116 w 11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86">
                  <a:moveTo>
                    <a:pt x="5" y="14"/>
                  </a:move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8" y="12"/>
                  </a:lnTo>
                  <a:lnTo>
                    <a:pt x="83" y="85"/>
                  </a:lnTo>
                  <a:lnTo>
                    <a:pt x="115" y="77"/>
                  </a:lnTo>
                  <a:lnTo>
                    <a:pt x="75" y="8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5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3" name="Freeform 152"/>
            <p:cNvSpPr>
              <a:spLocks/>
            </p:cNvSpPr>
            <p:nvPr/>
          </p:nvSpPr>
          <p:spPr bwMode="auto">
            <a:xfrm>
              <a:off x="2383" y="1799"/>
              <a:ext cx="122" cy="93"/>
            </a:xfrm>
            <a:custGeom>
              <a:avLst/>
              <a:gdLst>
                <a:gd name="T0" fmla="*/ 6 w 122"/>
                <a:gd name="T1" fmla="*/ 15 h 93"/>
                <a:gd name="T2" fmla="*/ 6 w 122"/>
                <a:gd name="T3" fmla="*/ 15 h 93"/>
                <a:gd name="T4" fmla="*/ 2 w 122"/>
                <a:gd name="T5" fmla="*/ 17 h 93"/>
                <a:gd name="T6" fmla="*/ 0 w 122"/>
                <a:gd name="T7" fmla="*/ 21 h 93"/>
                <a:gd name="T8" fmla="*/ 3 w 122"/>
                <a:gd name="T9" fmla="*/ 23 h 93"/>
                <a:gd name="T10" fmla="*/ 7 w 122"/>
                <a:gd name="T11" fmla="*/ 25 h 93"/>
                <a:gd name="T12" fmla="*/ 62 w 122"/>
                <a:gd name="T13" fmla="*/ 14 h 93"/>
                <a:gd name="T14" fmla="*/ 87 w 122"/>
                <a:gd name="T15" fmla="*/ 92 h 93"/>
                <a:gd name="T16" fmla="*/ 121 w 122"/>
                <a:gd name="T17" fmla="*/ 83 h 93"/>
                <a:gd name="T18" fmla="*/ 80 w 122"/>
                <a:gd name="T19" fmla="*/ 9 h 93"/>
                <a:gd name="T20" fmla="*/ 89 w 122"/>
                <a:gd name="T21" fmla="*/ 8 h 93"/>
                <a:gd name="T22" fmla="*/ 90 w 122"/>
                <a:gd name="T23" fmla="*/ 5 h 93"/>
                <a:gd name="T24" fmla="*/ 92 w 122"/>
                <a:gd name="T25" fmla="*/ 2 h 93"/>
                <a:gd name="T26" fmla="*/ 90 w 122"/>
                <a:gd name="T27" fmla="*/ 0 h 93"/>
                <a:gd name="T28" fmla="*/ 86 w 122"/>
                <a:gd name="T29" fmla="*/ 0 h 93"/>
                <a:gd name="T30" fmla="*/ 6 w 122"/>
                <a:gd name="T31" fmla="*/ 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93"/>
                <a:gd name="T50" fmla="*/ 122 w 122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93">
                  <a:moveTo>
                    <a:pt x="6" y="15"/>
                  </a:moveTo>
                  <a:lnTo>
                    <a:pt x="6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62" y="14"/>
                  </a:lnTo>
                  <a:lnTo>
                    <a:pt x="87" y="92"/>
                  </a:lnTo>
                  <a:lnTo>
                    <a:pt x="121" y="83"/>
                  </a:lnTo>
                  <a:lnTo>
                    <a:pt x="80" y="9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6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4" name="Freeform 153"/>
            <p:cNvSpPr>
              <a:spLocks/>
            </p:cNvSpPr>
            <p:nvPr/>
          </p:nvSpPr>
          <p:spPr bwMode="auto">
            <a:xfrm>
              <a:off x="2631" y="1940"/>
              <a:ext cx="137" cy="164"/>
            </a:xfrm>
            <a:custGeom>
              <a:avLst/>
              <a:gdLst>
                <a:gd name="T0" fmla="*/ 111 w 137"/>
                <a:gd name="T1" fmla="*/ 0 h 164"/>
                <a:gd name="T2" fmla="*/ 23 w 137"/>
                <a:gd name="T3" fmla="*/ 10 h 164"/>
                <a:gd name="T4" fmla="*/ 13 w 137"/>
                <a:gd name="T5" fmla="*/ 12 h 164"/>
                <a:gd name="T6" fmla="*/ 6 w 137"/>
                <a:gd name="T7" fmla="*/ 18 h 164"/>
                <a:gd name="T8" fmla="*/ 2 w 137"/>
                <a:gd name="T9" fmla="*/ 27 h 164"/>
                <a:gd name="T10" fmla="*/ 0 w 137"/>
                <a:gd name="T11" fmla="*/ 38 h 164"/>
                <a:gd name="T12" fmla="*/ 1 w 137"/>
                <a:gd name="T13" fmla="*/ 138 h 164"/>
                <a:gd name="T14" fmla="*/ 3 w 137"/>
                <a:gd name="T15" fmla="*/ 145 h 164"/>
                <a:gd name="T16" fmla="*/ 4 w 137"/>
                <a:gd name="T17" fmla="*/ 150 h 164"/>
                <a:gd name="T18" fmla="*/ 7 w 137"/>
                <a:gd name="T19" fmla="*/ 153 h 164"/>
                <a:gd name="T20" fmla="*/ 9 w 137"/>
                <a:gd name="T21" fmla="*/ 158 h 164"/>
                <a:gd name="T22" fmla="*/ 13 w 137"/>
                <a:gd name="T23" fmla="*/ 160 h 164"/>
                <a:gd name="T24" fmla="*/ 17 w 137"/>
                <a:gd name="T25" fmla="*/ 161 h 164"/>
                <a:gd name="T26" fmla="*/ 21 w 137"/>
                <a:gd name="T27" fmla="*/ 163 h 164"/>
                <a:gd name="T28" fmla="*/ 25 w 137"/>
                <a:gd name="T29" fmla="*/ 163 h 164"/>
                <a:gd name="T30" fmla="*/ 115 w 137"/>
                <a:gd name="T31" fmla="*/ 154 h 164"/>
                <a:gd name="T32" fmla="*/ 123 w 137"/>
                <a:gd name="T33" fmla="*/ 152 h 164"/>
                <a:gd name="T34" fmla="*/ 131 w 137"/>
                <a:gd name="T35" fmla="*/ 145 h 164"/>
                <a:gd name="T36" fmla="*/ 134 w 137"/>
                <a:gd name="T37" fmla="*/ 135 h 164"/>
                <a:gd name="T38" fmla="*/ 136 w 137"/>
                <a:gd name="T39" fmla="*/ 125 h 164"/>
                <a:gd name="T40" fmla="*/ 133 w 137"/>
                <a:gd name="T41" fmla="*/ 24 h 164"/>
                <a:gd name="T42" fmla="*/ 133 w 137"/>
                <a:gd name="T43" fmla="*/ 19 h 164"/>
                <a:gd name="T44" fmla="*/ 133 w 137"/>
                <a:gd name="T45" fmla="*/ 14 h 164"/>
                <a:gd name="T46" fmla="*/ 130 w 137"/>
                <a:gd name="T47" fmla="*/ 9 h 164"/>
                <a:gd name="T48" fmla="*/ 127 w 137"/>
                <a:gd name="T49" fmla="*/ 5 h 164"/>
                <a:gd name="T50" fmla="*/ 123 w 137"/>
                <a:gd name="T51" fmla="*/ 3 h 164"/>
                <a:gd name="T52" fmla="*/ 120 w 137"/>
                <a:gd name="T53" fmla="*/ 1 h 164"/>
                <a:gd name="T54" fmla="*/ 116 w 137"/>
                <a:gd name="T55" fmla="*/ 1 h 164"/>
                <a:gd name="T56" fmla="*/ 111 w 137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164"/>
                <a:gd name="T89" fmla="*/ 137 w 137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164">
                  <a:moveTo>
                    <a:pt x="111" y="0"/>
                  </a:moveTo>
                  <a:lnTo>
                    <a:pt x="23" y="1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2" y="27"/>
                  </a:lnTo>
                  <a:lnTo>
                    <a:pt x="0" y="38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8"/>
                  </a:lnTo>
                  <a:lnTo>
                    <a:pt x="13" y="160"/>
                  </a:lnTo>
                  <a:lnTo>
                    <a:pt x="17" y="161"/>
                  </a:lnTo>
                  <a:lnTo>
                    <a:pt x="21" y="163"/>
                  </a:lnTo>
                  <a:lnTo>
                    <a:pt x="25" y="163"/>
                  </a:lnTo>
                  <a:lnTo>
                    <a:pt x="115" y="154"/>
                  </a:lnTo>
                  <a:lnTo>
                    <a:pt x="123" y="152"/>
                  </a:lnTo>
                  <a:lnTo>
                    <a:pt x="131" y="145"/>
                  </a:lnTo>
                  <a:lnTo>
                    <a:pt x="134" y="135"/>
                  </a:lnTo>
                  <a:lnTo>
                    <a:pt x="136" y="125"/>
                  </a:lnTo>
                  <a:lnTo>
                    <a:pt x="133" y="24"/>
                  </a:lnTo>
                  <a:lnTo>
                    <a:pt x="133" y="19"/>
                  </a:lnTo>
                  <a:lnTo>
                    <a:pt x="133" y="14"/>
                  </a:lnTo>
                  <a:lnTo>
                    <a:pt x="130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5" name="Freeform 154"/>
            <p:cNvSpPr>
              <a:spLocks/>
            </p:cNvSpPr>
            <p:nvPr/>
          </p:nvSpPr>
          <p:spPr bwMode="auto">
            <a:xfrm>
              <a:off x="2630" y="1941"/>
              <a:ext cx="143" cy="170"/>
            </a:xfrm>
            <a:custGeom>
              <a:avLst/>
              <a:gdLst>
                <a:gd name="T0" fmla="*/ 115 w 143"/>
                <a:gd name="T1" fmla="*/ 0 h 170"/>
                <a:gd name="T2" fmla="*/ 24 w 143"/>
                <a:gd name="T3" fmla="*/ 10 h 170"/>
                <a:gd name="T4" fmla="*/ 13 w 143"/>
                <a:gd name="T5" fmla="*/ 12 h 170"/>
                <a:gd name="T6" fmla="*/ 6 w 143"/>
                <a:gd name="T7" fmla="*/ 19 h 170"/>
                <a:gd name="T8" fmla="*/ 2 w 143"/>
                <a:gd name="T9" fmla="*/ 28 h 170"/>
                <a:gd name="T10" fmla="*/ 0 w 143"/>
                <a:gd name="T11" fmla="*/ 39 h 170"/>
                <a:gd name="T12" fmla="*/ 2 w 143"/>
                <a:gd name="T13" fmla="*/ 144 h 170"/>
                <a:gd name="T14" fmla="*/ 4 w 143"/>
                <a:gd name="T15" fmla="*/ 149 h 170"/>
                <a:gd name="T16" fmla="*/ 5 w 143"/>
                <a:gd name="T17" fmla="*/ 154 h 170"/>
                <a:gd name="T18" fmla="*/ 6 w 143"/>
                <a:gd name="T19" fmla="*/ 159 h 170"/>
                <a:gd name="T20" fmla="*/ 10 w 143"/>
                <a:gd name="T21" fmla="*/ 163 h 170"/>
                <a:gd name="T22" fmla="*/ 14 w 143"/>
                <a:gd name="T23" fmla="*/ 166 h 170"/>
                <a:gd name="T24" fmla="*/ 18 w 143"/>
                <a:gd name="T25" fmla="*/ 167 h 170"/>
                <a:gd name="T26" fmla="*/ 22 w 143"/>
                <a:gd name="T27" fmla="*/ 169 h 170"/>
                <a:gd name="T28" fmla="*/ 27 w 143"/>
                <a:gd name="T29" fmla="*/ 169 h 170"/>
                <a:gd name="T30" fmla="*/ 118 w 143"/>
                <a:gd name="T31" fmla="*/ 160 h 170"/>
                <a:gd name="T32" fmla="*/ 128 w 143"/>
                <a:gd name="T33" fmla="*/ 157 h 170"/>
                <a:gd name="T34" fmla="*/ 135 w 143"/>
                <a:gd name="T35" fmla="*/ 149 h 170"/>
                <a:gd name="T36" fmla="*/ 139 w 143"/>
                <a:gd name="T37" fmla="*/ 140 h 170"/>
                <a:gd name="T38" fmla="*/ 142 w 143"/>
                <a:gd name="T39" fmla="*/ 130 h 170"/>
                <a:gd name="T40" fmla="*/ 138 w 143"/>
                <a:gd name="T41" fmla="*/ 24 h 170"/>
                <a:gd name="T42" fmla="*/ 137 w 143"/>
                <a:gd name="T43" fmla="*/ 19 h 170"/>
                <a:gd name="T44" fmla="*/ 137 w 143"/>
                <a:gd name="T45" fmla="*/ 14 h 170"/>
                <a:gd name="T46" fmla="*/ 135 w 143"/>
                <a:gd name="T47" fmla="*/ 10 h 170"/>
                <a:gd name="T48" fmla="*/ 132 w 143"/>
                <a:gd name="T49" fmla="*/ 5 h 170"/>
                <a:gd name="T50" fmla="*/ 128 w 143"/>
                <a:gd name="T51" fmla="*/ 3 h 170"/>
                <a:gd name="T52" fmla="*/ 124 w 143"/>
                <a:gd name="T53" fmla="*/ 2 h 170"/>
                <a:gd name="T54" fmla="*/ 120 w 143"/>
                <a:gd name="T55" fmla="*/ 1 h 170"/>
                <a:gd name="T56" fmla="*/ 115 w 143"/>
                <a:gd name="T57" fmla="*/ 0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70"/>
                <a:gd name="T89" fmla="*/ 143 w 143"/>
                <a:gd name="T90" fmla="*/ 170 h 1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70">
                  <a:moveTo>
                    <a:pt x="115" y="0"/>
                  </a:moveTo>
                  <a:lnTo>
                    <a:pt x="24" y="1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2" y="144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4" y="166"/>
                  </a:lnTo>
                  <a:lnTo>
                    <a:pt x="18" y="167"/>
                  </a:lnTo>
                  <a:lnTo>
                    <a:pt x="22" y="169"/>
                  </a:lnTo>
                  <a:lnTo>
                    <a:pt x="27" y="169"/>
                  </a:lnTo>
                  <a:lnTo>
                    <a:pt x="118" y="160"/>
                  </a:lnTo>
                  <a:lnTo>
                    <a:pt x="128" y="157"/>
                  </a:lnTo>
                  <a:lnTo>
                    <a:pt x="135" y="149"/>
                  </a:lnTo>
                  <a:lnTo>
                    <a:pt x="139" y="140"/>
                  </a:lnTo>
                  <a:lnTo>
                    <a:pt x="142" y="130"/>
                  </a:lnTo>
                  <a:lnTo>
                    <a:pt x="138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5" y="10"/>
                  </a:lnTo>
                  <a:lnTo>
                    <a:pt x="132" y="5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6" name="Line 155"/>
            <p:cNvSpPr>
              <a:spLocks noChangeShapeType="1"/>
            </p:cNvSpPr>
            <p:nvPr/>
          </p:nvSpPr>
          <p:spPr bwMode="auto">
            <a:xfrm flipH="1" flipV="1">
              <a:off x="4149" y="1680"/>
              <a:ext cx="11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7" name="Line 156"/>
            <p:cNvSpPr>
              <a:spLocks noChangeShapeType="1"/>
            </p:cNvSpPr>
            <p:nvPr/>
          </p:nvSpPr>
          <p:spPr bwMode="auto">
            <a:xfrm>
              <a:off x="4158" y="2088"/>
              <a:ext cx="2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8" name="Freeform 157"/>
            <p:cNvSpPr>
              <a:spLocks/>
            </p:cNvSpPr>
            <p:nvPr/>
          </p:nvSpPr>
          <p:spPr bwMode="auto">
            <a:xfrm>
              <a:off x="1656" y="1988"/>
              <a:ext cx="600" cy="16"/>
            </a:xfrm>
            <a:custGeom>
              <a:avLst/>
              <a:gdLst>
                <a:gd name="T0" fmla="*/ 267 w 600"/>
                <a:gd name="T1" fmla="*/ 15 h 16"/>
                <a:gd name="T2" fmla="*/ 210 w 600"/>
                <a:gd name="T3" fmla="*/ 14 h 16"/>
                <a:gd name="T4" fmla="*/ 155 w 600"/>
                <a:gd name="T5" fmla="*/ 14 h 16"/>
                <a:gd name="T6" fmla="*/ 108 w 600"/>
                <a:gd name="T7" fmla="*/ 14 h 16"/>
                <a:gd name="T8" fmla="*/ 67 w 600"/>
                <a:gd name="T9" fmla="*/ 14 h 16"/>
                <a:gd name="T10" fmla="*/ 35 w 600"/>
                <a:gd name="T11" fmla="*/ 13 h 16"/>
                <a:gd name="T12" fmla="*/ 13 w 600"/>
                <a:gd name="T13" fmla="*/ 11 h 16"/>
                <a:gd name="T14" fmla="*/ 1 w 600"/>
                <a:gd name="T15" fmla="*/ 11 h 16"/>
                <a:gd name="T16" fmla="*/ 1 w 600"/>
                <a:gd name="T17" fmla="*/ 10 h 16"/>
                <a:gd name="T18" fmla="*/ 12 w 600"/>
                <a:gd name="T19" fmla="*/ 8 h 16"/>
                <a:gd name="T20" fmla="*/ 36 w 600"/>
                <a:gd name="T21" fmla="*/ 6 h 16"/>
                <a:gd name="T22" fmla="*/ 67 w 600"/>
                <a:gd name="T23" fmla="*/ 5 h 16"/>
                <a:gd name="T24" fmla="*/ 108 w 600"/>
                <a:gd name="T25" fmla="*/ 3 h 16"/>
                <a:gd name="T26" fmla="*/ 155 w 600"/>
                <a:gd name="T27" fmla="*/ 3 h 16"/>
                <a:gd name="T28" fmla="*/ 209 w 600"/>
                <a:gd name="T29" fmla="*/ 2 h 16"/>
                <a:gd name="T30" fmla="*/ 267 w 600"/>
                <a:gd name="T31" fmla="*/ 0 h 16"/>
                <a:gd name="T32" fmla="*/ 329 w 600"/>
                <a:gd name="T33" fmla="*/ 0 h 16"/>
                <a:gd name="T34" fmla="*/ 387 w 600"/>
                <a:gd name="T35" fmla="*/ 0 h 16"/>
                <a:gd name="T36" fmla="*/ 441 w 600"/>
                <a:gd name="T37" fmla="*/ 1 h 16"/>
                <a:gd name="T38" fmla="*/ 489 w 600"/>
                <a:gd name="T39" fmla="*/ 1 h 16"/>
                <a:gd name="T40" fmla="*/ 530 w 600"/>
                <a:gd name="T41" fmla="*/ 2 h 16"/>
                <a:gd name="T42" fmla="*/ 561 w 600"/>
                <a:gd name="T43" fmla="*/ 3 h 16"/>
                <a:gd name="T44" fmla="*/ 585 w 600"/>
                <a:gd name="T45" fmla="*/ 3 h 16"/>
                <a:gd name="T46" fmla="*/ 597 w 600"/>
                <a:gd name="T47" fmla="*/ 4 h 16"/>
                <a:gd name="T48" fmla="*/ 597 w 600"/>
                <a:gd name="T49" fmla="*/ 5 h 16"/>
                <a:gd name="T50" fmla="*/ 586 w 600"/>
                <a:gd name="T51" fmla="*/ 8 h 16"/>
                <a:gd name="T52" fmla="*/ 561 w 600"/>
                <a:gd name="T53" fmla="*/ 9 h 16"/>
                <a:gd name="T54" fmla="*/ 530 w 600"/>
                <a:gd name="T55" fmla="*/ 11 h 16"/>
                <a:gd name="T56" fmla="*/ 488 w 600"/>
                <a:gd name="T57" fmla="*/ 13 h 16"/>
                <a:gd name="T58" fmla="*/ 441 w 600"/>
                <a:gd name="T59" fmla="*/ 12 h 16"/>
                <a:gd name="T60" fmla="*/ 387 w 600"/>
                <a:gd name="T61" fmla="*/ 14 h 16"/>
                <a:gd name="T62" fmla="*/ 330 w 600"/>
                <a:gd name="T63" fmla="*/ 14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16"/>
                <a:gd name="T98" fmla="*/ 600 w 60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16">
                  <a:moveTo>
                    <a:pt x="299" y="14"/>
                  </a:moveTo>
                  <a:lnTo>
                    <a:pt x="267" y="15"/>
                  </a:lnTo>
                  <a:lnTo>
                    <a:pt x="239" y="15"/>
                  </a:lnTo>
                  <a:lnTo>
                    <a:pt x="210" y="14"/>
                  </a:lnTo>
                  <a:lnTo>
                    <a:pt x="181" y="15"/>
                  </a:lnTo>
                  <a:lnTo>
                    <a:pt x="155" y="14"/>
                  </a:lnTo>
                  <a:lnTo>
                    <a:pt x="132" y="15"/>
                  </a:lnTo>
                  <a:lnTo>
                    <a:pt x="108" y="14"/>
                  </a:lnTo>
                  <a:lnTo>
                    <a:pt x="87" y="14"/>
                  </a:lnTo>
                  <a:lnTo>
                    <a:pt x="67" y="14"/>
                  </a:lnTo>
                  <a:lnTo>
                    <a:pt x="50" y="12"/>
                  </a:lnTo>
                  <a:lnTo>
                    <a:pt x="35" y="13"/>
                  </a:lnTo>
                  <a:lnTo>
                    <a:pt x="22" y="12"/>
                  </a:lnTo>
                  <a:lnTo>
                    <a:pt x="13" y="11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8"/>
                  </a:lnTo>
                  <a:lnTo>
                    <a:pt x="12" y="8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50" y="6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08" y="3"/>
                  </a:lnTo>
                  <a:lnTo>
                    <a:pt x="131" y="2"/>
                  </a:lnTo>
                  <a:lnTo>
                    <a:pt x="155" y="3"/>
                  </a:lnTo>
                  <a:lnTo>
                    <a:pt x="182" y="2"/>
                  </a:lnTo>
                  <a:lnTo>
                    <a:pt x="209" y="2"/>
                  </a:lnTo>
                  <a:lnTo>
                    <a:pt x="238" y="1"/>
                  </a:lnTo>
                  <a:lnTo>
                    <a:pt x="267" y="0"/>
                  </a:lnTo>
                  <a:lnTo>
                    <a:pt x="298" y="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415" y="0"/>
                  </a:lnTo>
                  <a:lnTo>
                    <a:pt x="441" y="1"/>
                  </a:lnTo>
                  <a:lnTo>
                    <a:pt x="466" y="1"/>
                  </a:lnTo>
                  <a:lnTo>
                    <a:pt x="489" y="1"/>
                  </a:lnTo>
                  <a:lnTo>
                    <a:pt x="510" y="1"/>
                  </a:lnTo>
                  <a:lnTo>
                    <a:pt x="530" y="2"/>
                  </a:lnTo>
                  <a:lnTo>
                    <a:pt x="547" y="2"/>
                  </a:lnTo>
                  <a:lnTo>
                    <a:pt x="561" y="3"/>
                  </a:lnTo>
                  <a:lnTo>
                    <a:pt x="575" y="3"/>
                  </a:lnTo>
                  <a:lnTo>
                    <a:pt x="585" y="3"/>
                  </a:lnTo>
                  <a:lnTo>
                    <a:pt x="593" y="3"/>
                  </a:lnTo>
                  <a:lnTo>
                    <a:pt x="597" y="4"/>
                  </a:lnTo>
                  <a:lnTo>
                    <a:pt x="599" y="5"/>
                  </a:lnTo>
                  <a:lnTo>
                    <a:pt x="597" y="5"/>
                  </a:lnTo>
                  <a:lnTo>
                    <a:pt x="593" y="6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1" y="9"/>
                  </a:lnTo>
                  <a:lnTo>
                    <a:pt x="547" y="10"/>
                  </a:lnTo>
                  <a:lnTo>
                    <a:pt x="530" y="11"/>
                  </a:lnTo>
                  <a:lnTo>
                    <a:pt x="510" y="10"/>
                  </a:lnTo>
                  <a:lnTo>
                    <a:pt x="488" y="13"/>
                  </a:lnTo>
                  <a:lnTo>
                    <a:pt x="466" y="12"/>
                  </a:lnTo>
                  <a:lnTo>
                    <a:pt x="441" y="12"/>
                  </a:lnTo>
                  <a:lnTo>
                    <a:pt x="414" y="13"/>
                  </a:lnTo>
                  <a:lnTo>
                    <a:pt x="387" y="14"/>
                  </a:lnTo>
                  <a:lnTo>
                    <a:pt x="360" y="13"/>
                  </a:lnTo>
                  <a:lnTo>
                    <a:pt x="330" y="14"/>
                  </a:lnTo>
                  <a:lnTo>
                    <a:pt x="299" y="1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9" name="Freeform 158"/>
            <p:cNvSpPr>
              <a:spLocks/>
            </p:cNvSpPr>
            <p:nvPr/>
          </p:nvSpPr>
          <p:spPr bwMode="auto">
            <a:xfrm>
              <a:off x="1654" y="1990"/>
              <a:ext cx="608" cy="19"/>
            </a:xfrm>
            <a:custGeom>
              <a:avLst/>
              <a:gdLst>
                <a:gd name="T0" fmla="*/ 302 w 608"/>
                <a:gd name="T1" fmla="*/ 16 h 19"/>
                <a:gd name="T2" fmla="*/ 242 w 608"/>
                <a:gd name="T3" fmla="*/ 16 h 19"/>
                <a:gd name="T4" fmla="*/ 184 w 608"/>
                <a:gd name="T5" fmla="*/ 17 h 19"/>
                <a:gd name="T6" fmla="*/ 133 w 608"/>
                <a:gd name="T7" fmla="*/ 18 h 19"/>
                <a:gd name="T8" fmla="*/ 89 w 608"/>
                <a:gd name="T9" fmla="*/ 18 h 19"/>
                <a:gd name="T10" fmla="*/ 50 w 608"/>
                <a:gd name="T11" fmla="*/ 17 h 19"/>
                <a:gd name="T12" fmla="*/ 21 w 608"/>
                <a:gd name="T13" fmla="*/ 16 h 19"/>
                <a:gd name="T14" fmla="*/ 5 w 608"/>
                <a:gd name="T15" fmla="*/ 15 h 19"/>
                <a:gd name="T16" fmla="*/ 0 w 608"/>
                <a:gd name="T17" fmla="*/ 13 h 19"/>
                <a:gd name="T18" fmla="*/ 4 w 608"/>
                <a:gd name="T19" fmla="*/ 11 h 19"/>
                <a:gd name="T20" fmla="*/ 23 w 608"/>
                <a:gd name="T21" fmla="*/ 10 h 19"/>
                <a:gd name="T22" fmla="*/ 51 w 608"/>
                <a:gd name="T23" fmla="*/ 9 h 19"/>
                <a:gd name="T24" fmla="*/ 88 w 608"/>
                <a:gd name="T25" fmla="*/ 8 h 19"/>
                <a:gd name="T26" fmla="*/ 132 w 608"/>
                <a:gd name="T27" fmla="*/ 5 h 19"/>
                <a:gd name="T28" fmla="*/ 184 w 608"/>
                <a:gd name="T29" fmla="*/ 4 h 19"/>
                <a:gd name="T30" fmla="*/ 240 w 608"/>
                <a:gd name="T31" fmla="*/ 2 h 19"/>
                <a:gd name="T32" fmla="*/ 302 w 608"/>
                <a:gd name="T33" fmla="*/ 2 h 19"/>
                <a:gd name="T34" fmla="*/ 363 w 608"/>
                <a:gd name="T35" fmla="*/ 1 h 19"/>
                <a:gd name="T36" fmla="*/ 420 w 608"/>
                <a:gd name="T37" fmla="*/ 0 h 19"/>
                <a:gd name="T38" fmla="*/ 472 w 608"/>
                <a:gd name="T39" fmla="*/ 1 h 19"/>
                <a:gd name="T40" fmla="*/ 517 w 608"/>
                <a:gd name="T41" fmla="*/ 2 h 19"/>
                <a:gd name="T42" fmla="*/ 554 w 608"/>
                <a:gd name="T43" fmla="*/ 2 h 19"/>
                <a:gd name="T44" fmla="*/ 582 w 608"/>
                <a:gd name="T45" fmla="*/ 3 h 19"/>
                <a:gd name="T46" fmla="*/ 600 w 608"/>
                <a:gd name="T47" fmla="*/ 4 h 19"/>
                <a:gd name="T48" fmla="*/ 607 w 608"/>
                <a:gd name="T49" fmla="*/ 6 h 19"/>
                <a:gd name="T50" fmla="*/ 600 w 608"/>
                <a:gd name="T51" fmla="*/ 6 h 19"/>
                <a:gd name="T52" fmla="*/ 582 w 608"/>
                <a:gd name="T53" fmla="*/ 10 h 19"/>
                <a:gd name="T54" fmla="*/ 554 w 608"/>
                <a:gd name="T55" fmla="*/ 11 h 19"/>
                <a:gd name="T56" fmla="*/ 517 w 608"/>
                <a:gd name="T57" fmla="*/ 12 h 19"/>
                <a:gd name="T58" fmla="*/ 471 w 608"/>
                <a:gd name="T59" fmla="*/ 13 h 19"/>
                <a:gd name="T60" fmla="*/ 419 w 608"/>
                <a:gd name="T61" fmla="*/ 15 h 19"/>
                <a:gd name="T62" fmla="*/ 364 w 608"/>
                <a:gd name="T63" fmla="*/ 15 h 19"/>
                <a:gd name="T64" fmla="*/ 302 w 608"/>
                <a:gd name="T65" fmla="*/ 16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19"/>
                <a:gd name="T101" fmla="*/ 608 w 608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19">
                  <a:moveTo>
                    <a:pt x="302" y="16"/>
                  </a:moveTo>
                  <a:lnTo>
                    <a:pt x="302" y="16"/>
                  </a:lnTo>
                  <a:lnTo>
                    <a:pt x="270" y="17"/>
                  </a:lnTo>
                  <a:lnTo>
                    <a:pt x="242" y="16"/>
                  </a:lnTo>
                  <a:lnTo>
                    <a:pt x="213" y="17"/>
                  </a:lnTo>
                  <a:lnTo>
                    <a:pt x="184" y="17"/>
                  </a:lnTo>
                  <a:lnTo>
                    <a:pt x="158" y="18"/>
                  </a:lnTo>
                  <a:lnTo>
                    <a:pt x="133" y="18"/>
                  </a:lnTo>
                  <a:lnTo>
                    <a:pt x="110" y="16"/>
                  </a:lnTo>
                  <a:lnTo>
                    <a:pt x="89" y="18"/>
                  </a:lnTo>
                  <a:lnTo>
                    <a:pt x="68" y="17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2" y="12"/>
                  </a:lnTo>
                  <a:lnTo>
                    <a:pt x="23" y="10"/>
                  </a:lnTo>
                  <a:lnTo>
                    <a:pt x="36" y="9"/>
                  </a:lnTo>
                  <a:lnTo>
                    <a:pt x="51" y="9"/>
                  </a:lnTo>
                  <a:lnTo>
                    <a:pt x="68" y="8"/>
                  </a:lnTo>
                  <a:lnTo>
                    <a:pt x="88" y="8"/>
                  </a:lnTo>
                  <a:lnTo>
                    <a:pt x="109" y="6"/>
                  </a:lnTo>
                  <a:lnTo>
                    <a:pt x="132" y="5"/>
                  </a:lnTo>
                  <a:lnTo>
                    <a:pt x="157" y="5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0" y="2"/>
                  </a:lnTo>
                  <a:lnTo>
                    <a:pt x="271" y="2"/>
                  </a:lnTo>
                  <a:lnTo>
                    <a:pt x="302" y="2"/>
                  </a:lnTo>
                  <a:lnTo>
                    <a:pt x="333" y="1"/>
                  </a:lnTo>
                  <a:lnTo>
                    <a:pt x="363" y="1"/>
                  </a:lnTo>
                  <a:lnTo>
                    <a:pt x="391" y="1"/>
                  </a:lnTo>
                  <a:lnTo>
                    <a:pt x="420" y="0"/>
                  </a:lnTo>
                  <a:lnTo>
                    <a:pt x="446" y="2"/>
                  </a:lnTo>
                  <a:lnTo>
                    <a:pt x="472" y="1"/>
                  </a:lnTo>
                  <a:lnTo>
                    <a:pt x="495" y="2"/>
                  </a:lnTo>
                  <a:lnTo>
                    <a:pt x="517" y="2"/>
                  </a:lnTo>
                  <a:lnTo>
                    <a:pt x="537" y="2"/>
                  </a:lnTo>
                  <a:lnTo>
                    <a:pt x="554" y="2"/>
                  </a:lnTo>
                  <a:lnTo>
                    <a:pt x="569" y="3"/>
                  </a:lnTo>
                  <a:lnTo>
                    <a:pt x="582" y="3"/>
                  </a:lnTo>
                  <a:lnTo>
                    <a:pt x="593" y="3"/>
                  </a:lnTo>
                  <a:lnTo>
                    <a:pt x="600" y="4"/>
                  </a:lnTo>
                  <a:lnTo>
                    <a:pt x="605" y="5"/>
                  </a:lnTo>
                  <a:lnTo>
                    <a:pt x="607" y="6"/>
                  </a:lnTo>
                  <a:lnTo>
                    <a:pt x="605" y="6"/>
                  </a:lnTo>
                  <a:lnTo>
                    <a:pt x="600" y="6"/>
                  </a:lnTo>
                  <a:lnTo>
                    <a:pt x="593" y="8"/>
                  </a:lnTo>
                  <a:lnTo>
                    <a:pt x="582" y="10"/>
                  </a:lnTo>
                  <a:lnTo>
                    <a:pt x="569" y="9"/>
                  </a:lnTo>
                  <a:lnTo>
                    <a:pt x="554" y="11"/>
                  </a:lnTo>
                  <a:lnTo>
                    <a:pt x="536" y="10"/>
                  </a:lnTo>
                  <a:lnTo>
                    <a:pt x="517" y="12"/>
                  </a:lnTo>
                  <a:lnTo>
                    <a:pt x="494" y="12"/>
                  </a:lnTo>
                  <a:lnTo>
                    <a:pt x="471" y="13"/>
                  </a:lnTo>
                  <a:lnTo>
                    <a:pt x="446" y="13"/>
                  </a:lnTo>
                  <a:lnTo>
                    <a:pt x="419" y="15"/>
                  </a:lnTo>
                  <a:lnTo>
                    <a:pt x="392" y="15"/>
                  </a:lnTo>
                  <a:lnTo>
                    <a:pt x="364" y="15"/>
                  </a:lnTo>
                  <a:lnTo>
                    <a:pt x="334" y="16"/>
                  </a:lnTo>
                  <a:lnTo>
                    <a:pt x="30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0" name="Freeform 159"/>
            <p:cNvSpPr>
              <a:spLocks/>
            </p:cNvSpPr>
            <p:nvPr/>
          </p:nvSpPr>
          <p:spPr bwMode="auto">
            <a:xfrm>
              <a:off x="1725" y="1774"/>
              <a:ext cx="71" cy="12"/>
            </a:xfrm>
            <a:custGeom>
              <a:avLst/>
              <a:gdLst>
                <a:gd name="T0" fmla="*/ 36 w 71"/>
                <a:gd name="T1" fmla="*/ 10 h 12"/>
                <a:gd name="T2" fmla="*/ 28 w 71"/>
                <a:gd name="T3" fmla="*/ 11 h 12"/>
                <a:gd name="T4" fmla="*/ 21 w 71"/>
                <a:gd name="T5" fmla="*/ 8 h 12"/>
                <a:gd name="T6" fmla="*/ 16 w 71"/>
                <a:gd name="T7" fmla="*/ 9 h 12"/>
                <a:gd name="T8" fmla="*/ 11 w 71"/>
                <a:gd name="T9" fmla="*/ 7 h 12"/>
                <a:gd name="T10" fmla="*/ 5 w 71"/>
                <a:gd name="T11" fmla="*/ 6 h 12"/>
                <a:gd name="T12" fmla="*/ 3 w 71"/>
                <a:gd name="T13" fmla="*/ 6 h 12"/>
                <a:gd name="T14" fmla="*/ 1 w 71"/>
                <a:gd name="T15" fmla="*/ 6 h 12"/>
                <a:gd name="T16" fmla="*/ 0 w 71"/>
                <a:gd name="T17" fmla="*/ 4 h 12"/>
                <a:gd name="T18" fmla="*/ 2 w 71"/>
                <a:gd name="T19" fmla="*/ 3 h 12"/>
                <a:gd name="T20" fmla="*/ 3 w 71"/>
                <a:gd name="T21" fmla="*/ 4 h 12"/>
                <a:gd name="T22" fmla="*/ 7 w 71"/>
                <a:gd name="T23" fmla="*/ 3 h 12"/>
                <a:gd name="T24" fmla="*/ 10 w 71"/>
                <a:gd name="T25" fmla="*/ 2 h 12"/>
                <a:gd name="T26" fmla="*/ 16 w 71"/>
                <a:gd name="T27" fmla="*/ 2 h 12"/>
                <a:gd name="T28" fmla="*/ 22 w 71"/>
                <a:gd name="T29" fmla="*/ 0 h 12"/>
                <a:gd name="T30" fmla="*/ 28 w 71"/>
                <a:gd name="T31" fmla="*/ 0 h 12"/>
                <a:gd name="T32" fmla="*/ 35 w 71"/>
                <a:gd name="T33" fmla="*/ 0 h 12"/>
                <a:gd name="T34" fmla="*/ 42 w 71"/>
                <a:gd name="T35" fmla="*/ 1 h 12"/>
                <a:gd name="T36" fmla="*/ 49 w 71"/>
                <a:gd name="T37" fmla="*/ 2 h 12"/>
                <a:gd name="T38" fmla="*/ 56 w 71"/>
                <a:gd name="T39" fmla="*/ 3 h 12"/>
                <a:gd name="T40" fmla="*/ 60 w 71"/>
                <a:gd name="T41" fmla="*/ 4 h 12"/>
                <a:gd name="T42" fmla="*/ 65 w 71"/>
                <a:gd name="T43" fmla="*/ 5 h 12"/>
                <a:gd name="T44" fmla="*/ 67 w 71"/>
                <a:gd name="T45" fmla="*/ 5 h 12"/>
                <a:gd name="T46" fmla="*/ 69 w 71"/>
                <a:gd name="T47" fmla="*/ 6 h 12"/>
                <a:gd name="T48" fmla="*/ 70 w 71"/>
                <a:gd name="T49" fmla="*/ 7 h 12"/>
                <a:gd name="T50" fmla="*/ 69 w 71"/>
                <a:gd name="T51" fmla="*/ 7 h 12"/>
                <a:gd name="T52" fmla="*/ 67 w 71"/>
                <a:gd name="T53" fmla="*/ 8 h 12"/>
                <a:gd name="T54" fmla="*/ 64 w 71"/>
                <a:gd name="T55" fmla="*/ 10 h 12"/>
                <a:gd name="T56" fmla="*/ 59 w 71"/>
                <a:gd name="T57" fmla="*/ 9 h 12"/>
                <a:gd name="T58" fmla="*/ 55 w 71"/>
                <a:gd name="T59" fmla="*/ 9 h 12"/>
                <a:gd name="T60" fmla="*/ 49 w 71"/>
                <a:gd name="T61" fmla="*/ 8 h 12"/>
                <a:gd name="T62" fmla="*/ 42 w 71"/>
                <a:gd name="T63" fmla="*/ 10 h 12"/>
                <a:gd name="T64" fmla="*/ 36 w 71"/>
                <a:gd name="T65" fmla="*/ 1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2"/>
                <a:gd name="T101" fmla="*/ 71 w 7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2">
                  <a:moveTo>
                    <a:pt x="36" y="10"/>
                  </a:moveTo>
                  <a:lnTo>
                    <a:pt x="28" y="11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8"/>
                  </a:lnTo>
                  <a:lnTo>
                    <a:pt x="64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6" y="1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1" name="Freeform 160"/>
            <p:cNvSpPr>
              <a:spLocks/>
            </p:cNvSpPr>
            <p:nvPr/>
          </p:nvSpPr>
          <p:spPr bwMode="auto">
            <a:xfrm>
              <a:off x="1723" y="1777"/>
              <a:ext cx="78" cy="13"/>
            </a:xfrm>
            <a:custGeom>
              <a:avLst/>
              <a:gdLst>
                <a:gd name="T0" fmla="*/ 39 w 78"/>
                <a:gd name="T1" fmla="*/ 12 h 13"/>
                <a:gd name="T2" fmla="*/ 39 w 78"/>
                <a:gd name="T3" fmla="*/ 12 h 13"/>
                <a:gd name="T4" fmla="*/ 31 w 78"/>
                <a:gd name="T5" fmla="*/ 11 h 13"/>
                <a:gd name="T6" fmla="*/ 23 w 78"/>
                <a:gd name="T7" fmla="*/ 10 h 13"/>
                <a:gd name="T8" fmla="*/ 17 w 78"/>
                <a:gd name="T9" fmla="*/ 11 h 13"/>
                <a:gd name="T10" fmla="*/ 12 w 78"/>
                <a:gd name="T11" fmla="*/ 10 h 13"/>
                <a:gd name="T12" fmla="*/ 6 w 78"/>
                <a:gd name="T13" fmla="*/ 10 h 13"/>
                <a:gd name="T14" fmla="*/ 3 w 78"/>
                <a:gd name="T15" fmla="*/ 9 h 13"/>
                <a:gd name="T16" fmla="*/ 1 w 78"/>
                <a:gd name="T17" fmla="*/ 9 h 13"/>
                <a:gd name="T18" fmla="*/ 0 w 78"/>
                <a:gd name="T19" fmla="*/ 7 h 13"/>
                <a:gd name="T20" fmla="*/ 1 w 78"/>
                <a:gd name="T21" fmla="*/ 6 h 13"/>
                <a:gd name="T22" fmla="*/ 3 w 78"/>
                <a:gd name="T23" fmla="*/ 5 h 13"/>
                <a:gd name="T24" fmla="*/ 6 w 78"/>
                <a:gd name="T25" fmla="*/ 4 h 13"/>
                <a:gd name="T26" fmla="*/ 11 w 78"/>
                <a:gd name="T27" fmla="*/ 3 h 13"/>
                <a:gd name="T28" fmla="*/ 17 w 78"/>
                <a:gd name="T29" fmla="*/ 3 h 13"/>
                <a:gd name="T30" fmla="*/ 24 w 78"/>
                <a:gd name="T31" fmla="*/ 1 h 13"/>
                <a:gd name="T32" fmla="*/ 31 w 78"/>
                <a:gd name="T33" fmla="*/ 1 h 13"/>
                <a:gd name="T34" fmla="*/ 39 w 78"/>
                <a:gd name="T35" fmla="*/ 1 h 13"/>
                <a:gd name="T36" fmla="*/ 47 w 78"/>
                <a:gd name="T37" fmla="*/ 0 h 13"/>
                <a:gd name="T38" fmla="*/ 54 w 78"/>
                <a:gd name="T39" fmla="*/ 3 h 13"/>
                <a:gd name="T40" fmla="*/ 60 w 78"/>
                <a:gd name="T41" fmla="*/ 3 h 13"/>
                <a:gd name="T42" fmla="*/ 66 w 78"/>
                <a:gd name="T43" fmla="*/ 3 h 13"/>
                <a:gd name="T44" fmla="*/ 71 w 78"/>
                <a:gd name="T45" fmla="*/ 3 h 13"/>
                <a:gd name="T46" fmla="*/ 74 w 78"/>
                <a:gd name="T47" fmla="*/ 4 h 13"/>
                <a:gd name="T48" fmla="*/ 76 w 78"/>
                <a:gd name="T49" fmla="*/ 6 h 13"/>
                <a:gd name="T50" fmla="*/ 77 w 78"/>
                <a:gd name="T51" fmla="*/ 6 h 13"/>
                <a:gd name="T52" fmla="*/ 76 w 78"/>
                <a:gd name="T53" fmla="*/ 7 h 13"/>
                <a:gd name="T54" fmla="*/ 74 w 78"/>
                <a:gd name="T55" fmla="*/ 8 h 13"/>
                <a:gd name="T56" fmla="*/ 70 w 78"/>
                <a:gd name="T57" fmla="*/ 9 h 13"/>
                <a:gd name="T58" fmla="*/ 66 w 78"/>
                <a:gd name="T59" fmla="*/ 9 h 13"/>
                <a:gd name="T60" fmla="*/ 60 w 78"/>
                <a:gd name="T61" fmla="*/ 10 h 13"/>
                <a:gd name="T62" fmla="*/ 54 w 78"/>
                <a:gd name="T63" fmla="*/ 11 h 13"/>
                <a:gd name="T64" fmla="*/ 47 w 78"/>
                <a:gd name="T65" fmla="*/ 12 h 13"/>
                <a:gd name="T66" fmla="*/ 39 w 78"/>
                <a:gd name="T67" fmla="*/ 12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13"/>
                <a:gd name="T104" fmla="*/ 78 w 78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13">
                  <a:moveTo>
                    <a:pt x="39" y="12"/>
                  </a:moveTo>
                  <a:lnTo>
                    <a:pt x="39" y="12"/>
                  </a:lnTo>
                  <a:lnTo>
                    <a:pt x="31" y="11"/>
                  </a:lnTo>
                  <a:lnTo>
                    <a:pt x="23" y="10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0" y="9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4" y="11"/>
                  </a:lnTo>
                  <a:lnTo>
                    <a:pt x="47" y="12"/>
                  </a:lnTo>
                  <a:lnTo>
                    <a:pt x="39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2" name="Freeform 161"/>
            <p:cNvSpPr>
              <a:spLocks/>
            </p:cNvSpPr>
            <p:nvPr/>
          </p:nvSpPr>
          <p:spPr bwMode="auto">
            <a:xfrm>
              <a:off x="2680" y="2137"/>
              <a:ext cx="862" cy="102"/>
            </a:xfrm>
            <a:custGeom>
              <a:avLst/>
              <a:gdLst>
                <a:gd name="T0" fmla="*/ 729 w 862"/>
                <a:gd name="T1" fmla="*/ 1 h 102"/>
                <a:gd name="T2" fmla="*/ 723 w 862"/>
                <a:gd name="T3" fmla="*/ 2 h 102"/>
                <a:gd name="T4" fmla="*/ 710 w 862"/>
                <a:gd name="T5" fmla="*/ 1 h 102"/>
                <a:gd name="T6" fmla="*/ 692 w 862"/>
                <a:gd name="T7" fmla="*/ 2 h 102"/>
                <a:gd name="T8" fmla="*/ 670 w 862"/>
                <a:gd name="T9" fmla="*/ 0 h 102"/>
                <a:gd name="T10" fmla="*/ 640 w 862"/>
                <a:gd name="T11" fmla="*/ 1 h 102"/>
                <a:gd name="T12" fmla="*/ 603 w 862"/>
                <a:gd name="T13" fmla="*/ 2 h 102"/>
                <a:gd name="T14" fmla="*/ 563 w 862"/>
                <a:gd name="T15" fmla="*/ 5 h 102"/>
                <a:gd name="T16" fmla="*/ 516 w 862"/>
                <a:gd name="T17" fmla="*/ 9 h 102"/>
                <a:gd name="T18" fmla="*/ 464 w 862"/>
                <a:gd name="T19" fmla="*/ 15 h 102"/>
                <a:gd name="T20" fmla="*/ 406 w 862"/>
                <a:gd name="T21" fmla="*/ 21 h 102"/>
                <a:gd name="T22" fmla="*/ 345 w 862"/>
                <a:gd name="T23" fmla="*/ 29 h 102"/>
                <a:gd name="T24" fmla="*/ 277 w 862"/>
                <a:gd name="T25" fmla="*/ 40 h 102"/>
                <a:gd name="T26" fmla="*/ 204 w 862"/>
                <a:gd name="T27" fmla="*/ 55 h 102"/>
                <a:gd name="T28" fmla="*/ 126 w 862"/>
                <a:gd name="T29" fmla="*/ 69 h 102"/>
                <a:gd name="T30" fmla="*/ 44 w 862"/>
                <a:gd name="T31" fmla="*/ 87 h 102"/>
                <a:gd name="T32" fmla="*/ 2 w 862"/>
                <a:gd name="T33" fmla="*/ 98 h 102"/>
                <a:gd name="T34" fmla="*/ 9 w 862"/>
                <a:gd name="T35" fmla="*/ 99 h 102"/>
                <a:gd name="T36" fmla="*/ 24 w 862"/>
                <a:gd name="T37" fmla="*/ 98 h 102"/>
                <a:gd name="T38" fmla="*/ 44 w 862"/>
                <a:gd name="T39" fmla="*/ 97 h 102"/>
                <a:gd name="T40" fmla="*/ 70 w 862"/>
                <a:gd name="T41" fmla="*/ 97 h 102"/>
                <a:gd name="T42" fmla="*/ 104 w 862"/>
                <a:gd name="T43" fmla="*/ 98 h 102"/>
                <a:gd name="T44" fmla="*/ 144 w 862"/>
                <a:gd name="T45" fmla="*/ 97 h 102"/>
                <a:gd name="T46" fmla="*/ 188 w 862"/>
                <a:gd name="T47" fmla="*/ 96 h 102"/>
                <a:gd name="T48" fmla="*/ 237 w 862"/>
                <a:gd name="T49" fmla="*/ 94 h 102"/>
                <a:gd name="T50" fmla="*/ 290 w 862"/>
                <a:gd name="T51" fmla="*/ 94 h 102"/>
                <a:gd name="T52" fmla="*/ 350 w 862"/>
                <a:gd name="T53" fmla="*/ 95 h 102"/>
                <a:gd name="T54" fmla="*/ 411 w 862"/>
                <a:gd name="T55" fmla="*/ 93 h 102"/>
                <a:gd name="T56" fmla="*/ 476 w 862"/>
                <a:gd name="T57" fmla="*/ 94 h 102"/>
                <a:gd name="T58" fmla="*/ 547 w 862"/>
                <a:gd name="T59" fmla="*/ 95 h 102"/>
                <a:gd name="T60" fmla="*/ 618 w 862"/>
                <a:gd name="T61" fmla="*/ 96 h 102"/>
                <a:gd name="T62" fmla="*/ 693 w 862"/>
                <a:gd name="T63" fmla="*/ 99 h 102"/>
                <a:gd name="T64" fmla="*/ 737 w 862"/>
                <a:gd name="T65" fmla="*/ 100 h 102"/>
                <a:gd name="T66" fmla="*/ 754 w 862"/>
                <a:gd name="T67" fmla="*/ 99 h 102"/>
                <a:gd name="T68" fmla="*/ 775 w 862"/>
                <a:gd name="T69" fmla="*/ 100 h 102"/>
                <a:gd name="T70" fmla="*/ 796 w 862"/>
                <a:gd name="T71" fmla="*/ 96 h 102"/>
                <a:gd name="T72" fmla="*/ 817 w 862"/>
                <a:gd name="T73" fmla="*/ 92 h 102"/>
                <a:gd name="T74" fmla="*/ 837 w 862"/>
                <a:gd name="T75" fmla="*/ 85 h 102"/>
                <a:gd name="T76" fmla="*/ 852 w 862"/>
                <a:gd name="T77" fmla="*/ 77 h 102"/>
                <a:gd name="T78" fmla="*/ 858 w 862"/>
                <a:gd name="T79" fmla="*/ 66 h 102"/>
                <a:gd name="T80" fmla="*/ 860 w 862"/>
                <a:gd name="T81" fmla="*/ 56 h 102"/>
                <a:gd name="T82" fmla="*/ 861 w 862"/>
                <a:gd name="T83" fmla="*/ 49 h 102"/>
                <a:gd name="T84" fmla="*/ 856 w 862"/>
                <a:gd name="T85" fmla="*/ 42 h 102"/>
                <a:gd name="T86" fmla="*/ 844 w 862"/>
                <a:gd name="T87" fmla="*/ 33 h 102"/>
                <a:gd name="T88" fmla="*/ 826 w 862"/>
                <a:gd name="T89" fmla="*/ 23 h 102"/>
                <a:gd name="T90" fmla="*/ 805 w 862"/>
                <a:gd name="T91" fmla="*/ 14 h 102"/>
                <a:gd name="T92" fmla="*/ 778 w 862"/>
                <a:gd name="T93" fmla="*/ 8 h 102"/>
                <a:gd name="T94" fmla="*/ 747 w 862"/>
                <a:gd name="T95" fmla="*/ 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2"/>
                <a:gd name="T145" fmla="*/ 0 h 102"/>
                <a:gd name="T146" fmla="*/ 862 w 8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2" h="102">
                  <a:moveTo>
                    <a:pt x="729" y="1"/>
                  </a:moveTo>
                  <a:lnTo>
                    <a:pt x="729" y="1"/>
                  </a:lnTo>
                  <a:lnTo>
                    <a:pt x="726" y="1"/>
                  </a:lnTo>
                  <a:lnTo>
                    <a:pt x="723" y="2"/>
                  </a:lnTo>
                  <a:lnTo>
                    <a:pt x="717" y="0"/>
                  </a:lnTo>
                  <a:lnTo>
                    <a:pt x="710" y="1"/>
                  </a:lnTo>
                  <a:lnTo>
                    <a:pt x="702" y="2"/>
                  </a:lnTo>
                  <a:lnTo>
                    <a:pt x="692" y="2"/>
                  </a:lnTo>
                  <a:lnTo>
                    <a:pt x="681" y="0"/>
                  </a:lnTo>
                  <a:lnTo>
                    <a:pt x="670" y="0"/>
                  </a:lnTo>
                  <a:lnTo>
                    <a:pt x="656" y="1"/>
                  </a:lnTo>
                  <a:lnTo>
                    <a:pt x="640" y="1"/>
                  </a:lnTo>
                  <a:lnTo>
                    <a:pt x="622" y="2"/>
                  </a:lnTo>
                  <a:lnTo>
                    <a:pt x="603" y="2"/>
                  </a:lnTo>
                  <a:lnTo>
                    <a:pt x="584" y="4"/>
                  </a:lnTo>
                  <a:lnTo>
                    <a:pt x="563" y="5"/>
                  </a:lnTo>
                  <a:lnTo>
                    <a:pt x="540" y="7"/>
                  </a:lnTo>
                  <a:lnTo>
                    <a:pt x="516" y="9"/>
                  </a:lnTo>
                  <a:lnTo>
                    <a:pt x="491" y="11"/>
                  </a:lnTo>
                  <a:lnTo>
                    <a:pt x="464" y="15"/>
                  </a:lnTo>
                  <a:lnTo>
                    <a:pt x="435" y="17"/>
                  </a:lnTo>
                  <a:lnTo>
                    <a:pt x="406" y="21"/>
                  </a:lnTo>
                  <a:lnTo>
                    <a:pt x="377" y="24"/>
                  </a:lnTo>
                  <a:lnTo>
                    <a:pt x="345" y="29"/>
                  </a:lnTo>
                  <a:lnTo>
                    <a:pt x="311" y="34"/>
                  </a:lnTo>
                  <a:lnTo>
                    <a:pt x="277" y="40"/>
                  </a:lnTo>
                  <a:lnTo>
                    <a:pt x="241" y="47"/>
                  </a:lnTo>
                  <a:lnTo>
                    <a:pt x="204" y="55"/>
                  </a:lnTo>
                  <a:lnTo>
                    <a:pt x="165" y="61"/>
                  </a:lnTo>
                  <a:lnTo>
                    <a:pt x="126" y="69"/>
                  </a:lnTo>
                  <a:lnTo>
                    <a:pt x="85" y="77"/>
                  </a:lnTo>
                  <a:lnTo>
                    <a:pt x="44" y="87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8"/>
                  </a:lnTo>
                  <a:lnTo>
                    <a:pt x="24" y="98"/>
                  </a:lnTo>
                  <a:lnTo>
                    <a:pt x="33" y="99"/>
                  </a:lnTo>
                  <a:lnTo>
                    <a:pt x="44" y="97"/>
                  </a:lnTo>
                  <a:lnTo>
                    <a:pt x="57" y="98"/>
                  </a:lnTo>
                  <a:lnTo>
                    <a:pt x="70" y="97"/>
                  </a:lnTo>
                  <a:lnTo>
                    <a:pt x="86" y="97"/>
                  </a:lnTo>
                  <a:lnTo>
                    <a:pt x="104" y="98"/>
                  </a:lnTo>
                  <a:lnTo>
                    <a:pt x="123" y="96"/>
                  </a:lnTo>
                  <a:lnTo>
                    <a:pt x="144" y="97"/>
                  </a:lnTo>
                  <a:lnTo>
                    <a:pt x="165" y="95"/>
                  </a:lnTo>
                  <a:lnTo>
                    <a:pt x="188" y="96"/>
                  </a:lnTo>
                  <a:lnTo>
                    <a:pt x="212" y="94"/>
                  </a:lnTo>
                  <a:lnTo>
                    <a:pt x="237" y="94"/>
                  </a:lnTo>
                  <a:lnTo>
                    <a:pt x="263" y="95"/>
                  </a:lnTo>
                  <a:lnTo>
                    <a:pt x="290" y="94"/>
                  </a:lnTo>
                  <a:lnTo>
                    <a:pt x="319" y="94"/>
                  </a:lnTo>
                  <a:lnTo>
                    <a:pt x="350" y="95"/>
                  </a:lnTo>
                  <a:lnTo>
                    <a:pt x="379" y="93"/>
                  </a:lnTo>
                  <a:lnTo>
                    <a:pt x="411" y="93"/>
                  </a:lnTo>
                  <a:lnTo>
                    <a:pt x="443" y="95"/>
                  </a:lnTo>
                  <a:lnTo>
                    <a:pt x="476" y="94"/>
                  </a:lnTo>
                  <a:lnTo>
                    <a:pt x="511" y="94"/>
                  </a:lnTo>
                  <a:lnTo>
                    <a:pt x="547" y="95"/>
                  </a:lnTo>
                  <a:lnTo>
                    <a:pt x="583" y="96"/>
                  </a:lnTo>
                  <a:lnTo>
                    <a:pt x="618" y="96"/>
                  </a:lnTo>
                  <a:lnTo>
                    <a:pt x="655" y="97"/>
                  </a:lnTo>
                  <a:lnTo>
                    <a:pt x="693" y="99"/>
                  </a:lnTo>
                  <a:lnTo>
                    <a:pt x="732" y="101"/>
                  </a:lnTo>
                  <a:lnTo>
                    <a:pt x="737" y="100"/>
                  </a:lnTo>
                  <a:lnTo>
                    <a:pt x="744" y="100"/>
                  </a:lnTo>
                  <a:lnTo>
                    <a:pt x="754" y="99"/>
                  </a:lnTo>
                  <a:lnTo>
                    <a:pt x="763" y="100"/>
                  </a:lnTo>
                  <a:lnTo>
                    <a:pt x="775" y="100"/>
                  </a:lnTo>
                  <a:lnTo>
                    <a:pt x="784" y="98"/>
                  </a:lnTo>
                  <a:lnTo>
                    <a:pt x="796" y="96"/>
                  </a:lnTo>
                  <a:lnTo>
                    <a:pt x="807" y="95"/>
                  </a:lnTo>
                  <a:lnTo>
                    <a:pt x="817" y="92"/>
                  </a:lnTo>
                  <a:lnTo>
                    <a:pt x="828" y="89"/>
                  </a:lnTo>
                  <a:lnTo>
                    <a:pt x="837" y="85"/>
                  </a:lnTo>
                  <a:lnTo>
                    <a:pt x="845" y="81"/>
                  </a:lnTo>
                  <a:lnTo>
                    <a:pt x="852" y="77"/>
                  </a:lnTo>
                  <a:lnTo>
                    <a:pt x="856" y="70"/>
                  </a:lnTo>
                  <a:lnTo>
                    <a:pt x="858" y="66"/>
                  </a:lnTo>
                  <a:lnTo>
                    <a:pt x="857" y="58"/>
                  </a:lnTo>
                  <a:lnTo>
                    <a:pt x="860" y="56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59" y="46"/>
                  </a:lnTo>
                  <a:lnTo>
                    <a:pt x="856" y="42"/>
                  </a:lnTo>
                  <a:lnTo>
                    <a:pt x="851" y="37"/>
                  </a:lnTo>
                  <a:lnTo>
                    <a:pt x="844" y="33"/>
                  </a:lnTo>
                  <a:lnTo>
                    <a:pt x="836" y="29"/>
                  </a:lnTo>
                  <a:lnTo>
                    <a:pt x="826" y="23"/>
                  </a:lnTo>
                  <a:lnTo>
                    <a:pt x="817" y="18"/>
                  </a:lnTo>
                  <a:lnTo>
                    <a:pt x="805" y="14"/>
                  </a:lnTo>
                  <a:lnTo>
                    <a:pt x="793" y="10"/>
                  </a:lnTo>
                  <a:lnTo>
                    <a:pt x="778" y="8"/>
                  </a:lnTo>
                  <a:lnTo>
                    <a:pt x="763" y="5"/>
                  </a:lnTo>
                  <a:lnTo>
                    <a:pt x="747" y="3"/>
                  </a:lnTo>
                  <a:lnTo>
                    <a:pt x="729" y="1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3" name="Freeform 162"/>
            <p:cNvSpPr>
              <a:spLocks/>
            </p:cNvSpPr>
            <p:nvPr/>
          </p:nvSpPr>
          <p:spPr bwMode="auto">
            <a:xfrm>
              <a:off x="2678" y="2139"/>
              <a:ext cx="870" cy="104"/>
            </a:xfrm>
            <a:custGeom>
              <a:avLst/>
              <a:gdLst>
                <a:gd name="T0" fmla="*/ 736 w 870"/>
                <a:gd name="T1" fmla="*/ 1 h 104"/>
                <a:gd name="T2" fmla="*/ 729 w 870"/>
                <a:gd name="T3" fmla="*/ 2 h 104"/>
                <a:gd name="T4" fmla="*/ 716 w 870"/>
                <a:gd name="T5" fmla="*/ 1 h 104"/>
                <a:gd name="T6" fmla="*/ 699 w 870"/>
                <a:gd name="T7" fmla="*/ 1 h 104"/>
                <a:gd name="T8" fmla="*/ 675 w 870"/>
                <a:gd name="T9" fmla="*/ 0 h 104"/>
                <a:gd name="T10" fmla="*/ 645 w 870"/>
                <a:gd name="T11" fmla="*/ 1 h 104"/>
                <a:gd name="T12" fmla="*/ 609 w 870"/>
                <a:gd name="T13" fmla="*/ 3 h 104"/>
                <a:gd name="T14" fmla="*/ 568 w 870"/>
                <a:gd name="T15" fmla="*/ 5 h 104"/>
                <a:gd name="T16" fmla="*/ 520 w 870"/>
                <a:gd name="T17" fmla="*/ 10 h 104"/>
                <a:gd name="T18" fmla="*/ 468 w 870"/>
                <a:gd name="T19" fmla="*/ 16 h 104"/>
                <a:gd name="T20" fmla="*/ 411 w 870"/>
                <a:gd name="T21" fmla="*/ 22 h 104"/>
                <a:gd name="T22" fmla="*/ 347 w 870"/>
                <a:gd name="T23" fmla="*/ 31 h 104"/>
                <a:gd name="T24" fmla="*/ 279 w 870"/>
                <a:gd name="T25" fmla="*/ 42 h 104"/>
                <a:gd name="T26" fmla="*/ 206 w 870"/>
                <a:gd name="T27" fmla="*/ 56 h 104"/>
                <a:gd name="T28" fmla="*/ 128 w 870"/>
                <a:gd name="T29" fmla="*/ 72 h 104"/>
                <a:gd name="T30" fmla="*/ 44 w 870"/>
                <a:gd name="T31" fmla="*/ 91 h 104"/>
                <a:gd name="T32" fmla="*/ 2 w 870"/>
                <a:gd name="T33" fmla="*/ 102 h 104"/>
                <a:gd name="T34" fmla="*/ 9 w 870"/>
                <a:gd name="T35" fmla="*/ 102 h 104"/>
                <a:gd name="T36" fmla="*/ 24 w 870"/>
                <a:gd name="T37" fmla="*/ 102 h 104"/>
                <a:gd name="T38" fmla="*/ 44 w 870"/>
                <a:gd name="T39" fmla="*/ 101 h 104"/>
                <a:gd name="T40" fmla="*/ 71 w 870"/>
                <a:gd name="T41" fmla="*/ 101 h 104"/>
                <a:gd name="T42" fmla="*/ 106 w 870"/>
                <a:gd name="T43" fmla="*/ 101 h 104"/>
                <a:gd name="T44" fmla="*/ 145 w 870"/>
                <a:gd name="T45" fmla="*/ 99 h 104"/>
                <a:gd name="T46" fmla="*/ 189 w 870"/>
                <a:gd name="T47" fmla="*/ 99 h 104"/>
                <a:gd name="T48" fmla="*/ 240 w 870"/>
                <a:gd name="T49" fmla="*/ 98 h 104"/>
                <a:gd name="T50" fmla="*/ 293 w 870"/>
                <a:gd name="T51" fmla="*/ 97 h 104"/>
                <a:gd name="T52" fmla="*/ 351 w 870"/>
                <a:gd name="T53" fmla="*/ 97 h 104"/>
                <a:gd name="T54" fmla="*/ 415 w 870"/>
                <a:gd name="T55" fmla="*/ 96 h 104"/>
                <a:gd name="T56" fmla="*/ 480 w 870"/>
                <a:gd name="T57" fmla="*/ 96 h 104"/>
                <a:gd name="T58" fmla="*/ 550 w 870"/>
                <a:gd name="T59" fmla="*/ 97 h 104"/>
                <a:gd name="T60" fmla="*/ 623 w 870"/>
                <a:gd name="T61" fmla="*/ 98 h 104"/>
                <a:gd name="T62" fmla="*/ 699 w 870"/>
                <a:gd name="T63" fmla="*/ 101 h 104"/>
                <a:gd name="T64" fmla="*/ 742 w 870"/>
                <a:gd name="T65" fmla="*/ 102 h 104"/>
                <a:gd name="T66" fmla="*/ 759 w 870"/>
                <a:gd name="T67" fmla="*/ 101 h 104"/>
                <a:gd name="T68" fmla="*/ 780 w 870"/>
                <a:gd name="T69" fmla="*/ 101 h 104"/>
                <a:gd name="T70" fmla="*/ 803 w 870"/>
                <a:gd name="T71" fmla="*/ 97 h 104"/>
                <a:gd name="T72" fmla="*/ 825 w 870"/>
                <a:gd name="T73" fmla="*/ 93 h 104"/>
                <a:gd name="T74" fmla="*/ 844 w 870"/>
                <a:gd name="T75" fmla="*/ 86 h 104"/>
                <a:gd name="T76" fmla="*/ 859 w 870"/>
                <a:gd name="T77" fmla="*/ 78 h 104"/>
                <a:gd name="T78" fmla="*/ 865 w 870"/>
                <a:gd name="T79" fmla="*/ 67 h 104"/>
                <a:gd name="T80" fmla="*/ 868 w 870"/>
                <a:gd name="T81" fmla="*/ 57 h 104"/>
                <a:gd name="T82" fmla="*/ 869 w 870"/>
                <a:gd name="T83" fmla="*/ 50 h 104"/>
                <a:gd name="T84" fmla="*/ 864 w 870"/>
                <a:gd name="T85" fmla="*/ 42 h 104"/>
                <a:gd name="T86" fmla="*/ 852 w 870"/>
                <a:gd name="T87" fmla="*/ 33 h 104"/>
                <a:gd name="T88" fmla="*/ 833 w 870"/>
                <a:gd name="T89" fmla="*/ 23 h 104"/>
                <a:gd name="T90" fmla="*/ 812 w 870"/>
                <a:gd name="T91" fmla="*/ 15 h 104"/>
                <a:gd name="T92" fmla="*/ 784 w 870"/>
                <a:gd name="T93" fmla="*/ 8 h 104"/>
                <a:gd name="T94" fmla="*/ 754 w 870"/>
                <a:gd name="T95" fmla="*/ 4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0"/>
                <a:gd name="T145" fmla="*/ 0 h 104"/>
                <a:gd name="T146" fmla="*/ 870 w 870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0" h="104">
                  <a:moveTo>
                    <a:pt x="736" y="1"/>
                  </a:moveTo>
                  <a:lnTo>
                    <a:pt x="736" y="1"/>
                  </a:lnTo>
                  <a:lnTo>
                    <a:pt x="732" y="1"/>
                  </a:lnTo>
                  <a:lnTo>
                    <a:pt x="729" y="2"/>
                  </a:lnTo>
                  <a:lnTo>
                    <a:pt x="724" y="1"/>
                  </a:lnTo>
                  <a:lnTo>
                    <a:pt x="716" y="1"/>
                  </a:lnTo>
                  <a:lnTo>
                    <a:pt x="709" y="1"/>
                  </a:lnTo>
                  <a:lnTo>
                    <a:pt x="699" y="1"/>
                  </a:lnTo>
                  <a:lnTo>
                    <a:pt x="688" y="1"/>
                  </a:lnTo>
                  <a:lnTo>
                    <a:pt x="675" y="0"/>
                  </a:lnTo>
                  <a:lnTo>
                    <a:pt x="660" y="1"/>
                  </a:lnTo>
                  <a:lnTo>
                    <a:pt x="645" y="1"/>
                  </a:lnTo>
                  <a:lnTo>
                    <a:pt x="627" y="3"/>
                  </a:lnTo>
                  <a:lnTo>
                    <a:pt x="609" y="3"/>
                  </a:lnTo>
                  <a:lnTo>
                    <a:pt x="589" y="5"/>
                  </a:lnTo>
                  <a:lnTo>
                    <a:pt x="568" y="5"/>
                  </a:lnTo>
                  <a:lnTo>
                    <a:pt x="544" y="7"/>
                  </a:lnTo>
                  <a:lnTo>
                    <a:pt x="520" y="10"/>
                  </a:lnTo>
                  <a:lnTo>
                    <a:pt x="495" y="12"/>
                  </a:lnTo>
                  <a:lnTo>
                    <a:pt x="468" y="16"/>
                  </a:lnTo>
                  <a:lnTo>
                    <a:pt x="440" y="18"/>
                  </a:lnTo>
                  <a:lnTo>
                    <a:pt x="411" y="22"/>
                  </a:lnTo>
                  <a:lnTo>
                    <a:pt x="380" y="26"/>
                  </a:lnTo>
                  <a:lnTo>
                    <a:pt x="347" y="31"/>
                  </a:lnTo>
                  <a:lnTo>
                    <a:pt x="314" y="36"/>
                  </a:lnTo>
                  <a:lnTo>
                    <a:pt x="279" y="42"/>
                  </a:lnTo>
                  <a:lnTo>
                    <a:pt x="243" y="50"/>
                  </a:lnTo>
                  <a:lnTo>
                    <a:pt x="206" y="56"/>
                  </a:lnTo>
                  <a:lnTo>
                    <a:pt x="167" y="64"/>
                  </a:lnTo>
                  <a:lnTo>
                    <a:pt x="128" y="72"/>
                  </a:lnTo>
                  <a:lnTo>
                    <a:pt x="85" y="80"/>
                  </a:lnTo>
                  <a:lnTo>
                    <a:pt x="44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9" y="102"/>
                  </a:lnTo>
                  <a:lnTo>
                    <a:pt x="15" y="101"/>
                  </a:lnTo>
                  <a:lnTo>
                    <a:pt x="24" y="102"/>
                  </a:lnTo>
                  <a:lnTo>
                    <a:pt x="33" y="103"/>
                  </a:lnTo>
                  <a:lnTo>
                    <a:pt x="44" y="101"/>
                  </a:lnTo>
                  <a:lnTo>
                    <a:pt x="57" y="100"/>
                  </a:lnTo>
                  <a:lnTo>
                    <a:pt x="71" y="101"/>
                  </a:lnTo>
                  <a:lnTo>
                    <a:pt x="88" y="100"/>
                  </a:lnTo>
                  <a:lnTo>
                    <a:pt x="106" y="101"/>
                  </a:lnTo>
                  <a:lnTo>
                    <a:pt x="124" y="100"/>
                  </a:lnTo>
                  <a:lnTo>
                    <a:pt x="145" y="99"/>
                  </a:lnTo>
                  <a:lnTo>
                    <a:pt x="166" y="99"/>
                  </a:lnTo>
                  <a:lnTo>
                    <a:pt x="189" y="99"/>
                  </a:lnTo>
                  <a:lnTo>
                    <a:pt x="213" y="98"/>
                  </a:lnTo>
                  <a:lnTo>
                    <a:pt x="240" y="98"/>
                  </a:lnTo>
                  <a:lnTo>
                    <a:pt x="265" y="97"/>
                  </a:lnTo>
                  <a:lnTo>
                    <a:pt x="293" y="97"/>
                  </a:lnTo>
                  <a:lnTo>
                    <a:pt x="322" y="97"/>
                  </a:lnTo>
                  <a:lnTo>
                    <a:pt x="351" y="97"/>
                  </a:lnTo>
                  <a:lnTo>
                    <a:pt x="383" y="96"/>
                  </a:lnTo>
                  <a:lnTo>
                    <a:pt x="415" y="96"/>
                  </a:lnTo>
                  <a:lnTo>
                    <a:pt x="447" y="96"/>
                  </a:lnTo>
                  <a:lnTo>
                    <a:pt x="480" y="96"/>
                  </a:lnTo>
                  <a:lnTo>
                    <a:pt x="515" y="97"/>
                  </a:lnTo>
                  <a:lnTo>
                    <a:pt x="550" y="97"/>
                  </a:lnTo>
                  <a:lnTo>
                    <a:pt x="586" y="98"/>
                  </a:lnTo>
                  <a:lnTo>
                    <a:pt x="623" y="98"/>
                  </a:lnTo>
                  <a:lnTo>
                    <a:pt x="660" y="99"/>
                  </a:lnTo>
                  <a:lnTo>
                    <a:pt x="699" y="101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50" y="102"/>
                  </a:lnTo>
                  <a:lnTo>
                    <a:pt x="759" y="101"/>
                  </a:lnTo>
                  <a:lnTo>
                    <a:pt x="769" y="100"/>
                  </a:lnTo>
                  <a:lnTo>
                    <a:pt x="780" y="101"/>
                  </a:lnTo>
                  <a:lnTo>
                    <a:pt x="792" y="99"/>
                  </a:lnTo>
                  <a:lnTo>
                    <a:pt x="803" y="97"/>
                  </a:lnTo>
                  <a:lnTo>
                    <a:pt x="815" y="96"/>
                  </a:lnTo>
                  <a:lnTo>
                    <a:pt x="825" y="93"/>
                  </a:lnTo>
                  <a:lnTo>
                    <a:pt x="835" y="91"/>
                  </a:lnTo>
                  <a:lnTo>
                    <a:pt x="844" y="86"/>
                  </a:lnTo>
                  <a:lnTo>
                    <a:pt x="852" y="81"/>
                  </a:lnTo>
                  <a:lnTo>
                    <a:pt x="859" y="78"/>
                  </a:lnTo>
                  <a:lnTo>
                    <a:pt x="863" y="71"/>
                  </a:lnTo>
                  <a:lnTo>
                    <a:pt x="865" y="67"/>
                  </a:lnTo>
                  <a:lnTo>
                    <a:pt x="865" y="59"/>
                  </a:lnTo>
                  <a:lnTo>
                    <a:pt x="868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7" y="47"/>
                  </a:lnTo>
                  <a:lnTo>
                    <a:pt x="864" y="42"/>
                  </a:lnTo>
                  <a:lnTo>
                    <a:pt x="858" y="37"/>
                  </a:lnTo>
                  <a:lnTo>
                    <a:pt x="852" y="33"/>
                  </a:lnTo>
                  <a:lnTo>
                    <a:pt x="843" y="29"/>
                  </a:lnTo>
                  <a:lnTo>
                    <a:pt x="833" y="23"/>
                  </a:lnTo>
                  <a:lnTo>
                    <a:pt x="824" y="18"/>
                  </a:lnTo>
                  <a:lnTo>
                    <a:pt x="812" y="15"/>
                  </a:lnTo>
                  <a:lnTo>
                    <a:pt x="799" y="10"/>
                  </a:lnTo>
                  <a:lnTo>
                    <a:pt x="784" y="8"/>
                  </a:lnTo>
                  <a:lnTo>
                    <a:pt x="769" y="5"/>
                  </a:lnTo>
                  <a:lnTo>
                    <a:pt x="754" y="4"/>
                  </a:lnTo>
                  <a:lnTo>
                    <a:pt x="736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4" name="Freeform 163"/>
            <p:cNvSpPr>
              <a:spLocks/>
            </p:cNvSpPr>
            <p:nvPr/>
          </p:nvSpPr>
          <p:spPr bwMode="auto">
            <a:xfrm>
              <a:off x="2940" y="2144"/>
              <a:ext cx="524" cy="62"/>
            </a:xfrm>
            <a:custGeom>
              <a:avLst/>
              <a:gdLst>
                <a:gd name="T0" fmla="*/ 443 w 524"/>
                <a:gd name="T1" fmla="*/ 1 h 62"/>
                <a:gd name="T2" fmla="*/ 440 w 524"/>
                <a:gd name="T3" fmla="*/ 2 h 62"/>
                <a:gd name="T4" fmla="*/ 432 w 524"/>
                <a:gd name="T5" fmla="*/ 2 h 62"/>
                <a:gd name="T6" fmla="*/ 421 w 524"/>
                <a:gd name="T7" fmla="*/ 1 h 62"/>
                <a:gd name="T8" fmla="*/ 408 w 524"/>
                <a:gd name="T9" fmla="*/ 1 h 62"/>
                <a:gd name="T10" fmla="*/ 389 w 524"/>
                <a:gd name="T11" fmla="*/ 1 h 62"/>
                <a:gd name="T12" fmla="*/ 367 w 524"/>
                <a:gd name="T13" fmla="*/ 2 h 62"/>
                <a:gd name="T14" fmla="*/ 343 w 524"/>
                <a:gd name="T15" fmla="*/ 3 h 62"/>
                <a:gd name="T16" fmla="*/ 315 w 524"/>
                <a:gd name="T17" fmla="*/ 5 h 62"/>
                <a:gd name="T18" fmla="*/ 283 w 524"/>
                <a:gd name="T19" fmla="*/ 8 h 62"/>
                <a:gd name="T20" fmla="*/ 247 w 524"/>
                <a:gd name="T21" fmla="*/ 12 h 62"/>
                <a:gd name="T22" fmla="*/ 210 w 524"/>
                <a:gd name="T23" fmla="*/ 18 h 62"/>
                <a:gd name="T24" fmla="*/ 170 w 524"/>
                <a:gd name="T25" fmla="*/ 24 h 62"/>
                <a:gd name="T26" fmla="*/ 125 w 524"/>
                <a:gd name="T27" fmla="*/ 32 h 62"/>
                <a:gd name="T28" fmla="*/ 78 w 524"/>
                <a:gd name="T29" fmla="*/ 41 h 62"/>
                <a:gd name="T30" fmla="*/ 27 w 524"/>
                <a:gd name="T31" fmla="*/ 52 h 62"/>
                <a:gd name="T32" fmla="*/ 1 w 524"/>
                <a:gd name="T33" fmla="*/ 59 h 62"/>
                <a:gd name="T34" fmla="*/ 6 w 524"/>
                <a:gd name="T35" fmla="*/ 59 h 62"/>
                <a:gd name="T36" fmla="*/ 14 w 524"/>
                <a:gd name="T37" fmla="*/ 58 h 62"/>
                <a:gd name="T38" fmla="*/ 28 w 524"/>
                <a:gd name="T39" fmla="*/ 60 h 62"/>
                <a:gd name="T40" fmla="*/ 44 w 524"/>
                <a:gd name="T41" fmla="*/ 58 h 62"/>
                <a:gd name="T42" fmla="*/ 65 w 524"/>
                <a:gd name="T43" fmla="*/ 59 h 62"/>
                <a:gd name="T44" fmla="*/ 88 w 524"/>
                <a:gd name="T45" fmla="*/ 58 h 62"/>
                <a:gd name="T46" fmla="*/ 114 w 524"/>
                <a:gd name="T47" fmla="*/ 58 h 62"/>
                <a:gd name="T48" fmla="*/ 145 w 524"/>
                <a:gd name="T49" fmla="*/ 58 h 62"/>
                <a:gd name="T50" fmla="*/ 177 w 524"/>
                <a:gd name="T51" fmla="*/ 57 h 62"/>
                <a:gd name="T52" fmla="*/ 213 w 524"/>
                <a:gd name="T53" fmla="*/ 56 h 62"/>
                <a:gd name="T54" fmla="*/ 251 w 524"/>
                <a:gd name="T55" fmla="*/ 57 h 62"/>
                <a:gd name="T56" fmla="*/ 291 w 524"/>
                <a:gd name="T57" fmla="*/ 58 h 62"/>
                <a:gd name="T58" fmla="*/ 333 w 524"/>
                <a:gd name="T59" fmla="*/ 58 h 62"/>
                <a:gd name="T60" fmla="*/ 376 w 524"/>
                <a:gd name="T61" fmla="*/ 60 h 62"/>
                <a:gd name="T62" fmla="*/ 422 w 524"/>
                <a:gd name="T63" fmla="*/ 60 h 62"/>
                <a:gd name="T64" fmla="*/ 453 w 524"/>
                <a:gd name="T65" fmla="*/ 60 h 62"/>
                <a:gd name="T66" fmla="*/ 477 w 524"/>
                <a:gd name="T67" fmla="*/ 60 h 62"/>
                <a:gd name="T68" fmla="*/ 503 w 524"/>
                <a:gd name="T69" fmla="*/ 54 h 62"/>
                <a:gd name="T70" fmla="*/ 520 w 524"/>
                <a:gd name="T71" fmla="*/ 43 h 62"/>
                <a:gd name="T72" fmla="*/ 523 w 524"/>
                <a:gd name="T73" fmla="*/ 33 h 62"/>
                <a:gd name="T74" fmla="*/ 517 w 524"/>
                <a:gd name="T75" fmla="*/ 24 h 62"/>
                <a:gd name="T76" fmla="*/ 496 w 524"/>
                <a:gd name="T77" fmla="*/ 12 h 62"/>
                <a:gd name="T78" fmla="*/ 464 w 524"/>
                <a:gd name="T79" fmla="*/ 4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4"/>
                <a:gd name="T121" fmla="*/ 0 h 62"/>
                <a:gd name="T122" fmla="*/ 524 w 52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4" h="62">
                  <a:moveTo>
                    <a:pt x="444" y="1"/>
                  </a:moveTo>
                  <a:lnTo>
                    <a:pt x="443" y="1"/>
                  </a:lnTo>
                  <a:lnTo>
                    <a:pt x="442" y="1"/>
                  </a:lnTo>
                  <a:lnTo>
                    <a:pt x="440" y="2"/>
                  </a:lnTo>
                  <a:lnTo>
                    <a:pt x="436" y="2"/>
                  </a:lnTo>
                  <a:lnTo>
                    <a:pt x="432" y="2"/>
                  </a:lnTo>
                  <a:lnTo>
                    <a:pt x="427" y="1"/>
                  </a:lnTo>
                  <a:lnTo>
                    <a:pt x="421" y="1"/>
                  </a:lnTo>
                  <a:lnTo>
                    <a:pt x="414" y="0"/>
                  </a:lnTo>
                  <a:lnTo>
                    <a:pt x="408" y="1"/>
                  </a:lnTo>
                  <a:lnTo>
                    <a:pt x="399" y="0"/>
                  </a:lnTo>
                  <a:lnTo>
                    <a:pt x="389" y="1"/>
                  </a:lnTo>
                  <a:lnTo>
                    <a:pt x="379" y="3"/>
                  </a:lnTo>
                  <a:lnTo>
                    <a:pt x="367" y="2"/>
                  </a:lnTo>
                  <a:lnTo>
                    <a:pt x="356" y="2"/>
                  </a:lnTo>
                  <a:lnTo>
                    <a:pt x="343" y="3"/>
                  </a:lnTo>
                  <a:lnTo>
                    <a:pt x="328" y="5"/>
                  </a:lnTo>
                  <a:lnTo>
                    <a:pt x="315" y="5"/>
                  </a:lnTo>
                  <a:lnTo>
                    <a:pt x="299" y="7"/>
                  </a:lnTo>
                  <a:lnTo>
                    <a:pt x="283" y="8"/>
                  </a:lnTo>
                  <a:lnTo>
                    <a:pt x="265" y="11"/>
                  </a:lnTo>
                  <a:lnTo>
                    <a:pt x="247" y="12"/>
                  </a:lnTo>
                  <a:lnTo>
                    <a:pt x="230" y="15"/>
                  </a:lnTo>
                  <a:lnTo>
                    <a:pt x="210" y="18"/>
                  </a:lnTo>
                  <a:lnTo>
                    <a:pt x="190" y="21"/>
                  </a:lnTo>
                  <a:lnTo>
                    <a:pt x="170" y="24"/>
                  </a:lnTo>
                  <a:lnTo>
                    <a:pt x="147" y="27"/>
                  </a:lnTo>
                  <a:lnTo>
                    <a:pt x="125" y="32"/>
                  </a:lnTo>
                  <a:lnTo>
                    <a:pt x="101" y="37"/>
                  </a:lnTo>
                  <a:lnTo>
                    <a:pt x="78" y="41"/>
                  </a:lnTo>
                  <a:lnTo>
                    <a:pt x="53" y="46"/>
                  </a:lnTo>
                  <a:lnTo>
                    <a:pt x="27" y="52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8" y="60"/>
                  </a:lnTo>
                  <a:lnTo>
                    <a:pt x="36" y="58"/>
                  </a:lnTo>
                  <a:lnTo>
                    <a:pt x="44" y="58"/>
                  </a:lnTo>
                  <a:lnTo>
                    <a:pt x="53" y="58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8" y="58"/>
                  </a:lnTo>
                  <a:lnTo>
                    <a:pt x="102" y="57"/>
                  </a:lnTo>
                  <a:lnTo>
                    <a:pt x="114" y="58"/>
                  </a:lnTo>
                  <a:lnTo>
                    <a:pt x="130" y="57"/>
                  </a:lnTo>
                  <a:lnTo>
                    <a:pt x="145" y="58"/>
                  </a:lnTo>
                  <a:lnTo>
                    <a:pt x="160" y="58"/>
                  </a:lnTo>
                  <a:lnTo>
                    <a:pt x="177" y="57"/>
                  </a:lnTo>
                  <a:lnTo>
                    <a:pt x="194" y="56"/>
                  </a:lnTo>
                  <a:lnTo>
                    <a:pt x="213" y="56"/>
                  </a:lnTo>
                  <a:lnTo>
                    <a:pt x="232" y="57"/>
                  </a:lnTo>
                  <a:lnTo>
                    <a:pt x="251" y="57"/>
                  </a:lnTo>
                  <a:lnTo>
                    <a:pt x="271" y="56"/>
                  </a:lnTo>
                  <a:lnTo>
                    <a:pt x="291" y="58"/>
                  </a:lnTo>
                  <a:lnTo>
                    <a:pt x="312" y="56"/>
                  </a:lnTo>
                  <a:lnTo>
                    <a:pt x="333" y="58"/>
                  </a:lnTo>
                  <a:lnTo>
                    <a:pt x="354" y="58"/>
                  </a:lnTo>
                  <a:lnTo>
                    <a:pt x="376" y="60"/>
                  </a:lnTo>
                  <a:lnTo>
                    <a:pt x="398" y="59"/>
                  </a:lnTo>
                  <a:lnTo>
                    <a:pt x="422" y="60"/>
                  </a:lnTo>
                  <a:lnTo>
                    <a:pt x="445" y="61"/>
                  </a:lnTo>
                  <a:lnTo>
                    <a:pt x="453" y="60"/>
                  </a:lnTo>
                  <a:lnTo>
                    <a:pt x="464" y="61"/>
                  </a:lnTo>
                  <a:lnTo>
                    <a:pt x="477" y="60"/>
                  </a:lnTo>
                  <a:lnTo>
                    <a:pt x="491" y="57"/>
                  </a:lnTo>
                  <a:lnTo>
                    <a:pt x="503" y="54"/>
                  </a:lnTo>
                  <a:lnTo>
                    <a:pt x="514" y="48"/>
                  </a:lnTo>
                  <a:lnTo>
                    <a:pt x="520" y="43"/>
                  </a:lnTo>
                  <a:lnTo>
                    <a:pt x="521" y="36"/>
                  </a:lnTo>
                  <a:lnTo>
                    <a:pt x="523" y="33"/>
                  </a:lnTo>
                  <a:lnTo>
                    <a:pt x="522" y="29"/>
                  </a:lnTo>
                  <a:lnTo>
                    <a:pt x="517" y="24"/>
                  </a:lnTo>
                  <a:lnTo>
                    <a:pt x="507" y="17"/>
                  </a:lnTo>
                  <a:lnTo>
                    <a:pt x="496" y="12"/>
                  </a:lnTo>
                  <a:lnTo>
                    <a:pt x="481" y="7"/>
                  </a:lnTo>
                  <a:lnTo>
                    <a:pt x="464" y="4"/>
                  </a:lnTo>
                  <a:lnTo>
                    <a:pt x="444" y="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5" name="Freeform 164"/>
            <p:cNvSpPr>
              <a:spLocks/>
            </p:cNvSpPr>
            <p:nvPr/>
          </p:nvSpPr>
          <p:spPr bwMode="auto">
            <a:xfrm>
              <a:off x="2938" y="2146"/>
              <a:ext cx="531" cy="64"/>
            </a:xfrm>
            <a:custGeom>
              <a:avLst/>
              <a:gdLst>
                <a:gd name="T0" fmla="*/ 450 w 531"/>
                <a:gd name="T1" fmla="*/ 1 h 64"/>
                <a:gd name="T2" fmla="*/ 449 w 531"/>
                <a:gd name="T3" fmla="*/ 1 h 64"/>
                <a:gd name="T4" fmla="*/ 443 w 531"/>
                <a:gd name="T5" fmla="*/ 1 h 64"/>
                <a:gd name="T6" fmla="*/ 433 w 531"/>
                <a:gd name="T7" fmla="*/ 0 h 64"/>
                <a:gd name="T8" fmla="*/ 421 w 531"/>
                <a:gd name="T9" fmla="*/ 1 h 64"/>
                <a:gd name="T10" fmla="*/ 405 w 531"/>
                <a:gd name="T11" fmla="*/ 1 h 64"/>
                <a:gd name="T12" fmla="*/ 384 w 531"/>
                <a:gd name="T13" fmla="*/ 3 h 64"/>
                <a:gd name="T14" fmla="*/ 360 w 531"/>
                <a:gd name="T15" fmla="*/ 2 h 64"/>
                <a:gd name="T16" fmla="*/ 333 w 531"/>
                <a:gd name="T17" fmla="*/ 5 h 64"/>
                <a:gd name="T18" fmla="*/ 302 w 531"/>
                <a:gd name="T19" fmla="*/ 8 h 64"/>
                <a:gd name="T20" fmla="*/ 269 w 531"/>
                <a:gd name="T21" fmla="*/ 12 h 64"/>
                <a:gd name="T22" fmla="*/ 233 w 531"/>
                <a:gd name="T23" fmla="*/ 17 h 64"/>
                <a:gd name="T24" fmla="*/ 193 w 531"/>
                <a:gd name="T25" fmla="*/ 22 h 64"/>
                <a:gd name="T26" fmla="*/ 150 w 531"/>
                <a:gd name="T27" fmla="*/ 30 h 64"/>
                <a:gd name="T28" fmla="*/ 103 w 531"/>
                <a:gd name="T29" fmla="*/ 38 h 64"/>
                <a:gd name="T30" fmla="*/ 53 w 531"/>
                <a:gd name="T31" fmla="*/ 49 h 64"/>
                <a:gd name="T32" fmla="*/ 0 w 531"/>
                <a:gd name="T33" fmla="*/ 62 h 64"/>
                <a:gd name="T34" fmla="*/ 4 w 531"/>
                <a:gd name="T35" fmla="*/ 63 h 64"/>
                <a:gd name="T36" fmla="*/ 10 w 531"/>
                <a:gd name="T37" fmla="*/ 63 h 64"/>
                <a:gd name="T38" fmla="*/ 21 w 531"/>
                <a:gd name="T39" fmla="*/ 62 h 64"/>
                <a:gd name="T40" fmla="*/ 36 w 531"/>
                <a:gd name="T41" fmla="*/ 62 h 64"/>
                <a:gd name="T42" fmla="*/ 55 w 531"/>
                <a:gd name="T43" fmla="*/ 61 h 64"/>
                <a:gd name="T44" fmla="*/ 77 w 531"/>
                <a:gd name="T45" fmla="*/ 61 h 64"/>
                <a:gd name="T46" fmla="*/ 103 w 531"/>
                <a:gd name="T47" fmla="*/ 60 h 64"/>
                <a:gd name="T48" fmla="*/ 131 w 531"/>
                <a:gd name="T49" fmla="*/ 60 h 64"/>
                <a:gd name="T50" fmla="*/ 163 w 531"/>
                <a:gd name="T51" fmla="*/ 60 h 64"/>
                <a:gd name="T52" fmla="*/ 197 w 531"/>
                <a:gd name="T53" fmla="*/ 58 h 64"/>
                <a:gd name="T54" fmla="*/ 235 w 531"/>
                <a:gd name="T55" fmla="*/ 59 h 64"/>
                <a:gd name="T56" fmla="*/ 274 w 531"/>
                <a:gd name="T57" fmla="*/ 58 h 64"/>
                <a:gd name="T58" fmla="*/ 316 w 531"/>
                <a:gd name="T59" fmla="*/ 60 h 64"/>
                <a:gd name="T60" fmla="*/ 358 w 531"/>
                <a:gd name="T61" fmla="*/ 60 h 64"/>
                <a:gd name="T62" fmla="*/ 403 w 531"/>
                <a:gd name="T63" fmla="*/ 62 h 64"/>
                <a:gd name="T64" fmla="*/ 450 w 531"/>
                <a:gd name="T65" fmla="*/ 63 h 64"/>
                <a:gd name="T66" fmla="*/ 471 w 531"/>
                <a:gd name="T67" fmla="*/ 62 h 64"/>
                <a:gd name="T68" fmla="*/ 497 w 531"/>
                <a:gd name="T69" fmla="*/ 58 h 64"/>
                <a:gd name="T70" fmla="*/ 521 w 531"/>
                <a:gd name="T71" fmla="*/ 51 h 64"/>
                <a:gd name="T72" fmla="*/ 528 w 531"/>
                <a:gd name="T73" fmla="*/ 36 h 64"/>
                <a:gd name="T74" fmla="*/ 529 w 531"/>
                <a:gd name="T75" fmla="*/ 29 h 64"/>
                <a:gd name="T76" fmla="*/ 514 w 531"/>
                <a:gd name="T77" fmla="*/ 17 h 64"/>
                <a:gd name="T78" fmla="*/ 488 w 531"/>
                <a:gd name="T79" fmla="*/ 6 h 64"/>
                <a:gd name="T80" fmla="*/ 450 w 531"/>
                <a:gd name="T81" fmla="*/ 1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1"/>
                <a:gd name="T124" fmla="*/ 0 h 64"/>
                <a:gd name="T125" fmla="*/ 531 w 531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1" h="64">
                  <a:moveTo>
                    <a:pt x="450" y="1"/>
                  </a:moveTo>
                  <a:lnTo>
                    <a:pt x="450" y="1"/>
                  </a:lnTo>
                  <a:lnTo>
                    <a:pt x="449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1"/>
                  </a:lnTo>
                  <a:lnTo>
                    <a:pt x="439" y="2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1" y="1"/>
                  </a:lnTo>
                  <a:lnTo>
                    <a:pt x="414" y="2"/>
                  </a:lnTo>
                  <a:lnTo>
                    <a:pt x="405" y="1"/>
                  </a:lnTo>
                  <a:lnTo>
                    <a:pt x="395" y="1"/>
                  </a:lnTo>
                  <a:lnTo>
                    <a:pt x="384" y="3"/>
                  </a:lnTo>
                  <a:lnTo>
                    <a:pt x="373" y="2"/>
                  </a:lnTo>
                  <a:lnTo>
                    <a:pt x="360" y="2"/>
                  </a:lnTo>
                  <a:lnTo>
                    <a:pt x="347" y="5"/>
                  </a:lnTo>
                  <a:lnTo>
                    <a:pt x="333" y="5"/>
                  </a:lnTo>
                  <a:lnTo>
                    <a:pt x="319" y="7"/>
                  </a:lnTo>
                  <a:lnTo>
                    <a:pt x="302" y="8"/>
                  </a:lnTo>
                  <a:lnTo>
                    <a:pt x="287" y="9"/>
                  </a:lnTo>
                  <a:lnTo>
                    <a:pt x="269" y="12"/>
                  </a:lnTo>
                  <a:lnTo>
                    <a:pt x="251" y="13"/>
                  </a:lnTo>
                  <a:lnTo>
                    <a:pt x="233" y="17"/>
                  </a:lnTo>
                  <a:lnTo>
                    <a:pt x="213" y="20"/>
                  </a:lnTo>
                  <a:lnTo>
                    <a:pt x="193" y="22"/>
                  </a:lnTo>
                  <a:lnTo>
                    <a:pt x="171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103" y="38"/>
                  </a:lnTo>
                  <a:lnTo>
                    <a:pt x="79" y="45"/>
                  </a:lnTo>
                  <a:lnTo>
                    <a:pt x="53" y="49"/>
                  </a:lnTo>
                  <a:lnTo>
                    <a:pt x="27" y="56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55" y="61"/>
                  </a:lnTo>
                  <a:lnTo>
                    <a:pt x="66" y="62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3" y="60"/>
                  </a:lnTo>
                  <a:lnTo>
                    <a:pt x="116" y="60"/>
                  </a:lnTo>
                  <a:lnTo>
                    <a:pt x="131" y="60"/>
                  </a:lnTo>
                  <a:lnTo>
                    <a:pt x="147" y="60"/>
                  </a:lnTo>
                  <a:lnTo>
                    <a:pt x="163" y="60"/>
                  </a:lnTo>
                  <a:lnTo>
                    <a:pt x="179" y="59"/>
                  </a:lnTo>
                  <a:lnTo>
                    <a:pt x="197" y="58"/>
                  </a:lnTo>
                  <a:lnTo>
                    <a:pt x="215" y="59"/>
                  </a:lnTo>
                  <a:lnTo>
                    <a:pt x="235" y="59"/>
                  </a:lnTo>
                  <a:lnTo>
                    <a:pt x="254" y="59"/>
                  </a:lnTo>
                  <a:lnTo>
                    <a:pt x="274" y="58"/>
                  </a:lnTo>
                  <a:lnTo>
                    <a:pt x="294" y="60"/>
                  </a:lnTo>
                  <a:lnTo>
                    <a:pt x="316" y="60"/>
                  </a:lnTo>
                  <a:lnTo>
                    <a:pt x="336" y="60"/>
                  </a:lnTo>
                  <a:lnTo>
                    <a:pt x="358" y="60"/>
                  </a:lnTo>
                  <a:lnTo>
                    <a:pt x="382" y="60"/>
                  </a:lnTo>
                  <a:lnTo>
                    <a:pt x="403" y="62"/>
                  </a:lnTo>
                  <a:lnTo>
                    <a:pt x="427" y="61"/>
                  </a:lnTo>
                  <a:lnTo>
                    <a:pt x="450" y="63"/>
                  </a:lnTo>
                  <a:lnTo>
                    <a:pt x="459" y="62"/>
                  </a:lnTo>
                  <a:lnTo>
                    <a:pt x="471" y="62"/>
                  </a:lnTo>
                  <a:lnTo>
                    <a:pt x="484" y="61"/>
                  </a:lnTo>
                  <a:lnTo>
                    <a:pt x="497" y="58"/>
                  </a:lnTo>
                  <a:lnTo>
                    <a:pt x="511" y="55"/>
                  </a:lnTo>
                  <a:lnTo>
                    <a:pt x="521" y="51"/>
                  </a:lnTo>
                  <a:lnTo>
                    <a:pt x="527" y="45"/>
                  </a:lnTo>
                  <a:lnTo>
                    <a:pt x="528" y="36"/>
                  </a:lnTo>
                  <a:lnTo>
                    <a:pt x="530" y="33"/>
                  </a:lnTo>
                  <a:lnTo>
                    <a:pt x="529" y="29"/>
                  </a:lnTo>
                  <a:lnTo>
                    <a:pt x="525" y="24"/>
                  </a:lnTo>
                  <a:lnTo>
                    <a:pt x="514" y="17"/>
                  </a:lnTo>
                  <a:lnTo>
                    <a:pt x="503" y="12"/>
                  </a:lnTo>
                  <a:lnTo>
                    <a:pt x="488" y="6"/>
                  </a:lnTo>
                  <a:lnTo>
                    <a:pt x="470" y="3"/>
                  </a:lnTo>
                  <a:lnTo>
                    <a:pt x="45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6" name="Freeform 165"/>
            <p:cNvSpPr>
              <a:spLocks/>
            </p:cNvSpPr>
            <p:nvPr/>
          </p:nvSpPr>
          <p:spPr bwMode="auto">
            <a:xfrm>
              <a:off x="1621" y="1980"/>
              <a:ext cx="317" cy="34"/>
            </a:xfrm>
            <a:custGeom>
              <a:avLst/>
              <a:gdLst>
                <a:gd name="T0" fmla="*/ 268 w 317"/>
                <a:gd name="T1" fmla="*/ 4 h 34"/>
                <a:gd name="T2" fmla="*/ 265 w 317"/>
                <a:gd name="T3" fmla="*/ 5 h 34"/>
                <a:gd name="T4" fmla="*/ 262 w 317"/>
                <a:gd name="T5" fmla="*/ 2 h 34"/>
                <a:gd name="T6" fmla="*/ 257 w 317"/>
                <a:gd name="T7" fmla="*/ 0 h 34"/>
                <a:gd name="T8" fmla="*/ 249 w 317"/>
                <a:gd name="T9" fmla="*/ 1 h 34"/>
                <a:gd name="T10" fmla="*/ 240 w 317"/>
                <a:gd name="T11" fmla="*/ 1 h 34"/>
                <a:gd name="T12" fmla="*/ 228 w 317"/>
                <a:gd name="T13" fmla="*/ 1 h 34"/>
                <a:gd name="T14" fmla="*/ 213 w 317"/>
                <a:gd name="T15" fmla="*/ 1 h 34"/>
                <a:gd name="T16" fmla="*/ 197 w 317"/>
                <a:gd name="T17" fmla="*/ 0 h 34"/>
                <a:gd name="T18" fmla="*/ 179 w 317"/>
                <a:gd name="T19" fmla="*/ 2 h 34"/>
                <a:gd name="T20" fmla="*/ 157 w 317"/>
                <a:gd name="T21" fmla="*/ 2 h 34"/>
                <a:gd name="T22" fmla="*/ 136 w 317"/>
                <a:gd name="T23" fmla="*/ 4 h 34"/>
                <a:gd name="T24" fmla="*/ 112 w 317"/>
                <a:gd name="T25" fmla="*/ 6 h 34"/>
                <a:gd name="T26" fmla="*/ 86 w 317"/>
                <a:gd name="T27" fmla="*/ 7 h 34"/>
                <a:gd name="T28" fmla="*/ 59 w 317"/>
                <a:gd name="T29" fmla="*/ 11 h 34"/>
                <a:gd name="T30" fmla="*/ 30 w 317"/>
                <a:gd name="T31" fmla="*/ 16 h 34"/>
                <a:gd name="T32" fmla="*/ 0 w 317"/>
                <a:gd name="T33" fmla="*/ 21 h 34"/>
                <a:gd name="T34" fmla="*/ 1 w 317"/>
                <a:gd name="T35" fmla="*/ 22 h 34"/>
                <a:gd name="T36" fmla="*/ 4 w 317"/>
                <a:gd name="T37" fmla="*/ 22 h 34"/>
                <a:gd name="T38" fmla="*/ 11 w 317"/>
                <a:gd name="T39" fmla="*/ 25 h 34"/>
                <a:gd name="T40" fmla="*/ 20 w 317"/>
                <a:gd name="T41" fmla="*/ 25 h 34"/>
                <a:gd name="T42" fmla="*/ 31 w 317"/>
                <a:gd name="T43" fmla="*/ 25 h 34"/>
                <a:gd name="T44" fmla="*/ 43 w 317"/>
                <a:gd name="T45" fmla="*/ 27 h 34"/>
                <a:gd name="T46" fmla="*/ 59 w 317"/>
                <a:gd name="T47" fmla="*/ 28 h 34"/>
                <a:gd name="T48" fmla="*/ 76 w 317"/>
                <a:gd name="T49" fmla="*/ 29 h 34"/>
                <a:gd name="T50" fmla="*/ 95 w 317"/>
                <a:gd name="T51" fmla="*/ 30 h 34"/>
                <a:gd name="T52" fmla="*/ 116 w 317"/>
                <a:gd name="T53" fmla="*/ 31 h 34"/>
                <a:gd name="T54" fmla="*/ 137 w 317"/>
                <a:gd name="T55" fmla="*/ 32 h 34"/>
                <a:gd name="T56" fmla="*/ 161 w 317"/>
                <a:gd name="T57" fmla="*/ 32 h 34"/>
                <a:gd name="T58" fmla="*/ 185 w 317"/>
                <a:gd name="T59" fmla="*/ 33 h 34"/>
                <a:gd name="T60" fmla="*/ 212 w 317"/>
                <a:gd name="T61" fmla="*/ 33 h 34"/>
                <a:gd name="T62" fmla="*/ 239 w 317"/>
                <a:gd name="T63" fmla="*/ 32 h 34"/>
                <a:gd name="T64" fmla="*/ 268 w 317"/>
                <a:gd name="T65" fmla="*/ 31 h 34"/>
                <a:gd name="T66" fmla="*/ 273 w 317"/>
                <a:gd name="T67" fmla="*/ 31 h 34"/>
                <a:gd name="T68" fmla="*/ 280 w 317"/>
                <a:gd name="T69" fmla="*/ 31 h 34"/>
                <a:gd name="T70" fmla="*/ 287 w 317"/>
                <a:gd name="T71" fmla="*/ 31 h 34"/>
                <a:gd name="T72" fmla="*/ 296 w 317"/>
                <a:gd name="T73" fmla="*/ 29 h 34"/>
                <a:gd name="T74" fmla="*/ 303 w 317"/>
                <a:gd name="T75" fmla="*/ 27 h 34"/>
                <a:gd name="T76" fmla="*/ 310 w 317"/>
                <a:gd name="T77" fmla="*/ 24 h 34"/>
                <a:gd name="T78" fmla="*/ 313 w 317"/>
                <a:gd name="T79" fmla="*/ 22 h 34"/>
                <a:gd name="T80" fmla="*/ 314 w 317"/>
                <a:gd name="T81" fmla="*/ 17 h 34"/>
                <a:gd name="T82" fmla="*/ 316 w 317"/>
                <a:gd name="T83" fmla="*/ 15 h 34"/>
                <a:gd name="T84" fmla="*/ 314 w 317"/>
                <a:gd name="T85" fmla="*/ 12 h 34"/>
                <a:gd name="T86" fmla="*/ 311 w 317"/>
                <a:gd name="T87" fmla="*/ 11 h 34"/>
                <a:gd name="T88" fmla="*/ 306 w 317"/>
                <a:gd name="T89" fmla="*/ 9 h 34"/>
                <a:gd name="T90" fmla="*/ 298 w 317"/>
                <a:gd name="T91" fmla="*/ 7 h 34"/>
                <a:gd name="T92" fmla="*/ 290 w 317"/>
                <a:gd name="T93" fmla="*/ 6 h 34"/>
                <a:gd name="T94" fmla="*/ 279 w 317"/>
                <a:gd name="T95" fmla="*/ 5 h 34"/>
                <a:gd name="T96" fmla="*/ 268 w 317"/>
                <a:gd name="T97" fmla="*/ 4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4"/>
                <a:gd name="T149" fmla="*/ 317 w 317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4">
                  <a:moveTo>
                    <a:pt x="268" y="4"/>
                  </a:moveTo>
                  <a:lnTo>
                    <a:pt x="265" y="5"/>
                  </a:lnTo>
                  <a:lnTo>
                    <a:pt x="262" y="2"/>
                  </a:lnTo>
                  <a:lnTo>
                    <a:pt x="257" y="0"/>
                  </a:lnTo>
                  <a:lnTo>
                    <a:pt x="249" y="1"/>
                  </a:lnTo>
                  <a:lnTo>
                    <a:pt x="240" y="1"/>
                  </a:lnTo>
                  <a:lnTo>
                    <a:pt x="228" y="1"/>
                  </a:lnTo>
                  <a:lnTo>
                    <a:pt x="213" y="1"/>
                  </a:lnTo>
                  <a:lnTo>
                    <a:pt x="197" y="0"/>
                  </a:lnTo>
                  <a:lnTo>
                    <a:pt x="179" y="2"/>
                  </a:lnTo>
                  <a:lnTo>
                    <a:pt x="157" y="2"/>
                  </a:lnTo>
                  <a:lnTo>
                    <a:pt x="136" y="4"/>
                  </a:lnTo>
                  <a:lnTo>
                    <a:pt x="112" y="6"/>
                  </a:lnTo>
                  <a:lnTo>
                    <a:pt x="86" y="7"/>
                  </a:lnTo>
                  <a:lnTo>
                    <a:pt x="59" y="11"/>
                  </a:lnTo>
                  <a:lnTo>
                    <a:pt x="30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11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3" y="27"/>
                  </a:lnTo>
                  <a:lnTo>
                    <a:pt x="59" y="28"/>
                  </a:lnTo>
                  <a:lnTo>
                    <a:pt x="76" y="29"/>
                  </a:lnTo>
                  <a:lnTo>
                    <a:pt x="95" y="30"/>
                  </a:lnTo>
                  <a:lnTo>
                    <a:pt x="116" y="31"/>
                  </a:lnTo>
                  <a:lnTo>
                    <a:pt x="137" y="32"/>
                  </a:lnTo>
                  <a:lnTo>
                    <a:pt x="161" y="32"/>
                  </a:lnTo>
                  <a:lnTo>
                    <a:pt x="185" y="33"/>
                  </a:lnTo>
                  <a:lnTo>
                    <a:pt x="212" y="33"/>
                  </a:lnTo>
                  <a:lnTo>
                    <a:pt x="239" y="32"/>
                  </a:lnTo>
                  <a:lnTo>
                    <a:pt x="268" y="31"/>
                  </a:lnTo>
                  <a:lnTo>
                    <a:pt x="273" y="31"/>
                  </a:lnTo>
                  <a:lnTo>
                    <a:pt x="280" y="31"/>
                  </a:lnTo>
                  <a:lnTo>
                    <a:pt x="287" y="31"/>
                  </a:lnTo>
                  <a:lnTo>
                    <a:pt x="296" y="29"/>
                  </a:lnTo>
                  <a:lnTo>
                    <a:pt x="303" y="27"/>
                  </a:lnTo>
                  <a:lnTo>
                    <a:pt x="310" y="24"/>
                  </a:lnTo>
                  <a:lnTo>
                    <a:pt x="313" y="22"/>
                  </a:lnTo>
                  <a:lnTo>
                    <a:pt x="314" y="17"/>
                  </a:lnTo>
                  <a:lnTo>
                    <a:pt x="316" y="15"/>
                  </a:lnTo>
                  <a:lnTo>
                    <a:pt x="314" y="12"/>
                  </a:lnTo>
                  <a:lnTo>
                    <a:pt x="311" y="11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0" y="6"/>
                  </a:lnTo>
                  <a:lnTo>
                    <a:pt x="279" y="5"/>
                  </a:lnTo>
                  <a:lnTo>
                    <a:pt x="268" y="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7" name="Freeform 166"/>
            <p:cNvSpPr>
              <a:spLocks/>
            </p:cNvSpPr>
            <p:nvPr/>
          </p:nvSpPr>
          <p:spPr bwMode="auto">
            <a:xfrm>
              <a:off x="1618" y="1983"/>
              <a:ext cx="326" cy="35"/>
            </a:xfrm>
            <a:custGeom>
              <a:avLst/>
              <a:gdLst>
                <a:gd name="T0" fmla="*/ 275 w 326"/>
                <a:gd name="T1" fmla="*/ 3 h 35"/>
                <a:gd name="T2" fmla="*/ 275 w 326"/>
                <a:gd name="T3" fmla="*/ 3 h 35"/>
                <a:gd name="T4" fmla="*/ 273 w 326"/>
                <a:gd name="T5" fmla="*/ 3 h 35"/>
                <a:gd name="T6" fmla="*/ 269 w 326"/>
                <a:gd name="T7" fmla="*/ 2 h 35"/>
                <a:gd name="T8" fmla="*/ 264 w 326"/>
                <a:gd name="T9" fmla="*/ 0 h 35"/>
                <a:gd name="T10" fmla="*/ 256 w 326"/>
                <a:gd name="T11" fmla="*/ 1 h 35"/>
                <a:gd name="T12" fmla="*/ 246 w 326"/>
                <a:gd name="T13" fmla="*/ 0 h 35"/>
                <a:gd name="T14" fmla="*/ 233 w 326"/>
                <a:gd name="T15" fmla="*/ 1 h 35"/>
                <a:gd name="T16" fmla="*/ 219 w 326"/>
                <a:gd name="T17" fmla="*/ 0 h 35"/>
                <a:gd name="T18" fmla="*/ 202 w 326"/>
                <a:gd name="T19" fmla="*/ 1 h 35"/>
                <a:gd name="T20" fmla="*/ 184 w 326"/>
                <a:gd name="T21" fmla="*/ 2 h 35"/>
                <a:gd name="T22" fmla="*/ 163 w 326"/>
                <a:gd name="T23" fmla="*/ 2 h 35"/>
                <a:gd name="T24" fmla="*/ 140 w 326"/>
                <a:gd name="T25" fmla="*/ 4 h 35"/>
                <a:gd name="T26" fmla="*/ 116 w 326"/>
                <a:gd name="T27" fmla="*/ 7 h 35"/>
                <a:gd name="T28" fmla="*/ 90 w 326"/>
                <a:gd name="T29" fmla="*/ 9 h 35"/>
                <a:gd name="T30" fmla="*/ 61 w 326"/>
                <a:gd name="T31" fmla="*/ 14 h 35"/>
                <a:gd name="T32" fmla="*/ 32 w 326"/>
                <a:gd name="T33" fmla="*/ 18 h 35"/>
                <a:gd name="T34" fmla="*/ 0 w 326"/>
                <a:gd name="T35" fmla="*/ 24 h 35"/>
                <a:gd name="T36" fmla="*/ 1 w 326"/>
                <a:gd name="T37" fmla="*/ 25 h 35"/>
                <a:gd name="T38" fmla="*/ 4 w 326"/>
                <a:gd name="T39" fmla="*/ 24 h 35"/>
                <a:gd name="T40" fmla="*/ 12 w 326"/>
                <a:gd name="T41" fmla="*/ 27 h 35"/>
                <a:gd name="T42" fmla="*/ 21 w 326"/>
                <a:gd name="T43" fmla="*/ 27 h 35"/>
                <a:gd name="T44" fmla="*/ 33 w 326"/>
                <a:gd name="T45" fmla="*/ 28 h 35"/>
                <a:gd name="T46" fmla="*/ 45 w 326"/>
                <a:gd name="T47" fmla="*/ 29 h 35"/>
                <a:gd name="T48" fmla="*/ 61 w 326"/>
                <a:gd name="T49" fmla="*/ 30 h 35"/>
                <a:gd name="T50" fmla="*/ 79 w 326"/>
                <a:gd name="T51" fmla="*/ 31 h 35"/>
                <a:gd name="T52" fmla="*/ 98 w 326"/>
                <a:gd name="T53" fmla="*/ 33 h 35"/>
                <a:gd name="T54" fmla="*/ 120 w 326"/>
                <a:gd name="T55" fmla="*/ 31 h 35"/>
                <a:gd name="T56" fmla="*/ 141 w 326"/>
                <a:gd name="T57" fmla="*/ 34 h 35"/>
                <a:gd name="T58" fmla="*/ 165 w 326"/>
                <a:gd name="T59" fmla="*/ 33 h 35"/>
                <a:gd name="T60" fmla="*/ 191 w 326"/>
                <a:gd name="T61" fmla="*/ 34 h 35"/>
                <a:gd name="T62" fmla="*/ 218 w 326"/>
                <a:gd name="T63" fmla="*/ 34 h 35"/>
                <a:gd name="T64" fmla="*/ 246 w 326"/>
                <a:gd name="T65" fmla="*/ 32 h 35"/>
                <a:gd name="T66" fmla="*/ 274 w 326"/>
                <a:gd name="T67" fmla="*/ 31 h 35"/>
                <a:gd name="T68" fmla="*/ 279 w 326"/>
                <a:gd name="T69" fmla="*/ 32 h 35"/>
                <a:gd name="T70" fmla="*/ 285 w 326"/>
                <a:gd name="T71" fmla="*/ 31 h 35"/>
                <a:gd name="T72" fmla="*/ 296 w 326"/>
                <a:gd name="T73" fmla="*/ 31 h 35"/>
                <a:gd name="T74" fmla="*/ 304 w 326"/>
                <a:gd name="T75" fmla="*/ 29 h 35"/>
                <a:gd name="T76" fmla="*/ 312 w 326"/>
                <a:gd name="T77" fmla="*/ 27 h 35"/>
                <a:gd name="T78" fmla="*/ 318 w 326"/>
                <a:gd name="T79" fmla="*/ 24 h 35"/>
                <a:gd name="T80" fmla="*/ 322 w 326"/>
                <a:gd name="T81" fmla="*/ 21 h 35"/>
                <a:gd name="T82" fmla="*/ 323 w 326"/>
                <a:gd name="T83" fmla="*/ 16 h 35"/>
                <a:gd name="T84" fmla="*/ 325 w 326"/>
                <a:gd name="T85" fmla="*/ 15 h 35"/>
                <a:gd name="T86" fmla="*/ 323 w 326"/>
                <a:gd name="T87" fmla="*/ 11 h 35"/>
                <a:gd name="T88" fmla="*/ 320 w 326"/>
                <a:gd name="T89" fmla="*/ 10 h 35"/>
                <a:gd name="T90" fmla="*/ 314 w 326"/>
                <a:gd name="T91" fmla="*/ 8 h 35"/>
                <a:gd name="T92" fmla="*/ 307 w 326"/>
                <a:gd name="T93" fmla="*/ 7 h 35"/>
                <a:gd name="T94" fmla="*/ 297 w 326"/>
                <a:gd name="T95" fmla="*/ 5 h 35"/>
                <a:gd name="T96" fmla="*/ 287 w 326"/>
                <a:gd name="T97" fmla="*/ 4 h 35"/>
                <a:gd name="T98" fmla="*/ 275 w 326"/>
                <a:gd name="T99" fmla="*/ 3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35"/>
                <a:gd name="T152" fmla="*/ 326 w 326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35">
                  <a:moveTo>
                    <a:pt x="275" y="3"/>
                  </a:moveTo>
                  <a:lnTo>
                    <a:pt x="275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4" y="0"/>
                  </a:lnTo>
                  <a:lnTo>
                    <a:pt x="256" y="1"/>
                  </a:lnTo>
                  <a:lnTo>
                    <a:pt x="246" y="0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02" y="1"/>
                  </a:lnTo>
                  <a:lnTo>
                    <a:pt x="184" y="2"/>
                  </a:lnTo>
                  <a:lnTo>
                    <a:pt x="163" y="2"/>
                  </a:lnTo>
                  <a:lnTo>
                    <a:pt x="140" y="4"/>
                  </a:lnTo>
                  <a:lnTo>
                    <a:pt x="116" y="7"/>
                  </a:lnTo>
                  <a:lnTo>
                    <a:pt x="90" y="9"/>
                  </a:lnTo>
                  <a:lnTo>
                    <a:pt x="61" y="14"/>
                  </a:lnTo>
                  <a:lnTo>
                    <a:pt x="32" y="18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33" y="28"/>
                  </a:lnTo>
                  <a:lnTo>
                    <a:pt x="45" y="29"/>
                  </a:lnTo>
                  <a:lnTo>
                    <a:pt x="61" y="30"/>
                  </a:lnTo>
                  <a:lnTo>
                    <a:pt x="79" y="31"/>
                  </a:lnTo>
                  <a:lnTo>
                    <a:pt x="98" y="33"/>
                  </a:lnTo>
                  <a:lnTo>
                    <a:pt x="120" y="31"/>
                  </a:lnTo>
                  <a:lnTo>
                    <a:pt x="141" y="34"/>
                  </a:lnTo>
                  <a:lnTo>
                    <a:pt x="165" y="33"/>
                  </a:lnTo>
                  <a:lnTo>
                    <a:pt x="191" y="34"/>
                  </a:lnTo>
                  <a:lnTo>
                    <a:pt x="218" y="34"/>
                  </a:lnTo>
                  <a:lnTo>
                    <a:pt x="246" y="32"/>
                  </a:lnTo>
                  <a:lnTo>
                    <a:pt x="274" y="31"/>
                  </a:lnTo>
                  <a:lnTo>
                    <a:pt x="279" y="32"/>
                  </a:lnTo>
                  <a:lnTo>
                    <a:pt x="285" y="31"/>
                  </a:lnTo>
                  <a:lnTo>
                    <a:pt x="296" y="31"/>
                  </a:lnTo>
                  <a:lnTo>
                    <a:pt x="304" y="29"/>
                  </a:lnTo>
                  <a:lnTo>
                    <a:pt x="312" y="27"/>
                  </a:lnTo>
                  <a:lnTo>
                    <a:pt x="318" y="24"/>
                  </a:lnTo>
                  <a:lnTo>
                    <a:pt x="322" y="21"/>
                  </a:lnTo>
                  <a:lnTo>
                    <a:pt x="323" y="16"/>
                  </a:lnTo>
                  <a:lnTo>
                    <a:pt x="325" y="15"/>
                  </a:lnTo>
                  <a:lnTo>
                    <a:pt x="323" y="11"/>
                  </a:lnTo>
                  <a:lnTo>
                    <a:pt x="320" y="10"/>
                  </a:lnTo>
                  <a:lnTo>
                    <a:pt x="314" y="8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7" y="4"/>
                  </a:lnTo>
                  <a:lnTo>
                    <a:pt x="27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8" name="Freeform 167"/>
            <p:cNvSpPr>
              <a:spLocks/>
            </p:cNvSpPr>
            <p:nvPr/>
          </p:nvSpPr>
          <p:spPr bwMode="auto">
            <a:xfrm>
              <a:off x="3176" y="1760"/>
              <a:ext cx="93" cy="152"/>
            </a:xfrm>
            <a:custGeom>
              <a:avLst/>
              <a:gdLst>
                <a:gd name="T0" fmla="*/ 92 w 93"/>
                <a:gd name="T1" fmla="*/ 151 h 152"/>
                <a:gd name="T2" fmla="*/ 71 w 93"/>
                <a:gd name="T3" fmla="*/ 148 h 152"/>
                <a:gd name="T4" fmla="*/ 0 w 93"/>
                <a:gd name="T5" fmla="*/ 0 h 152"/>
                <a:gd name="T6" fmla="*/ 22 w 93"/>
                <a:gd name="T7" fmla="*/ 3 h 152"/>
                <a:gd name="T8" fmla="*/ 92 w 93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2"/>
                <a:gd name="T17" fmla="*/ 93 w 9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2">
                  <a:moveTo>
                    <a:pt x="92" y="151"/>
                  </a:moveTo>
                  <a:lnTo>
                    <a:pt x="71" y="148"/>
                  </a:lnTo>
                  <a:lnTo>
                    <a:pt x="0" y="0"/>
                  </a:lnTo>
                  <a:lnTo>
                    <a:pt x="22" y="3"/>
                  </a:lnTo>
                  <a:lnTo>
                    <a:pt x="92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9" name="Freeform 168"/>
            <p:cNvSpPr>
              <a:spLocks/>
            </p:cNvSpPr>
            <p:nvPr/>
          </p:nvSpPr>
          <p:spPr bwMode="auto">
            <a:xfrm>
              <a:off x="3176" y="1760"/>
              <a:ext cx="95" cy="159"/>
            </a:xfrm>
            <a:custGeom>
              <a:avLst/>
              <a:gdLst>
                <a:gd name="T0" fmla="*/ 94 w 95"/>
                <a:gd name="T1" fmla="*/ 158 h 159"/>
                <a:gd name="T2" fmla="*/ 73 w 95"/>
                <a:gd name="T3" fmla="*/ 155 h 159"/>
                <a:gd name="T4" fmla="*/ 0 w 95"/>
                <a:gd name="T5" fmla="*/ 0 h 159"/>
                <a:gd name="T6" fmla="*/ 23 w 95"/>
                <a:gd name="T7" fmla="*/ 3 h 159"/>
                <a:gd name="T8" fmla="*/ 94 w 95"/>
                <a:gd name="T9" fmla="*/ 15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4" y="158"/>
                  </a:moveTo>
                  <a:lnTo>
                    <a:pt x="73" y="155"/>
                  </a:lnTo>
                  <a:lnTo>
                    <a:pt x="0" y="0"/>
                  </a:lnTo>
                  <a:lnTo>
                    <a:pt x="23" y="3"/>
                  </a:lnTo>
                  <a:lnTo>
                    <a:pt x="94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0" name="Freeform 169"/>
            <p:cNvSpPr>
              <a:spLocks/>
            </p:cNvSpPr>
            <p:nvPr/>
          </p:nvSpPr>
          <p:spPr bwMode="auto">
            <a:xfrm>
              <a:off x="3179" y="1759"/>
              <a:ext cx="86" cy="152"/>
            </a:xfrm>
            <a:custGeom>
              <a:avLst/>
              <a:gdLst>
                <a:gd name="T0" fmla="*/ 85 w 86"/>
                <a:gd name="T1" fmla="*/ 151 h 152"/>
                <a:gd name="T2" fmla="*/ 71 w 86"/>
                <a:gd name="T3" fmla="*/ 149 h 152"/>
                <a:gd name="T4" fmla="*/ 0 w 86"/>
                <a:gd name="T5" fmla="*/ 0 h 152"/>
                <a:gd name="T6" fmla="*/ 15 w 86"/>
                <a:gd name="T7" fmla="*/ 3 h 152"/>
                <a:gd name="T8" fmla="*/ 85 w 86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2"/>
                <a:gd name="T17" fmla="*/ 86 w 86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2">
                  <a:moveTo>
                    <a:pt x="85" y="151"/>
                  </a:moveTo>
                  <a:lnTo>
                    <a:pt x="71" y="149"/>
                  </a:lnTo>
                  <a:lnTo>
                    <a:pt x="0" y="0"/>
                  </a:lnTo>
                  <a:lnTo>
                    <a:pt x="15" y="3"/>
                  </a:lnTo>
                  <a:lnTo>
                    <a:pt x="85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1" name="Freeform 170"/>
            <p:cNvSpPr>
              <a:spLocks/>
            </p:cNvSpPr>
            <p:nvPr/>
          </p:nvSpPr>
          <p:spPr bwMode="auto">
            <a:xfrm>
              <a:off x="3179" y="1759"/>
              <a:ext cx="87" cy="160"/>
            </a:xfrm>
            <a:custGeom>
              <a:avLst/>
              <a:gdLst>
                <a:gd name="T0" fmla="*/ 86 w 87"/>
                <a:gd name="T1" fmla="*/ 159 h 160"/>
                <a:gd name="T2" fmla="*/ 73 w 87"/>
                <a:gd name="T3" fmla="*/ 156 h 160"/>
                <a:gd name="T4" fmla="*/ 0 w 87"/>
                <a:gd name="T5" fmla="*/ 0 h 160"/>
                <a:gd name="T6" fmla="*/ 16 w 87"/>
                <a:gd name="T7" fmla="*/ 3 h 160"/>
                <a:gd name="T8" fmla="*/ 86 w 87"/>
                <a:gd name="T9" fmla="*/ 15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60"/>
                <a:gd name="T17" fmla="*/ 87 w 8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60">
                  <a:moveTo>
                    <a:pt x="86" y="159"/>
                  </a:moveTo>
                  <a:lnTo>
                    <a:pt x="73" y="15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86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2" name="Freeform 171"/>
            <p:cNvSpPr>
              <a:spLocks/>
            </p:cNvSpPr>
            <p:nvPr/>
          </p:nvSpPr>
          <p:spPr bwMode="auto">
            <a:xfrm>
              <a:off x="2691" y="2184"/>
              <a:ext cx="850" cy="55"/>
            </a:xfrm>
            <a:custGeom>
              <a:avLst/>
              <a:gdLst>
                <a:gd name="T0" fmla="*/ 849 w 850"/>
                <a:gd name="T1" fmla="*/ 13 h 55"/>
                <a:gd name="T2" fmla="*/ 849 w 850"/>
                <a:gd name="T3" fmla="*/ 13 h 55"/>
                <a:gd name="T4" fmla="*/ 844 w 850"/>
                <a:gd name="T5" fmla="*/ 13 h 55"/>
                <a:gd name="T6" fmla="*/ 836 w 850"/>
                <a:gd name="T7" fmla="*/ 12 h 55"/>
                <a:gd name="T8" fmla="*/ 823 w 850"/>
                <a:gd name="T9" fmla="*/ 11 h 55"/>
                <a:gd name="T10" fmla="*/ 809 w 850"/>
                <a:gd name="T11" fmla="*/ 7 h 55"/>
                <a:gd name="T12" fmla="*/ 795 w 850"/>
                <a:gd name="T13" fmla="*/ 4 h 55"/>
                <a:gd name="T14" fmla="*/ 784 w 850"/>
                <a:gd name="T15" fmla="*/ 1 h 55"/>
                <a:gd name="T16" fmla="*/ 776 w 850"/>
                <a:gd name="T17" fmla="*/ 1 h 55"/>
                <a:gd name="T18" fmla="*/ 773 w 850"/>
                <a:gd name="T19" fmla="*/ 0 h 55"/>
                <a:gd name="T20" fmla="*/ 771 w 850"/>
                <a:gd name="T21" fmla="*/ 0 h 55"/>
                <a:gd name="T22" fmla="*/ 769 w 850"/>
                <a:gd name="T23" fmla="*/ 1 h 55"/>
                <a:gd name="T24" fmla="*/ 761 w 850"/>
                <a:gd name="T25" fmla="*/ 0 h 55"/>
                <a:gd name="T26" fmla="*/ 752 w 850"/>
                <a:gd name="T27" fmla="*/ 1 h 55"/>
                <a:gd name="T28" fmla="*/ 740 w 850"/>
                <a:gd name="T29" fmla="*/ 1 h 55"/>
                <a:gd name="T30" fmla="*/ 726 w 850"/>
                <a:gd name="T31" fmla="*/ 2 h 55"/>
                <a:gd name="T32" fmla="*/ 710 w 850"/>
                <a:gd name="T33" fmla="*/ 3 h 55"/>
                <a:gd name="T34" fmla="*/ 693 w 850"/>
                <a:gd name="T35" fmla="*/ 4 h 55"/>
                <a:gd name="T36" fmla="*/ 673 w 850"/>
                <a:gd name="T37" fmla="*/ 4 h 55"/>
                <a:gd name="T38" fmla="*/ 653 w 850"/>
                <a:gd name="T39" fmla="*/ 5 h 55"/>
                <a:gd name="T40" fmla="*/ 630 w 850"/>
                <a:gd name="T41" fmla="*/ 5 h 55"/>
                <a:gd name="T42" fmla="*/ 608 w 850"/>
                <a:gd name="T43" fmla="*/ 7 h 55"/>
                <a:gd name="T44" fmla="*/ 585 w 850"/>
                <a:gd name="T45" fmla="*/ 7 h 55"/>
                <a:gd name="T46" fmla="*/ 560 w 850"/>
                <a:gd name="T47" fmla="*/ 9 h 55"/>
                <a:gd name="T48" fmla="*/ 536 w 850"/>
                <a:gd name="T49" fmla="*/ 11 h 55"/>
                <a:gd name="T50" fmla="*/ 512 w 850"/>
                <a:gd name="T51" fmla="*/ 11 h 55"/>
                <a:gd name="T52" fmla="*/ 487 w 850"/>
                <a:gd name="T53" fmla="*/ 12 h 55"/>
                <a:gd name="T54" fmla="*/ 463 w 850"/>
                <a:gd name="T55" fmla="*/ 13 h 55"/>
                <a:gd name="T56" fmla="*/ 438 w 850"/>
                <a:gd name="T57" fmla="*/ 15 h 55"/>
                <a:gd name="T58" fmla="*/ 414 w 850"/>
                <a:gd name="T59" fmla="*/ 15 h 55"/>
                <a:gd name="T60" fmla="*/ 390 w 850"/>
                <a:gd name="T61" fmla="*/ 15 h 55"/>
                <a:gd name="T62" fmla="*/ 369 w 850"/>
                <a:gd name="T63" fmla="*/ 19 h 55"/>
                <a:gd name="T64" fmla="*/ 348 w 850"/>
                <a:gd name="T65" fmla="*/ 18 h 55"/>
                <a:gd name="T66" fmla="*/ 329 w 850"/>
                <a:gd name="T67" fmla="*/ 19 h 55"/>
                <a:gd name="T68" fmla="*/ 312 w 850"/>
                <a:gd name="T69" fmla="*/ 21 h 55"/>
                <a:gd name="T70" fmla="*/ 295 w 850"/>
                <a:gd name="T71" fmla="*/ 22 h 55"/>
                <a:gd name="T72" fmla="*/ 280 w 850"/>
                <a:gd name="T73" fmla="*/ 23 h 55"/>
                <a:gd name="T74" fmla="*/ 268 w 850"/>
                <a:gd name="T75" fmla="*/ 23 h 55"/>
                <a:gd name="T76" fmla="*/ 259 w 850"/>
                <a:gd name="T77" fmla="*/ 23 h 55"/>
                <a:gd name="T78" fmla="*/ 252 w 850"/>
                <a:gd name="T79" fmla="*/ 24 h 55"/>
                <a:gd name="T80" fmla="*/ 247 w 850"/>
                <a:gd name="T81" fmla="*/ 24 h 55"/>
                <a:gd name="T82" fmla="*/ 246 w 850"/>
                <a:gd name="T83" fmla="*/ 25 h 55"/>
                <a:gd name="T84" fmla="*/ 243 w 850"/>
                <a:gd name="T85" fmla="*/ 26 h 55"/>
                <a:gd name="T86" fmla="*/ 236 w 850"/>
                <a:gd name="T87" fmla="*/ 27 h 55"/>
                <a:gd name="T88" fmla="*/ 223 w 850"/>
                <a:gd name="T89" fmla="*/ 29 h 55"/>
                <a:gd name="T90" fmla="*/ 207 w 850"/>
                <a:gd name="T91" fmla="*/ 31 h 55"/>
                <a:gd name="T92" fmla="*/ 189 w 850"/>
                <a:gd name="T93" fmla="*/ 33 h 55"/>
                <a:gd name="T94" fmla="*/ 167 w 850"/>
                <a:gd name="T95" fmla="*/ 36 h 55"/>
                <a:gd name="T96" fmla="*/ 146 w 850"/>
                <a:gd name="T97" fmla="*/ 39 h 55"/>
                <a:gd name="T98" fmla="*/ 123 w 850"/>
                <a:gd name="T99" fmla="*/ 41 h 55"/>
                <a:gd name="T100" fmla="*/ 101 w 850"/>
                <a:gd name="T101" fmla="*/ 42 h 55"/>
                <a:gd name="T102" fmla="*/ 78 w 850"/>
                <a:gd name="T103" fmla="*/ 46 h 55"/>
                <a:gd name="T104" fmla="*/ 57 w 850"/>
                <a:gd name="T105" fmla="*/ 48 h 55"/>
                <a:gd name="T106" fmla="*/ 39 w 850"/>
                <a:gd name="T107" fmla="*/ 50 h 55"/>
                <a:gd name="T108" fmla="*/ 23 w 850"/>
                <a:gd name="T109" fmla="*/ 51 h 55"/>
                <a:gd name="T110" fmla="*/ 11 w 850"/>
                <a:gd name="T111" fmla="*/ 53 h 55"/>
                <a:gd name="T112" fmla="*/ 3 w 850"/>
                <a:gd name="T113" fmla="*/ 54 h 55"/>
                <a:gd name="T114" fmla="*/ 0 w 850"/>
                <a:gd name="T115" fmla="*/ 5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5"/>
                <a:gd name="T176" fmla="*/ 850 w 850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5">
                  <a:moveTo>
                    <a:pt x="849" y="13"/>
                  </a:moveTo>
                  <a:lnTo>
                    <a:pt x="849" y="13"/>
                  </a:lnTo>
                  <a:lnTo>
                    <a:pt x="844" y="13"/>
                  </a:lnTo>
                  <a:lnTo>
                    <a:pt x="836" y="12"/>
                  </a:lnTo>
                  <a:lnTo>
                    <a:pt x="823" y="11"/>
                  </a:lnTo>
                  <a:lnTo>
                    <a:pt x="809" y="7"/>
                  </a:lnTo>
                  <a:lnTo>
                    <a:pt x="795" y="4"/>
                  </a:lnTo>
                  <a:lnTo>
                    <a:pt x="784" y="1"/>
                  </a:lnTo>
                  <a:lnTo>
                    <a:pt x="776" y="1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69" y="1"/>
                  </a:lnTo>
                  <a:lnTo>
                    <a:pt x="761" y="0"/>
                  </a:lnTo>
                  <a:lnTo>
                    <a:pt x="752" y="1"/>
                  </a:lnTo>
                  <a:lnTo>
                    <a:pt x="740" y="1"/>
                  </a:lnTo>
                  <a:lnTo>
                    <a:pt x="726" y="2"/>
                  </a:lnTo>
                  <a:lnTo>
                    <a:pt x="710" y="3"/>
                  </a:lnTo>
                  <a:lnTo>
                    <a:pt x="693" y="4"/>
                  </a:lnTo>
                  <a:lnTo>
                    <a:pt x="673" y="4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8" y="7"/>
                  </a:lnTo>
                  <a:lnTo>
                    <a:pt x="585" y="7"/>
                  </a:lnTo>
                  <a:lnTo>
                    <a:pt x="560" y="9"/>
                  </a:lnTo>
                  <a:lnTo>
                    <a:pt x="536" y="11"/>
                  </a:lnTo>
                  <a:lnTo>
                    <a:pt x="512" y="11"/>
                  </a:lnTo>
                  <a:lnTo>
                    <a:pt x="487" y="12"/>
                  </a:lnTo>
                  <a:lnTo>
                    <a:pt x="463" y="13"/>
                  </a:lnTo>
                  <a:lnTo>
                    <a:pt x="438" y="15"/>
                  </a:lnTo>
                  <a:lnTo>
                    <a:pt x="414" y="15"/>
                  </a:lnTo>
                  <a:lnTo>
                    <a:pt x="390" y="15"/>
                  </a:lnTo>
                  <a:lnTo>
                    <a:pt x="369" y="19"/>
                  </a:lnTo>
                  <a:lnTo>
                    <a:pt x="348" y="18"/>
                  </a:lnTo>
                  <a:lnTo>
                    <a:pt x="329" y="19"/>
                  </a:lnTo>
                  <a:lnTo>
                    <a:pt x="312" y="21"/>
                  </a:lnTo>
                  <a:lnTo>
                    <a:pt x="295" y="22"/>
                  </a:lnTo>
                  <a:lnTo>
                    <a:pt x="280" y="23"/>
                  </a:lnTo>
                  <a:lnTo>
                    <a:pt x="268" y="23"/>
                  </a:lnTo>
                  <a:lnTo>
                    <a:pt x="259" y="23"/>
                  </a:lnTo>
                  <a:lnTo>
                    <a:pt x="252" y="24"/>
                  </a:lnTo>
                  <a:lnTo>
                    <a:pt x="247" y="24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6" y="27"/>
                  </a:lnTo>
                  <a:lnTo>
                    <a:pt x="223" y="29"/>
                  </a:lnTo>
                  <a:lnTo>
                    <a:pt x="207" y="31"/>
                  </a:lnTo>
                  <a:lnTo>
                    <a:pt x="189" y="33"/>
                  </a:lnTo>
                  <a:lnTo>
                    <a:pt x="167" y="36"/>
                  </a:lnTo>
                  <a:lnTo>
                    <a:pt x="146" y="39"/>
                  </a:lnTo>
                  <a:lnTo>
                    <a:pt x="123" y="41"/>
                  </a:lnTo>
                  <a:lnTo>
                    <a:pt x="101" y="42"/>
                  </a:lnTo>
                  <a:lnTo>
                    <a:pt x="78" y="46"/>
                  </a:lnTo>
                  <a:lnTo>
                    <a:pt x="57" y="48"/>
                  </a:lnTo>
                  <a:lnTo>
                    <a:pt x="39" y="50"/>
                  </a:lnTo>
                  <a:lnTo>
                    <a:pt x="23" y="51"/>
                  </a:lnTo>
                  <a:lnTo>
                    <a:pt x="11" y="53"/>
                  </a:lnTo>
                  <a:lnTo>
                    <a:pt x="3" y="54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3" name="Line 172"/>
            <p:cNvSpPr>
              <a:spLocks noChangeShapeType="1"/>
            </p:cNvSpPr>
            <p:nvPr/>
          </p:nvSpPr>
          <p:spPr bwMode="auto">
            <a:xfrm>
              <a:off x="2484" y="1887"/>
              <a:ext cx="0" cy="0"/>
            </a:xfrm>
            <a:prstGeom prst="line">
              <a:avLst/>
            </a:prstGeom>
            <a:noFill/>
            <a:ln w="12700">
              <a:solidFill>
                <a:srgbClr val="99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14" name="Freeform 173"/>
            <p:cNvSpPr>
              <a:spLocks/>
            </p:cNvSpPr>
            <p:nvPr/>
          </p:nvSpPr>
          <p:spPr bwMode="auto">
            <a:xfrm>
              <a:off x="2354" y="1885"/>
              <a:ext cx="131" cy="348"/>
            </a:xfrm>
            <a:custGeom>
              <a:avLst/>
              <a:gdLst>
                <a:gd name="T0" fmla="*/ 126 w 131"/>
                <a:gd name="T1" fmla="*/ 0 h 348"/>
                <a:gd name="T2" fmla="*/ 0 w 131"/>
                <a:gd name="T3" fmla="*/ 33 h 348"/>
                <a:gd name="T4" fmla="*/ 4 w 131"/>
                <a:gd name="T5" fmla="*/ 347 h 348"/>
                <a:gd name="T6" fmla="*/ 130 w 131"/>
                <a:gd name="T7" fmla="*/ 347 h 348"/>
                <a:gd name="T8" fmla="*/ 127 w 131"/>
                <a:gd name="T9" fmla="*/ 1 h 348"/>
                <a:gd name="T10" fmla="*/ 126 w 131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348"/>
                <a:gd name="T20" fmla="*/ 131 w 131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348">
                  <a:moveTo>
                    <a:pt x="126" y="0"/>
                  </a:moveTo>
                  <a:lnTo>
                    <a:pt x="0" y="33"/>
                  </a:lnTo>
                  <a:lnTo>
                    <a:pt x="4" y="347"/>
                  </a:lnTo>
                  <a:lnTo>
                    <a:pt x="130" y="347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5" name="Freeform 174"/>
            <p:cNvSpPr>
              <a:spLocks/>
            </p:cNvSpPr>
            <p:nvPr/>
          </p:nvSpPr>
          <p:spPr bwMode="auto">
            <a:xfrm>
              <a:off x="2353" y="1886"/>
              <a:ext cx="135" cy="354"/>
            </a:xfrm>
            <a:custGeom>
              <a:avLst/>
              <a:gdLst>
                <a:gd name="T0" fmla="*/ 130 w 135"/>
                <a:gd name="T1" fmla="*/ 0 h 354"/>
                <a:gd name="T2" fmla="*/ 0 w 135"/>
                <a:gd name="T3" fmla="*/ 33 h 354"/>
                <a:gd name="T4" fmla="*/ 6 w 135"/>
                <a:gd name="T5" fmla="*/ 353 h 354"/>
                <a:gd name="T6" fmla="*/ 134 w 135"/>
                <a:gd name="T7" fmla="*/ 353 h 354"/>
                <a:gd name="T8" fmla="*/ 131 w 135"/>
                <a:gd name="T9" fmla="*/ 1 h 354"/>
                <a:gd name="T10" fmla="*/ 130 w 135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354"/>
                <a:gd name="T20" fmla="*/ 135 w 135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354">
                  <a:moveTo>
                    <a:pt x="130" y="0"/>
                  </a:moveTo>
                  <a:lnTo>
                    <a:pt x="0" y="33"/>
                  </a:lnTo>
                  <a:lnTo>
                    <a:pt x="6" y="353"/>
                  </a:lnTo>
                  <a:lnTo>
                    <a:pt x="134" y="353"/>
                  </a:lnTo>
                  <a:lnTo>
                    <a:pt x="131" y="1"/>
                  </a:lnTo>
                  <a:lnTo>
                    <a:pt x="1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6" name="Freeform 175"/>
            <p:cNvSpPr>
              <a:spLocks/>
            </p:cNvSpPr>
            <p:nvPr/>
          </p:nvSpPr>
          <p:spPr bwMode="auto">
            <a:xfrm>
              <a:off x="2469" y="1887"/>
              <a:ext cx="18" cy="345"/>
            </a:xfrm>
            <a:custGeom>
              <a:avLst/>
              <a:gdLst>
                <a:gd name="T0" fmla="*/ 15 w 18"/>
                <a:gd name="T1" fmla="*/ 0 h 345"/>
                <a:gd name="T2" fmla="*/ 0 w 18"/>
                <a:gd name="T3" fmla="*/ 4 h 345"/>
                <a:gd name="T4" fmla="*/ 3 w 18"/>
                <a:gd name="T5" fmla="*/ 344 h 345"/>
                <a:gd name="T6" fmla="*/ 17 w 18"/>
                <a:gd name="T7" fmla="*/ 343 h 345"/>
                <a:gd name="T8" fmla="*/ 15 w 18"/>
                <a:gd name="T9" fmla="*/ 0 h 345"/>
                <a:gd name="T10" fmla="*/ 15 w 18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45"/>
                <a:gd name="T20" fmla="*/ 18 w 18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45">
                  <a:moveTo>
                    <a:pt x="15" y="0"/>
                  </a:moveTo>
                  <a:lnTo>
                    <a:pt x="0" y="4"/>
                  </a:lnTo>
                  <a:lnTo>
                    <a:pt x="3" y="344"/>
                  </a:lnTo>
                  <a:lnTo>
                    <a:pt x="17" y="343"/>
                  </a:lnTo>
                  <a:lnTo>
                    <a:pt x="15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7" name="Freeform 176"/>
            <p:cNvSpPr>
              <a:spLocks/>
            </p:cNvSpPr>
            <p:nvPr/>
          </p:nvSpPr>
          <p:spPr bwMode="auto">
            <a:xfrm>
              <a:off x="2469" y="1887"/>
              <a:ext cx="21" cy="353"/>
            </a:xfrm>
            <a:custGeom>
              <a:avLst/>
              <a:gdLst>
                <a:gd name="T0" fmla="*/ 16 w 21"/>
                <a:gd name="T1" fmla="*/ 0 h 353"/>
                <a:gd name="T2" fmla="*/ 0 w 21"/>
                <a:gd name="T3" fmla="*/ 4 h 353"/>
                <a:gd name="T4" fmla="*/ 4 w 21"/>
                <a:gd name="T5" fmla="*/ 352 h 353"/>
                <a:gd name="T6" fmla="*/ 20 w 21"/>
                <a:gd name="T7" fmla="*/ 352 h 353"/>
                <a:gd name="T8" fmla="*/ 15 w 21"/>
                <a:gd name="T9" fmla="*/ 0 h 353"/>
                <a:gd name="T10" fmla="*/ 16 w 21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53"/>
                <a:gd name="T20" fmla="*/ 21 w 21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53">
                  <a:moveTo>
                    <a:pt x="16" y="0"/>
                  </a:moveTo>
                  <a:lnTo>
                    <a:pt x="0" y="4"/>
                  </a:lnTo>
                  <a:lnTo>
                    <a:pt x="4" y="352"/>
                  </a:lnTo>
                  <a:lnTo>
                    <a:pt x="20" y="35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8" name="Freeform 177"/>
            <p:cNvSpPr>
              <a:spLocks/>
            </p:cNvSpPr>
            <p:nvPr/>
          </p:nvSpPr>
          <p:spPr bwMode="auto">
            <a:xfrm>
              <a:off x="2354" y="1914"/>
              <a:ext cx="17" cy="320"/>
            </a:xfrm>
            <a:custGeom>
              <a:avLst/>
              <a:gdLst>
                <a:gd name="T0" fmla="*/ 16 w 17"/>
                <a:gd name="T1" fmla="*/ 0 h 320"/>
                <a:gd name="T2" fmla="*/ 0 w 17"/>
                <a:gd name="T3" fmla="*/ 5 h 320"/>
                <a:gd name="T4" fmla="*/ 2 w 17"/>
                <a:gd name="T5" fmla="*/ 319 h 320"/>
                <a:gd name="T6" fmla="*/ 15 w 17"/>
                <a:gd name="T7" fmla="*/ 319 h 320"/>
                <a:gd name="T8" fmla="*/ 16 w 1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0"/>
                <a:gd name="T17" fmla="*/ 17 w 1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0">
                  <a:moveTo>
                    <a:pt x="16" y="0"/>
                  </a:moveTo>
                  <a:lnTo>
                    <a:pt x="0" y="5"/>
                  </a:lnTo>
                  <a:lnTo>
                    <a:pt x="2" y="319"/>
                  </a:lnTo>
                  <a:lnTo>
                    <a:pt x="15" y="319"/>
                  </a:lnTo>
                  <a:lnTo>
                    <a:pt x="16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9" name="Freeform 178"/>
            <p:cNvSpPr>
              <a:spLocks/>
            </p:cNvSpPr>
            <p:nvPr/>
          </p:nvSpPr>
          <p:spPr bwMode="auto">
            <a:xfrm>
              <a:off x="2354" y="1914"/>
              <a:ext cx="20" cy="327"/>
            </a:xfrm>
            <a:custGeom>
              <a:avLst/>
              <a:gdLst>
                <a:gd name="T0" fmla="*/ 16 w 20"/>
                <a:gd name="T1" fmla="*/ 0 h 327"/>
                <a:gd name="T2" fmla="*/ 0 w 20"/>
                <a:gd name="T3" fmla="*/ 5 h 327"/>
                <a:gd name="T4" fmla="*/ 5 w 20"/>
                <a:gd name="T5" fmla="*/ 326 h 327"/>
                <a:gd name="T6" fmla="*/ 19 w 20"/>
                <a:gd name="T7" fmla="*/ 326 h 327"/>
                <a:gd name="T8" fmla="*/ 16 w 20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7"/>
                <a:gd name="T17" fmla="*/ 20 w 20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7">
                  <a:moveTo>
                    <a:pt x="16" y="0"/>
                  </a:moveTo>
                  <a:lnTo>
                    <a:pt x="0" y="5"/>
                  </a:lnTo>
                  <a:lnTo>
                    <a:pt x="5" y="326"/>
                  </a:lnTo>
                  <a:lnTo>
                    <a:pt x="19" y="32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0" name="Freeform 179"/>
            <p:cNvSpPr>
              <a:spLocks/>
            </p:cNvSpPr>
            <p:nvPr/>
          </p:nvSpPr>
          <p:spPr bwMode="auto">
            <a:xfrm>
              <a:off x="2341" y="1986"/>
              <a:ext cx="160" cy="168"/>
            </a:xfrm>
            <a:custGeom>
              <a:avLst/>
              <a:gdLst>
                <a:gd name="T0" fmla="*/ 81 w 160"/>
                <a:gd name="T1" fmla="*/ 166 h 168"/>
                <a:gd name="T2" fmla="*/ 73 w 160"/>
                <a:gd name="T3" fmla="*/ 167 h 168"/>
                <a:gd name="T4" fmla="*/ 64 w 160"/>
                <a:gd name="T5" fmla="*/ 166 h 168"/>
                <a:gd name="T6" fmla="*/ 58 w 160"/>
                <a:gd name="T7" fmla="*/ 165 h 168"/>
                <a:gd name="T8" fmla="*/ 50 w 160"/>
                <a:gd name="T9" fmla="*/ 161 h 168"/>
                <a:gd name="T10" fmla="*/ 43 w 160"/>
                <a:gd name="T11" fmla="*/ 158 h 168"/>
                <a:gd name="T12" fmla="*/ 37 w 160"/>
                <a:gd name="T13" fmla="*/ 154 h 168"/>
                <a:gd name="T14" fmla="*/ 31 w 160"/>
                <a:gd name="T15" fmla="*/ 149 h 168"/>
                <a:gd name="T16" fmla="*/ 24 w 160"/>
                <a:gd name="T17" fmla="*/ 143 h 168"/>
                <a:gd name="T18" fmla="*/ 18 w 160"/>
                <a:gd name="T19" fmla="*/ 137 h 168"/>
                <a:gd name="T20" fmla="*/ 15 w 160"/>
                <a:gd name="T21" fmla="*/ 132 h 168"/>
                <a:gd name="T22" fmla="*/ 11 w 160"/>
                <a:gd name="T23" fmla="*/ 126 h 168"/>
                <a:gd name="T24" fmla="*/ 7 w 160"/>
                <a:gd name="T25" fmla="*/ 117 h 168"/>
                <a:gd name="T26" fmla="*/ 4 w 160"/>
                <a:gd name="T27" fmla="*/ 111 h 168"/>
                <a:gd name="T28" fmla="*/ 0 w 160"/>
                <a:gd name="T29" fmla="*/ 102 h 168"/>
                <a:gd name="T30" fmla="*/ 1 w 160"/>
                <a:gd name="T31" fmla="*/ 94 h 168"/>
                <a:gd name="T32" fmla="*/ 0 w 160"/>
                <a:gd name="T33" fmla="*/ 86 h 168"/>
                <a:gd name="T34" fmla="*/ 2 w 160"/>
                <a:gd name="T35" fmla="*/ 68 h 168"/>
                <a:gd name="T36" fmla="*/ 6 w 160"/>
                <a:gd name="T37" fmla="*/ 53 h 168"/>
                <a:gd name="T38" fmla="*/ 13 w 160"/>
                <a:gd name="T39" fmla="*/ 38 h 168"/>
                <a:gd name="T40" fmla="*/ 23 w 160"/>
                <a:gd name="T41" fmla="*/ 26 h 168"/>
                <a:gd name="T42" fmla="*/ 34 w 160"/>
                <a:gd name="T43" fmla="*/ 16 h 168"/>
                <a:gd name="T44" fmla="*/ 48 w 160"/>
                <a:gd name="T45" fmla="*/ 6 h 168"/>
                <a:gd name="T46" fmla="*/ 63 w 160"/>
                <a:gd name="T47" fmla="*/ 2 h 168"/>
                <a:gd name="T48" fmla="*/ 78 w 160"/>
                <a:gd name="T49" fmla="*/ 0 h 168"/>
                <a:gd name="T50" fmla="*/ 88 w 160"/>
                <a:gd name="T51" fmla="*/ 0 h 168"/>
                <a:gd name="T52" fmla="*/ 95 w 160"/>
                <a:gd name="T53" fmla="*/ 2 h 168"/>
                <a:gd name="T54" fmla="*/ 103 w 160"/>
                <a:gd name="T55" fmla="*/ 3 h 168"/>
                <a:gd name="T56" fmla="*/ 110 w 160"/>
                <a:gd name="T57" fmla="*/ 6 h 168"/>
                <a:gd name="T58" fmla="*/ 117 w 160"/>
                <a:gd name="T59" fmla="*/ 10 h 168"/>
                <a:gd name="T60" fmla="*/ 123 w 160"/>
                <a:gd name="T61" fmla="*/ 15 h 168"/>
                <a:gd name="T62" fmla="*/ 129 w 160"/>
                <a:gd name="T63" fmla="*/ 19 h 168"/>
                <a:gd name="T64" fmla="*/ 135 w 160"/>
                <a:gd name="T65" fmla="*/ 23 h 168"/>
                <a:gd name="T66" fmla="*/ 141 w 160"/>
                <a:gd name="T67" fmla="*/ 30 h 168"/>
                <a:gd name="T68" fmla="*/ 145 w 160"/>
                <a:gd name="T69" fmla="*/ 37 h 168"/>
                <a:gd name="T70" fmla="*/ 150 w 160"/>
                <a:gd name="T71" fmla="*/ 44 h 168"/>
                <a:gd name="T72" fmla="*/ 153 w 160"/>
                <a:gd name="T73" fmla="*/ 50 h 168"/>
                <a:gd name="T74" fmla="*/ 156 w 160"/>
                <a:gd name="T75" fmla="*/ 59 h 168"/>
                <a:gd name="T76" fmla="*/ 158 w 160"/>
                <a:gd name="T77" fmla="*/ 67 h 168"/>
                <a:gd name="T78" fmla="*/ 159 w 160"/>
                <a:gd name="T79" fmla="*/ 74 h 168"/>
                <a:gd name="T80" fmla="*/ 158 w 160"/>
                <a:gd name="T81" fmla="*/ 83 h 168"/>
                <a:gd name="T82" fmla="*/ 159 w 160"/>
                <a:gd name="T83" fmla="*/ 100 h 168"/>
                <a:gd name="T84" fmla="*/ 152 w 160"/>
                <a:gd name="T85" fmla="*/ 116 h 168"/>
                <a:gd name="T86" fmla="*/ 147 w 160"/>
                <a:gd name="T87" fmla="*/ 130 h 168"/>
                <a:gd name="T88" fmla="*/ 137 w 160"/>
                <a:gd name="T89" fmla="*/ 142 h 168"/>
                <a:gd name="T90" fmla="*/ 125 w 160"/>
                <a:gd name="T91" fmla="*/ 152 h 168"/>
                <a:gd name="T92" fmla="*/ 113 w 160"/>
                <a:gd name="T93" fmla="*/ 161 h 168"/>
                <a:gd name="T94" fmla="*/ 97 w 160"/>
                <a:gd name="T95" fmla="*/ 165 h 168"/>
                <a:gd name="T96" fmla="*/ 81 w 160"/>
                <a:gd name="T97" fmla="*/ 166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81" y="166"/>
                  </a:moveTo>
                  <a:lnTo>
                    <a:pt x="73" y="167"/>
                  </a:lnTo>
                  <a:lnTo>
                    <a:pt x="64" y="166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3" y="158"/>
                  </a:lnTo>
                  <a:lnTo>
                    <a:pt x="37" y="154"/>
                  </a:lnTo>
                  <a:lnTo>
                    <a:pt x="31" y="149"/>
                  </a:lnTo>
                  <a:lnTo>
                    <a:pt x="24" y="143"/>
                  </a:lnTo>
                  <a:lnTo>
                    <a:pt x="18" y="137"/>
                  </a:lnTo>
                  <a:lnTo>
                    <a:pt x="15" y="132"/>
                  </a:lnTo>
                  <a:lnTo>
                    <a:pt x="11" y="126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3" y="26"/>
                  </a:lnTo>
                  <a:lnTo>
                    <a:pt x="34" y="16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41" y="30"/>
                  </a:lnTo>
                  <a:lnTo>
                    <a:pt x="145" y="37"/>
                  </a:lnTo>
                  <a:lnTo>
                    <a:pt x="150" y="44"/>
                  </a:lnTo>
                  <a:lnTo>
                    <a:pt x="153" y="50"/>
                  </a:lnTo>
                  <a:lnTo>
                    <a:pt x="156" y="59"/>
                  </a:lnTo>
                  <a:lnTo>
                    <a:pt x="158" y="67"/>
                  </a:lnTo>
                  <a:lnTo>
                    <a:pt x="159" y="74"/>
                  </a:lnTo>
                  <a:lnTo>
                    <a:pt x="158" y="83"/>
                  </a:lnTo>
                  <a:lnTo>
                    <a:pt x="159" y="100"/>
                  </a:lnTo>
                  <a:lnTo>
                    <a:pt x="152" y="116"/>
                  </a:lnTo>
                  <a:lnTo>
                    <a:pt x="147" y="130"/>
                  </a:lnTo>
                  <a:lnTo>
                    <a:pt x="137" y="142"/>
                  </a:lnTo>
                  <a:lnTo>
                    <a:pt x="125" y="152"/>
                  </a:lnTo>
                  <a:lnTo>
                    <a:pt x="113" y="161"/>
                  </a:lnTo>
                  <a:lnTo>
                    <a:pt x="97" y="165"/>
                  </a:lnTo>
                  <a:lnTo>
                    <a:pt x="81" y="166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1" name="Freeform 180"/>
            <p:cNvSpPr>
              <a:spLocks/>
            </p:cNvSpPr>
            <p:nvPr/>
          </p:nvSpPr>
          <p:spPr bwMode="auto">
            <a:xfrm>
              <a:off x="2340" y="1987"/>
              <a:ext cx="166" cy="175"/>
            </a:xfrm>
            <a:custGeom>
              <a:avLst/>
              <a:gdLst>
                <a:gd name="T0" fmla="*/ 84 w 166"/>
                <a:gd name="T1" fmla="*/ 174 h 175"/>
                <a:gd name="T2" fmla="*/ 84 w 166"/>
                <a:gd name="T3" fmla="*/ 174 h 175"/>
                <a:gd name="T4" fmla="*/ 76 w 166"/>
                <a:gd name="T5" fmla="*/ 173 h 175"/>
                <a:gd name="T6" fmla="*/ 67 w 166"/>
                <a:gd name="T7" fmla="*/ 172 h 175"/>
                <a:gd name="T8" fmla="*/ 59 w 166"/>
                <a:gd name="T9" fmla="*/ 170 h 175"/>
                <a:gd name="T10" fmla="*/ 52 w 166"/>
                <a:gd name="T11" fmla="*/ 166 h 175"/>
                <a:gd name="T12" fmla="*/ 44 w 166"/>
                <a:gd name="T13" fmla="*/ 163 h 175"/>
                <a:gd name="T14" fmla="*/ 37 w 166"/>
                <a:gd name="T15" fmla="*/ 159 h 175"/>
                <a:gd name="T16" fmla="*/ 31 w 166"/>
                <a:gd name="T17" fmla="*/ 155 h 175"/>
                <a:gd name="T18" fmla="*/ 25 w 166"/>
                <a:gd name="T19" fmla="*/ 149 h 175"/>
                <a:gd name="T20" fmla="*/ 19 w 166"/>
                <a:gd name="T21" fmla="*/ 142 h 175"/>
                <a:gd name="T22" fmla="*/ 15 w 166"/>
                <a:gd name="T23" fmla="*/ 136 h 175"/>
                <a:gd name="T24" fmla="*/ 10 w 166"/>
                <a:gd name="T25" fmla="*/ 130 h 175"/>
                <a:gd name="T26" fmla="*/ 7 w 166"/>
                <a:gd name="T27" fmla="*/ 122 h 175"/>
                <a:gd name="T28" fmla="*/ 4 w 166"/>
                <a:gd name="T29" fmla="*/ 114 h 175"/>
                <a:gd name="T30" fmla="*/ 1 w 166"/>
                <a:gd name="T31" fmla="*/ 106 h 175"/>
                <a:gd name="T32" fmla="*/ 0 w 166"/>
                <a:gd name="T33" fmla="*/ 95 h 175"/>
                <a:gd name="T34" fmla="*/ 0 w 166"/>
                <a:gd name="T35" fmla="*/ 88 h 175"/>
                <a:gd name="T36" fmla="*/ 2 w 166"/>
                <a:gd name="T37" fmla="*/ 71 h 175"/>
                <a:gd name="T38" fmla="*/ 5 w 166"/>
                <a:gd name="T39" fmla="*/ 55 h 175"/>
                <a:gd name="T40" fmla="*/ 13 w 166"/>
                <a:gd name="T41" fmla="*/ 39 h 175"/>
                <a:gd name="T42" fmla="*/ 23 w 166"/>
                <a:gd name="T43" fmla="*/ 27 h 175"/>
                <a:gd name="T44" fmla="*/ 35 w 166"/>
                <a:gd name="T45" fmla="*/ 16 h 175"/>
                <a:gd name="T46" fmla="*/ 50 w 166"/>
                <a:gd name="T47" fmla="*/ 7 h 175"/>
                <a:gd name="T48" fmla="*/ 65 w 166"/>
                <a:gd name="T49" fmla="*/ 2 h 175"/>
                <a:gd name="T50" fmla="*/ 81 w 166"/>
                <a:gd name="T51" fmla="*/ 0 h 175"/>
                <a:gd name="T52" fmla="*/ 91 w 166"/>
                <a:gd name="T53" fmla="*/ 1 h 175"/>
                <a:gd name="T54" fmla="*/ 98 w 166"/>
                <a:gd name="T55" fmla="*/ 1 h 175"/>
                <a:gd name="T56" fmla="*/ 107 w 166"/>
                <a:gd name="T57" fmla="*/ 3 h 175"/>
                <a:gd name="T58" fmla="*/ 114 w 166"/>
                <a:gd name="T59" fmla="*/ 6 h 175"/>
                <a:gd name="T60" fmla="*/ 121 w 166"/>
                <a:gd name="T61" fmla="*/ 11 h 175"/>
                <a:gd name="T62" fmla="*/ 128 w 166"/>
                <a:gd name="T63" fmla="*/ 15 h 175"/>
                <a:gd name="T64" fmla="*/ 134 w 166"/>
                <a:gd name="T65" fmla="*/ 19 h 175"/>
                <a:gd name="T66" fmla="*/ 140 w 166"/>
                <a:gd name="T67" fmla="*/ 24 h 175"/>
                <a:gd name="T68" fmla="*/ 146 w 166"/>
                <a:gd name="T69" fmla="*/ 31 h 175"/>
                <a:gd name="T70" fmla="*/ 150 w 166"/>
                <a:gd name="T71" fmla="*/ 39 h 175"/>
                <a:gd name="T72" fmla="*/ 155 w 166"/>
                <a:gd name="T73" fmla="*/ 46 h 175"/>
                <a:gd name="T74" fmla="*/ 159 w 166"/>
                <a:gd name="T75" fmla="*/ 52 h 175"/>
                <a:gd name="T76" fmla="*/ 160 w 166"/>
                <a:gd name="T77" fmla="*/ 61 h 175"/>
                <a:gd name="T78" fmla="*/ 163 w 166"/>
                <a:gd name="T79" fmla="*/ 68 h 175"/>
                <a:gd name="T80" fmla="*/ 164 w 166"/>
                <a:gd name="T81" fmla="*/ 77 h 175"/>
                <a:gd name="T82" fmla="*/ 165 w 166"/>
                <a:gd name="T83" fmla="*/ 86 h 175"/>
                <a:gd name="T84" fmla="*/ 164 w 166"/>
                <a:gd name="T85" fmla="*/ 104 h 175"/>
                <a:gd name="T86" fmla="*/ 158 w 166"/>
                <a:gd name="T87" fmla="*/ 120 h 175"/>
                <a:gd name="T88" fmla="*/ 151 w 166"/>
                <a:gd name="T89" fmla="*/ 135 h 175"/>
                <a:gd name="T90" fmla="*/ 142 w 166"/>
                <a:gd name="T91" fmla="*/ 148 h 175"/>
                <a:gd name="T92" fmla="*/ 130 w 166"/>
                <a:gd name="T93" fmla="*/ 158 h 175"/>
                <a:gd name="T94" fmla="*/ 115 w 166"/>
                <a:gd name="T95" fmla="*/ 167 h 175"/>
                <a:gd name="T96" fmla="*/ 101 w 166"/>
                <a:gd name="T97" fmla="*/ 171 h 175"/>
                <a:gd name="T98" fmla="*/ 84 w 166"/>
                <a:gd name="T99" fmla="*/ 17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75"/>
                <a:gd name="T152" fmla="*/ 166 w 166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75">
                  <a:moveTo>
                    <a:pt x="84" y="174"/>
                  </a:moveTo>
                  <a:lnTo>
                    <a:pt x="84" y="174"/>
                  </a:lnTo>
                  <a:lnTo>
                    <a:pt x="76" y="173"/>
                  </a:lnTo>
                  <a:lnTo>
                    <a:pt x="67" y="172"/>
                  </a:lnTo>
                  <a:lnTo>
                    <a:pt x="59" y="170"/>
                  </a:lnTo>
                  <a:lnTo>
                    <a:pt x="52" y="166"/>
                  </a:lnTo>
                  <a:lnTo>
                    <a:pt x="44" y="163"/>
                  </a:lnTo>
                  <a:lnTo>
                    <a:pt x="37" y="159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0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1" y="10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5" y="55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6"/>
                  </a:lnTo>
                  <a:lnTo>
                    <a:pt x="50" y="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1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4" y="6"/>
                  </a:lnTo>
                  <a:lnTo>
                    <a:pt x="121" y="11"/>
                  </a:lnTo>
                  <a:lnTo>
                    <a:pt x="128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6" y="31"/>
                  </a:lnTo>
                  <a:lnTo>
                    <a:pt x="150" y="39"/>
                  </a:lnTo>
                  <a:lnTo>
                    <a:pt x="155" y="46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3" y="68"/>
                  </a:lnTo>
                  <a:lnTo>
                    <a:pt x="164" y="77"/>
                  </a:lnTo>
                  <a:lnTo>
                    <a:pt x="165" y="86"/>
                  </a:lnTo>
                  <a:lnTo>
                    <a:pt x="164" y="104"/>
                  </a:lnTo>
                  <a:lnTo>
                    <a:pt x="158" y="120"/>
                  </a:lnTo>
                  <a:lnTo>
                    <a:pt x="151" y="135"/>
                  </a:lnTo>
                  <a:lnTo>
                    <a:pt x="142" y="148"/>
                  </a:lnTo>
                  <a:lnTo>
                    <a:pt x="130" y="158"/>
                  </a:lnTo>
                  <a:lnTo>
                    <a:pt x="115" y="167"/>
                  </a:lnTo>
                  <a:lnTo>
                    <a:pt x="101" y="171"/>
                  </a:lnTo>
                  <a:lnTo>
                    <a:pt x="84" y="1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2" name="Freeform 181"/>
            <p:cNvSpPr>
              <a:spLocks/>
            </p:cNvSpPr>
            <p:nvPr/>
          </p:nvSpPr>
          <p:spPr bwMode="auto">
            <a:xfrm>
              <a:off x="2371" y="2022"/>
              <a:ext cx="100" cy="98"/>
            </a:xfrm>
            <a:custGeom>
              <a:avLst/>
              <a:gdLst>
                <a:gd name="T0" fmla="*/ 50 w 100"/>
                <a:gd name="T1" fmla="*/ 97 h 98"/>
                <a:gd name="T2" fmla="*/ 40 w 100"/>
                <a:gd name="T3" fmla="*/ 97 h 98"/>
                <a:gd name="T4" fmla="*/ 32 w 100"/>
                <a:gd name="T5" fmla="*/ 94 h 98"/>
                <a:gd name="T6" fmla="*/ 24 w 100"/>
                <a:gd name="T7" fmla="*/ 89 h 98"/>
                <a:gd name="T8" fmla="*/ 15 w 100"/>
                <a:gd name="T9" fmla="*/ 83 h 98"/>
                <a:gd name="T10" fmla="*/ 10 w 100"/>
                <a:gd name="T11" fmla="*/ 76 h 98"/>
                <a:gd name="T12" fmla="*/ 4 w 100"/>
                <a:gd name="T13" fmla="*/ 67 h 98"/>
                <a:gd name="T14" fmla="*/ 2 w 100"/>
                <a:gd name="T15" fmla="*/ 58 h 98"/>
                <a:gd name="T16" fmla="*/ 0 w 100"/>
                <a:gd name="T17" fmla="*/ 50 h 98"/>
                <a:gd name="T18" fmla="*/ 1 w 100"/>
                <a:gd name="T19" fmla="*/ 38 h 98"/>
                <a:gd name="T20" fmla="*/ 4 w 100"/>
                <a:gd name="T21" fmla="*/ 29 h 98"/>
                <a:gd name="T22" fmla="*/ 8 w 100"/>
                <a:gd name="T23" fmla="*/ 22 h 98"/>
                <a:gd name="T24" fmla="*/ 14 w 100"/>
                <a:gd name="T25" fmla="*/ 14 h 98"/>
                <a:gd name="T26" fmla="*/ 22 w 100"/>
                <a:gd name="T27" fmla="*/ 8 h 98"/>
                <a:gd name="T28" fmla="*/ 30 w 100"/>
                <a:gd name="T29" fmla="*/ 3 h 98"/>
                <a:gd name="T30" fmla="*/ 40 w 100"/>
                <a:gd name="T31" fmla="*/ 0 h 98"/>
                <a:gd name="T32" fmla="*/ 48 w 100"/>
                <a:gd name="T33" fmla="*/ 0 h 98"/>
                <a:gd name="T34" fmla="*/ 59 w 100"/>
                <a:gd name="T35" fmla="*/ 1 h 98"/>
                <a:gd name="T36" fmla="*/ 69 w 100"/>
                <a:gd name="T37" fmla="*/ 2 h 98"/>
                <a:gd name="T38" fmla="*/ 76 w 100"/>
                <a:gd name="T39" fmla="*/ 7 h 98"/>
                <a:gd name="T40" fmla="*/ 83 w 100"/>
                <a:gd name="T41" fmla="*/ 14 h 98"/>
                <a:gd name="T42" fmla="*/ 90 w 100"/>
                <a:gd name="T43" fmla="*/ 19 h 98"/>
                <a:gd name="T44" fmla="*/ 95 w 100"/>
                <a:gd name="T45" fmla="*/ 29 h 98"/>
                <a:gd name="T46" fmla="*/ 98 w 100"/>
                <a:gd name="T47" fmla="*/ 37 h 98"/>
                <a:gd name="T48" fmla="*/ 99 w 100"/>
                <a:gd name="T49" fmla="*/ 46 h 98"/>
                <a:gd name="T50" fmla="*/ 98 w 100"/>
                <a:gd name="T51" fmla="*/ 58 h 98"/>
                <a:gd name="T52" fmla="*/ 96 w 100"/>
                <a:gd name="T53" fmla="*/ 66 h 98"/>
                <a:gd name="T54" fmla="*/ 91 w 100"/>
                <a:gd name="T55" fmla="*/ 74 h 98"/>
                <a:gd name="T56" fmla="*/ 85 w 100"/>
                <a:gd name="T57" fmla="*/ 83 h 98"/>
                <a:gd name="T58" fmla="*/ 79 w 100"/>
                <a:gd name="T59" fmla="*/ 87 h 98"/>
                <a:gd name="T60" fmla="*/ 70 w 100"/>
                <a:gd name="T61" fmla="*/ 93 h 98"/>
                <a:gd name="T62" fmla="*/ 60 w 100"/>
                <a:gd name="T63" fmla="*/ 97 h 98"/>
                <a:gd name="T64" fmla="*/ 50 w 100"/>
                <a:gd name="T65" fmla="*/ 9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8"/>
                <a:gd name="T101" fmla="*/ 100 w 10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8">
                  <a:moveTo>
                    <a:pt x="50" y="97"/>
                  </a:moveTo>
                  <a:lnTo>
                    <a:pt x="40" y="97"/>
                  </a:lnTo>
                  <a:lnTo>
                    <a:pt x="32" y="94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6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3" y="14"/>
                  </a:lnTo>
                  <a:lnTo>
                    <a:pt x="90" y="19"/>
                  </a:lnTo>
                  <a:lnTo>
                    <a:pt x="95" y="29"/>
                  </a:lnTo>
                  <a:lnTo>
                    <a:pt x="98" y="37"/>
                  </a:lnTo>
                  <a:lnTo>
                    <a:pt x="99" y="46"/>
                  </a:lnTo>
                  <a:lnTo>
                    <a:pt x="98" y="58"/>
                  </a:lnTo>
                  <a:lnTo>
                    <a:pt x="96" y="66"/>
                  </a:lnTo>
                  <a:lnTo>
                    <a:pt x="91" y="74"/>
                  </a:lnTo>
                  <a:lnTo>
                    <a:pt x="85" y="83"/>
                  </a:lnTo>
                  <a:lnTo>
                    <a:pt x="79" y="87"/>
                  </a:lnTo>
                  <a:lnTo>
                    <a:pt x="70" y="93"/>
                  </a:lnTo>
                  <a:lnTo>
                    <a:pt x="60" y="97"/>
                  </a:lnTo>
                  <a:lnTo>
                    <a:pt x="50" y="9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3" name="Freeform 182"/>
            <p:cNvSpPr>
              <a:spLocks/>
            </p:cNvSpPr>
            <p:nvPr/>
          </p:nvSpPr>
          <p:spPr bwMode="auto">
            <a:xfrm>
              <a:off x="2402" y="2051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17 w 42"/>
                <a:gd name="T3" fmla="*/ 1 h 42"/>
                <a:gd name="T4" fmla="*/ 12 w 42"/>
                <a:gd name="T5" fmla="*/ 3 h 42"/>
                <a:gd name="T6" fmla="*/ 8 w 42"/>
                <a:gd name="T7" fmla="*/ 4 h 42"/>
                <a:gd name="T8" fmla="*/ 6 w 42"/>
                <a:gd name="T9" fmla="*/ 7 h 42"/>
                <a:gd name="T10" fmla="*/ 3 w 42"/>
                <a:gd name="T11" fmla="*/ 10 h 42"/>
                <a:gd name="T12" fmla="*/ 0 w 42"/>
                <a:gd name="T13" fmla="*/ 14 h 42"/>
                <a:gd name="T14" fmla="*/ 0 w 42"/>
                <a:gd name="T15" fmla="*/ 17 h 42"/>
                <a:gd name="T16" fmla="*/ 0 w 42"/>
                <a:gd name="T17" fmla="*/ 22 h 42"/>
                <a:gd name="T18" fmla="*/ 0 w 42"/>
                <a:gd name="T19" fmla="*/ 25 h 42"/>
                <a:gd name="T20" fmla="*/ 2 w 42"/>
                <a:gd name="T21" fmla="*/ 29 h 42"/>
                <a:gd name="T22" fmla="*/ 5 w 42"/>
                <a:gd name="T23" fmla="*/ 33 h 42"/>
                <a:gd name="T24" fmla="*/ 7 w 42"/>
                <a:gd name="T25" fmla="*/ 35 h 42"/>
                <a:gd name="T26" fmla="*/ 9 w 42"/>
                <a:gd name="T27" fmla="*/ 38 h 42"/>
                <a:gd name="T28" fmla="*/ 14 w 42"/>
                <a:gd name="T29" fmla="*/ 40 h 42"/>
                <a:gd name="T30" fmla="*/ 17 w 42"/>
                <a:gd name="T31" fmla="*/ 40 h 42"/>
                <a:gd name="T32" fmla="*/ 22 w 42"/>
                <a:gd name="T33" fmla="*/ 41 h 42"/>
                <a:gd name="T34" fmla="*/ 29 w 42"/>
                <a:gd name="T35" fmla="*/ 40 h 42"/>
                <a:gd name="T36" fmla="*/ 36 w 42"/>
                <a:gd name="T37" fmla="*/ 35 h 42"/>
                <a:gd name="T38" fmla="*/ 39 w 42"/>
                <a:gd name="T39" fmla="*/ 29 h 42"/>
                <a:gd name="T40" fmla="*/ 41 w 42"/>
                <a:gd name="T41" fmla="*/ 21 h 42"/>
                <a:gd name="T42" fmla="*/ 40 w 42"/>
                <a:gd name="T43" fmla="*/ 17 h 42"/>
                <a:gd name="T44" fmla="*/ 39 w 42"/>
                <a:gd name="T45" fmla="*/ 13 h 42"/>
                <a:gd name="T46" fmla="*/ 37 w 42"/>
                <a:gd name="T47" fmla="*/ 10 h 42"/>
                <a:gd name="T48" fmla="*/ 36 w 42"/>
                <a:gd name="T49" fmla="*/ 7 h 42"/>
                <a:gd name="T50" fmla="*/ 31 w 42"/>
                <a:gd name="T51" fmla="*/ 4 h 42"/>
                <a:gd name="T52" fmla="*/ 28 w 42"/>
                <a:gd name="T53" fmla="*/ 3 h 42"/>
                <a:gd name="T54" fmla="*/ 24 w 42"/>
                <a:gd name="T55" fmla="*/ 1 h 42"/>
                <a:gd name="T56" fmla="*/ 21 w 42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42"/>
                <a:gd name="T89" fmla="*/ 42 w 4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42">
                  <a:moveTo>
                    <a:pt x="21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2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4" name="Freeform 183"/>
            <p:cNvSpPr>
              <a:spLocks/>
            </p:cNvSpPr>
            <p:nvPr/>
          </p:nvSpPr>
          <p:spPr bwMode="auto">
            <a:xfrm>
              <a:off x="1728" y="1808"/>
              <a:ext cx="43" cy="155"/>
            </a:xfrm>
            <a:custGeom>
              <a:avLst/>
              <a:gdLst>
                <a:gd name="T0" fmla="*/ 41 w 43"/>
                <a:gd name="T1" fmla="*/ 0 h 155"/>
                <a:gd name="T2" fmla="*/ 0 w 43"/>
                <a:gd name="T3" fmla="*/ 0 h 155"/>
                <a:gd name="T4" fmla="*/ 0 w 43"/>
                <a:gd name="T5" fmla="*/ 154 h 155"/>
                <a:gd name="T6" fmla="*/ 42 w 43"/>
                <a:gd name="T7" fmla="*/ 154 h 155"/>
                <a:gd name="T8" fmla="*/ 41 w 43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5"/>
                <a:gd name="T17" fmla="*/ 43 w 43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5">
                  <a:moveTo>
                    <a:pt x="41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5" name="Freeform 184"/>
            <p:cNvSpPr>
              <a:spLocks/>
            </p:cNvSpPr>
            <p:nvPr/>
          </p:nvSpPr>
          <p:spPr bwMode="auto">
            <a:xfrm>
              <a:off x="1683" y="1809"/>
              <a:ext cx="43" cy="154"/>
            </a:xfrm>
            <a:custGeom>
              <a:avLst/>
              <a:gdLst>
                <a:gd name="T0" fmla="*/ 41 w 43"/>
                <a:gd name="T1" fmla="*/ 0 h 154"/>
                <a:gd name="T2" fmla="*/ 0 w 43"/>
                <a:gd name="T3" fmla="*/ 0 h 154"/>
                <a:gd name="T4" fmla="*/ 1 w 43"/>
                <a:gd name="T5" fmla="*/ 152 h 154"/>
                <a:gd name="T6" fmla="*/ 42 w 43"/>
                <a:gd name="T7" fmla="*/ 153 h 154"/>
                <a:gd name="T8" fmla="*/ 41 w 4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4"/>
                <a:gd name="T17" fmla="*/ 43 w 4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4">
                  <a:moveTo>
                    <a:pt x="41" y="0"/>
                  </a:moveTo>
                  <a:lnTo>
                    <a:pt x="0" y="0"/>
                  </a:lnTo>
                  <a:lnTo>
                    <a:pt x="1" y="152"/>
                  </a:lnTo>
                  <a:lnTo>
                    <a:pt x="42" y="153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6" name="Freeform 185"/>
            <p:cNvSpPr>
              <a:spLocks/>
            </p:cNvSpPr>
            <p:nvPr/>
          </p:nvSpPr>
          <p:spPr bwMode="auto">
            <a:xfrm>
              <a:off x="1644" y="1805"/>
              <a:ext cx="42" cy="156"/>
            </a:xfrm>
            <a:custGeom>
              <a:avLst/>
              <a:gdLst>
                <a:gd name="T0" fmla="*/ 41 w 42"/>
                <a:gd name="T1" fmla="*/ 0 h 156"/>
                <a:gd name="T2" fmla="*/ 1 w 42"/>
                <a:gd name="T3" fmla="*/ 1 h 156"/>
                <a:gd name="T4" fmla="*/ 0 w 42"/>
                <a:gd name="T5" fmla="*/ 155 h 156"/>
                <a:gd name="T6" fmla="*/ 41 w 42"/>
                <a:gd name="T7" fmla="*/ 154 h 156"/>
                <a:gd name="T8" fmla="*/ 41 w 4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6"/>
                <a:gd name="T17" fmla="*/ 42 w 4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6">
                  <a:moveTo>
                    <a:pt x="41" y="0"/>
                  </a:moveTo>
                  <a:lnTo>
                    <a:pt x="1" y="1"/>
                  </a:lnTo>
                  <a:lnTo>
                    <a:pt x="0" y="155"/>
                  </a:lnTo>
                  <a:lnTo>
                    <a:pt x="41" y="154"/>
                  </a:lnTo>
                  <a:lnTo>
                    <a:pt x="41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1476375" y="6597650"/>
            <a:ext cx="4464050" cy="260350"/>
            <a:chOff x="1610" y="3339"/>
            <a:chExt cx="3130" cy="318"/>
          </a:xfrm>
        </p:grpSpPr>
        <p:sp>
          <p:nvSpPr>
            <p:cNvPr id="6161" name="AutoShape 188"/>
            <p:cNvSpPr>
              <a:spLocks noChangeArrowheads="1"/>
            </p:cNvSpPr>
            <p:nvPr/>
          </p:nvSpPr>
          <p:spPr bwMode="auto">
            <a:xfrm>
              <a:off x="1610" y="3339"/>
              <a:ext cx="3130" cy="318"/>
            </a:xfrm>
            <a:prstGeom prst="parallelogram">
              <a:avLst>
                <a:gd name="adj" fmla="val 246069"/>
              </a:avLst>
            </a:prstGeom>
            <a:solidFill>
              <a:schemeClr val="tx1"/>
            </a:solidFill>
            <a:ln w="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2" name="AutoShape 189"/>
            <p:cNvSpPr>
              <a:spLocks noChangeArrowheads="1"/>
            </p:cNvSpPr>
            <p:nvPr/>
          </p:nvSpPr>
          <p:spPr bwMode="auto">
            <a:xfrm>
              <a:off x="2245" y="3340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3" name="AutoShape 190"/>
            <p:cNvSpPr>
              <a:spLocks noChangeArrowheads="1"/>
            </p:cNvSpPr>
            <p:nvPr/>
          </p:nvSpPr>
          <p:spPr bwMode="auto">
            <a:xfrm>
              <a:off x="1927" y="3476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4" name="AutoShape 191"/>
            <p:cNvSpPr>
              <a:spLocks noChangeArrowheads="1"/>
            </p:cNvSpPr>
            <p:nvPr/>
          </p:nvSpPr>
          <p:spPr bwMode="auto">
            <a:xfrm>
              <a:off x="1610" y="3612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AutoShape 192"/>
            <p:cNvSpPr>
              <a:spLocks noChangeArrowheads="1"/>
            </p:cNvSpPr>
            <p:nvPr/>
          </p:nvSpPr>
          <p:spPr bwMode="auto">
            <a:xfrm>
              <a:off x="3878" y="3475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6" name="AutoShape 193"/>
            <p:cNvSpPr>
              <a:spLocks noChangeArrowheads="1"/>
            </p:cNvSpPr>
            <p:nvPr/>
          </p:nvSpPr>
          <p:spPr bwMode="auto">
            <a:xfrm>
              <a:off x="3560" y="3612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7" name="AutoShape 194"/>
            <p:cNvSpPr>
              <a:spLocks noChangeArrowheads="1"/>
            </p:cNvSpPr>
            <p:nvPr/>
          </p:nvSpPr>
          <p:spPr bwMode="auto">
            <a:xfrm>
              <a:off x="4196" y="3339"/>
              <a:ext cx="544" cy="45"/>
            </a:xfrm>
            <a:prstGeom prst="parallelogram">
              <a:avLst>
                <a:gd name="adj" fmla="val 302222"/>
              </a:avLst>
            </a:prstGeom>
            <a:solidFill>
              <a:schemeClr val="bg1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8" name="Line 195"/>
            <p:cNvSpPr>
              <a:spLocks noChangeShapeType="1"/>
            </p:cNvSpPr>
            <p:nvPr/>
          </p:nvSpPr>
          <p:spPr bwMode="auto">
            <a:xfrm>
              <a:off x="2562" y="3497"/>
              <a:ext cx="1134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157" name="Picture 196" descr="REGB01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63087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97" name="Text Box 197"/>
          <p:cNvSpPr txBox="1">
            <a:spLocks noChangeArrowheads="1"/>
          </p:cNvSpPr>
          <p:nvPr/>
        </p:nvSpPr>
        <p:spPr bwMode="auto">
          <a:xfrm>
            <a:off x="683568" y="908720"/>
            <a:ext cx="3348980" cy="116955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Airbrake </a:t>
            </a:r>
            <a:r>
              <a:rPr lang="en-GB" sz="2800" b="1" dirty="0" smtClean="0">
                <a:solidFill>
                  <a:srgbClr val="FFFF00"/>
                </a:solidFill>
              </a:rPr>
              <a:t>in</a:t>
            </a:r>
            <a:endParaRPr lang="en-GB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</a:rPr>
              <a:t>Airbrake </a:t>
            </a:r>
            <a:r>
              <a:rPr lang="en-GB" sz="2800" b="1" dirty="0" smtClean="0">
                <a:solidFill>
                  <a:srgbClr val="FFFF00"/>
                </a:solidFill>
              </a:rPr>
              <a:t>out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6159" name="Picture 199" descr="REGB03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5335588"/>
            <a:ext cx="1597025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0" name="Text Box 200"/>
          <p:cNvSpPr txBox="1">
            <a:spLocks noChangeArrowheads="1"/>
          </p:cNvSpPr>
          <p:nvPr/>
        </p:nvSpPr>
        <p:spPr bwMode="auto">
          <a:xfrm>
            <a:off x="611560" y="2276872"/>
            <a:ext cx="4286176" cy="16004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FFFF00"/>
                </a:solidFill>
              </a:rPr>
              <a:t>= steeper </a:t>
            </a:r>
            <a:r>
              <a:rPr lang="en-GB" sz="2800" b="1" dirty="0">
                <a:solidFill>
                  <a:srgbClr val="FFFF00"/>
                </a:solidFill>
              </a:rPr>
              <a:t>d</a:t>
            </a:r>
            <a:r>
              <a:rPr lang="en-GB" sz="2800" b="1" dirty="0" smtClean="0">
                <a:solidFill>
                  <a:srgbClr val="FFFF00"/>
                </a:solidFill>
              </a:rPr>
              <a:t>escent</a:t>
            </a:r>
            <a:endParaRPr lang="en-GB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FFFF00"/>
                </a:solidFill>
              </a:rPr>
              <a:t>+ shorter </a:t>
            </a:r>
            <a:r>
              <a:rPr lang="en-GB" sz="2800" b="1" dirty="0">
                <a:solidFill>
                  <a:srgbClr val="FFFF00"/>
                </a:solidFill>
              </a:rPr>
              <a:t>g</a:t>
            </a:r>
            <a:r>
              <a:rPr lang="en-GB" sz="2800" b="1" dirty="0" smtClean="0">
                <a:solidFill>
                  <a:srgbClr val="FFFF00"/>
                </a:solidFill>
              </a:rPr>
              <a:t>round </a:t>
            </a:r>
            <a:r>
              <a:rPr lang="en-GB" sz="2800" b="1" dirty="0">
                <a:solidFill>
                  <a:srgbClr val="FFFF00"/>
                </a:solidFill>
              </a:rPr>
              <a:t>d</a:t>
            </a:r>
            <a:r>
              <a:rPr lang="en-GB" sz="2800" b="1" dirty="0" smtClean="0">
                <a:solidFill>
                  <a:srgbClr val="FFFF00"/>
                </a:solidFill>
              </a:rPr>
              <a:t>istance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2948E-6 L -0.74115 0.4196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21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50289E-6 L -0.18194 0.4511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4" grpId="0" animBg="1"/>
      <p:bldP spid="3584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7227" y="430213"/>
            <a:ext cx="2789545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Airbrakes</a:t>
            </a:r>
          </a:p>
        </p:txBody>
      </p:sp>
      <p:pic>
        <p:nvPicPr>
          <p:cNvPr id="360454" name="Picture 6" descr="K13sApproach2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3429000"/>
            <a:ext cx="6476283" cy="323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55" name="Picture 7" descr="T2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1" y="1196752"/>
            <a:ext cx="509008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7651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questions?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in01099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17145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2708920"/>
            <a:ext cx="605005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Questions for you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323528" y="692696"/>
            <a:ext cx="8209285" cy="470898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</a:rPr>
              <a:t>Name </a:t>
            </a:r>
            <a:r>
              <a:rPr lang="en-GB" sz="2400" b="1" dirty="0">
                <a:solidFill>
                  <a:srgbClr val="FFFF00"/>
                </a:solidFill>
              </a:rPr>
              <a:t>the </a:t>
            </a:r>
            <a:r>
              <a:rPr lang="en-GB" sz="2400" b="1" dirty="0" smtClean="0">
                <a:solidFill>
                  <a:srgbClr val="FFFF00"/>
                </a:solidFill>
              </a:rPr>
              <a:t>forces acting </a:t>
            </a:r>
            <a:r>
              <a:rPr lang="en-GB" sz="2400" b="1" dirty="0">
                <a:solidFill>
                  <a:srgbClr val="FFFF00"/>
                </a:solidFill>
              </a:rPr>
              <a:t>on a </a:t>
            </a:r>
            <a:r>
              <a:rPr lang="en-GB" sz="2400" b="1" dirty="0" smtClean="0">
                <a:solidFill>
                  <a:srgbClr val="FFFF00"/>
                </a:solidFill>
              </a:rPr>
              <a:t>glider </a:t>
            </a:r>
            <a:r>
              <a:rPr lang="en-GB" sz="2400" b="1" dirty="0">
                <a:solidFill>
                  <a:srgbClr val="FFFF00"/>
                </a:solidFill>
              </a:rPr>
              <a:t>in n</a:t>
            </a:r>
            <a:r>
              <a:rPr lang="en-GB" sz="2400" b="1" dirty="0" smtClean="0">
                <a:solidFill>
                  <a:srgbClr val="FFFF00"/>
                </a:solidFill>
              </a:rPr>
              <a:t>ormal flight</a:t>
            </a:r>
          </a:p>
          <a:p>
            <a:pPr marL="457200" indent="-457200">
              <a:spcBef>
                <a:spcPct val="50000"/>
              </a:spcBef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a. Force, weight and lift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b. Drag</a:t>
            </a:r>
            <a:r>
              <a:rPr lang="en-GB" sz="2400" b="1" dirty="0">
                <a:solidFill>
                  <a:srgbClr val="FFFF00"/>
                </a:solidFill>
              </a:rPr>
              <a:t>, </a:t>
            </a:r>
            <a:r>
              <a:rPr lang="en-GB" sz="2400" b="1" dirty="0" smtClean="0">
                <a:solidFill>
                  <a:srgbClr val="FFFF00"/>
                </a:solidFill>
              </a:rPr>
              <a:t>weight </a:t>
            </a:r>
            <a:r>
              <a:rPr lang="en-GB" sz="2400" b="1" dirty="0">
                <a:solidFill>
                  <a:srgbClr val="FFFF00"/>
                </a:solidFill>
              </a:rPr>
              <a:t>and </a:t>
            </a:r>
            <a:r>
              <a:rPr lang="en-GB" sz="2400" b="1" dirty="0" smtClean="0">
                <a:solidFill>
                  <a:srgbClr val="FFFF00"/>
                </a:solidFill>
              </a:rPr>
              <a:t>thrust</a:t>
            </a:r>
            <a:endParaRPr lang="en-GB" sz="2400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c. Drag</a:t>
            </a:r>
            <a:r>
              <a:rPr lang="en-GB" sz="2400" b="1" dirty="0">
                <a:solidFill>
                  <a:srgbClr val="FFFF00"/>
                </a:solidFill>
              </a:rPr>
              <a:t>, </a:t>
            </a:r>
            <a:r>
              <a:rPr lang="en-GB" sz="2400" b="1" dirty="0" smtClean="0">
                <a:solidFill>
                  <a:srgbClr val="FFFF00"/>
                </a:solidFill>
              </a:rPr>
              <a:t>weight </a:t>
            </a:r>
            <a:r>
              <a:rPr lang="en-GB" sz="2400" b="1" dirty="0">
                <a:solidFill>
                  <a:srgbClr val="FFFF00"/>
                </a:solidFill>
              </a:rPr>
              <a:t>and </a:t>
            </a:r>
            <a:r>
              <a:rPr lang="en-GB" sz="2400" b="1" dirty="0" smtClean="0">
                <a:solidFill>
                  <a:srgbClr val="FFFF00"/>
                </a:solidFill>
              </a:rPr>
              <a:t>lift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d. Drag, thrust and lift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362502" name="Picture 6" descr="vik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4365104"/>
            <a:ext cx="3920677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3" name="Picture 7" descr="glider_alps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340768"/>
            <a:ext cx="381635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2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2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2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2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2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62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2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2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2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2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2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395536" y="764704"/>
            <a:ext cx="8137277" cy="470898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 startAt="2"/>
            </a:pPr>
            <a:r>
              <a:rPr lang="en-GB" sz="2400" b="1" dirty="0" smtClean="0">
                <a:solidFill>
                  <a:srgbClr val="FFFF00"/>
                </a:solidFill>
              </a:rPr>
              <a:t>How </a:t>
            </a:r>
            <a:r>
              <a:rPr lang="en-GB" sz="2400" b="1" dirty="0">
                <a:solidFill>
                  <a:srgbClr val="FFFF00"/>
                </a:solidFill>
              </a:rPr>
              <a:t>does a </a:t>
            </a:r>
            <a:r>
              <a:rPr lang="en-GB" sz="2400" b="1" dirty="0" smtClean="0">
                <a:solidFill>
                  <a:srgbClr val="FFFF00"/>
                </a:solidFill>
              </a:rPr>
              <a:t>glider </a:t>
            </a:r>
            <a:r>
              <a:rPr lang="en-GB" sz="2400" b="1" dirty="0">
                <a:solidFill>
                  <a:srgbClr val="FFFF00"/>
                </a:solidFill>
              </a:rPr>
              <a:t>p</a:t>
            </a:r>
            <a:r>
              <a:rPr lang="en-GB" sz="2400" b="1" dirty="0" smtClean="0">
                <a:solidFill>
                  <a:srgbClr val="FFFF00"/>
                </a:solidFill>
              </a:rPr>
              <a:t>ilot </a:t>
            </a:r>
            <a:r>
              <a:rPr lang="en-GB" sz="2400" b="1" dirty="0">
                <a:solidFill>
                  <a:srgbClr val="FFFF00"/>
                </a:solidFill>
              </a:rPr>
              <a:t>Increase </a:t>
            </a:r>
            <a:r>
              <a:rPr lang="en-GB" sz="2400" b="1" dirty="0" smtClean="0">
                <a:solidFill>
                  <a:srgbClr val="FFFF00"/>
                </a:solidFill>
              </a:rPr>
              <a:t>airspeed?</a:t>
            </a:r>
          </a:p>
          <a:p>
            <a:pPr marL="457200" indent="-457200"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a</a:t>
            </a:r>
            <a:r>
              <a:rPr lang="en-GB" sz="2400" b="1" dirty="0">
                <a:solidFill>
                  <a:srgbClr val="FFFF00"/>
                </a:solidFill>
              </a:rPr>
              <a:t>.  Operate the </a:t>
            </a:r>
            <a:r>
              <a:rPr lang="en-GB" sz="2400" b="1" dirty="0" smtClean="0">
                <a:solidFill>
                  <a:srgbClr val="FFFF00"/>
                </a:solidFill>
              </a:rPr>
              <a:t>airbrakes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b</a:t>
            </a:r>
            <a:r>
              <a:rPr lang="en-GB" sz="2400" b="1" dirty="0">
                <a:solidFill>
                  <a:srgbClr val="FFFF00"/>
                </a:solidFill>
              </a:rPr>
              <a:t>.  Lower the </a:t>
            </a:r>
            <a:r>
              <a:rPr lang="en-GB" sz="2400" b="1" dirty="0" smtClean="0">
                <a:solidFill>
                  <a:srgbClr val="FFFF00"/>
                </a:solidFill>
              </a:rPr>
              <a:t>nose </a:t>
            </a:r>
            <a:r>
              <a:rPr lang="en-GB" sz="2400" b="1" dirty="0">
                <a:solidFill>
                  <a:srgbClr val="FFFF00"/>
                </a:solidFill>
              </a:rPr>
              <a:t>by pushing the </a:t>
            </a:r>
            <a:r>
              <a:rPr lang="en-GB" sz="2400" b="1" dirty="0" smtClean="0">
                <a:solidFill>
                  <a:srgbClr val="FFFF00"/>
                </a:solidFill>
              </a:rPr>
              <a:t>stick forward</a:t>
            </a:r>
            <a:endParaRPr lang="en-GB" sz="2400" b="1" dirty="0">
              <a:solidFill>
                <a:srgbClr val="FFFF00"/>
              </a:solidFill>
            </a:endParaRPr>
          </a:p>
          <a:p>
            <a:pPr marL="1257300" lvl="2" indent="-342900">
              <a:lnSpc>
                <a:spcPct val="200000"/>
              </a:lnSpc>
              <a:spcBef>
                <a:spcPct val="50000"/>
              </a:spcBef>
              <a:buFontTx/>
              <a:buAutoNum type="alphaLcPeriod" startAt="3"/>
            </a:pPr>
            <a:r>
              <a:rPr lang="en-GB" sz="2400" b="1" dirty="0">
                <a:solidFill>
                  <a:srgbClr val="FFFF00"/>
                </a:solidFill>
              </a:rPr>
              <a:t>Raise the </a:t>
            </a:r>
            <a:r>
              <a:rPr lang="en-GB" sz="2400" b="1" dirty="0" smtClean="0">
                <a:solidFill>
                  <a:srgbClr val="FFFF00"/>
                </a:solidFill>
              </a:rPr>
              <a:t>nose </a:t>
            </a:r>
            <a:r>
              <a:rPr lang="en-GB" sz="2400" b="1" dirty="0">
                <a:solidFill>
                  <a:srgbClr val="FFFF00"/>
                </a:solidFill>
              </a:rPr>
              <a:t>by pulling the </a:t>
            </a:r>
            <a:r>
              <a:rPr lang="en-GB" sz="2400" b="1" dirty="0" smtClean="0">
                <a:solidFill>
                  <a:srgbClr val="FFFF00"/>
                </a:solidFill>
              </a:rPr>
              <a:t>stick back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d. Lower </a:t>
            </a:r>
            <a:r>
              <a:rPr lang="en-GB" sz="2400" b="1" dirty="0">
                <a:solidFill>
                  <a:srgbClr val="FFFF00"/>
                </a:solidFill>
              </a:rPr>
              <a:t>the </a:t>
            </a:r>
            <a:r>
              <a:rPr lang="en-GB" sz="2400" b="1" dirty="0" smtClean="0">
                <a:solidFill>
                  <a:srgbClr val="FFFF00"/>
                </a:solidFill>
              </a:rPr>
              <a:t>nose </a:t>
            </a:r>
            <a:r>
              <a:rPr lang="en-GB" sz="2400" b="1" dirty="0">
                <a:solidFill>
                  <a:srgbClr val="FFFF00"/>
                </a:solidFill>
              </a:rPr>
              <a:t>by pulling the </a:t>
            </a:r>
            <a:r>
              <a:rPr lang="en-GB" sz="2400" b="1" dirty="0" smtClean="0">
                <a:solidFill>
                  <a:srgbClr val="FFFF00"/>
                </a:solidFill>
              </a:rPr>
              <a:t>stick back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364551" name="Picture 7" descr="404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717032"/>
            <a:ext cx="442771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50" name="Picture 6" descr="Lunak2,1978-1024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9000" y="3717032"/>
            <a:ext cx="4295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2708920"/>
            <a:ext cx="605005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Questions for you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323528" y="692696"/>
            <a:ext cx="8496944" cy="452431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3.  A </a:t>
            </a:r>
            <a:r>
              <a:rPr lang="en-GB" sz="2400" b="1" dirty="0">
                <a:solidFill>
                  <a:srgbClr val="FFFF00"/>
                </a:solidFill>
              </a:rPr>
              <a:t>Viking </a:t>
            </a:r>
            <a:r>
              <a:rPr lang="en-GB" sz="2400" b="1" dirty="0" smtClean="0">
                <a:solidFill>
                  <a:srgbClr val="FFFF00"/>
                </a:solidFill>
              </a:rPr>
              <a:t>glider </a:t>
            </a:r>
            <a:r>
              <a:rPr lang="en-GB" sz="2400" b="1" dirty="0">
                <a:solidFill>
                  <a:srgbClr val="FFFF00"/>
                </a:solidFill>
              </a:rPr>
              <a:t>descends from 1640 ft (0.5 km</a:t>
            </a:r>
            <a:r>
              <a:rPr lang="en-GB" sz="2400" b="1" dirty="0" smtClean="0">
                <a:solidFill>
                  <a:srgbClr val="FFFF00"/>
                </a:solidFill>
              </a:rPr>
              <a:t>).       How </a:t>
            </a:r>
            <a:r>
              <a:rPr lang="en-GB" sz="2400" b="1" dirty="0">
                <a:solidFill>
                  <a:srgbClr val="FFFF00"/>
                </a:solidFill>
              </a:rPr>
              <a:t>far over the ground does it </a:t>
            </a:r>
            <a:r>
              <a:rPr lang="en-GB" sz="2400" b="1" dirty="0" smtClean="0">
                <a:solidFill>
                  <a:srgbClr val="FFFF00"/>
                </a:solidFill>
              </a:rPr>
              <a:t>travel </a:t>
            </a:r>
            <a:r>
              <a:rPr lang="en-GB" sz="2400" b="1" dirty="0">
                <a:solidFill>
                  <a:srgbClr val="FFFF00"/>
                </a:solidFill>
              </a:rPr>
              <a:t>(in still air)?</a:t>
            </a:r>
          </a:p>
          <a:p>
            <a:pPr marL="342900" indent="-3429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a. 17.5 km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b. 35 km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c. 70 km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d. 8.75 km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365576" name="Picture 8" descr="image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420888"/>
            <a:ext cx="27843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5" name="Picture 7" descr="normal_v45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996952"/>
            <a:ext cx="5257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9" name="Picture 9" descr="wing ti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653136"/>
            <a:ext cx="34575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323528" y="692696"/>
            <a:ext cx="8496944" cy="452431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4.  When </a:t>
            </a:r>
            <a:r>
              <a:rPr lang="en-GB" sz="2400" b="1" dirty="0">
                <a:solidFill>
                  <a:srgbClr val="FFFF00"/>
                </a:solidFill>
              </a:rPr>
              <a:t>flying into a </a:t>
            </a:r>
            <a:r>
              <a:rPr lang="en-GB" sz="2400" b="1" dirty="0" smtClean="0">
                <a:solidFill>
                  <a:srgbClr val="FFFF00"/>
                </a:solidFill>
              </a:rPr>
              <a:t>headwind</a:t>
            </a:r>
            <a:r>
              <a:rPr lang="en-GB" sz="2400" b="1" dirty="0">
                <a:solidFill>
                  <a:srgbClr val="FFFF00"/>
                </a:solidFill>
              </a:rPr>
              <a:t>, the distance </a:t>
            </a:r>
            <a:r>
              <a:rPr lang="en-GB" sz="2400" b="1" dirty="0" smtClean="0">
                <a:solidFill>
                  <a:srgbClr val="FFFF00"/>
                </a:solidFill>
              </a:rPr>
              <a:t>covered over </a:t>
            </a:r>
            <a:r>
              <a:rPr lang="en-GB" sz="2400" b="1" dirty="0">
                <a:solidFill>
                  <a:srgbClr val="FFFF00"/>
                </a:solidFill>
              </a:rPr>
              <a:t>the ground </a:t>
            </a:r>
            <a:r>
              <a:rPr lang="en-GB" sz="2400" b="1" dirty="0" smtClean="0">
                <a:solidFill>
                  <a:srgbClr val="FFFF00"/>
                </a:solidFill>
              </a:rPr>
              <a:t>will .....</a:t>
            </a:r>
            <a:endParaRPr lang="en-GB" sz="2400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a. Be </a:t>
            </a:r>
            <a:r>
              <a:rPr lang="en-GB" sz="2400" b="1" dirty="0">
                <a:solidFill>
                  <a:srgbClr val="FFFF00"/>
                </a:solidFill>
              </a:rPr>
              <a:t>the </a:t>
            </a:r>
            <a:r>
              <a:rPr lang="en-GB" sz="2400" b="1" dirty="0" smtClean="0">
                <a:solidFill>
                  <a:srgbClr val="FFFF00"/>
                </a:solidFill>
              </a:rPr>
              <a:t>same</a:t>
            </a:r>
            <a:r>
              <a:rPr lang="en-GB" sz="2400" b="1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b. Decrease</a:t>
            </a:r>
            <a:endParaRPr lang="en-GB" sz="2400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c.  Increase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200000"/>
              </a:lnSpc>
              <a:spcBef>
                <a:spcPct val="50000"/>
              </a:spcBef>
            </a:pPr>
            <a:r>
              <a:rPr lang="en-GB" sz="2400" b="1" dirty="0">
                <a:solidFill>
                  <a:srgbClr val="FFFF00"/>
                </a:solidFill>
              </a:rPr>
              <a:t> </a:t>
            </a:r>
            <a:r>
              <a:rPr lang="en-GB" sz="2400" b="1" dirty="0" smtClean="0">
                <a:solidFill>
                  <a:srgbClr val="FFFF00"/>
                </a:solidFill>
              </a:rPr>
              <a:t>				d. Take </a:t>
            </a:r>
            <a:r>
              <a:rPr lang="en-GB" sz="2400" b="1" dirty="0">
                <a:solidFill>
                  <a:srgbClr val="FFFF00"/>
                </a:solidFill>
              </a:rPr>
              <a:t>you to Burger </a:t>
            </a:r>
            <a:r>
              <a:rPr lang="en-GB" sz="2400" b="1" dirty="0" smtClean="0">
                <a:solidFill>
                  <a:srgbClr val="FFFF00"/>
                </a:solidFill>
              </a:rPr>
              <a:t>King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368646" name="Picture 6" descr="BJ1small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2348880"/>
            <a:ext cx="27432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8" name="Picture 8" descr="glider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3501008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23528" y="620688"/>
            <a:ext cx="8568952" cy="489364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</a:rPr>
              <a:t>What </a:t>
            </a:r>
            <a:r>
              <a:rPr lang="en-GB" sz="2400" b="1" dirty="0">
                <a:solidFill>
                  <a:srgbClr val="FFFF00"/>
                </a:solidFill>
              </a:rPr>
              <a:t>happens to </a:t>
            </a:r>
            <a:r>
              <a:rPr lang="en-GB" sz="2400" b="1" dirty="0" smtClean="0">
                <a:solidFill>
                  <a:srgbClr val="FFFF00"/>
                </a:solidFill>
              </a:rPr>
              <a:t>lift </a:t>
            </a:r>
            <a:r>
              <a:rPr lang="en-GB" sz="2400" b="1" dirty="0">
                <a:solidFill>
                  <a:srgbClr val="FFFF00"/>
                </a:solidFill>
              </a:rPr>
              <a:t>when a </a:t>
            </a:r>
            <a:r>
              <a:rPr lang="en-GB" sz="2400" b="1" dirty="0" smtClean="0">
                <a:solidFill>
                  <a:srgbClr val="FFFF00"/>
                </a:solidFill>
              </a:rPr>
              <a:t>wing </a:t>
            </a:r>
            <a:r>
              <a:rPr lang="en-GB" sz="2400" b="1" dirty="0">
                <a:solidFill>
                  <a:srgbClr val="FFFF00"/>
                </a:solidFill>
              </a:rPr>
              <a:t>is </a:t>
            </a:r>
            <a:r>
              <a:rPr lang="en-GB" sz="2400" b="1" dirty="0" smtClean="0">
                <a:solidFill>
                  <a:srgbClr val="FFFF00"/>
                </a:solidFill>
              </a:rPr>
              <a:t>stalled?</a:t>
            </a:r>
          </a:p>
          <a:p>
            <a:pPr marL="457200" indent="-457200"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a. Lift increases as the angle </a:t>
            </a:r>
            <a:r>
              <a:rPr lang="en-GB" sz="2400" b="1" dirty="0">
                <a:solidFill>
                  <a:srgbClr val="FFFF00"/>
                </a:solidFill>
              </a:rPr>
              <a:t>of </a:t>
            </a:r>
            <a:r>
              <a:rPr lang="en-GB" sz="2400" b="1" dirty="0" smtClean="0">
                <a:solidFill>
                  <a:srgbClr val="FFFF00"/>
                </a:solidFill>
              </a:rPr>
              <a:t>attack decreases</a:t>
            </a:r>
          </a:p>
          <a:p>
            <a:pPr marL="342900" indent="-342900"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b. Lift decreases as the angle </a:t>
            </a:r>
            <a:r>
              <a:rPr lang="en-GB" sz="2400" b="1" dirty="0">
                <a:solidFill>
                  <a:srgbClr val="FFFF00"/>
                </a:solidFill>
              </a:rPr>
              <a:t>of a</a:t>
            </a:r>
            <a:r>
              <a:rPr lang="en-GB" sz="2400" b="1" dirty="0" smtClean="0">
                <a:solidFill>
                  <a:srgbClr val="FFFF00"/>
                </a:solidFill>
              </a:rPr>
              <a:t>ttack increases</a:t>
            </a:r>
          </a:p>
          <a:p>
            <a:pPr marL="342900" indent="-342900"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c. Lift </a:t>
            </a:r>
            <a:r>
              <a:rPr lang="en-GB" sz="2400" b="1" dirty="0">
                <a:solidFill>
                  <a:srgbClr val="FFFF00"/>
                </a:solidFill>
              </a:rPr>
              <a:t>is </a:t>
            </a:r>
            <a:r>
              <a:rPr lang="en-GB" sz="2400" b="1" dirty="0" smtClean="0">
                <a:solidFill>
                  <a:srgbClr val="FFFF00"/>
                </a:solidFill>
              </a:rPr>
              <a:t>greatly reduced</a:t>
            </a:r>
          </a:p>
          <a:p>
            <a:pPr marL="342900" indent="-342900"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d. Lift remains unchanged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159749" name="Picture 5" descr="tutor gener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7143" y="1124744"/>
            <a:ext cx="364971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9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9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9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539750" y="476672"/>
            <a:ext cx="7848600" cy="489364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 startAt="2"/>
            </a:pPr>
            <a:r>
              <a:rPr lang="en-GB" sz="2400" b="1" dirty="0" smtClean="0">
                <a:solidFill>
                  <a:srgbClr val="FFFF00"/>
                </a:solidFill>
              </a:rPr>
              <a:t>The </a:t>
            </a:r>
            <a:r>
              <a:rPr lang="en-GB" sz="2400" b="1" dirty="0">
                <a:solidFill>
                  <a:srgbClr val="FFFF00"/>
                </a:solidFill>
              </a:rPr>
              <a:t>c</a:t>
            </a:r>
            <a:r>
              <a:rPr lang="en-GB" sz="2400" b="1" dirty="0" smtClean="0">
                <a:solidFill>
                  <a:srgbClr val="FFFF00"/>
                </a:solidFill>
              </a:rPr>
              <a:t>ritical </a:t>
            </a:r>
            <a:r>
              <a:rPr lang="en-GB" sz="2400" b="1" dirty="0">
                <a:solidFill>
                  <a:srgbClr val="FFFF00"/>
                </a:solidFill>
              </a:rPr>
              <a:t>a</a:t>
            </a:r>
            <a:r>
              <a:rPr lang="en-GB" sz="2400" b="1" dirty="0" smtClean="0">
                <a:solidFill>
                  <a:srgbClr val="FFFF00"/>
                </a:solidFill>
              </a:rPr>
              <a:t>ngle </a:t>
            </a:r>
            <a:r>
              <a:rPr lang="en-GB" sz="2400" b="1" dirty="0">
                <a:solidFill>
                  <a:srgbClr val="FFFF00"/>
                </a:solidFill>
              </a:rPr>
              <a:t>of </a:t>
            </a:r>
            <a:r>
              <a:rPr lang="en-GB" sz="2400" b="1" dirty="0" smtClean="0">
                <a:solidFill>
                  <a:srgbClr val="FFFF00"/>
                </a:solidFill>
              </a:rPr>
              <a:t>attack </a:t>
            </a:r>
            <a:r>
              <a:rPr lang="en-GB" sz="2400" b="1" dirty="0">
                <a:solidFill>
                  <a:srgbClr val="FFFF00"/>
                </a:solidFill>
              </a:rPr>
              <a:t>is </a:t>
            </a:r>
            <a:r>
              <a:rPr lang="en-GB" sz="2400" b="1" dirty="0" smtClean="0">
                <a:solidFill>
                  <a:srgbClr val="FFFF00"/>
                </a:solidFill>
              </a:rPr>
              <a:t>generally about ....</a:t>
            </a:r>
          </a:p>
          <a:p>
            <a:pPr marL="457200" indent="-457200"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	a. 5</a:t>
            </a:r>
            <a:r>
              <a:rPr lang="en-GB" sz="2400" b="1" baseline="50000" dirty="0" smtClean="0">
                <a:solidFill>
                  <a:srgbClr val="FFFF00"/>
                </a:solidFill>
              </a:rPr>
              <a:t>o</a:t>
            </a:r>
          </a:p>
          <a:p>
            <a:pPr marL="342900" indent="-342900"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	b. 15</a:t>
            </a:r>
            <a:r>
              <a:rPr lang="en-GB" sz="2400" b="1" baseline="50000" dirty="0" smtClean="0">
                <a:solidFill>
                  <a:srgbClr val="FFFF00"/>
                </a:solidFill>
              </a:rPr>
              <a:t>o</a:t>
            </a:r>
          </a:p>
          <a:p>
            <a:pPr marL="342900" indent="-342900"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	c. 25</a:t>
            </a:r>
            <a:r>
              <a:rPr lang="en-GB" sz="2400" b="1" baseline="50000" dirty="0" smtClean="0">
                <a:solidFill>
                  <a:srgbClr val="FFFF00"/>
                </a:solidFill>
              </a:rPr>
              <a:t>o</a:t>
            </a:r>
          </a:p>
          <a:p>
            <a:pPr marL="342900" indent="-342900"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	d. 35</a:t>
            </a:r>
            <a:r>
              <a:rPr lang="en-GB" sz="2400" b="1" baseline="50000" dirty="0" smtClean="0">
                <a:solidFill>
                  <a:srgbClr val="FFFF00"/>
                </a:solidFill>
              </a:rPr>
              <a:t>o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162821" name="Picture 5" descr="B1_Lanc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44824"/>
            <a:ext cx="3971980" cy="297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6" descr="GR7FIR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068960"/>
            <a:ext cx="3816424" cy="297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07950" y="548681"/>
            <a:ext cx="8784530" cy="489364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3.  Which </a:t>
            </a:r>
            <a:r>
              <a:rPr lang="en-GB" sz="2400" b="1" dirty="0">
                <a:solidFill>
                  <a:srgbClr val="FFFF00"/>
                </a:solidFill>
              </a:rPr>
              <a:t>of the following will NOT </a:t>
            </a:r>
            <a:r>
              <a:rPr lang="en-GB" sz="2400" b="1" dirty="0" smtClean="0">
                <a:solidFill>
                  <a:srgbClr val="FFFF00"/>
                </a:solidFill>
              </a:rPr>
              <a:t>reduce stalling </a:t>
            </a:r>
            <a:r>
              <a:rPr lang="en-GB" sz="2400" b="1" dirty="0">
                <a:solidFill>
                  <a:srgbClr val="FFFF00"/>
                </a:solidFill>
              </a:rPr>
              <a:t>s</a:t>
            </a:r>
            <a:r>
              <a:rPr lang="en-GB" sz="2400" b="1" dirty="0" smtClean="0">
                <a:solidFill>
                  <a:srgbClr val="FFFF00"/>
                </a:solidFill>
              </a:rPr>
              <a:t>peed?</a:t>
            </a:r>
          </a:p>
          <a:p>
            <a:pPr marL="457200" indent="-457200"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a. Extra weight</a:t>
            </a:r>
          </a:p>
          <a:p>
            <a:pPr marL="342900" indent="-342900"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b. Larger wing area</a:t>
            </a:r>
          </a:p>
          <a:p>
            <a:pPr marL="342900" indent="-342900"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c. Flaps lowered</a:t>
            </a:r>
          </a:p>
          <a:p>
            <a:pPr marL="342900" indent="-342900">
              <a:spcBef>
                <a:spcPct val="50000"/>
              </a:spcBef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				d. Flaps raised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161797" name="Picture 5" descr="PREDAT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36912"/>
            <a:ext cx="4968875" cy="191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8" name="Picture 6" descr="SUPPLY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2920" y="2060848"/>
            <a:ext cx="36916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5" name="Picture 5" descr="glider_finish_2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5676" y="1196752"/>
            <a:ext cx="5832648" cy="483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7446" y="548680"/>
            <a:ext cx="2129108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Gliding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7446" y="430213"/>
            <a:ext cx="2129108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Gliding</a:t>
            </a:r>
          </a:p>
        </p:txBody>
      </p:sp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569325" cy="378565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2400" b="1" dirty="0">
                <a:solidFill>
                  <a:srgbClr val="FFFF00"/>
                </a:solidFill>
              </a:rPr>
              <a:t>Objectives</a:t>
            </a:r>
            <a:r>
              <a:rPr lang="en-GB" sz="2400" b="1" dirty="0" smtClean="0">
                <a:solidFill>
                  <a:srgbClr val="FFFF00"/>
                </a:solidFill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endParaRPr lang="en-GB" sz="16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FF00"/>
                </a:solidFill>
              </a:rPr>
              <a:t>List </a:t>
            </a:r>
            <a:r>
              <a:rPr lang="en-GB" sz="2400" b="1" dirty="0">
                <a:solidFill>
                  <a:srgbClr val="FFFF00"/>
                </a:solidFill>
              </a:rPr>
              <a:t>and describe the </a:t>
            </a:r>
            <a:r>
              <a:rPr lang="en-GB" sz="2400" b="1" dirty="0" smtClean="0">
                <a:solidFill>
                  <a:srgbClr val="FFFF00"/>
                </a:solidFill>
              </a:rPr>
              <a:t>forces </a:t>
            </a:r>
            <a:r>
              <a:rPr lang="en-GB" sz="2400" b="1" dirty="0">
                <a:solidFill>
                  <a:srgbClr val="FFFF00"/>
                </a:solidFill>
              </a:rPr>
              <a:t>acting </a:t>
            </a:r>
            <a:r>
              <a:rPr lang="en-GB" sz="2400" b="1" dirty="0" smtClean="0">
                <a:solidFill>
                  <a:srgbClr val="FFFF00"/>
                </a:solidFill>
              </a:rPr>
              <a:t>on a glider during balanced flight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FF00"/>
                </a:solidFill>
              </a:rPr>
              <a:t>State </a:t>
            </a:r>
            <a:r>
              <a:rPr lang="en-GB" sz="2400" b="1" dirty="0">
                <a:solidFill>
                  <a:srgbClr val="FFFF00"/>
                </a:solidFill>
              </a:rPr>
              <a:t>the effect of </a:t>
            </a:r>
            <a:r>
              <a:rPr lang="en-GB" sz="2400" b="1" dirty="0" smtClean="0">
                <a:solidFill>
                  <a:srgbClr val="FFFF00"/>
                </a:solidFill>
              </a:rPr>
              <a:t>wind </a:t>
            </a:r>
            <a:r>
              <a:rPr lang="en-GB" sz="2400" b="1" dirty="0">
                <a:solidFill>
                  <a:srgbClr val="FFFF00"/>
                </a:solidFill>
              </a:rPr>
              <a:t>on the distance travelled </a:t>
            </a:r>
            <a:r>
              <a:rPr lang="en-GB" sz="2400" b="1" dirty="0" smtClean="0">
                <a:solidFill>
                  <a:srgbClr val="FFFF00"/>
                </a:solidFill>
              </a:rPr>
              <a:t>over </a:t>
            </a:r>
            <a:r>
              <a:rPr lang="en-GB" sz="2400" b="1" dirty="0">
                <a:solidFill>
                  <a:srgbClr val="FFFF00"/>
                </a:solidFill>
              </a:rPr>
              <a:t>the </a:t>
            </a:r>
            <a:r>
              <a:rPr lang="en-GB" sz="2400" b="1" dirty="0" smtClean="0">
                <a:solidFill>
                  <a:srgbClr val="FFFF00"/>
                </a:solidFill>
              </a:rPr>
              <a:t>ground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Explain the effects of </a:t>
            </a:r>
            <a:r>
              <a:rPr lang="en-GB" sz="2400" b="1" dirty="0" smtClean="0">
                <a:solidFill>
                  <a:srgbClr val="FFFF00"/>
                </a:solidFill>
              </a:rPr>
              <a:t>airbrakes </a:t>
            </a:r>
            <a:r>
              <a:rPr lang="en-GB" sz="2400" b="1" dirty="0">
                <a:solidFill>
                  <a:srgbClr val="FFFF00"/>
                </a:solidFill>
              </a:rPr>
              <a:t>on </a:t>
            </a:r>
            <a:r>
              <a:rPr lang="en-GB" sz="2400" b="1" dirty="0" smtClean="0">
                <a:solidFill>
                  <a:srgbClr val="FFFF00"/>
                </a:solidFill>
              </a:rPr>
              <a:t>glide performance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FF00"/>
                </a:solidFill>
              </a:rPr>
              <a:t>Understand </a:t>
            </a:r>
            <a:r>
              <a:rPr lang="en-GB" sz="2400" b="1" dirty="0">
                <a:solidFill>
                  <a:srgbClr val="FFFF00"/>
                </a:solidFill>
              </a:rPr>
              <a:t>the </a:t>
            </a:r>
            <a:r>
              <a:rPr lang="en-GB" sz="2400" b="1" dirty="0" smtClean="0">
                <a:solidFill>
                  <a:srgbClr val="FFFF00"/>
                </a:solidFill>
              </a:rPr>
              <a:t>gliding angle (angle </a:t>
            </a:r>
            <a:r>
              <a:rPr lang="en-GB" sz="2400" b="1" dirty="0">
                <a:solidFill>
                  <a:srgbClr val="FFFF00"/>
                </a:solidFill>
              </a:rPr>
              <a:t>of </a:t>
            </a:r>
            <a:r>
              <a:rPr lang="en-GB" sz="2400" b="1" dirty="0" smtClean="0">
                <a:solidFill>
                  <a:srgbClr val="FFFF00"/>
                </a:solidFill>
              </a:rPr>
              <a:t>attack)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66950" y="3213100"/>
            <a:ext cx="4487863" cy="1301750"/>
            <a:chOff x="1428" y="1536"/>
            <a:chExt cx="2827" cy="820"/>
          </a:xfrm>
        </p:grpSpPr>
        <p:sp>
          <p:nvSpPr>
            <p:cNvPr id="23567" name="Freeform 4"/>
            <p:cNvSpPr>
              <a:spLocks/>
            </p:cNvSpPr>
            <p:nvPr/>
          </p:nvSpPr>
          <p:spPr bwMode="auto">
            <a:xfrm>
              <a:off x="1870" y="1783"/>
              <a:ext cx="501" cy="181"/>
            </a:xfrm>
            <a:custGeom>
              <a:avLst/>
              <a:gdLst>
                <a:gd name="T0" fmla="*/ 498 w 501"/>
                <a:gd name="T1" fmla="*/ 134 h 181"/>
                <a:gd name="T2" fmla="*/ 495 w 501"/>
                <a:gd name="T3" fmla="*/ 133 h 181"/>
                <a:gd name="T4" fmla="*/ 485 w 501"/>
                <a:gd name="T5" fmla="*/ 133 h 181"/>
                <a:gd name="T6" fmla="*/ 469 w 501"/>
                <a:gd name="T7" fmla="*/ 132 h 181"/>
                <a:gd name="T8" fmla="*/ 451 w 501"/>
                <a:gd name="T9" fmla="*/ 130 h 181"/>
                <a:gd name="T10" fmla="*/ 428 w 501"/>
                <a:gd name="T11" fmla="*/ 128 h 181"/>
                <a:gd name="T12" fmla="*/ 399 w 501"/>
                <a:gd name="T13" fmla="*/ 125 h 181"/>
                <a:gd name="T14" fmla="*/ 371 w 501"/>
                <a:gd name="T15" fmla="*/ 124 h 181"/>
                <a:gd name="T16" fmla="*/ 339 w 501"/>
                <a:gd name="T17" fmla="*/ 121 h 181"/>
                <a:gd name="T18" fmla="*/ 308 w 501"/>
                <a:gd name="T19" fmla="*/ 119 h 181"/>
                <a:gd name="T20" fmla="*/ 276 w 501"/>
                <a:gd name="T21" fmla="*/ 116 h 181"/>
                <a:gd name="T22" fmla="*/ 245 w 501"/>
                <a:gd name="T23" fmla="*/ 113 h 181"/>
                <a:gd name="T24" fmla="*/ 216 w 501"/>
                <a:gd name="T25" fmla="*/ 111 h 181"/>
                <a:gd name="T26" fmla="*/ 189 w 501"/>
                <a:gd name="T27" fmla="*/ 109 h 181"/>
                <a:gd name="T28" fmla="*/ 166 w 501"/>
                <a:gd name="T29" fmla="*/ 106 h 181"/>
                <a:gd name="T30" fmla="*/ 146 w 501"/>
                <a:gd name="T31" fmla="*/ 103 h 181"/>
                <a:gd name="T32" fmla="*/ 131 w 501"/>
                <a:gd name="T33" fmla="*/ 101 h 181"/>
                <a:gd name="T34" fmla="*/ 119 w 501"/>
                <a:gd name="T35" fmla="*/ 100 h 181"/>
                <a:gd name="T36" fmla="*/ 107 w 501"/>
                <a:gd name="T37" fmla="*/ 96 h 181"/>
                <a:gd name="T38" fmla="*/ 95 w 501"/>
                <a:gd name="T39" fmla="*/ 89 h 181"/>
                <a:gd name="T40" fmla="*/ 85 w 501"/>
                <a:gd name="T41" fmla="*/ 82 h 181"/>
                <a:gd name="T42" fmla="*/ 74 w 501"/>
                <a:gd name="T43" fmla="*/ 72 h 181"/>
                <a:gd name="T44" fmla="*/ 62 w 501"/>
                <a:gd name="T45" fmla="*/ 63 h 181"/>
                <a:gd name="T46" fmla="*/ 52 w 501"/>
                <a:gd name="T47" fmla="*/ 55 h 181"/>
                <a:gd name="T48" fmla="*/ 41 w 501"/>
                <a:gd name="T49" fmla="*/ 45 h 181"/>
                <a:gd name="T50" fmla="*/ 33 w 501"/>
                <a:gd name="T51" fmla="*/ 36 h 181"/>
                <a:gd name="T52" fmla="*/ 26 w 501"/>
                <a:gd name="T53" fmla="*/ 27 h 181"/>
                <a:gd name="T54" fmla="*/ 18 w 501"/>
                <a:gd name="T55" fmla="*/ 18 h 181"/>
                <a:gd name="T56" fmla="*/ 12 w 501"/>
                <a:gd name="T57" fmla="*/ 11 h 181"/>
                <a:gd name="T58" fmla="*/ 7 w 501"/>
                <a:gd name="T59" fmla="*/ 4 h 181"/>
                <a:gd name="T60" fmla="*/ 3 w 501"/>
                <a:gd name="T61" fmla="*/ 2 h 181"/>
                <a:gd name="T62" fmla="*/ 0 w 501"/>
                <a:gd name="T63" fmla="*/ 0 h 181"/>
                <a:gd name="T64" fmla="*/ 0 w 501"/>
                <a:gd name="T65" fmla="*/ 1 h 181"/>
                <a:gd name="T66" fmla="*/ 6 w 501"/>
                <a:gd name="T67" fmla="*/ 180 h 181"/>
                <a:gd name="T68" fmla="*/ 500 w 501"/>
                <a:gd name="T69" fmla="*/ 176 h 181"/>
                <a:gd name="T70" fmla="*/ 498 w 501"/>
                <a:gd name="T71" fmla="*/ 134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1"/>
                <a:gd name="T110" fmla="*/ 501 w 501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1">
                  <a:moveTo>
                    <a:pt x="498" y="134"/>
                  </a:moveTo>
                  <a:lnTo>
                    <a:pt x="495" y="133"/>
                  </a:lnTo>
                  <a:lnTo>
                    <a:pt x="485" y="133"/>
                  </a:lnTo>
                  <a:lnTo>
                    <a:pt x="469" y="132"/>
                  </a:lnTo>
                  <a:lnTo>
                    <a:pt x="451" y="130"/>
                  </a:lnTo>
                  <a:lnTo>
                    <a:pt x="428" y="128"/>
                  </a:lnTo>
                  <a:lnTo>
                    <a:pt x="399" y="125"/>
                  </a:lnTo>
                  <a:lnTo>
                    <a:pt x="371" y="124"/>
                  </a:lnTo>
                  <a:lnTo>
                    <a:pt x="339" y="121"/>
                  </a:lnTo>
                  <a:lnTo>
                    <a:pt x="308" y="119"/>
                  </a:lnTo>
                  <a:lnTo>
                    <a:pt x="276" y="116"/>
                  </a:lnTo>
                  <a:lnTo>
                    <a:pt x="245" y="113"/>
                  </a:lnTo>
                  <a:lnTo>
                    <a:pt x="216" y="111"/>
                  </a:lnTo>
                  <a:lnTo>
                    <a:pt x="189" y="109"/>
                  </a:lnTo>
                  <a:lnTo>
                    <a:pt x="166" y="106"/>
                  </a:lnTo>
                  <a:lnTo>
                    <a:pt x="146" y="103"/>
                  </a:lnTo>
                  <a:lnTo>
                    <a:pt x="131" y="101"/>
                  </a:lnTo>
                  <a:lnTo>
                    <a:pt x="119" y="100"/>
                  </a:lnTo>
                  <a:lnTo>
                    <a:pt x="107" y="96"/>
                  </a:lnTo>
                  <a:lnTo>
                    <a:pt x="95" y="89"/>
                  </a:lnTo>
                  <a:lnTo>
                    <a:pt x="85" y="82"/>
                  </a:lnTo>
                  <a:lnTo>
                    <a:pt x="74" y="72"/>
                  </a:lnTo>
                  <a:lnTo>
                    <a:pt x="62" y="63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33" y="36"/>
                  </a:lnTo>
                  <a:lnTo>
                    <a:pt x="26" y="27"/>
                  </a:lnTo>
                  <a:lnTo>
                    <a:pt x="18" y="18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80"/>
                  </a:lnTo>
                  <a:lnTo>
                    <a:pt x="500" y="176"/>
                  </a:lnTo>
                  <a:lnTo>
                    <a:pt x="498" y="13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68" name="Freeform 5"/>
            <p:cNvSpPr>
              <a:spLocks/>
            </p:cNvSpPr>
            <p:nvPr/>
          </p:nvSpPr>
          <p:spPr bwMode="auto">
            <a:xfrm>
              <a:off x="1869" y="1785"/>
              <a:ext cx="506" cy="184"/>
            </a:xfrm>
            <a:custGeom>
              <a:avLst/>
              <a:gdLst>
                <a:gd name="T0" fmla="*/ 504 w 506"/>
                <a:gd name="T1" fmla="*/ 134 h 184"/>
                <a:gd name="T2" fmla="*/ 504 w 506"/>
                <a:gd name="T3" fmla="*/ 134 h 184"/>
                <a:gd name="T4" fmla="*/ 501 w 506"/>
                <a:gd name="T5" fmla="*/ 133 h 184"/>
                <a:gd name="T6" fmla="*/ 492 w 506"/>
                <a:gd name="T7" fmla="*/ 133 h 184"/>
                <a:gd name="T8" fmla="*/ 476 w 506"/>
                <a:gd name="T9" fmla="*/ 132 h 184"/>
                <a:gd name="T10" fmla="*/ 456 w 506"/>
                <a:gd name="T11" fmla="*/ 130 h 184"/>
                <a:gd name="T12" fmla="*/ 431 w 506"/>
                <a:gd name="T13" fmla="*/ 128 h 184"/>
                <a:gd name="T14" fmla="*/ 404 w 506"/>
                <a:gd name="T15" fmla="*/ 126 h 184"/>
                <a:gd name="T16" fmla="*/ 375 w 506"/>
                <a:gd name="T17" fmla="*/ 124 h 184"/>
                <a:gd name="T18" fmla="*/ 344 w 506"/>
                <a:gd name="T19" fmla="*/ 121 h 184"/>
                <a:gd name="T20" fmla="*/ 312 w 506"/>
                <a:gd name="T21" fmla="*/ 119 h 184"/>
                <a:gd name="T22" fmla="*/ 279 w 506"/>
                <a:gd name="T23" fmla="*/ 117 h 184"/>
                <a:gd name="T24" fmla="*/ 248 w 506"/>
                <a:gd name="T25" fmla="*/ 115 h 184"/>
                <a:gd name="T26" fmla="*/ 219 w 506"/>
                <a:gd name="T27" fmla="*/ 112 h 184"/>
                <a:gd name="T28" fmla="*/ 190 w 506"/>
                <a:gd name="T29" fmla="*/ 108 h 184"/>
                <a:gd name="T30" fmla="*/ 168 w 506"/>
                <a:gd name="T31" fmla="*/ 108 h 184"/>
                <a:gd name="T32" fmla="*/ 148 w 506"/>
                <a:gd name="T33" fmla="*/ 105 h 184"/>
                <a:gd name="T34" fmla="*/ 133 w 506"/>
                <a:gd name="T35" fmla="*/ 103 h 184"/>
                <a:gd name="T36" fmla="*/ 121 w 506"/>
                <a:gd name="T37" fmla="*/ 101 h 184"/>
                <a:gd name="T38" fmla="*/ 109 w 506"/>
                <a:gd name="T39" fmla="*/ 97 h 184"/>
                <a:gd name="T40" fmla="*/ 96 w 506"/>
                <a:gd name="T41" fmla="*/ 90 h 184"/>
                <a:gd name="T42" fmla="*/ 86 w 506"/>
                <a:gd name="T43" fmla="*/ 83 h 184"/>
                <a:gd name="T44" fmla="*/ 75 w 506"/>
                <a:gd name="T45" fmla="*/ 74 h 184"/>
                <a:gd name="T46" fmla="*/ 63 w 506"/>
                <a:gd name="T47" fmla="*/ 65 h 184"/>
                <a:gd name="T48" fmla="*/ 53 w 506"/>
                <a:gd name="T49" fmla="*/ 54 h 184"/>
                <a:gd name="T50" fmla="*/ 43 w 506"/>
                <a:gd name="T51" fmla="*/ 45 h 184"/>
                <a:gd name="T52" fmla="*/ 33 w 506"/>
                <a:gd name="T53" fmla="*/ 36 h 184"/>
                <a:gd name="T54" fmla="*/ 27 w 506"/>
                <a:gd name="T55" fmla="*/ 26 h 184"/>
                <a:gd name="T56" fmla="*/ 18 w 506"/>
                <a:gd name="T57" fmla="*/ 18 h 184"/>
                <a:gd name="T58" fmla="*/ 13 w 506"/>
                <a:gd name="T59" fmla="*/ 11 h 184"/>
                <a:gd name="T60" fmla="*/ 7 w 506"/>
                <a:gd name="T61" fmla="*/ 4 h 184"/>
                <a:gd name="T62" fmla="*/ 3 w 506"/>
                <a:gd name="T63" fmla="*/ 2 h 184"/>
                <a:gd name="T64" fmla="*/ 1 w 506"/>
                <a:gd name="T65" fmla="*/ 0 h 184"/>
                <a:gd name="T66" fmla="*/ 0 w 506"/>
                <a:gd name="T67" fmla="*/ 1 h 184"/>
                <a:gd name="T68" fmla="*/ 6 w 506"/>
                <a:gd name="T69" fmla="*/ 183 h 184"/>
                <a:gd name="T70" fmla="*/ 505 w 506"/>
                <a:gd name="T71" fmla="*/ 178 h 184"/>
                <a:gd name="T72" fmla="*/ 504 w 506"/>
                <a:gd name="T73" fmla="*/ 134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6"/>
                <a:gd name="T112" fmla="*/ 0 h 184"/>
                <a:gd name="T113" fmla="*/ 506 w 506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6" h="184">
                  <a:moveTo>
                    <a:pt x="504" y="134"/>
                  </a:moveTo>
                  <a:lnTo>
                    <a:pt x="504" y="134"/>
                  </a:lnTo>
                  <a:lnTo>
                    <a:pt x="501" y="133"/>
                  </a:lnTo>
                  <a:lnTo>
                    <a:pt x="492" y="133"/>
                  </a:lnTo>
                  <a:lnTo>
                    <a:pt x="476" y="132"/>
                  </a:lnTo>
                  <a:lnTo>
                    <a:pt x="456" y="130"/>
                  </a:lnTo>
                  <a:lnTo>
                    <a:pt x="431" y="128"/>
                  </a:lnTo>
                  <a:lnTo>
                    <a:pt x="404" y="126"/>
                  </a:lnTo>
                  <a:lnTo>
                    <a:pt x="375" y="124"/>
                  </a:lnTo>
                  <a:lnTo>
                    <a:pt x="344" y="121"/>
                  </a:lnTo>
                  <a:lnTo>
                    <a:pt x="312" y="119"/>
                  </a:lnTo>
                  <a:lnTo>
                    <a:pt x="279" y="117"/>
                  </a:lnTo>
                  <a:lnTo>
                    <a:pt x="248" y="115"/>
                  </a:lnTo>
                  <a:lnTo>
                    <a:pt x="219" y="112"/>
                  </a:lnTo>
                  <a:lnTo>
                    <a:pt x="190" y="108"/>
                  </a:lnTo>
                  <a:lnTo>
                    <a:pt x="168" y="108"/>
                  </a:lnTo>
                  <a:lnTo>
                    <a:pt x="148" y="105"/>
                  </a:lnTo>
                  <a:lnTo>
                    <a:pt x="133" y="103"/>
                  </a:lnTo>
                  <a:lnTo>
                    <a:pt x="121" y="101"/>
                  </a:lnTo>
                  <a:lnTo>
                    <a:pt x="109" y="97"/>
                  </a:lnTo>
                  <a:lnTo>
                    <a:pt x="96" y="90"/>
                  </a:lnTo>
                  <a:lnTo>
                    <a:pt x="86" y="83"/>
                  </a:lnTo>
                  <a:lnTo>
                    <a:pt x="75" y="74"/>
                  </a:lnTo>
                  <a:lnTo>
                    <a:pt x="63" y="65"/>
                  </a:lnTo>
                  <a:lnTo>
                    <a:pt x="53" y="54"/>
                  </a:lnTo>
                  <a:lnTo>
                    <a:pt x="43" y="45"/>
                  </a:lnTo>
                  <a:lnTo>
                    <a:pt x="33" y="36"/>
                  </a:lnTo>
                  <a:lnTo>
                    <a:pt x="27" y="26"/>
                  </a:lnTo>
                  <a:lnTo>
                    <a:pt x="18" y="18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83"/>
                  </a:lnTo>
                  <a:lnTo>
                    <a:pt x="505" y="178"/>
                  </a:lnTo>
                  <a:lnTo>
                    <a:pt x="504" y="1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69" name="Freeform 6"/>
            <p:cNvSpPr>
              <a:spLocks/>
            </p:cNvSpPr>
            <p:nvPr/>
          </p:nvSpPr>
          <p:spPr bwMode="auto">
            <a:xfrm>
              <a:off x="1431" y="1536"/>
              <a:ext cx="2633" cy="700"/>
            </a:xfrm>
            <a:custGeom>
              <a:avLst/>
              <a:gdLst>
                <a:gd name="T0" fmla="*/ 2632 w 2633"/>
                <a:gd name="T1" fmla="*/ 523 h 700"/>
                <a:gd name="T2" fmla="*/ 2598 w 2633"/>
                <a:gd name="T3" fmla="*/ 402 h 700"/>
                <a:gd name="T4" fmla="*/ 2555 w 2633"/>
                <a:gd name="T5" fmla="*/ 396 h 700"/>
                <a:gd name="T6" fmla="*/ 2518 w 2633"/>
                <a:gd name="T7" fmla="*/ 390 h 700"/>
                <a:gd name="T8" fmla="*/ 2487 w 2633"/>
                <a:gd name="T9" fmla="*/ 386 h 700"/>
                <a:gd name="T10" fmla="*/ 2457 w 2633"/>
                <a:gd name="T11" fmla="*/ 382 h 700"/>
                <a:gd name="T12" fmla="*/ 2424 w 2633"/>
                <a:gd name="T13" fmla="*/ 379 h 700"/>
                <a:gd name="T14" fmla="*/ 2391 w 2633"/>
                <a:gd name="T15" fmla="*/ 376 h 700"/>
                <a:gd name="T16" fmla="*/ 2355 w 2633"/>
                <a:gd name="T17" fmla="*/ 375 h 700"/>
                <a:gd name="T18" fmla="*/ 2310 w 2633"/>
                <a:gd name="T19" fmla="*/ 370 h 700"/>
                <a:gd name="T20" fmla="*/ 2261 w 2633"/>
                <a:gd name="T21" fmla="*/ 367 h 700"/>
                <a:gd name="T22" fmla="*/ 2201 w 2633"/>
                <a:gd name="T23" fmla="*/ 361 h 700"/>
                <a:gd name="T24" fmla="*/ 2068 w 2633"/>
                <a:gd name="T25" fmla="*/ 304 h 700"/>
                <a:gd name="T26" fmla="*/ 1945 w 2633"/>
                <a:gd name="T27" fmla="*/ 262 h 700"/>
                <a:gd name="T28" fmla="*/ 1829 w 2633"/>
                <a:gd name="T29" fmla="*/ 235 h 700"/>
                <a:gd name="T30" fmla="*/ 1720 w 2633"/>
                <a:gd name="T31" fmla="*/ 220 h 700"/>
                <a:gd name="T32" fmla="*/ 1620 w 2633"/>
                <a:gd name="T33" fmla="*/ 216 h 700"/>
                <a:gd name="T34" fmla="*/ 1533 w 2633"/>
                <a:gd name="T35" fmla="*/ 220 h 700"/>
                <a:gd name="T36" fmla="*/ 1454 w 2633"/>
                <a:gd name="T37" fmla="*/ 229 h 700"/>
                <a:gd name="T38" fmla="*/ 1387 w 2633"/>
                <a:gd name="T39" fmla="*/ 243 h 700"/>
                <a:gd name="T40" fmla="*/ 1329 w 2633"/>
                <a:gd name="T41" fmla="*/ 258 h 700"/>
                <a:gd name="T42" fmla="*/ 1287 w 2633"/>
                <a:gd name="T43" fmla="*/ 273 h 700"/>
                <a:gd name="T44" fmla="*/ 1244 w 2633"/>
                <a:gd name="T45" fmla="*/ 290 h 700"/>
                <a:gd name="T46" fmla="*/ 1169 w 2633"/>
                <a:gd name="T47" fmla="*/ 316 h 700"/>
                <a:gd name="T48" fmla="*/ 1086 w 2633"/>
                <a:gd name="T49" fmla="*/ 339 h 700"/>
                <a:gd name="T50" fmla="*/ 1009 w 2633"/>
                <a:gd name="T51" fmla="*/ 359 h 700"/>
                <a:gd name="T52" fmla="*/ 951 w 2633"/>
                <a:gd name="T53" fmla="*/ 373 h 700"/>
                <a:gd name="T54" fmla="*/ 924 w 2633"/>
                <a:gd name="T55" fmla="*/ 379 h 700"/>
                <a:gd name="T56" fmla="*/ 912 w 2633"/>
                <a:gd name="T57" fmla="*/ 381 h 700"/>
                <a:gd name="T58" fmla="*/ 885 w 2633"/>
                <a:gd name="T59" fmla="*/ 388 h 700"/>
                <a:gd name="T60" fmla="*/ 845 w 2633"/>
                <a:gd name="T61" fmla="*/ 396 h 700"/>
                <a:gd name="T62" fmla="*/ 795 w 2633"/>
                <a:gd name="T63" fmla="*/ 405 h 700"/>
                <a:gd name="T64" fmla="*/ 740 w 2633"/>
                <a:gd name="T65" fmla="*/ 410 h 700"/>
                <a:gd name="T66" fmla="*/ 682 w 2633"/>
                <a:gd name="T67" fmla="*/ 411 h 700"/>
                <a:gd name="T68" fmla="*/ 625 w 2633"/>
                <a:gd name="T69" fmla="*/ 407 h 700"/>
                <a:gd name="T70" fmla="*/ 574 w 2633"/>
                <a:gd name="T71" fmla="*/ 394 h 700"/>
                <a:gd name="T72" fmla="*/ 526 w 2633"/>
                <a:gd name="T73" fmla="*/ 370 h 700"/>
                <a:gd name="T74" fmla="*/ 489 w 2633"/>
                <a:gd name="T75" fmla="*/ 335 h 700"/>
                <a:gd name="T76" fmla="*/ 316 w 2633"/>
                <a:gd name="T77" fmla="*/ 41 h 700"/>
                <a:gd name="T78" fmla="*/ 305 w 2633"/>
                <a:gd name="T79" fmla="*/ 27 h 700"/>
                <a:gd name="T80" fmla="*/ 276 w 2633"/>
                <a:gd name="T81" fmla="*/ 8 h 700"/>
                <a:gd name="T82" fmla="*/ 228 w 2633"/>
                <a:gd name="T83" fmla="*/ 1 h 700"/>
                <a:gd name="T84" fmla="*/ 188 w 2633"/>
                <a:gd name="T85" fmla="*/ 2 h 700"/>
                <a:gd name="T86" fmla="*/ 147 w 2633"/>
                <a:gd name="T87" fmla="*/ 2 h 700"/>
                <a:gd name="T88" fmla="*/ 111 w 2633"/>
                <a:gd name="T89" fmla="*/ 2 h 700"/>
                <a:gd name="T90" fmla="*/ 83 w 2633"/>
                <a:gd name="T91" fmla="*/ 3 h 700"/>
                <a:gd name="T92" fmla="*/ 72 w 2633"/>
                <a:gd name="T93" fmla="*/ 5 h 700"/>
                <a:gd name="T94" fmla="*/ 57 w 2633"/>
                <a:gd name="T95" fmla="*/ 126 h 700"/>
                <a:gd name="T96" fmla="*/ 46 w 2633"/>
                <a:gd name="T97" fmla="*/ 247 h 700"/>
                <a:gd name="T98" fmla="*/ 33 w 2633"/>
                <a:gd name="T99" fmla="*/ 368 h 700"/>
                <a:gd name="T100" fmla="*/ 21 w 2633"/>
                <a:gd name="T101" fmla="*/ 489 h 700"/>
                <a:gd name="T102" fmla="*/ 6 w 2633"/>
                <a:gd name="T103" fmla="*/ 610 h 700"/>
                <a:gd name="T104" fmla="*/ 0 w 2633"/>
                <a:gd name="T105" fmla="*/ 659 h 700"/>
                <a:gd name="T106" fmla="*/ 3 w 2633"/>
                <a:gd name="T107" fmla="*/ 671 h 700"/>
                <a:gd name="T108" fmla="*/ 28 w 2633"/>
                <a:gd name="T109" fmla="*/ 679 h 7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3"/>
                <a:gd name="T166" fmla="*/ 0 h 700"/>
                <a:gd name="T167" fmla="*/ 2633 w 2633"/>
                <a:gd name="T168" fmla="*/ 700 h 7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3" h="700">
                  <a:moveTo>
                    <a:pt x="201" y="695"/>
                  </a:moveTo>
                  <a:lnTo>
                    <a:pt x="198" y="621"/>
                  </a:lnTo>
                  <a:lnTo>
                    <a:pt x="2632" y="523"/>
                  </a:lnTo>
                  <a:lnTo>
                    <a:pt x="2630" y="407"/>
                  </a:lnTo>
                  <a:lnTo>
                    <a:pt x="2613" y="404"/>
                  </a:lnTo>
                  <a:lnTo>
                    <a:pt x="2598" y="402"/>
                  </a:lnTo>
                  <a:lnTo>
                    <a:pt x="2583" y="399"/>
                  </a:lnTo>
                  <a:lnTo>
                    <a:pt x="2569" y="398"/>
                  </a:lnTo>
                  <a:lnTo>
                    <a:pt x="2555" y="396"/>
                  </a:lnTo>
                  <a:lnTo>
                    <a:pt x="2543" y="394"/>
                  </a:lnTo>
                  <a:lnTo>
                    <a:pt x="2530" y="393"/>
                  </a:lnTo>
                  <a:lnTo>
                    <a:pt x="2518" y="390"/>
                  </a:lnTo>
                  <a:lnTo>
                    <a:pt x="2509" y="388"/>
                  </a:lnTo>
                  <a:lnTo>
                    <a:pt x="2497" y="387"/>
                  </a:lnTo>
                  <a:lnTo>
                    <a:pt x="2487" y="386"/>
                  </a:lnTo>
                  <a:lnTo>
                    <a:pt x="2476" y="385"/>
                  </a:lnTo>
                  <a:lnTo>
                    <a:pt x="2465" y="384"/>
                  </a:lnTo>
                  <a:lnTo>
                    <a:pt x="2457" y="382"/>
                  </a:lnTo>
                  <a:lnTo>
                    <a:pt x="2445" y="381"/>
                  </a:lnTo>
                  <a:lnTo>
                    <a:pt x="2435" y="381"/>
                  </a:lnTo>
                  <a:lnTo>
                    <a:pt x="2424" y="379"/>
                  </a:lnTo>
                  <a:lnTo>
                    <a:pt x="2414" y="379"/>
                  </a:lnTo>
                  <a:lnTo>
                    <a:pt x="2403" y="377"/>
                  </a:lnTo>
                  <a:lnTo>
                    <a:pt x="2391" y="376"/>
                  </a:lnTo>
                  <a:lnTo>
                    <a:pt x="2379" y="376"/>
                  </a:lnTo>
                  <a:lnTo>
                    <a:pt x="2367" y="374"/>
                  </a:lnTo>
                  <a:lnTo>
                    <a:pt x="2355" y="375"/>
                  </a:lnTo>
                  <a:lnTo>
                    <a:pt x="2340" y="372"/>
                  </a:lnTo>
                  <a:lnTo>
                    <a:pt x="2326" y="371"/>
                  </a:lnTo>
                  <a:lnTo>
                    <a:pt x="2310" y="370"/>
                  </a:lnTo>
                  <a:lnTo>
                    <a:pt x="2294" y="370"/>
                  </a:lnTo>
                  <a:lnTo>
                    <a:pt x="2279" y="368"/>
                  </a:lnTo>
                  <a:lnTo>
                    <a:pt x="2261" y="367"/>
                  </a:lnTo>
                  <a:lnTo>
                    <a:pt x="2241" y="365"/>
                  </a:lnTo>
                  <a:lnTo>
                    <a:pt x="2222" y="363"/>
                  </a:lnTo>
                  <a:lnTo>
                    <a:pt x="2201" y="361"/>
                  </a:lnTo>
                  <a:lnTo>
                    <a:pt x="2155" y="340"/>
                  </a:lnTo>
                  <a:lnTo>
                    <a:pt x="2111" y="320"/>
                  </a:lnTo>
                  <a:lnTo>
                    <a:pt x="2068" y="304"/>
                  </a:lnTo>
                  <a:lnTo>
                    <a:pt x="2027" y="289"/>
                  </a:lnTo>
                  <a:lnTo>
                    <a:pt x="1985" y="275"/>
                  </a:lnTo>
                  <a:lnTo>
                    <a:pt x="1945" y="262"/>
                  </a:lnTo>
                  <a:lnTo>
                    <a:pt x="1905" y="253"/>
                  </a:lnTo>
                  <a:lnTo>
                    <a:pt x="1866" y="243"/>
                  </a:lnTo>
                  <a:lnTo>
                    <a:pt x="1829" y="235"/>
                  </a:lnTo>
                  <a:lnTo>
                    <a:pt x="1792" y="230"/>
                  </a:lnTo>
                  <a:lnTo>
                    <a:pt x="1755" y="224"/>
                  </a:lnTo>
                  <a:lnTo>
                    <a:pt x="1720" y="220"/>
                  </a:lnTo>
                  <a:lnTo>
                    <a:pt x="1686" y="218"/>
                  </a:lnTo>
                  <a:lnTo>
                    <a:pt x="1653" y="217"/>
                  </a:lnTo>
                  <a:lnTo>
                    <a:pt x="1620" y="216"/>
                  </a:lnTo>
                  <a:lnTo>
                    <a:pt x="1592" y="216"/>
                  </a:lnTo>
                  <a:lnTo>
                    <a:pt x="1561" y="218"/>
                  </a:lnTo>
                  <a:lnTo>
                    <a:pt x="1533" y="220"/>
                  </a:lnTo>
                  <a:lnTo>
                    <a:pt x="1506" y="223"/>
                  </a:lnTo>
                  <a:lnTo>
                    <a:pt x="1480" y="225"/>
                  </a:lnTo>
                  <a:lnTo>
                    <a:pt x="1454" y="229"/>
                  </a:lnTo>
                  <a:lnTo>
                    <a:pt x="1430" y="233"/>
                  </a:lnTo>
                  <a:lnTo>
                    <a:pt x="1408" y="239"/>
                  </a:lnTo>
                  <a:lnTo>
                    <a:pt x="1387" y="243"/>
                  </a:lnTo>
                  <a:lnTo>
                    <a:pt x="1367" y="247"/>
                  </a:lnTo>
                  <a:lnTo>
                    <a:pt x="1347" y="252"/>
                  </a:lnTo>
                  <a:lnTo>
                    <a:pt x="1329" y="258"/>
                  </a:lnTo>
                  <a:lnTo>
                    <a:pt x="1313" y="262"/>
                  </a:lnTo>
                  <a:lnTo>
                    <a:pt x="1300" y="268"/>
                  </a:lnTo>
                  <a:lnTo>
                    <a:pt x="1287" y="273"/>
                  </a:lnTo>
                  <a:lnTo>
                    <a:pt x="1273" y="279"/>
                  </a:lnTo>
                  <a:lnTo>
                    <a:pt x="1264" y="283"/>
                  </a:lnTo>
                  <a:lnTo>
                    <a:pt x="1244" y="290"/>
                  </a:lnTo>
                  <a:lnTo>
                    <a:pt x="1221" y="298"/>
                  </a:lnTo>
                  <a:lnTo>
                    <a:pt x="1195" y="307"/>
                  </a:lnTo>
                  <a:lnTo>
                    <a:pt x="1169" y="316"/>
                  </a:lnTo>
                  <a:lnTo>
                    <a:pt x="1142" y="323"/>
                  </a:lnTo>
                  <a:lnTo>
                    <a:pt x="1113" y="331"/>
                  </a:lnTo>
                  <a:lnTo>
                    <a:pt x="1086" y="339"/>
                  </a:lnTo>
                  <a:lnTo>
                    <a:pt x="1060" y="347"/>
                  </a:lnTo>
                  <a:lnTo>
                    <a:pt x="1034" y="353"/>
                  </a:lnTo>
                  <a:lnTo>
                    <a:pt x="1009" y="359"/>
                  </a:lnTo>
                  <a:lnTo>
                    <a:pt x="987" y="364"/>
                  </a:lnTo>
                  <a:lnTo>
                    <a:pt x="967" y="369"/>
                  </a:lnTo>
                  <a:lnTo>
                    <a:pt x="951" y="373"/>
                  </a:lnTo>
                  <a:lnTo>
                    <a:pt x="938" y="375"/>
                  </a:lnTo>
                  <a:lnTo>
                    <a:pt x="929" y="377"/>
                  </a:lnTo>
                  <a:lnTo>
                    <a:pt x="924" y="379"/>
                  </a:lnTo>
                  <a:lnTo>
                    <a:pt x="923" y="379"/>
                  </a:lnTo>
                  <a:lnTo>
                    <a:pt x="919" y="380"/>
                  </a:lnTo>
                  <a:lnTo>
                    <a:pt x="912" y="381"/>
                  </a:lnTo>
                  <a:lnTo>
                    <a:pt x="904" y="383"/>
                  </a:lnTo>
                  <a:lnTo>
                    <a:pt x="896" y="386"/>
                  </a:lnTo>
                  <a:lnTo>
                    <a:pt x="885" y="388"/>
                  </a:lnTo>
                  <a:lnTo>
                    <a:pt x="873" y="390"/>
                  </a:lnTo>
                  <a:lnTo>
                    <a:pt x="861" y="394"/>
                  </a:lnTo>
                  <a:lnTo>
                    <a:pt x="845" y="396"/>
                  </a:lnTo>
                  <a:lnTo>
                    <a:pt x="830" y="400"/>
                  </a:lnTo>
                  <a:lnTo>
                    <a:pt x="813" y="402"/>
                  </a:lnTo>
                  <a:lnTo>
                    <a:pt x="795" y="405"/>
                  </a:lnTo>
                  <a:lnTo>
                    <a:pt x="778" y="408"/>
                  </a:lnTo>
                  <a:lnTo>
                    <a:pt x="760" y="410"/>
                  </a:lnTo>
                  <a:lnTo>
                    <a:pt x="740" y="410"/>
                  </a:lnTo>
                  <a:lnTo>
                    <a:pt x="722" y="412"/>
                  </a:lnTo>
                  <a:lnTo>
                    <a:pt x="702" y="411"/>
                  </a:lnTo>
                  <a:lnTo>
                    <a:pt x="682" y="411"/>
                  </a:lnTo>
                  <a:lnTo>
                    <a:pt x="663" y="411"/>
                  </a:lnTo>
                  <a:lnTo>
                    <a:pt x="644" y="410"/>
                  </a:lnTo>
                  <a:lnTo>
                    <a:pt x="625" y="407"/>
                  </a:lnTo>
                  <a:lnTo>
                    <a:pt x="607" y="403"/>
                  </a:lnTo>
                  <a:lnTo>
                    <a:pt x="590" y="399"/>
                  </a:lnTo>
                  <a:lnTo>
                    <a:pt x="574" y="394"/>
                  </a:lnTo>
                  <a:lnTo>
                    <a:pt x="557" y="387"/>
                  </a:lnTo>
                  <a:lnTo>
                    <a:pt x="541" y="379"/>
                  </a:lnTo>
                  <a:lnTo>
                    <a:pt x="526" y="370"/>
                  </a:lnTo>
                  <a:lnTo>
                    <a:pt x="513" y="359"/>
                  </a:lnTo>
                  <a:lnTo>
                    <a:pt x="500" y="348"/>
                  </a:lnTo>
                  <a:lnTo>
                    <a:pt x="489" y="335"/>
                  </a:lnTo>
                  <a:lnTo>
                    <a:pt x="480" y="318"/>
                  </a:lnTo>
                  <a:lnTo>
                    <a:pt x="472" y="302"/>
                  </a:lnTo>
                  <a:lnTo>
                    <a:pt x="316" y="41"/>
                  </a:lnTo>
                  <a:lnTo>
                    <a:pt x="313" y="38"/>
                  </a:lnTo>
                  <a:lnTo>
                    <a:pt x="310" y="33"/>
                  </a:lnTo>
                  <a:lnTo>
                    <a:pt x="305" y="27"/>
                  </a:lnTo>
                  <a:lnTo>
                    <a:pt x="298" y="21"/>
                  </a:lnTo>
                  <a:lnTo>
                    <a:pt x="288" y="13"/>
                  </a:lnTo>
                  <a:lnTo>
                    <a:pt x="276" y="8"/>
                  </a:lnTo>
                  <a:lnTo>
                    <a:pt x="259" y="4"/>
                  </a:lnTo>
                  <a:lnTo>
                    <a:pt x="239" y="2"/>
                  </a:lnTo>
                  <a:lnTo>
                    <a:pt x="228" y="1"/>
                  </a:lnTo>
                  <a:lnTo>
                    <a:pt x="217" y="1"/>
                  </a:lnTo>
                  <a:lnTo>
                    <a:pt x="202" y="1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62" y="1"/>
                  </a:lnTo>
                  <a:lnTo>
                    <a:pt x="147" y="2"/>
                  </a:lnTo>
                  <a:lnTo>
                    <a:pt x="134" y="1"/>
                  </a:lnTo>
                  <a:lnTo>
                    <a:pt x="121" y="1"/>
                  </a:lnTo>
                  <a:lnTo>
                    <a:pt x="111" y="2"/>
                  </a:lnTo>
                  <a:lnTo>
                    <a:pt x="100" y="2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66" y="45"/>
                  </a:lnTo>
                  <a:lnTo>
                    <a:pt x="62" y="86"/>
                  </a:lnTo>
                  <a:lnTo>
                    <a:pt x="57" y="126"/>
                  </a:lnTo>
                  <a:lnTo>
                    <a:pt x="53" y="166"/>
                  </a:lnTo>
                  <a:lnTo>
                    <a:pt x="48" y="207"/>
                  </a:lnTo>
                  <a:lnTo>
                    <a:pt x="46" y="247"/>
                  </a:lnTo>
                  <a:lnTo>
                    <a:pt x="41" y="288"/>
                  </a:lnTo>
                  <a:lnTo>
                    <a:pt x="36" y="329"/>
                  </a:lnTo>
                  <a:lnTo>
                    <a:pt x="33" y="368"/>
                  </a:lnTo>
                  <a:lnTo>
                    <a:pt x="28" y="409"/>
                  </a:lnTo>
                  <a:lnTo>
                    <a:pt x="24" y="450"/>
                  </a:lnTo>
                  <a:lnTo>
                    <a:pt x="21" y="489"/>
                  </a:lnTo>
                  <a:lnTo>
                    <a:pt x="15" y="530"/>
                  </a:lnTo>
                  <a:lnTo>
                    <a:pt x="11" y="570"/>
                  </a:lnTo>
                  <a:lnTo>
                    <a:pt x="6" y="610"/>
                  </a:lnTo>
                  <a:lnTo>
                    <a:pt x="1" y="651"/>
                  </a:lnTo>
                  <a:lnTo>
                    <a:pt x="1" y="656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2" y="668"/>
                  </a:lnTo>
                  <a:lnTo>
                    <a:pt x="3" y="671"/>
                  </a:lnTo>
                  <a:lnTo>
                    <a:pt x="9" y="674"/>
                  </a:lnTo>
                  <a:lnTo>
                    <a:pt x="16" y="677"/>
                  </a:lnTo>
                  <a:lnTo>
                    <a:pt x="28" y="679"/>
                  </a:lnTo>
                  <a:lnTo>
                    <a:pt x="163" y="699"/>
                  </a:lnTo>
                  <a:lnTo>
                    <a:pt x="201" y="69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70" name="Freeform 7"/>
            <p:cNvSpPr>
              <a:spLocks/>
            </p:cNvSpPr>
            <p:nvPr/>
          </p:nvSpPr>
          <p:spPr bwMode="auto">
            <a:xfrm>
              <a:off x="1428" y="1539"/>
              <a:ext cx="2640" cy="703"/>
            </a:xfrm>
            <a:custGeom>
              <a:avLst/>
              <a:gdLst>
                <a:gd name="T0" fmla="*/ 2639 w 2640"/>
                <a:gd name="T1" fmla="*/ 523 h 703"/>
                <a:gd name="T2" fmla="*/ 2607 w 2640"/>
                <a:gd name="T3" fmla="*/ 401 h 703"/>
                <a:gd name="T4" fmla="*/ 2563 w 2640"/>
                <a:gd name="T5" fmla="*/ 395 h 703"/>
                <a:gd name="T6" fmla="*/ 2527 w 2640"/>
                <a:gd name="T7" fmla="*/ 390 h 703"/>
                <a:gd name="T8" fmla="*/ 2495 w 2640"/>
                <a:gd name="T9" fmla="*/ 385 h 703"/>
                <a:gd name="T10" fmla="*/ 2464 w 2640"/>
                <a:gd name="T11" fmla="*/ 381 h 703"/>
                <a:gd name="T12" fmla="*/ 2432 w 2640"/>
                <a:gd name="T13" fmla="*/ 378 h 703"/>
                <a:gd name="T14" fmla="*/ 2399 w 2640"/>
                <a:gd name="T15" fmla="*/ 374 h 703"/>
                <a:gd name="T16" fmla="*/ 2362 w 2640"/>
                <a:gd name="T17" fmla="*/ 373 h 703"/>
                <a:gd name="T18" fmla="*/ 2318 w 2640"/>
                <a:gd name="T19" fmla="*/ 369 h 703"/>
                <a:gd name="T20" fmla="*/ 2268 w 2640"/>
                <a:gd name="T21" fmla="*/ 366 h 703"/>
                <a:gd name="T22" fmla="*/ 2208 w 2640"/>
                <a:gd name="T23" fmla="*/ 361 h 703"/>
                <a:gd name="T24" fmla="*/ 2076 w 2640"/>
                <a:gd name="T25" fmla="*/ 303 h 703"/>
                <a:gd name="T26" fmla="*/ 1952 w 2640"/>
                <a:gd name="T27" fmla="*/ 262 h 703"/>
                <a:gd name="T28" fmla="*/ 1836 w 2640"/>
                <a:gd name="T29" fmla="*/ 234 h 703"/>
                <a:gd name="T30" fmla="*/ 1727 w 2640"/>
                <a:gd name="T31" fmla="*/ 219 h 703"/>
                <a:gd name="T32" fmla="*/ 1627 w 2640"/>
                <a:gd name="T33" fmla="*/ 216 h 703"/>
                <a:gd name="T34" fmla="*/ 1539 w 2640"/>
                <a:gd name="T35" fmla="*/ 219 h 703"/>
                <a:gd name="T36" fmla="*/ 1460 w 2640"/>
                <a:gd name="T37" fmla="*/ 228 h 703"/>
                <a:gd name="T38" fmla="*/ 1391 w 2640"/>
                <a:gd name="T39" fmla="*/ 243 h 703"/>
                <a:gd name="T40" fmla="*/ 1334 w 2640"/>
                <a:gd name="T41" fmla="*/ 258 h 703"/>
                <a:gd name="T42" fmla="*/ 1290 w 2640"/>
                <a:gd name="T43" fmla="*/ 273 h 703"/>
                <a:gd name="T44" fmla="*/ 1248 w 2640"/>
                <a:gd name="T45" fmla="*/ 290 h 703"/>
                <a:gd name="T46" fmla="*/ 1174 w 2640"/>
                <a:gd name="T47" fmla="*/ 316 h 703"/>
                <a:gd name="T48" fmla="*/ 1090 w 2640"/>
                <a:gd name="T49" fmla="*/ 340 h 703"/>
                <a:gd name="T50" fmla="*/ 1013 w 2640"/>
                <a:gd name="T51" fmla="*/ 360 h 703"/>
                <a:gd name="T52" fmla="*/ 955 w 2640"/>
                <a:gd name="T53" fmla="*/ 374 h 703"/>
                <a:gd name="T54" fmla="*/ 928 w 2640"/>
                <a:gd name="T55" fmla="*/ 379 h 703"/>
                <a:gd name="T56" fmla="*/ 916 w 2640"/>
                <a:gd name="T57" fmla="*/ 381 h 703"/>
                <a:gd name="T58" fmla="*/ 889 w 2640"/>
                <a:gd name="T59" fmla="*/ 389 h 703"/>
                <a:gd name="T60" fmla="*/ 849 w 2640"/>
                <a:gd name="T61" fmla="*/ 397 h 703"/>
                <a:gd name="T62" fmla="*/ 799 w 2640"/>
                <a:gd name="T63" fmla="*/ 405 h 703"/>
                <a:gd name="T64" fmla="*/ 744 w 2640"/>
                <a:gd name="T65" fmla="*/ 411 h 703"/>
                <a:gd name="T66" fmla="*/ 686 w 2640"/>
                <a:gd name="T67" fmla="*/ 412 h 703"/>
                <a:gd name="T68" fmla="*/ 628 w 2640"/>
                <a:gd name="T69" fmla="*/ 408 h 703"/>
                <a:gd name="T70" fmla="*/ 576 w 2640"/>
                <a:gd name="T71" fmla="*/ 395 h 703"/>
                <a:gd name="T72" fmla="*/ 529 w 2640"/>
                <a:gd name="T73" fmla="*/ 372 h 703"/>
                <a:gd name="T74" fmla="*/ 492 w 2640"/>
                <a:gd name="T75" fmla="*/ 335 h 703"/>
                <a:gd name="T76" fmla="*/ 318 w 2640"/>
                <a:gd name="T77" fmla="*/ 41 h 703"/>
                <a:gd name="T78" fmla="*/ 308 w 2640"/>
                <a:gd name="T79" fmla="*/ 27 h 703"/>
                <a:gd name="T80" fmla="*/ 278 w 2640"/>
                <a:gd name="T81" fmla="*/ 8 h 703"/>
                <a:gd name="T82" fmla="*/ 230 w 2640"/>
                <a:gd name="T83" fmla="*/ 1 h 703"/>
                <a:gd name="T84" fmla="*/ 190 w 2640"/>
                <a:gd name="T85" fmla="*/ 1 h 703"/>
                <a:gd name="T86" fmla="*/ 149 w 2640"/>
                <a:gd name="T87" fmla="*/ 1 h 703"/>
                <a:gd name="T88" fmla="*/ 113 w 2640"/>
                <a:gd name="T89" fmla="*/ 2 h 703"/>
                <a:gd name="T90" fmla="*/ 84 w 2640"/>
                <a:gd name="T91" fmla="*/ 3 h 703"/>
                <a:gd name="T92" fmla="*/ 74 w 2640"/>
                <a:gd name="T93" fmla="*/ 4 h 703"/>
                <a:gd name="T94" fmla="*/ 59 w 2640"/>
                <a:gd name="T95" fmla="*/ 126 h 703"/>
                <a:gd name="T96" fmla="*/ 47 w 2640"/>
                <a:gd name="T97" fmla="*/ 248 h 703"/>
                <a:gd name="T98" fmla="*/ 34 w 2640"/>
                <a:gd name="T99" fmla="*/ 370 h 703"/>
                <a:gd name="T100" fmla="*/ 21 w 2640"/>
                <a:gd name="T101" fmla="*/ 491 h 703"/>
                <a:gd name="T102" fmla="*/ 7 w 2640"/>
                <a:gd name="T103" fmla="*/ 613 h 703"/>
                <a:gd name="T104" fmla="*/ 0 w 2640"/>
                <a:gd name="T105" fmla="*/ 662 h 703"/>
                <a:gd name="T106" fmla="*/ 4 w 2640"/>
                <a:gd name="T107" fmla="*/ 674 h 703"/>
                <a:gd name="T108" fmla="*/ 29 w 2640"/>
                <a:gd name="T109" fmla="*/ 682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0"/>
                <a:gd name="T166" fmla="*/ 0 h 703"/>
                <a:gd name="T167" fmla="*/ 2640 w 2640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0" h="703">
                  <a:moveTo>
                    <a:pt x="202" y="699"/>
                  </a:moveTo>
                  <a:lnTo>
                    <a:pt x="200" y="623"/>
                  </a:lnTo>
                  <a:lnTo>
                    <a:pt x="2639" y="523"/>
                  </a:lnTo>
                  <a:lnTo>
                    <a:pt x="2638" y="407"/>
                  </a:lnTo>
                  <a:lnTo>
                    <a:pt x="2622" y="403"/>
                  </a:lnTo>
                  <a:lnTo>
                    <a:pt x="2607" y="401"/>
                  </a:lnTo>
                  <a:lnTo>
                    <a:pt x="2592" y="398"/>
                  </a:lnTo>
                  <a:lnTo>
                    <a:pt x="2578" y="397"/>
                  </a:lnTo>
                  <a:lnTo>
                    <a:pt x="2563" y="395"/>
                  </a:lnTo>
                  <a:lnTo>
                    <a:pt x="2551" y="393"/>
                  </a:lnTo>
                  <a:lnTo>
                    <a:pt x="2539" y="392"/>
                  </a:lnTo>
                  <a:lnTo>
                    <a:pt x="2527" y="390"/>
                  </a:lnTo>
                  <a:lnTo>
                    <a:pt x="2517" y="387"/>
                  </a:lnTo>
                  <a:lnTo>
                    <a:pt x="2506" y="386"/>
                  </a:lnTo>
                  <a:lnTo>
                    <a:pt x="2495" y="385"/>
                  </a:lnTo>
                  <a:lnTo>
                    <a:pt x="2484" y="384"/>
                  </a:lnTo>
                  <a:lnTo>
                    <a:pt x="2474" y="383"/>
                  </a:lnTo>
                  <a:lnTo>
                    <a:pt x="2464" y="381"/>
                  </a:lnTo>
                  <a:lnTo>
                    <a:pt x="2453" y="380"/>
                  </a:lnTo>
                  <a:lnTo>
                    <a:pt x="2443" y="380"/>
                  </a:lnTo>
                  <a:lnTo>
                    <a:pt x="2432" y="378"/>
                  </a:lnTo>
                  <a:lnTo>
                    <a:pt x="2422" y="378"/>
                  </a:lnTo>
                  <a:lnTo>
                    <a:pt x="2410" y="377"/>
                  </a:lnTo>
                  <a:lnTo>
                    <a:pt x="2399" y="374"/>
                  </a:lnTo>
                  <a:lnTo>
                    <a:pt x="2387" y="374"/>
                  </a:lnTo>
                  <a:lnTo>
                    <a:pt x="2374" y="372"/>
                  </a:lnTo>
                  <a:lnTo>
                    <a:pt x="2362" y="373"/>
                  </a:lnTo>
                  <a:lnTo>
                    <a:pt x="2348" y="371"/>
                  </a:lnTo>
                  <a:lnTo>
                    <a:pt x="2334" y="370"/>
                  </a:lnTo>
                  <a:lnTo>
                    <a:pt x="2318" y="369"/>
                  </a:lnTo>
                  <a:lnTo>
                    <a:pt x="2302" y="369"/>
                  </a:lnTo>
                  <a:lnTo>
                    <a:pt x="2286" y="366"/>
                  </a:lnTo>
                  <a:lnTo>
                    <a:pt x="2268" y="366"/>
                  </a:lnTo>
                  <a:lnTo>
                    <a:pt x="2248" y="365"/>
                  </a:lnTo>
                  <a:lnTo>
                    <a:pt x="2230" y="362"/>
                  </a:lnTo>
                  <a:lnTo>
                    <a:pt x="2208" y="361"/>
                  </a:lnTo>
                  <a:lnTo>
                    <a:pt x="2162" y="340"/>
                  </a:lnTo>
                  <a:lnTo>
                    <a:pt x="2119" y="320"/>
                  </a:lnTo>
                  <a:lnTo>
                    <a:pt x="2076" y="303"/>
                  </a:lnTo>
                  <a:lnTo>
                    <a:pt x="2034" y="288"/>
                  </a:lnTo>
                  <a:lnTo>
                    <a:pt x="1991" y="274"/>
                  </a:lnTo>
                  <a:lnTo>
                    <a:pt x="1952" y="262"/>
                  </a:lnTo>
                  <a:lnTo>
                    <a:pt x="1912" y="252"/>
                  </a:lnTo>
                  <a:lnTo>
                    <a:pt x="1873" y="243"/>
                  </a:lnTo>
                  <a:lnTo>
                    <a:pt x="1836" y="234"/>
                  </a:lnTo>
                  <a:lnTo>
                    <a:pt x="1799" y="229"/>
                  </a:lnTo>
                  <a:lnTo>
                    <a:pt x="1762" y="224"/>
                  </a:lnTo>
                  <a:lnTo>
                    <a:pt x="1727" y="219"/>
                  </a:lnTo>
                  <a:lnTo>
                    <a:pt x="1693" y="217"/>
                  </a:lnTo>
                  <a:lnTo>
                    <a:pt x="1659" y="215"/>
                  </a:lnTo>
                  <a:lnTo>
                    <a:pt x="1627" y="216"/>
                  </a:lnTo>
                  <a:lnTo>
                    <a:pt x="1597" y="215"/>
                  </a:lnTo>
                  <a:lnTo>
                    <a:pt x="1567" y="217"/>
                  </a:lnTo>
                  <a:lnTo>
                    <a:pt x="1539" y="219"/>
                  </a:lnTo>
                  <a:lnTo>
                    <a:pt x="1511" y="222"/>
                  </a:lnTo>
                  <a:lnTo>
                    <a:pt x="1484" y="224"/>
                  </a:lnTo>
                  <a:lnTo>
                    <a:pt x="1460" y="228"/>
                  </a:lnTo>
                  <a:lnTo>
                    <a:pt x="1435" y="232"/>
                  </a:lnTo>
                  <a:lnTo>
                    <a:pt x="1413" y="238"/>
                  </a:lnTo>
                  <a:lnTo>
                    <a:pt x="1391" y="243"/>
                  </a:lnTo>
                  <a:lnTo>
                    <a:pt x="1371" y="247"/>
                  </a:lnTo>
                  <a:lnTo>
                    <a:pt x="1351" y="252"/>
                  </a:lnTo>
                  <a:lnTo>
                    <a:pt x="1334" y="258"/>
                  </a:lnTo>
                  <a:lnTo>
                    <a:pt x="1319" y="262"/>
                  </a:lnTo>
                  <a:lnTo>
                    <a:pt x="1305" y="268"/>
                  </a:lnTo>
                  <a:lnTo>
                    <a:pt x="1290" y="273"/>
                  </a:lnTo>
                  <a:lnTo>
                    <a:pt x="1279" y="278"/>
                  </a:lnTo>
                  <a:lnTo>
                    <a:pt x="1268" y="283"/>
                  </a:lnTo>
                  <a:lnTo>
                    <a:pt x="1248" y="290"/>
                  </a:lnTo>
                  <a:lnTo>
                    <a:pt x="1225" y="298"/>
                  </a:lnTo>
                  <a:lnTo>
                    <a:pt x="1200" y="307"/>
                  </a:lnTo>
                  <a:lnTo>
                    <a:pt x="1174" y="316"/>
                  </a:lnTo>
                  <a:lnTo>
                    <a:pt x="1146" y="323"/>
                  </a:lnTo>
                  <a:lnTo>
                    <a:pt x="1118" y="331"/>
                  </a:lnTo>
                  <a:lnTo>
                    <a:pt x="1090" y="340"/>
                  </a:lnTo>
                  <a:lnTo>
                    <a:pt x="1063" y="348"/>
                  </a:lnTo>
                  <a:lnTo>
                    <a:pt x="1037" y="354"/>
                  </a:lnTo>
                  <a:lnTo>
                    <a:pt x="1013" y="360"/>
                  </a:lnTo>
                  <a:lnTo>
                    <a:pt x="990" y="364"/>
                  </a:lnTo>
                  <a:lnTo>
                    <a:pt x="971" y="369"/>
                  </a:lnTo>
                  <a:lnTo>
                    <a:pt x="955" y="374"/>
                  </a:lnTo>
                  <a:lnTo>
                    <a:pt x="942" y="375"/>
                  </a:lnTo>
                  <a:lnTo>
                    <a:pt x="932" y="377"/>
                  </a:lnTo>
                  <a:lnTo>
                    <a:pt x="928" y="379"/>
                  </a:lnTo>
                  <a:lnTo>
                    <a:pt x="925" y="380"/>
                  </a:lnTo>
                  <a:lnTo>
                    <a:pt x="923" y="381"/>
                  </a:lnTo>
                  <a:lnTo>
                    <a:pt x="916" y="381"/>
                  </a:lnTo>
                  <a:lnTo>
                    <a:pt x="908" y="384"/>
                  </a:lnTo>
                  <a:lnTo>
                    <a:pt x="900" y="386"/>
                  </a:lnTo>
                  <a:lnTo>
                    <a:pt x="889" y="389"/>
                  </a:lnTo>
                  <a:lnTo>
                    <a:pt x="877" y="390"/>
                  </a:lnTo>
                  <a:lnTo>
                    <a:pt x="865" y="395"/>
                  </a:lnTo>
                  <a:lnTo>
                    <a:pt x="849" y="397"/>
                  </a:lnTo>
                  <a:lnTo>
                    <a:pt x="834" y="401"/>
                  </a:lnTo>
                  <a:lnTo>
                    <a:pt x="816" y="403"/>
                  </a:lnTo>
                  <a:lnTo>
                    <a:pt x="799" y="405"/>
                  </a:lnTo>
                  <a:lnTo>
                    <a:pt x="782" y="409"/>
                  </a:lnTo>
                  <a:lnTo>
                    <a:pt x="764" y="409"/>
                  </a:lnTo>
                  <a:lnTo>
                    <a:pt x="744" y="411"/>
                  </a:lnTo>
                  <a:lnTo>
                    <a:pt x="725" y="412"/>
                  </a:lnTo>
                  <a:lnTo>
                    <a:pt x="706" y="413"/>
                  </a:lnTo>
                  <a:lnTo>
                    <a:pt x="686" y="412"/>
                  </a:lnTo>
                  <a:lnTo>
                    <a:pt x="667" y="413"/>
                  </a:lnTo>
                  <a:lnTo>
                    <a:pt x="648" y="412"/>
                  </a:lnTo>
                  <a:lnTo>
                    <a:pt x="628" y="408"/>
                  </a:lnTo>
                  <a:lnTo>
                    <a:pt x="610" y="405"/>
                  </a:lnTo>
                  <a:lnTo>
                    <a:pt x="593" y="400"/>
                  </a:lnTo>
                  <a:lnTo>
                    <a:pt x="576" y="395"/>
                  </a:lnTo>
                  <a:lnTo>
                    <a:pt x="560" y="388"/>
                  </a:lnTo>
                  <a:lnTo>
                    <a:pt x="544" y="380"/>
                  </a:lnTo>
                  <a:lnTo>
                    <a:pt x="529" y="372"/>
                  </a:lnTo>
                  <a:lnTo>
                    <a:pt x="515" y="361"/>
                  </a:lnTo>
                  <a:lnTo>
                    <a:pt x="503" y="349"/>
                  </a:lnTo>
                  <a:lnTo>
                    <a:pt x="492" y="335"/>
                  </a:lnTo>
                  <a:lnTo>
                    <a:pt x="483" y="319"/>
                  </a:lnTo>
                  <a:lnTo>
                    <a:pt x="474" y="303"/>
                  </a:lnTo>
                  <a:lnTo>
                    <a:pt x="318" y="41"/>
                  </a:lnTo>
                  <a:lnTo>
                    <a:pt x="316" y="38"/>
                  </a:lnTo>
                  <a:lnTo>
                    <a:pt x="313" y="34"/>
                  </a:lnTo>
                  <a:lnTo>
                    <a:pt x="308" y="27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8"/>
                  </a:lnTo>
                  <a:lnTo>
                    <a:pt x="261" y="4"/>
                  </a:lnTo>
                  <a:lnTo>
                    <a:pt x="241" y="1"/>
                  </a:lnTo>
                  <a:lnTo>
                    <a:pt x="230" y="1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0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36" y="1"/>
                  </a:lnTo>
                  <a:lnTo>
                    <a:pt x="123" y="1"/>
                  </a:lnTo>
                  <a:lnTo>
                    <a:pt x="113" y="2"/>
                  </a:lnTo>
                  <a:lnTo>
                    <a:pt x="102" y="2"/>
                  </a:lnTo>
                  <a:lnTo>
                    <a:pt x="92" y="3"/>
                  </a:lnTo>
                  <a:lnTo>
                    <a:pt x="84" y="3"/>
                  </a:lnTo>
                  <a:lnTo>
                    <a:pt x="78" y="4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68" y="45"/>
                  </a:lnTo>
                  <a:lnTo>
                    <a:pt x="64" y="86"/>
                  </a:lnTo>
                  <a:lnTo>
                    <a:pt x="59" y="126"/>
                  </a:lnTo>
                  <a:lnTo>
                    <a:pt x="55" y="167"/>
                  </a:lnTo>
                  <a:lnTo>
                    <a:pt x="50" y="208"/>
                  </a:lnTo>
                  <a:lnTo>
                    <a:pt x="47" y="248"/>
                  </a:lnTo>
                  <a:lnTo>
                    <a:pt x="42" y="289"/>
                  </a:lnTo>
                  <a:lnTo>
                    <a:pt x="37" y="329"/>
                  </a:lnTo>
                  <a:lnTo>
                    <a:pt x="34" y="370"/>
                  </a:lnTo>
                  <a:lnTo>
                    <a:pt x="30" y="411"/>
                  </a:lnTo>
                  <a:lnTo>
                    <a:pt x="25" y="450"/>
                  </a:lnTo>
                  <a:lnTo>
                    <a:pt x="21" y="491"/>
                  </a:lnTo>
                  <a:lnTo>
                    <a:pt x="17" y="532"/>
                  </a:lnTo>
                  <a:lnTo>
                    <a:pt x="12" y="572"/>
                  </a:lnTo>
                  <a:lnTo>
                    <a:pt x="7" y="613"/>
                  </a:lnTo>
                  <a:lnTo>
                    <a:pt x="2" y="654"/>
                  </a:lnTo>
                  <a:lnTo>
                    <a:pt x="2" y="658"/>
                  </a:lnTo>
                  <a:lnTo>
                    <a:pt x="0" y="662"/>
                  </a:lnTo>
                  <a:lnTo>
                    <a:pt x="1" y="667"/>
                  </a:lnTo>
                  <a:lnTo>
                    <a:pt x="3" y="671"/>
                  </a:lnTo>
                  <a:lnTo>
                    <a:pt x="4" y="674"/>
                  </a:lnTo>
                  <a:lnTo>
                    <a:pt x="10" y="676"/>
                  </a:lnTo>
                  <a:lnTo>
                    <a:pt x="17" y="679"/>
                  </a:lnTo>
                  <a:lnTo>
                    <a:pt x="29" y="682"/>
                  </a:lnTo>
                  <a:lnTo>
                    <a:pt x="165" y="702"/>
                  </a:lnTo>
                  <a:lnTo>
                    <a:pt x="202" y="6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71" name="Freeform 8"/>
            <p:cNvSpPr>
              <a:spLocks/>
            </p:cNvSpPr>
            <p:nvPr/>
          </p:nvSpPr>
          <p:spPr bwMode="auto">
            <a:xfrm>
              <a:off x="2777" y="1750"/>
              <a:ext cx="854" cy="195"/>
            </a:xfrm>
            <a:custGeom>
              <a:avLst/>
              <a:gdLst>
                <a:gd name="T0" fmla="*/ 853 w 854"/>
                <a:gd name="T1" fmla="*/ 149 h 195"/>
                <a:gd name="T2" fmla="*/ 838 w 854"/>
                <a:gd name="T3" fmla="*/ 185 h 195"/>
                <a:gd name="T4" fmla="*/ 836 w 854"/>
                <a:gd name="T5" fmla="*/ 190 h 195"/>
                <a:gd name="T6" fmla="*/ 688 w 854"/>
                <a:gd name="T7" fmla="*/ 194 h 195"/>
                <a:gd name="T8" fmla="*/ 52 w 854"/>
                <a:gd name="T9" fmla="*/ 97 h 195"/>
                <a:gd name="T10" fmla="*/ 0 w 854"/>
                <a:gd name="T11" fmla="*/ 38 h 195"/>
                <a:gd name="T12" fmla="*/ 1 w 854"/>
                <a:gd name="T13" fmla="*/ 37 h 195"/>
                <a:gd name="T14" fmla="*/ 4 w 854"/>
                <a:gd name="T15" fmla="*/ 37 h 195"/>
                <a:gd name="T16" fmla="*/ 9 w 854"/>
                <a:gd name="T17" fmla="*/ 34 h 195"/>
                <a:gd name="T18" fmla="*/ 17 w 854"/>
                <a:gd name="T19" fmla="*/ 31 h 195"/>
                <a:gd name="T20" fmla="*/ 25 w 854"/>
                <a:gd name="T21" fmla="*/ 29 h 195"/>
                <a:gd name="T22" fmla="*/ 37 w 854"/>
                <a:gd name="T23" fmla="*/ 26 h 195"/>
                <a:gd name="T24" fmla="*/ 50 w 854"/>
                <a:gd name="T25" fmla="*/ 24 h 195"/>
                <a:gd name="T26" fmla="*/ 64 w 854"/>
                <a:gd name="T27" fmla="*/ 20 h 195"/>
                <a:gd name="T28" fmla="*/ 81 w 854"/>
                <a:gd name="T29" fmla="*/ 17 h 195"/>
                <a:gd name="T30" fmla="*/ 98 w 854"/>
                <a:gd name="T31" fmla="*/ 13 h 195"/>
                <a:gd name="T32" fmla="*/ 119 w 854"/>
                <a:gd name="T33" fmla="*/ 9 h 195"/>
                <a:gd name="T34" fmla="*/ 141 w 854"/>
                <a:gd name="T35" fmla="*/ 7 h 195"/>
                <a:gd name="T36" fmla="*/ 163 w 854"/>
                <a:gd name="T37" fmla="*/ 5 h 195"/>
                <a:gd name="T38" fmla="*/ 188 w 854"/>
                <a:gd name="T39" fmla="*/ 2 h 195"/>
                <a:gd name="T40" fmla="*/ 215 w 854"/>
                <a:gd name="T41" fmla="*/ 2 h 195"/>
                <a:gd name="T42" fmla="*/ 242 w 854"/>
                <a:gd name="T43" fmla="*/ 1 h 195"/>
                <a:gd name="T44" fmla="*/ 271 w 854"/>
                <a:gd name="T45" fmla="*/ 0 h 195"/>
                <a:gd name="T46" fmla="*/ 303 w 854"/>
                <a:gd name="T47" fmla="*/ 1 h 195"/>
                <a:gd name="T48" fmla="*/ 334 w 854"/>
                <a:gd name="T49" fmla="*/ 3 h 195"/>
                <a:gd name="T50" fmla="*/ 367 w 854"/>
                <a:gd name="T51" fmla="*/ 5 h 195"/>
                <a:gd name="T52" fmla="*/ 402 w 854"/>
                <a:gd name="T53" fmla="*/ 7 h 195"/>
                <a:gd name="T54" fmla="*/ 438 w 854"/>
                <a:gd name="T55" fmla="*/ 13 h 195"/>
                <a:gd name="T56" fmla="*/ 476 w 854"/>
                <a:gd name="T57" fmla="*/ 19 h 195"/>
                <a:gd name="T58" fmla="*/ 512 w 854"/>
                <a:gd name="T59" fmla="*/ 27 h 195"/>
                <a:gd name="T60" fmla="*/ 551 w 854"/>
                <a:gd name="T61" fmla="*/ 36 h 195"/>
                <a:gd name="T62" fmla="*/ 592 w 854"/>
                <a:gd name="T63" fmla="*/ 47 h 195"/>
                <a:gd name="T64" fmla="*/ 633 w 854"/>
                <a:gd name="T65" fmla="*/ 60 h 195"/>
                <a:gd name="T66" fmla="*/ 675 w 854"/>
                <a:gd name="T67" fmla="*/ 74 h 195"/>
                <a:gd name="T68" fmla="*/ 719 w 854"/>
                <a:gd name="T69" fmla="*/ 88 h 195"/>
                <a:gd name="T70" fmla="*/ 762 w 854"/>
                <a:gd name="T71" fmla="*/ 108 h 195"/>
                <a:gd name="T72" fmla="*/ 807 w 854"/>
                <a:gd name="T73" fmla="*/ 127 h 195"/>
                <a:gd name="T74" fmla="*/ 853 w 854"/>
                <a:gd name="T75" fmla="*/ 149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95"/>
                <a:gd name="T116" fmla="*/ 854 w 854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95">
                  <a:moveTo>
                    <a:pt x="853" y="149"/>
                  </a:moveTo>
                  <a:lnTo>
                    <a:pt x="838" y="185"/>
                  </a:lnTo>
                  <a:lnTo>
                    <a:pt x="836" y="190"/>
                  </a:lnTo>
                  <a:lnTo>
                    <a:pt x="688" y="194"/>
                  </a:lnTo>
                  <a:lnTo>
                    <a:pt x="52" y="97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5" y="29"/>
                  </a:lnTo>
                  <a:lnTo>
                    <a:pt x="37" y="26"/>
                  </a:lnTo>
                  <a:lnTo>
                    <a:pt x="50" y="24"/>
                  </a:lnTo>
                  <a:lnTo>
                    <a:pt x="64" y="20"/>
                  </a:lnTo>
                  <a:lnTo>
                    <a:pt x="81" y="17"/>
                  </a:lnTo>
                  <a:lnTo>
                    <a:pt x="98" y="13"/>
                  </a:lnTo>
                  <a:lnTo>
                    <a:pt x="119" y="9"/>
                  </a:lnTo>
                  <a:lnTo>
                    <a:pt x="141" y="7"/>
                  </a:lnTo>
                  <a:lnTo>
                    <a:pt x="163" y="5"/>
                  </a:lnTo>
                  <a:lnTo>
                    <a:pt x="188" y="2"/>
                  </a:lnTo>
                  <a:lnTo>
                    <a:pt x="215" y="2"/>
                  </a:lnTo>
                  <a:lnTo>
                    <a:pt x="242" y="1"/>
                  </a:lnTo>
                  <a:lnTo>
                    <a:pt x="271" y="0"/>
                  </a:lnTo>
                  <a:lnTo>
                    <a:pt x="303" y="1"/>
                  </a:lnTo>
                  <a:lnTo>
                    <a:pt x="334" y="3"/>
                  </a:lnTo>
                  <a:lnTo>
                    <a:pt x="367" y="5"/>
                  </a:lnTo>
                  <a:lnTo>
                    <a:pt x="402" y="7"/>
                  </a:lnTo>
                  <a:lnTo>
                    <a:pt x="438" y="13"/>
                  </a:lnTo>
                  <a:lnTo>
                    <a:pt x="476" y="19"/>
                  </a:lnTo>
                  <a:lnTo>
                    <a:pt x="512" y="27"/>
                  </a:lnTo>
                  <a:lnTo>
                    <a:pt x="551" y="36"/>
                  </a:lnTo>
                  <a:lnTo>
                    <a:pt x="592" y="47"/>
                  </a:lnTo>
                  <a:lnTo>
                    <a:pt x="633" y="60"/>
                  </a:lnTo>
                  <a:lnTo>
                    <a:pt x="675" y="74"/>
                  </a:lnTo>
                  <a:lnTo>
                    <a:pt x="719" y="88"/>
                  </a:lnTo>
                  <a:lnTo>
                    <a:pt x="762" y="108"/>
                  </a:lnTo>
                  <a:lnTo>
                    <a:pt x="807" y="127"/>
                  </a:lnTo>
                  <a:lnTo>
                    <a:pt x="853" y="149"/>
                  </a:lnTo>
                </a:path>
              </a:pathLst>
            </a:custGeom>
            <a:solidFill>
              <a:srgbClr val="99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72" name="Freeform 9"/>
            <p:cNvSpPr>
              <a:spLocks/>
            </p:cNvSpPr>
            <p:nvPr/>
          </p:nvSpPr>
          <p:spPr bwMode="auto">
            <a:xfrm>
              <a:off x="2775" y="1753"/>
              <a:ext cx="862" cy="196"/>
            </a:xfrm>
            <a:custGeom>
              <a:avLst/>
              <a:gdLst>
                <a:gd name="T0" fmla="*/ 861 w 862"/>
                <a:gd name="T1" fmla="*/ 148 h 196"/>
                <a:gd name="T2" fmla="*/ 845 w 862"/>
                <a:gd name="T3" fmla="*/ 185 h 196"/>
                <a:gd name="T4" fmla="*/ 844 w 862"/>
                <a:gd name="T5" fmla="*/ 190 h 196"/>
                <a:gd name="T6" fmla="*/ 693 w 862"/>
                <a:gd name="T7" fmla="*/ 195 h 196"/>
                <a:gd name="T8" fmla="*/ 53 w 862"/>
                <a:gd name="T9" fmla="*/ 101 h 196"/>
                <a:gd name="T10" fmla="*/ 0 w 862"/>
                <a:gd name="T11" fmla="*/ 39 h 196"/>
                <a:gd name="T12" fmla="*/ 2 w 862"/>
                <a:gd name="T13" fmla="*/ 38 h 196"/>
                <a:gd name="T14" fmla="*/ 4 w 862"/>
                <a:gd name="T15" fmla="*/ 38 h 196"/>
                <a:gd name="T16" fmla="*/ 9 w 862"/>
                <a:gd name="T17" fmla="*/ 36 h 196"/>
                <a:gd name="T18" fmla="*/ 17 w 862"/>
                <a:gd name="T19" fmla="*/ 33 h 196"/>
                <a:gd name="T20" fmla="*/ 25 w 862"/>
                <a:gd name="T21" fmla="*/ 30 h 196"/>
                <a:gd name="T22" fmla="*/ 38 w 862"/>
                <a:gd name="T23" fmla="*/ 28 h 196"/>
                <a:gd name="T24" fmla="*/ 50 w 862"/>
                <a:gd name="T25" fmla="*/ 24 h 196"/>
                <a:gd name="T26" fmla="*/ 65 w 862"/>
                <a:gd name="T27" fmla="*/ 21 h 196"/>
                <a:gd name="T28" fmla="*/ 82 w 862"/>
                <a:gd name="T29" fmla="*/ 17 h 196"/>
                <a:gd name="T30" fmla="*/ 100 w 862"/>
                <a:gd name="T31" fmla="*/ 14 h 196"/>
                <a:gd name="T32" fmla="*/ 120 w 862"/>
                <a:gd name="T33" fmla="*/ 10 h 196"/>
                <a:gd name="T34" fmla="*/ 143 w 862"/>
                <a:gd name="T35" fmla="*/ 7 h 196"/>
                <a:gd name="T36" fmla="*/ 165 w 862"/>
                <a:gd name="T37" fmla="*/ 5 h 196"/>
                <a:gd name="T38" fmla="*/ 190 w 862"/>
                <a:gd name="T39" fmla="*/ 2 h 196"/>
                <a:gd name="T40" fmla="*/ 216 w 862"/>
                <a:gd name="T41" fmla="*/ 1 h 196"/>
                <a:gd name="T42" fmla="*/ 245 w 862"/>
                <a:gd name="T43" fmla="*/ 1 h 196"/>
                <a:gd name="T44" fmla="*/ 274 w 862"/>
                <a:gd name="T45" fmla="*/ 0 h 196"/>
                <a:gd name="T46" fmla="*/ 306 w 862"/>
                <a:gd name="T47" fmla="*/ 0 h 196"/>
                <a:gd name="T48" fmla="*/ 337 w 862"/>
                <a:gd name="T49" fmla="*/ 2 h 196"/>
                <a:gd name="T50" fmla="*/ 371 w 862"/>
                <a:gd name="T51" fmla="*/ 4 h 196"/>
                <a:gd name="T52" fmla="*/ 406 w 862"/>
                <a:gd name="T53" fmla="*/ 7 h 196"/>
                <a:gd name="T54" fmla="*/ 443 w 862"/>
                <a:gd name="T55" fmla="*/ 12 h 196"/>
                <a:gd name="T56" fmla="*/ 479 w 862"/>
                <a:gd name="T57" fmla="*/ 18 h 196"/>
                <a:gd name="T58" fmla="*/ 517 w 862"/>
                <a:gd name="T59" fmla="*/ 25 h 196"/>
                <a:gd name="T60" fmla="*/ 557 w 862"/>
                <a:gd name="T61" fmla="*/ 35 h 196"/>
                <a:gd name="T62" fmla="*/ 598 w 862"/>
                <a:gd name="T63" fmla="*/ 45 h 196"/>
                <a:gd name="T64" fmla="*/ 639 w 862"/>
                <a:gd name="T65" fmla="*/ 59 h 196"/>
                <a:gd name="T66" fmla="*/ 682 w 862"/>
                <a:gd name="T67" fmla="*/ 72 h 196"/>
                <a:gd name="T68" fmla="*/ 725 w 862"/>
                <a:gd name="T69" fmla="*/ 88 h 196"/>
                <a:gd name="T70" fmla="*/ 769 w 862"/>
                <a:gd name="T71" fmla="*/ 106 h 196"/>
                <a:gd name="T72" fmla="*/ 814 w 862"/>
                <a:gd name="T73" fmla="*/ 126 h 196"/>
                <a:gd name="T74" fmla="*/ 861 w 862"/>
                <a:gd name="T75" fmla="*/ 14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2"/>
                <a:gd name="T115" fmla="*/ 0 h 196"/>
                <a:gd name="T116" fmla="*/ 862 w 862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2" h="196">
                  <a:moveTo>
                    <a:pt x="861" y="148"/>
                  </a:moveTo>
                  <a:lnTo>
                    <a:pt x="845" y="185"/>
                  </a:lnTo>
                  <a:lnTo>
                    <a:pt x="844" y="190"/>
                  </a:lnTo>
                  <a:lnTo>
                    <a:pt x="693" y="195"/>
                  </a:lnTo>
                  <a:lnTo>
                    <a:pt x="53" y="101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28"/>
                  </a:lnTo>
                  <a:lnTo>
                    <a:pt x="50" y="24"/>
                  </a:lnTo>
                  <a:lnTo>
                    <a:pt x="65" y="21"/>
                  </a:lnTo>
                  <a:lnTo>
                    <a:pt x="82" y="17"/>
                  </a:lnTo>
                  <a:lnTo>
                    <a:pt x="100" y="14"/>
                  </a:lnTo>
                  <a:lnTo>
                    <a:pt x="120" y="10"/>
                  </a:lnTo>
                  <a:lnTo>
                    <a:pt x="143" y="7"/>
                  </a:lnTo>
                  <a:lnTo>
                    <a:pt x="165" y="5"/>
                  </a:lnTo>
                  <a:lnTo>
                    <a:pt x="190" y="2"/>
                  </a:lnTo>
                  <a:lnTo>
                    <a:pt x="216" y="1"/>
                  </a:lnTo>
                  <a:lnTo>
                    <a:pt x="245" y="1"/>
                  </a:lnTo>
                  <a:lnTo>
                    <a:pt x="274" y="0"/>
                  </a:lnTo>
                  <a:lnTo>
                    <a:pt x="306" y="0"/>
                  </a:lnTo>
                  <a:lnTo>
                    <a:pt x="337" y="2"/>
                  </a:lnTo>
                  <a:lnTo>
                    <a:pt x="371" y="4"/>
                  </a:lnTo>
                  <a:lnTo>
                    <a:pt x="406" y="7"/>
                  </a:lnTo>
                  <a:lnTo>
                    <a:pt x="443" y="12"/>
                  </a:lnTo>
                  <a:lnTo>
                    <a:pt x="479" y="18"/>
                  </a:lnTo>
                  <a:lnTo>
                    <a:pt x="517" y="25"/>
                  </a:lnTo>
                  <a:lnTo>
                    <a:pt x="557" y="35"/>
                  </a:lnTo>
                  <a:lnTo>
                    <a:pt x="598" y="45"/>
                  </a:lnTo>
                  <a:lnTo>
                    <a:pt x="639" y="59"/>
                  </a:lnTo>
                  <a:lnTo>
                    <a:pt x="682" y="72"/>
                  </a:lnTo>
                  <a:lnTo>
                    <a:pt x="725" y="88"/>
                  </a:lnTo>
                  <a:lnTo>
                    <a:pt x="769" y="106"/>
                  </a:lnTo>
                  <a:lnTo>
                    <a:pt x="814" y="126"/>
                  </a:lnTo>
                  <a:lnTo>
                    <a:pt x="861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73" name="Freeform 10"/>
            <p:cNvSpPr>
              <a:spLocks/>
            </p:cNvSpPr>
            <p:nvPr/>
          </p:nvSpPr>
          <p:spPr bwMode="auto">
            <a:xfrm>
              <a:off x="1596" y="2054"/>
              <a:ext cx="2482" cy="188"/>
            </a:xfrm>
            <a:custGeom>
              <a:avLst/>
              <a:gdLst>
                <a:gd name="T0" fmla="*/ 50 w 2482"/>
                <a:gd name="T1" fmla="*/ 183 h 188"/>
                <a:gd name="T2" fmla="*/ 150 w 2482"/>
                <a:gd name="T3" fmla="*/ 185 h 188"/>
                <a:gd name="T4" fmla="*/ 251 w 2482"/>
                <a:gd name="T5" fmla="*/ 184 h 188"/>
                <a:gd name="T6" fmla="*/ 350 w 2482"/>
                <a:gd name="T7" fmla="*/ 187 h 188"/>
                <a:gd name="T8" fmla="*/ 450 w 2482"/>
                <a:gd name="T9" fmla="*/ 185 h 188"/>
                <a:gd name="T10" fmla="*/ 551 w 2482"/>
                <a:gd name="T11" fmla="*/ 185 h 188"/>
                <a:gd name="T12" fmla="*/ 651 w 2482"/>
                <a:gd name="T13" fmla="*/ 184 h 188"/>
                <a:gd name="T14" fmla="*/ 752 w 2482"/>
                <a:gd name="T15" fmla="*/ 183 h 188"/>
                <a:gd name="T16" fmla="*/ 851 w 2482"/>
                <a:gd name="T17" fmla="*/ 180 h 188"/>
                <a:gd name="T18" fmla="*/ 953 w 2482"/>
                <a:gd name="T19" fmla="*/ 180 h 188"/>
                <a:gd name="T20" fmla="*/ 1052 w 2482"/>
                <a:gd name="T21" fmla="*/ 177 h 188"/>
                <a:gd name="T22" fmla="*/ 1152 w 2482"/>
                <a:gd name="T23" fmla="*/ 176 h 188"/>
                <a:gd name="T24" fmla="*/ 1252 w 2482"/>
                <a:gd name="T25" fmla="*/ 176 h 188"/>
                <a:gd name="T26" fmla="*/ 1351 w 2482"/>
                <a:gd name="T27" fmla="*/ 176 h 188"/>
                <a:gd name="T28" fmla="*/ 1449 w 2482"/>
                <a:gd name="T29" fmla="*/ 174 h 188"/>
                <a:gd name="T30" fmla="*/ 1547 w 2482"/>
                <a:gd name="T31" fmla="*/ 176 h 188"/>
                <a:gd name="T32" fmla="*/ 1644 w 2482"/>
                <a:gd name="T33" fmla="*/ 176 h 188"/>
                <a:gd name="T34" fmla="*/ 1728 w 2482"/>
                <a:gd name="T35" fmla="*/ 178 h 188"/>
                <a:gd name="T36" fmla="*/ 1801 w 2482"/>
                <a:gd name="T37" fmla="*/ 178 h 188"/>
                <a:gd name="T38" fmla="*/ 1862 w 2482"/>
                <a:gd name="T39" fmla="*/ 179 h 188"/>
                <a:gd name="T40" fmla="*/ 1914 w 2482"/>
                <a:gd name="T41" fmla="*/ 178 h 188"/>
                <a:gd name="T42" fmla="*/ 1955 w 2482"/>
                <a:gd name="T43" fmla="*/ 178 h 188"/>
                <a:gd name="T44" fmla="*/ 1989 w 2482"/>
                <a:gd name="T45" fmla="*/ 178 h 188"/>
                <a:gd name="T46" fmla="*/ 2014 w 2482"/>
                <a:gd name="T47" fmla="*/ 178 h 188"/>
                <a:gd name="T48" fmla="*/ 2034 w 2482"/>
                <a:gd name="T49" fmla="*/ 177 h 188"/>
                <a:gd name="T50" fmla="*/ 2047 w 2482"/>
                <a:gd name="T51" fmla="*/ 175 h 188"/>
                <a:gd name="T52" fmla="*/ 2057 w 2482"/>
                <a:gd name="T53" fmla="*/ 175 h 188"/>
                <a:gd name="T54" fmla="*/ 2061 w 2482"/>
                <a:gd name="T55" fmla="*/ 176 h 188"/>
                <a:gd name="T56" fmla="*/ 2063 w 2482"/>
                <a:gd name="T57" fmla="*/ 174 h 188"/>
                <a:gd name="T58" fmla="*/ 2062 w 2482"/>
                <a:gd name="T59" fmla="*/ 176 h 188"/>
                <a:gd name="T60" fmla="*/ 2069 w 2482"/>
                <a:gd name="T61" fmla="*/ 175 h 188"/>
                <a:gd name="T62" fmla="*/ 2085 w 2482"/>
                <a:gd name="T63" fmla="*/ 175 h 188"/>
                <a:gd name="T64" fmla="*/ 2109 w 2482"/>
                <a:gd name="T65" fmla="*/ 176 h 188"/>
                <a:gd name="T66" fmla="*/ 2134 w 2482"/>
                <a:gd name="T67" fmla="*/ 175 h 188"/>
                <a:gd name="T68" fmla="*/ 2164 w 2482"/>
                <a:gd name="T69" fmla="*/ 175 h 188"/>
                <a:gd name="T70" fmla="*/ 2191 w 2482"/>
                <a:gd name="T71" fmla="*/ 176 h 188"/>
                <a:gd name="T72" fmla="*/ 2216 w 2482"/>
                <a:gd name="T73" fmla="*/ 175 h 188"/>
                <a:gd name="T74" fmla="*/ 2233 w 2482"/>
                <a:gd name="T75" fmla="*/ 174 h 188"/>
                <a:gd name="T76" fmla="*/ 2245 w 2482"/>
                <a:gd name="T77" fmla="*/ 172 h 188"/>
                <a:gd name="T78" fmla="*/ 2270 w 2482"/>
                <a:gd name="T79" fmla="*/ 169 h 188"/>
                <a:gd name="T80" fmla="*/ 2302 w 2482"/>
                <a:gd name="T81" fmla="*/ 162 h 188"/>
                <a:gd name="T82" fmla="*/ 2340 w 2482"/>
                <a:gd name="T83" fmla="*/ 152 h 188"/>
                <a:gd name="T84" fmla="*/ 2380 w 2482"/>
                <a:gd name="T85" fmla="*/ 140 h 188"/>
                <a:gd name="T86" fmla="*/ 2418 w 2482"/>
                <a:gd name="T87" fmla="*/ 123 h 188"/>
                <a:gd name="T88" fmla="*/ 2451 w 2482"/>
                <a:gd name="T89" fmla="*/ 101 h 188"/>
                <a:gd name="T90" fmla="*/ 2465 w 2482"/>
                <a:gd name="T91" fmla="*/ 52 h 188"/>
                <a:gd name="T92" fmla="*/ 2479 w 2482"/>
                <a:gd name="T93" fmla="*/ 0 h 188"/>
                <a:gd name="T94" fmla="*/ 33 w 2482"/>
                <a:gd name="T95" fmla="*/ 110 h 188"/>
                <a:gd name="T96" fmla="*/ 32 w 2482"/>
                <a:gd name="T97" fmla="*/ 134 h 188"/>
                <a:gd name="T98" fmla="*/ 29 w 2482"/>
                <a:gd name="T99" fmla="*/ 157 h 188"/>
                <a:gd name="T100" fmla="*/ 16 w 2482"/>
                <a:gd name="T101" fmla="*/ 176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2"/>
                <a:gd name="T154" fmla="*/ 0 h 188"/>
                <a:gd name="T155" fmla="*/ 2482 w 2482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2" h="188">
                  <a:moveTo>
                    <a:pt x="0" y="182"/>
                  </a:moveTo>
                  <a:lnTo>
                    <a:pt x="50" y="183"/>
                  </a:lnTo>
                  <a:lnTo>
                    <a:pt x="100" y="184"/>
                  </a:lnTo>
                  <a:lnTo>
                    <a:pt x="150" y="185"/>
                  </a:lnTo>
                  <a:lnTo>
                    <a:pt x="200" y="186"/>
                  </a:lnTo>
                  <a:lnTo>
                    <a:pt x="251" y="184"/>
                  </a:lnTo>
                  <a:lnTo>
                    <a:pt x="301" y="185"/>
                  </a:lnTo>
                  <a:lnTo>
                    <a:pt x="350" y="187"/>
                  </a:lnTo>
                  <a:lnTo>
                    <a:pt x="401" y="186"/>
                  </a:lnTo>
                  <a:lnTo>
                    <a:pt x="450" y="185"/>
                  </a:lnTo>
                  <a:lnTo>
                    <a:pt x="501" y="185"/>
                  </a:lnTo>
                  <a:lnTo>
                    <a:pt x="551" y="185"/>
                  </a:lnTo>
                  <a:lnTo>
                    <a:pt x="601" y="184"/>
                  </a:lnTo>
                  <a:lnTo>
                    <a:pt x="651" y="184"/>
                  </a:lnTo>
                  <a:lnTo>
                    <a:pt x="700" y="182"/>
                  </a:lnTo>
                  <a:lnTo>
                    <a:pt x="752" y="183"/>
                  </a:lnTo>
                  <a:lnTo>
                    <a:pt x="801" y="182"/>
                  </a:lnTo>
                  <a:lnTo>
                    <a:pt x="851" y="180"/>
                  </a:lnTo>
                  <a:lnTo>
                    <a:pt x="903" y="180"/>
                  </a:lnTo>
                  <a:lnTo>
                    <a:pt x="953" y="180"/>
                  </a:lnTo>
                  <a:lnTo>
                    <a:pt x="1003" y="179"/>
                  </a:lnTo>
                  <a:lnTo>
                    <a:pt x="1052" y="177"/>
                  </a:lnTo>
                  <a:lnTo>
                    <a:pt x="1102" y="176"/>
                  </a:lnTo>
                  <a:lnTo>
                    <a:pt x="1152" y="176"/>
                  </a:lnTo>
                  <a:lnTo>
                    <a:pt x="1203" y="175"/>
                  </a:lnTo>
                  <a:lnTo>
                    <a:pt x="1252" y="176"/>
                  </a:lnTo>
                  <a:lnTo>
                    <a:pt x="1301" y="176"/>
                  </a:lnTo>
                  <a:lnTo>
                    <a:pt x="1351" y="176"/>
                  </a:lnTo>
                  <a:lnTo>
                    <a:pt x="1399" y="175"/>
                  </a:lnTo>
                  <a:lnTo>
                    <a:pt x="1449" y="174"/>
                  </a:lnTo>
                  <a:lnTo>
                    <a:pt x="1498" y="175"/>
                  </a:lnTo>
                  <a:lnTo>
                    <a:pt x="1547" y="176"/>
                  </a:lnTo>
                  <a:lnTo>
                    <a:pt x="1597" y="175"/>
                  </a:lnTo>
                  <a:lnTo>
                    <a:pt x="1644" y="176"/>
                  </a:lnTo>
                  <a:lnTo>
                    <a:pt x="1689" y="177"/>
                  </a:lnTo>
                  <a:lnTo>
                    <a:pt x="1728" y="178"/>
                  </a:lnTo>
                  <a:lnTo>
                    <a:pt x="1767" y="179"/>
                  </a:lnTo>
                  <a:lnTo>
                    <a:pt x="1801" y="178"/>
                  </a:lnTo>
                  <a:lnTo>
                    <a:pt x="1832" y="179"/>
                  </a:lnTo>
                  <a:lnTo>
                    <a:pt x="1862" y="179"/>
                  </a:lnTo>
                  <a:lnTo>
                    <a:pt x="1888" y="180"/>
                  </a:lnTo>
                  <a:lnTo>
                    <a:pt x="1914" y="178"/>
                  </a:lnTo>
                  <a:lnTo>
                    <a:pt x="1936" y="178"/>
                  </a:lnTo>
                  <a:lnTo>
                    <a:pt x="1955" y="178"/>
                  </a:lnTo>
                  <a:lnTo>
                    <a:pt x="1973" y="178"/>
                  </a:lnTo>
                  <a:lnTo>
                    <a:pt x="1989" y="178"/>
                  </a:lnTo>
                  <a:lnTo>
                    <a:pt x="2002" y="178"/>
                  </a:lnTo>
                  <a:lnTo>
                    <a:pt x="2014" y="178"/>
                  </a:lnTo>
                  <a:lnTo>
                    <a:pt x="2024" y="177"/>
                  </a:lnTo>
                  <a:lnTo>
                    <a:pt x="2034" y="177"/>
                  </a:lnTo>
                  <a:lnTo>
                    <a:pt x="2042" y="176"/>
                  </a:lnTo>
                  <a:lnTo>
                    <a:pt x="2047" y="175"/>
                  </a:lnTo>
                  <a:lnTo>
                    <a:pt x="2053" y="176"/>
                  </a:lnTo>
                  <a:lnTo>
                    <a:pt x="2057" y="175"/>
                  </a:lnTo>
                  <a:lnTo>
                    <a:pt x="2060" y="176"/>
                  </a:lnTo>
                  <a:lnTo>
                    <a:pt x="2061" y="176"/>
                  </a:lnTo>
                  <a:lnTo>
                    <a:pt x="2062" y="175"/>
                  </a:lnTo>
                  <a:lnTo>
                    <a:pt x="2063" y="174"/>
                  </a:lnTo>
                  <a:lnTo>
                    <a:pt x="2062" y="175"/>
                  </a:lnTo>
                  <a:lnTo>
                    <a:pt x="2062" y="176"/>
                  </a:lnTo>
                  <a:lnTo>
                    <a:pt x="2064" y="176"/>
                  </a:lnTo>
                  <a:lnTo>
                    <a:pt x="2069" y="175"/>
                  </a:lnTo>
                  <a:lnTo>
                    <a:pt x="2077" y="176"/>
                  </a:lnTo>
                  <a:lnTo>
                    <a:pt x="2085" y="175"/>
                  </a:lnTo>
                  <a:lnTo>
                    <a:pt x="2096" y="176"/>
                  </a:lnTo>
                  <a:lnTo>
                    <a:pt x="2109" y="176"/>
                  </a:lnTo>
                  <a:lnTo>
                    <a:pt x="2121" y="176"/>
                  </a:lnTo>
                  <a:lnTo>
                    <a:pt x="2134" y="175"/>
                  </a:lnTo>
                  <a:lnTo>
                    <a:pt x="2150" y="177"/>
                  </a:lnTo>
                  <a:lnTo>
                    <a:pt x="2164" y="175"/>
                  </a:lnTo>
                  <a:lnTo>
                    <a:pt x="2178" y="176"/>
                  </a:lnTo>
                  <a:lnTo>
                    <a:pt x="2191" y="176"/>
                  </a:lnTo>
                  <a:lnTo>
                    <a:pt x="2203" y="176"/>
                  </a:lnTo>
                  <a:lnTo>
                    <a:pt x="2216" y="175"/>
                  </a:lnTo>
                  <a:lnTo>
                    <a:pt x="2225" y="175"/>
                  </a:lnTo>
                  <a:lnTo>
                    <a:pt x="2233" y="174"/>
                  </a:lnTo>
                  <a:lnTo>
                    <a:pt x="2237" y="172"/>
                  </a:lnTo>
                  <a:lnTo>
                    <a:pt x="2245" y="172"/>
                  </a:lnTo>
                  <a:lnTo>
                    <a:pt x="2257" y="170"/>
                  </a:lnTo>
                  <a:lnTo>
                    <a:pt x="2270" y="169"/>
                  </a:lnTo>
                  <a:lnTo>
                    <a:pt x="2286" y="165"/>
                  </a:lnTo>
                  <a:lnTo>
                    <a:pt x="2302" y="162"/>
                  </a:lnTo>
                  <a:lnTo>
                    <a:pt x="2321" y="159"/>
                  </a:lnTo>
                  <a:lnTo>
                    <a:pt x="2340" y="152"/>
                  </a:lnTo>
                  <a:lnTo>
                    <a:pt x="2359" y="147"/>
                  </a:lnTo>
                  <a:lnTo>
                    <a:pt x="2380" y="140"/>
                  </a:lnTo>
                  <a:lnTo>
                    <a:pt x="2400" y="131"/>
                  </a:lnTo>
                  <a:lnTo>
                    <a:pt x="2418" y="123"/>
                  </a:lnTo>
                  <a:lnTo>
                    <a:pt x="2437" y="113"/>
                  </a:lnTo>
                  <a:lnTo>
                    <a:pt x="2451" y="101"/>
                  </a:lnTo>
                  <a:lnTo>
                    <a:pt x="2466" y="89"/>
                  </a:lnTo>
                  <a:lnTo>
                    <a:pt x="2465" y="52"/>
                  </a:lnTo>
                  <a:lnTo>
                    <a:pt x="2481" y="47"/>
                  </a:lnTo>
                  <a:lnTo>
                    <a:pt x="2479" y="0"/>
                  </a:lnTo>
                  <a:lnTo>
                    <a:pt x="34" y="97"/>
                  </a:lnTo>
                  <a:lnTo>
                    <a:pt x="33" y="110"/>
                  </a:lnTo>
                  <a:lnTo>
                    <a:pt x="32" y="121"/>
                  </a:lnTo>
                  <a:lnTo>
                    <a:pt x="32" y="134"/>
                  </a:lnTo>
                  <a:lnTo>
                    <a:pt x="32" y="146"/>
                  </a:lnTo>
                  <a:lnTo>
                    <a:pt x="29" y="157"/>
                  </a:lnTo>
                  <a:lnTo>
                    <a:pt x="24" y="167"/>
                  </a:lnTo>
                  <a:lnTo>
                    <a:pt x="16" y="176"/>
                  </a:lnTo>
                  <a:lnTo>
                    <a:pt x="0" y="182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74" name="Freeform 11"/>
            <p:cNvSpPr>
              <a:spLocks/>
            </p:cNvSpPr>
            <p:nvPr/>
          </p:nvSpPr>
          <p:spPr bwMode="auto">
            <a:xfrm>
              <a:off x="1594" y="2056"/>
              <a:ext cx="2490" cy="191"/>
            </a:xfrm>
            <a:custGeom>
              <a:avLst/>
              <a:gdLst>
                <a:gd name="T0" fmla="*/ 0 w 2490"/>
                <a:gd name="T1" fmla="*/ 186 h 191"/>
                <a:gd name="T2" fmla="*/ 100 w 2490"/>
                <a:gd name="T3" fmla="*/ 188 h 191"/>
                <a:gd name="T4" fmla="*/ 200 w 2490"/>
                <a:gd name="T5" fmla="*/ 190 h 191"/>
                <a:gd name="T6" fmla="*/ 301 w 2490"/>
                <a:gd name="T7" fmla="*/ 189 h 191"/>
                <a:gd name="T8" fmla="*/ 402 w 2490"/>
                <a:gd name="T9" fmla="*/ 189 h 191"/>
                <a:gd name="T10" fmla="*/ 502 w 2490"/>
                <a:gd name="T11" fmla="*/ 188 h 191"/>
                <a:gd name="T12" fmla="*/ 602 w 2490"/>
                <a:gd name="T13" fmla="*/ 187 h 191"/>
                <a:gd name="T14" fmla="*/ 703 w 2490"/>
                <a:gd name="T15" fmla="*/ 185 h 191"/>
                <a:gd name="T16" fmla="*/ 804 w 2490"/>
                <a:gd name="T17" fmla="*/ 185 h 191"/>
                <a:gd name="T18" fmla="*/ 904 w 2490"/>
                <a:gd name="T19" fmla="*/ 183 h 191"/>
                <a:gd name="T20" fmla="*/ 1006 w 2490"/>
                <a:gd name="T21" fmla="*/ 181 h 191"/>
                <a:gd name="T22" fmla="*/ 1105 w 2490"/>
                <a:gd name="T23" fmla="*/ 179 h 191"/>
                <a:gd name="T24" fmla="*/ 1205 w 2490"/>
                <a:gd name="T25" fmla="*/ 178 h 191"/>
                <a:gd name="T26" fmla="*/ 1305 w 2490"/>
                <a:gd name="T27" fmla="*/ 177 h 191"/>
                <a:gd name="T28" fmla="*/ 1403 w 2490"/>
                <a:gd name="T29" fmla="*/ 177 h 191"/>
                <a:gd name="T30" fmla="*/ 1503 w 2490"/>
                <a:gd name="T31" fmla="*/ 177 h 191"/>
                <a:gd name="T32" fmla="*/ 1600 w 2490"/>
                <a:gd name="T33" fmla="*/ 178 h 191"/>
                <a:gd name="T34" fmla="*/ 1693 w 2490"/>
                <a:gd name="T35" fmla="*/ 179 h 191"/>
                <a:gd name="T36" fmla="*/ 1772 w 2490"/>
                <a:gd name="T37" fmla="*/ 180 h 191"/>
                <a:gd name="T38" fmla="*/ 1838 w 2490"/>
                <a:gd name="T39" fmla="*/ 181 h 191"/>
                <a:gd name="T40" fmla="*/ 1895 w 2490"/>
                <a:gd name="T41" fmla="*/ 182 h 191"/>
                <a:gd name="T42" fmla="*/ 1941 w 2490"/>
                <a:gd name="T43" fmla="*/ 180 h 191"/>
                <a:gd name="T44" fmla="*/ 1979 w 2490"/>
                <a:gd name="T45" fmla="*/ 181 h 191"/>
                <a:gd name="T46" fmla="*/ 2008 w 2490"/>
                <a:gd name="T47" fmla="*/ 180 h 191"/>
                <a:gd name="T48" fmla="*/ 2031 w 2490"/>
                <a:gd name="T49" fmla="*/ 179 h 191"/>
                <a:gd name="T50" fmla="*/ 2047 w 2490"/>
                <a:gd name="T51" fmla="*/ 178 h 191"/>
                <a:gd name="T52" fmla="*/ 2059 w 2490"/>
                <a:gd name="T53" fmla="*/ 177 h 191"/>
                <a:gd name="T54" fmla="*/ 2064 w 2490"/>
                <a:gd name="T55" fmla="*/ 178 h 191"/>
                <a:gd name="T56" fmla="*/ 2069 w 2490"/>
                <a:gd name="T57" fmla="*/ 177 h 191"/>
                <a:gd name="T58" fmla="*/ 2069 w 2490"/>
                <a:gd name="T59" fmla="*/ 177 h 191"/>
                <a:gd name="T60" fmla="*/ 2071 w 2490"/>
                <a:gd name="T61" fmla="*/ 178 h 191"/>
                <a:gd name="T62" fmla="*/ 2082 w 2490"/>
                <a:gd name="T63" fmla="*/ 177 h 191"/>
                <a:gd name="T64" fmla="*/ 2102 w 2490"/>
                <a:gd name="T65" fmla="*/ 178 h 191"/>
                <a:gd name="T66" fmla="*/ 2128 w 2490"/>
                <a:gd name="T67" fmla="*/ 178 h 191"/>
                <a:gd name="T68" fmla="*/ 2155 w 2490"/>
                <a:gd name="T69" fmla="*/ 179 h 191"/>
                <a:gd name="T70" fmla="*/ 2184 w 2490"/>
                <a:gd name="T71" fmla="*/ 178 h 191"/>
                <a:gd name="T72" fmla="*/ 2210 w 2490"/>
                <a:gd name="T73" fmla="*/ 177 h 191"/>
                <a:gd name="T74" fmla="*/ 2232 w 2490"/>
                <a:gd name="T75" fmla="*/ 176 h 191"/>
                <a:gd name="T76" fmla="*/ 2244 w 2490"/>
                <a:gd name="T77" fmla="*/ 173 h 191"/>
                <a:gd name="T78" fmla="*/ 2262 w 2490"/>
                <a:gd name="T79" fmla="*/ 172 h 191"/>
                <a:gd name="T80" fmla="*/ 2293 w 2490"/>
                <a:gd name="T81" fmla="*/ 167 h 191"/>
                <a:gd name="T82" fmla="*/ 2328 w 2490"/>
                <a:gd name="T83" fmla="*/ 160 h 191"/>
                <a:gd name="T84" fmla="*/ 2367 w 2490"/>
                <a:gd name="T85" fmla="*/ 148 h 191"/>
                <a:gd name="T86" fmla="*/ 2407 w 2490"/>
                <a:gd name="T87" fmla="*/ 133 h 191"/>
                <a:gd name="T88" fmla="*/ 2445 w 2490"/>
                <a:gd name="T89" fmla="*/ 114 h 191"/>
                <a:gd name="T90" fmla="*/ 2473 w 2490"/>
                <a:gd name="T91" fmla="*/ 89 h 191"/>
                <a:gd name="T92" fmla="*/ 2489 w 2490"/>
                <a:gd name="T93" fmla="*/ 48 h 191"/>
                <a:gd name="T94" fmla="*/ 34 w 2490"/>
                <a:gd name="T95" fmla="*/ 101 h 191"/>
                <a:gd name="T96" fmla="*/ 31 w 2490"/>
                <a:gd name="T97" fmla="*/ 125 h 191"/>
                <a:gd name="T98" fmla="*/ 32 w 2490"/>
                <a:gd name="T99" fmla="*/ 149 h 191"/>
                <a:gd name="T100" fmla="*/ 24 w 2490"/>
                <a:gd name="T101" fmla="*/ 170 h 191"/>
                <a:gd name="T102" fmla="*/ 0 w 2490"/>
                <a:gd name="T103" fmla="*/ 186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0"/>
                <a:gd name="T157" fmla="*/ 0 h 191"/>
                <a:gd name="T158" fmla="*/ 2490 w 2490"/>
                <a:gd name="T159" fmla="*/ 191 h 1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0" h="191">
                  <a:moveTo>
                    <a:pt x="0" y="186"/>
                  </a:moveTo>
                  <a:lnTo>
                    <a:pt x="0" y="186"/>
                  </a:lnTo>
                  <a:lnTo>
                    <a:pt x="50" y="187"/>
                  </a:lnTo>
                  <a:lnTo>
                    <a:pt x="100" y="188"/>
                  </a:lnTo>
                  <a:lnTo>
                    <a:pt x="150" y="189"/>
                  </a:lnTo>
                  <a:lnTo>
                    <a:pt x="200" y="190"/>
                  </a:lnTo>
                  <a:lnTo>
                    <a:pt x="251" y="189"/>
                  </a:lnTo>
                  <a:lnTo>
                    <a:pt x="301" y="189"/>
                  </a:lnTo>
                  <a:lnTo>
                    <a:pt x="350" y="190"/>
                  </a:lnTo>
                  <a:lnTo>
                    <a:pt x="402" y="189"/>
                  </a:lnTo>
                  <a:lnTo>
                    <a:pt x="452" y="189"/>
                  </a:lnTo>
                  <a:lnTo>
                    <a:pt x="502" y="188"/>
                  </a:lnTo>
                  <a:lnTo>
                    <a:pt x="553" y="188"/>
                  </a:lnTo>
                  <a:lnTo>
                    <a:pt x="602" y="187"/>
                  </a:lnTo>
                  <a:lnTo>
                    <a:pt x="653" y="186"/>
                  </a:lnTo>
                  <a:lnTo>
                    <a:pt x="703" y="185"/>
                  </a:lnTo>
                  <a:lnTo>
                    <a:pt x="753" y="186"/>
                  </a:lnTo>
                  <a:lnTo>
                    <a:pt x="804" y="185"/>
                  </a:lnTo>
                  <a:lnTo>
                    <a:pt x="854" y="183"/>
                  </a:lnTo>
                  <a:lnTo>
                    <a:pt x="904" y="183"/>
                  </a:lnTo>
                  <a:lnTo>
                    <a:pt x="955" y="181"/>
                  </a:lnTo>
                  <a:lnTo>
                    <a:pt x="1006" y="181"/>
                  </a:lnTo>
                  <a:lnTo>
                    <a:pt x="1056" y="180"/>
                  </a:lnTo>
                  <a:lnTo>
                    <a:pt x="1105" y="179"/>
                  </a:lnTo>
                  <a:lnTo>
                    <a:pt x="1156" y="179"/>
                  </a:lnTo>
                  <a:lnTo>
                    <a:pt x="1205" y="178"/>
                  </a:lnTo>
                  <a:lnTo>
                    <a:pt x="1256" y="177"/>
                  </a:lnTo>
                  <a:lnTo>
                    <a:pt x="1305" y="177"/>
                  </a:lnTo>
                  <a:lnTo>
                    <a:pt x="1355" y="178"/>
                  </a:lnTo>
                  <a:lnTo>
                    <a:pt x="1403" y="177"/>
                  </a:lnTo>
                  <a:lnTo>
                    <a:pt x="1454" y="177"/>
                  </a:lnTo>
                  <a:lnTo>
                    <a:pt x="1503" y="177"/>
                  </a:lnTo>
                  <a:lnTo>
                    <a:pt x="1552" y="178"/>
                  </a:lnTo>
                  <a:lnTo>
                    <a:pt x="1600" y="178"/>
                  </a:lnTo>
                  <a:lnTo>
                    <a:pt x="1648" y="179"/>
                  </a:lnTo>
                  <a:lnTo>
                    <a:pt x="1693" y="179"/>
                  </a:lnTo>
                  <a:lnTo>
                    <a:pt x="1732" y="180"/>
                  </a:lnTo>
                  <a:lnTo>
                    <a:pt x="1772" y="180"/>
                  </a:lnTo>
                  <a:lnTo>
                    <a:pt x="1807" y="181"/>
                  </a:lnTo>
                  <a:lnTo>
                    <a:pt x="1838" y="181"/>
                  </a:lnTo>
                  <a:lnTo>
                    <a:pt x="1868" y="180"/>
                  </a:lnTo>
                  <a:lnTo>
                    <a:pt x="1895" y="182"/>
                  </a:lnTo>
                  <a:lnTo>
                    <a:pt x="1919" y="181"/>
                  </a:lnTo>
                  <a:lnTo>
                    <a:pt x="1941" y="180"/>
                  </a:lnTo>
                  <a:lnTo>
                    <a:pt x="1961" y="180"/>
                  </a:lnTo>
                  <a:lnTo>
                    <a:pt x="1979" y="181"/>
                  </a:lnTo>
                  <a:lnTo>
                    <a:pt x="1994" y="179"/>
                  </a:lnTo>
                  <a:lnTo>
                    <a:pt x="2008" y="180"/>
                  </a:lnTo>
                  <a:lnTo>
                    <a:pt x="2020" y="180"/>
                  </a:lnTo>
                  <a:lnTo>
                    <a:pt x="2031" y="179"/>
                  </a:lnTo>
                  <a:lnTo>
                    <a:pt x="2040" y="179"/>
                  </a:lnTo>
                  <a:lnTo>
                    <a:pt x="2047" y="178"/>
                  </a:lnTo>
                  <a:lnTo>
                    <a:pt x="2053" y="177"/>
                  </a:lnTo>
                  <a:lnTo>
                    <a:pt x="2059" y="177"/>
                  </a:lnTo>
                  <a:lnTo>
                    <a:pt x="2063" y="178"/>
                  </a:lnTo>
                  <a:lnTo>
                    <a:pt x="2064" y="178"/>
                  </a:lnTo>
                  <a:lnTo>
                    <a:pt x="2066" y="177"/>
                  </a:lnTo>
                  <a:lnTo>
                    <a:pt x="2069" y="177"/>
                  </a:lnTo>
                  <a:lnTo>
                    <a:pt x="2069" y="176"/>
                  </a:lnTo>
                  <a:lnTo>
                    <a:pt x="2069" y="177"/>
                  </a:lnTo>
                  <a:lnTo>
                    <a:pt x="2068" y="178"/>
                  </a:lnTo>
                  <a:lnTo>
                    <a:pt x="2071" y="178"/>
                  </a:lnTo>
                  <a:lnTo>
                    <a:pt x="2075" y="177"/>
                  </a:lnTo>
                  <a:lnTo>
                    <a:pt x="2082" y="177"/>
                  </a:lnTo>
                  <a:lnTo>
                    <a:pt x="2091" y="178"/>
                  </a:lnTo>
                  <a:lnTo>
                    <a:pt x="2102" y="178"/>
                  </a:lnTo>
                  <a:lnTo>
                    <a:pt x="2114" y="178"/>
                  </a:lnTo>
                  <a:lnTo>
                    <a:pt x="2128" y="178"/>
                  </a:lnTo>
                  <a:lnTo>
                    <a:pt x="2140" y="177"/>
                  </a:lnTo>
                  <a:lnTo>
                    <a:pt x="2155" y="179"/>
                  </a:lnTo>
                  <a:lnTo>
                    <a:pt x="2169" y="177"/>
                  </a:lnTo>
                  <a:lnTo>
                    <a:pt x="2184" y="178"/>
                  </a:lnTo>
                  <a:lnTo>
                    <a:pt x="2198" y="177"/>
                  </a:lnTo>
                  <a:lnTo>
                    <a:pt x="2210" y="177"/>
                  </a:lnTo>
                  <a:lnTo>
                    <a:pt x="2222" y="175"/>
                  </a:lnTo>
                  <a:lnTo>
                    <a:pt x="2232" y="176"/>
                  </a:lnTo>
                  <a:lnTo>
                    <a:pt x="2240" y="175"/>
                  </a:lnTo>
                  <a:lnTo>
                    <a:pt x="2244" y="173"/>
                  </a:lnTo>
                  <a:lnTo>
                    <a:pt x="2252" y="173"/>
                  </a:lnTo>
                  <a:lnTo>
                    <a:pt x="2262" y="172"/>
                  </a:lnTo>
                  <a:lnTo>
                    <a:pt x="2276" y="170"/>
                  </a:lnTo>
                  <a:lnTo>
                    <a:pt x="2293" y="167"/>
                  </a:lnTo>
                  <a:lnTo>
                    <a:pt x="2309" y="163"/>
                  </a:lnTo>
                  <a:lnTo>
                    <a:pt x="2328" y="160"/>
                  </a:lnTo>
                  <a:lnTo>
                    <a:pt x="2347" y="153"/>
                  </a:lnTo>
                  <a:lnTo>
                    <a:pt x="2367" y="148"/>
                  </a:lnTo>
                  <a:lnTo>
                    <a:pt x="2388" y="141"/>
                  </a:lnTo>
                  <a:lnTo>
                    <a:pt x="2407" y="133"/>
                  </a:lnTo>
                  <a:lnTo>
                    <a:pt x="2425" y="124"/>
                  </a:lnTo>
                  <a:lnTo>
                    <a:pt x="2445" y="114"/>
                  </a:lnTo>
                  <a:lnTo>
                    <a:pt x="2459" y="102"/>
                  </a:lnTo>
                  <a:lnTo>
                    <a:pt x="2473" y="89"/>
                  </a:lnTo>
                  <a:lnTo>
                    <a:pt x="2472" y="52"/>
                  </a:lnTo>
                  <a:lnTo>
                    <a:pt x="2489" y="48"/>
                  </a:lnTo>
                  <a:lnTo>
                    <a:pt x="2487" y="0"/>
                  </a:lnTo>
                  <a:lnTo>
                    <a:pt x="34" y="101"/>
                  </a:lnTo>
                  <a:lnTo>
                    <a:pt x="33" y="113"/>
                  </a:lnTo>
                  <a:lnTo>
                    <a:pt x="31" y="125"/>
                  </a:lnTo>
                  <a:lnTo>
                    <a:pt x="32" y="138"/>
                  </a:lnTo>
                  <a:lnTo>
                    <a:pt x="32" y="149"/>
                  </a:lnTo>
                  <a:lnTo>
                    <a:pt x="29" y="161"/>
                  </a:lnTo>
                  <a:lnTo>
                    <a:pt x="24" y="170"/>
                  </a:lnTo>
                  <a:lnTo>
                    <a:pt x="15" y="179"/>
                  </a:lnTo>
                  <a:lnTo>
                    <a:pt x="0" y="18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75" name="Freeform 12"/>
            <p:cNvSpPr>
              <a:spLocks/>
            </p:cNvSpPr>
            <p:nvPr/>
          </p:nvSpPr>
          <p:spPr bwMode="auto">
            <a:xfrm>
              <a:off x="3528" y="2187"/>
              <a:ext cx="140" cy="114"/>
            </a:xfrm>
            <a:custGeom>
              <a:avLst/>
              <a:gdLst>
                <a:gd name="T0" fmla="*/ 79 w 140"/>
                <a:gd name="T1" fmla="*/ 26 h 114"/>
                <a:gd name="T2" fmla="*/ 72 w 140"/>
                <a:gd name="T3" fmla="*/ 38 h 114"/>
                <a:gd name="T4" fmla="*/ 61 w 140"/>
                <a:gd name="T5" fmla="*/ 44 h 114"/>
                <a:gd name="T6" fmla="*/ 51 w 140"/>
                <a:gd name="T7" fmla="*/ 53 h 114"/>
                <a:gd name="T8" fmla="*/ 35 w 140"/>
                <a:gd name="T9" fmla="*/ 56 h 114"/>
                <a:gd name="T10" fmla="*/ 22 w 140"/>
                <a:gd name="T11" fmla="*/ 59 h 114"/>
                <a:gd name="T12" fmla="*/ 12 w 140"/>
                <a:gd name="T13" fmla="*/ 60 h 114"/>
                <a:gd name="T14" fmla="*/ 3 w 140"/>
                <a:gd name="T15" fmla="*/ 60 h 114"/>
                <a:gd name="T16" fmla="*/ 1 w 140"/>
                <a:gd name="T17" fmla="*/ 59 h 114"/>
                <a:gd name="T18" fmla="*/ 0 w 140"/>
                <a:gd name="T19" fmla="*/ 113 h 114"/>
                <a:gd name="T20" fmla="*/ 2 w 140"/>
                <a:gd name="T21" fmla="*/ 112 h 114"/>
                <a:gd name="T22" fmla="*/ 7 w 140"/>
                <a:gd name="T23" fmla="*/ 112 h 114"/>
                <a:gd name="T24" fmla="*/ 12 w 140"/>
                <a:gd name="T25" fmla="*/ 113 h 114"/>
                <a:gd name="T26" fmla="*/ 20 w 140"/>
                <a:gd name="T27" fmla="*/ 112 h 114"/>
                <a:gd name="T28" fmla="*/ 29 w 140"/>
                <a:gd name="T29" fmla="*/ 111 h 114"/>
                <a:gd name="T30" fmla="*/ 39 w 140"/>
                <a:gd name="T31" fmla="*/ 109 h 114"/>
                <a:gd name="T32" fmla="*/ 50 w 140"/>
                <a:gd name="T33" fmla="*/ 106 h 114"/>
                <a:gd name="T34" fmla="*/ 61 w 140"/>
                <a:gd name="T35" fmla="*/ 103 h 114"/>
                <a:gd name="T36" fmla="*/ 74 w 140"/>
                <a:gd name="T37" fmla="*/ 99 h 114"/>
                <a:gd name="T38" fmla="*/ 85 w 140"/>
                <a:gd name="T39" fmla="*/ 94 h 114"/>
                <a:gd name="T40" fmla="*/ 97 w 140"/>
                <a:gd name="T41" fmla="*/ 87 h 114"/>
                <a:gd name="T42" fmla="*/ 109 w 140"/>
                <a:gd name="T43" fmla="*/ 78 h 114"/>
                <a:gd name="T44" fmla="*/ 118 w 140"/>
                <a:gd name="T45" fmla="*/ 68 h 114"/>
                <a:gd name="T46" fmla="*/ 127 w 140"/>
                <a:gd name="T47" fmla="*/ 58 h 114"/>
                <a:gd name="T48" fmla="*/ 132 w 140"/>
                <a:gd name="T49" fmla="*/ 46 h 114"/>
                <a:gd name="T50" fmla="*/ 139 w 140"/>
                <a:gd name="T51" fmla="*/ 30 h 114"/>
                <a:gd name="T52" fmla="*/ 139 w 140"/>
                <a:gd name="T53" fmla="*/ 26 h 114"/>
                <a:gd name="T54" fmla="*/ 138 w 140"/>
                <a:gd name="T55" fmla="*/ 21 h 114"/>
                <a:gd name="T56" fmla="*/ 135 w 140"/>
                <a:gd name="T57" fmla="*/ 16 h 114"/>
                <a:gd name="T58" fmla="*/ 132 w 140"/>
                <a:gd name="T59" fmla="*/ 12 h 114"/>
                <a:gd name="T60" fmla="*/ 128 w 140"/>
                <a:gd name="T61" fmla="*/ 6 h 114"/>
                <a:gd name="T62" fmla="*/ 125 w 140"/>
                <a:gd name="T63" fmla="*/ 2 h 114"/>
                <a:gd name="T64" fmla="*/ 120 w 140"/>
                <a:gd name="T65" fmla="*/ 0 h 114"/>
                <a:gd name="T66" fmla="*/ 113 w 140"/>
                <a:gd name="T67" fmla="*/ 0 h 114"/>
                <a:gd name="T68" fmla="*/ 108 w 140"/>
                <a:gd name="T69" fmla="*/ 1 h 114"/>
                <a:gd name="T70" fmla="*/ 101 w 140"/>
                <a:gd name="T71" fmla="*/ 3 h 114"/>
                <a:gd name="T72" fmla="*/ 97 w 140"/>
                <a:gd name="T73" fmla="*/ 3 h 114"/>
                <a:gd name="T74" fmla="*/ 91 w 140"/>
                <a:gd name="T75" fmla="*/ 6 h 114"/>
                <a:gd name="T76" fmla="*/ 88 w 140"/>
                <a:gd name="T77" fmla="*/ 10 h 114"/>
                <a:gd name="T78" fmla="*/ 84 w 140"/>
                <a:gd name="T79" fmla="*/ 13 h 114"/>
                <a:gd name="T80" fmla="*/ 81 w 140"/>
                <a:gd name="T81" fmla="*/ 19 h 114"/>
                <a:gd name="T82" fmla="*/ 79 w 140"/>
                <a:gd name="T83" fmla="*/ 26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114"/>
                <a:gd name="T128" fmla="*/ 140 w 140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114">
                  <a:moveTo>
                    <a:pt x="79" y="26"/>
                  </a:moveTo>
                  <a:lnTo>
                    <a:pt x="72" y="38"/>
                  </a:lnTo>
                  <a:lnTo>
                    <a:pt x="61" y="44"/>
                  </a:lnTo>
                  <a:lnTo>
                    <a:pt x="51" y="53"/>
                  </a:lnTo>
                  <a:lnTo>
                    <a:pt x="35" y="56"/>
                  </a:lnTo>
                  <a:lnTo>
                    <a:pt x="22" y="59"/>
                  </a:lnTo>
                  <a:lnTo>
                    <a:pt x="12" y="60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113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12" y="113"/>
                  </a:lnTo>
                  <a:lnTo>
                    <a:pt x="20" y="112"/>
                  </a:lnTo>
                  <a:lnTo>
                    <a:pt x="29" y="111"/>
                  </a:lnTo>
                  <a:lnTo>
                    <a:pt x="39" y="109"/>
                  </a:lnTo>
                  <a:lnTo>
                    <a:pt x="50" y="106"/>
                  </a:lnTo>
                  <a:lnTo>
                    <a:pt x="61" y="103"/>
                  </a:lnTo>
                  <a:lnTo>
                    <a:pt x="74" y="99"/>
                  </a:lnTo>
                  <a:lnTo>
                    <a:pt x="85" y="94"/>
                  </a:lnTo>
                  <a:lnTo>
                    <a:pt x="97" y="87"/>
                  </a:lnTo>
                  <a:lnTo>
                    <a:pt x="109" y="78"/>
                  </a:lnTo>
                  <a:lnTo>
                    <a:pt x="118" y="68"/>
                  </a:lnTo>
                  <a:lnTo>
                    <a:pt x="127" y="58"/>
                  </a:lnTo>
                  <a:lnTo>
                    <a:pt x="132" y="46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28" y="6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8" y="1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8" y="10"/>
                  </a:lnTo>
                  <a:lnTo>
                    <a:pt x="84" y="13"/>
                  </a:lnTo>
                  <a:lnTo>
                    <a:pt x="81" y="19"/>
                  </a:lnTo>
                  <a:lnTo>
                    <a:pt x="79" y="26"/>
                  </a:lnTo>
                </a:path>
              </a:pathLst>
            </a:custGeom>
            <a:solidFill>
              <a:srgbClr val="669999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76" name="Freeform 13"/>
            <p:cNvSpPr>
              <a:spLocks/>
            </p:cNvSpPr>
            <p:nvPr/>
          </p:nvSpPr>
          <p:spPr bwMode="auto">
            <a:xfrm>
              <a:off x="3527" y="2188"/>
              <a:ext cx="147" cy="119"/>
            </a:xfrm>
            <a:custGeom>
              <a:avLst/>
              <a:gdLst>
                <a:gd name="T0" fmla="*/ 82 w 147"/>
                <a:gd name="T1" fmla="*/ 27 h 119"/>
                <a:gd name="T2" fmla="*/ 82 w 147"/>
                <a:gd name="T3" fmla="*/ 27 h 119"/>
                <a:gd name="T4" fmla="*/ 75 w 147"/>
                <a:gd name="T5" fmla="*/ 40 h 119"/>
                <a:gd name="T6" fmla="*/ 64 w 147"/>
                <a:gd name="T7" fmla="*/ 47 h 119"/>
                <a:gd name="T8" fmla="*/ 53 w 147"/>
                <a:gd name="T9" fmla="*/ 54 h 119"/>
                <a:gd name="T10" fmla="*/ 36 w 147"/>
                <a:gd name="T11" fmla="*/ 59 h 119"/>
                <a:gd name="T12" fmla="*/ 23 w 147"/>
                <a:gd name="T13" fmla="*/ 61 h 119"/>
                <a:gd name="T14" fmla="*/ 12 w 147"/>
                <a:gd name="T15" fmla="*/ 62 h 119"/>
                <a:gd name="T16" fmla="*/ 3 w 147"/>
                <a:gd name="T17" fmla="*/ 63 h 119"/>
                <a:gd name="T18" fmla="*/ 1 w 147"/>
                <a:gd name="T19" fmla="*/ 62 h 119"/>
                <a:gd name="T20" fmla="*/ 0 w 147"/>
                <a:gd name="T21" fmla="*/ 118 h 119"/>
                <a:gd name="T22" fmla="*/ 1 w 147"/>
                <a:gd name="T23" fmla="*/ 117 h 119"/>
                <a:gd name="T24" fmla="*/ 6 w 147"/>
                <a:gd name="T25" fmla="*/ 118 h 119"/>
                <a:gd name="T26" fmla="*/ 10 w 147"/>
                <a:gd name="T27" fmla="*/ 117 h 119"/>
                <a:gd name="T28" fmla="*/ 20 w 147"/>
                <a:gd name="T29" fmla="*/ 117 h 119"/>
                <a:gd name="T30" fmla="*/ 28 w 147"/>
                <a:gd name="T31" fmla="*/ 115 h 119"/>
                <a:gd name="T32" fmla="*/ 40 w 147"/>
                <a:gd name="T33" fmla="*/ 115 h 119"/>
                <a:gd name="T34" fmla="*/ 51 w 147"/>
                <a:gd name="T35" fmla="*/ 111 h 119"/>
                <a:gd name="T36" fmla="*/ 64 w 147"/>
                <a:gd name="T37" fmla="*/ 108 h 119"/>
                <a:gd name="T38" fmla="*/ 77 w 147"/>
                <a:gd name="T39" fmla="*/ 104 h 119"/>
                <a:gd name="T40" fmla="*/ 89 w 147"/>
                <a:gd name="T41" fmla="*/ 99 h 119"/>
                <a:gd name="T42" fmla="*/ 101 w 147"/>
                <a:gd name="T43" fmla="*/ 92 h 119"/>
                <a:gd name="T44" fmla="*/ 113 w 147"/>
                <a:gd name="T45" fmla="*/ 82 h 119"/>
                <a:gd name="T46" fmla="*/ 123 w 147"/>
                <a:gd name="T47" fmla="*/ 72 h 119"/>
                <a:gd name="T48" fmla="*/ 132 w 147"/>
                <a:gd name="T49" fmla="*/ 62 h 119"/>
                <a:gd name="T50" fmla="*/ 139 w 147"/>
                <a:gd name="T51" fmla="*/ 48 h 119"/>
                <a:gd name="T52" fmla="*/ 145 w 147"/>
                <a:gd name="T53" fmla="*/ 32 h 119"/>
                <a:gd name="T54" fmla="*/ 146 w 147"/>
                <a:gd name="T55" fmla="*/ 28 h 119"/>
                <a:gd name="T56" fmla="*/ 145 w 147"/>
                <a:gd name="T57" fmla="*/ 22 h 119"/>
                <a:gd name="T58" fmla="*/ 141 w 147"/>
                <a:gd name="T59" fmla="*/ 17 h 119"/>
                <a:gd name="T60" fmla="*/ 138 w 147"/>
                <a:gd name="T61" fmla="*/ 13 h 119"/>
                <a:gd name="T62" fmla="*/ 133 w 147"/>
                <a:gd name="T63" fmla="*/ 7 h 119"/>
                <a:gd name="T64" fmla="*/ 129 w 147"/>
                <a:gd name="T65" fmla="*/ 2 h 119"/>
                <a:gd name="T66" fmla="*/ 125 w 147"/>
                <a:gd name="T67" fmla="*/ 0 h 119"/>
                <a:gd name="T68" fmla="*/ 118 w 147"/>
                <a:gd name="T69" fmla="*/ 0 h 119"/>
                <a:gd name="T70" fmla="*/ 111 w 147"/>
                <a:gd name="T71" fmla="*/ 2 h 119"/>
                <a:gd name="T72" fmla="*/ 106 w 147"/>
                <a:gd name="T73" fmla="*/ 3 h 119"/>
                <a:gd name="T74" fmla="*/ 101 w 147"/>
                <a:gd name="T75" fmla="*/ 5 h 119"/>
                <a:gd name="T76" fmla="*/ 95 w 147"/>
                <a:gd name="T77" fmla="*/ 7 h 119"/>
                <a:gd name="T78" fmla="*/ 90 w 147"/>
                <a:gd name="T79" fmla="*/ 11 h 119"/>
                <a:gd name="T80" fmla="*/ 88 w 147"/>
                <a:gd name="T81" fmla="*/ 14 h 119"/>
                <a:gd name="T82" fmla="*/ 85 w 147"/>
                <a:gd name="T83" fmla="*/ 20 h 119"/>
                <a:gd name="T84" fmla="*/ 82 w 147"/>
                <a:gd name="T85" fmla="*/ 27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19"/>
                <a:gd name="T131" fmla="*/ 147 w 147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19">
                  <a:moveTo>
                    <a:pt x="82" y="27"/>
                  </a:moveTo>
                  <a:lnTo>
                    <a:pt x="82" y="27"/>
                  </a:lnTo>
                  <a:lnTo>
                    <a:pt x="75" y="40"/>
                  </a:lnTo>
                  <a:lnTo>
                    <a:pt x="64" y="47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23" y="61"/>
                  </a:lnTo>
                  <a:lnTo>
                    <a:pt x="12" y="62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6" y="118"/>
                  </a:lnTo>
                  <a:lnTo>
                    <a:pt x="10" y="117"/>
                  </a:lnTo>
                  <a:lnTo>
                    <a:pt x="20" y="117"/>
                  </a:lnTo>
                  <a:lnTo>
                    <a:pt x="28" y="115"/>
                  </a:lnTo>
                  <a:lnTo>
                    <a:pt x="40" y="115"/>
                  </a:lnTo>
                  <a:lnTo>
                    <a:pt x="51" y="111"/>
                  </a:lnTo>
                  <a:lnTo>
                    <a:pt x="64" y="108"/>
                  </a:lnTo>
                  <a:lnTo>
                    <a:pt x="77" y="104"/>
                  </a:lnTo>
                  <a:lnTo>
                    <a:pt x="89" y="99"/>
                  </a:lnTo>
                  <a:lnTo>
                    <a:pt x="101" y="92"/>
                  </a:lnTo>
                  <a:lnTo>
                    <a:pt x="113" y="82"/>
                  </a:lnTo>
                  <a:lnTo>
                    <a:pt x="123" y="72"/>
                  </a:lnTo>
                  <a:lnTo>
                    <a:pt x="132" y="62"/>
                  </a:lnTo>
                  <a:lnTo>
                    <a:pt x="139" y="48"/>
                  </a:lnTo>
                  <a:lnTo>
                    <a:pt x="145" y="32"/>
                  </a:lnTo>
                  <a:lnTo>
                    <a:pt x="146" y="28"/>
                  </a:lnTo>
                  <a:lnTo>
                    <a:pt x="145" y="22"/>
                  </a:lnTo>
                  <a:lnTo>
                    <a:pt x="141" y="17"/>
                  </a:lnTo>
                  <a:lnTo>
                    <a:pt x="138" y="13"/>
                  </a:lnTo>
                  <a:lnTo>
                    <a:pt x="133" y="7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3"/>
                  </a:lnTo>
                  <a:lnTo>
                    <a:pt x="101" y="5"/>
                  </a:lnTo>
                  <a:lnTo>
                    <a:pt x="95" y="7"/>
                  </a:lnTo>
                  <a:lnTo>
                    <a:pt x="90" y="11"/>
                  </a:lnTo>
                  <a:lnTo>
                    <a:pt x="88" y="14"/>
                  </a:lnTo>
                  <a:lnTo>
                    <a:pt x="85" y="20"/>
                  </a:lnTo>
                  <a:lnTo>
                    <a:pt x="82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77" name="Freeform 14"/>
            <p:cNvSpPr>
              <a:spLocks/>
            </p:cNvSpPr>
            <p:nvPr/>
          </p:nvSpPr>
          <p:spPr bwMode="auto">
            <a:xfrm>
              <a:off x="4079" y="1951"/>
              <a:ext cx="170" cy="148"/>
            </a:xfrm>
            <a:custGeom>
              <a:avLst/>
              <a:gdLst>
                <a:gd name="T0" fmla="*/ 3 w 170"/>
                <a:gd name="T1" fmla="*/ 147 h 148"/>
                <a:gd name="T2" fmla="*/ 9 w 170"/>
                <a:gd name="T3" fmla="*/ 145 h 148"/>
                <a:gd name="T4" fmla="*/ 19 w 170"/>
                <a:gd name="T5" fmla="*/ 143 h 148"/>
                <a:gd name="T6" fmla="*/ 29 w 170"/>
                <a:gd name="T7" fmla="*/ 141 h 148"/>
                <a:gd name="T8" fmla="*/ 44 w 170"/>
                <a:gd name="T9" fmla="*/ 138 h 148"/>
                <a:gd name="T10" fmla="*/ 56 w 170"/>
                <a:gd name="T11" fmla="*/ 135 h 148"/>
                <a:gd name="T12" fmla="*/ 68 w 170"/>
                <a:gd name="T13" fmla="*/ 130 h 148"/>
                <a:gd name="T14" fmla="*/ 84 w 170"/>
                <a:gd name="T15" fmla="*/ 126 h 148"/>
                <a:gd name="T16" fmla="*/ 98 w 170"/>
                <a:gd name="T17" fmla="*/ 122 h 148"/>
                <a:gd name="T18" fmla="*/ 110 w 170"/>
                <a:gd name="T19" fmla="*/ 117 h 148"/>
                <a:gd name="T20" fmla="*/ 126 w 170"/>
                <a:gd name="T21" fmla="*/ 112 h 148"/>
                <a:gd name="T22" fmla="*/ 137 w 170"/>
                <a:gd name="T23" fmla="*/ 107 h 148"/>
                <a:gd name="T24" fmla="*/ 147 w 170"/>
                <a:gd name="T25" fmla="*/ 100 h 148"/>
                <a:gd name="T26" fmla="*/ 155 w 170"/>
                <a:gd name="T27" fmla="*/ 93 h 148"/>
                <a:gd name="T28" fmla="*/ 162 w 170"/>
                <a:gd name="T29" fmla="*/ 89 h 148"/>
                <a:gd name="T30" fmla="*/ 167 w 170"/>
                <a:gd name="T31" fmla="*/ 82 h 148"/>
                <a:gd name="T32" fmla="*/ 169 w 170"/>
                <a:gd name="T33" fmla="*/ 75 h 148"/>
                <a:gd name="T34" fmla="*/ 166 w 170"/>
                <a:gd name="T35" fmla="*/ 67 h 148"/>
                <a:gd name="T36" fmla="*/ 161 w 170"/>
                <a:gd name="T37" fmla="*/ 61 h 148"/>
                <a:gd name="T38" fmla="*/ 153 w 170"/>
                <a:gd name="T39" fmla="*/ 52 h 148"/>
                <a:gd name="T40" fmla="*/ 143 w 170"/>
                <a:gd name="T41" fmla="*/ 47 h 148"/>
                <a:gd name="T42" fmla="*/ 130 w 170"/>
                <a:gd name="T43" fmla="*/ 41 h 148"/>
                <a:gd name="T44" fmla="*/ 115 w 170"/>
                <a:gd name="T45" fmla="*/ 34 h 148"/>
                <a:gd name="T46" fmla="*/ 100 w 170"/>
                <a:gd name="T47" fmla="*/ 27 h 148"/>
                <a:gd name="T48" fmla="*/ 85 w 170"/>
                <a:gd name="T49" fmla="*/ 22 h 148"/>
                <a:gd name="T50" fmla="*/ 70 w 170"/>
                <a:gd name="T51" fmla="*/ 17 h 148"/>
                <a:gd name="T52" fmla="*/ 54 w 170"/>
                <a:gd name="T53" fmla="*/ 12 h 148"/>
                <a:gd name="T54" fmla="*/ 40 w 170"/>
                <a:gd name="T55" fmla="*/ 7 h 148"/>
                <a:gd name="T56" fmla="*/ 27 w 170"/>
                <a:gd name="T57" fmla="*/ 5 h 148"/>
                <a:gd name="T58" fmla="*/ 15 w 170"/>
                <a:gd name="T59" fmla="*/ 2 h 148"/>
                <a:gd name="T60" fmla="*/ 8 w 170"/>
                <a:gd name="T61" fmla="*/ 0 h 148"/>
                <a:gd name="T62" fmla="*/ 2 w 170"/>
                <a:gd name="T63" fmla="*/ 1 h 148"/>
                <a:gd name="T64" fmla="*/ 0 w 170"/>
                <a:gd name="T65" fmla="*/ 0 h 148"/>
                <a:gd name="T66" fmla="*/ 3 w 170"/>
                <a:gd name="T67" fmla="*/ 1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0"/>
                <a:gd name="T103" fmla="*/ 0 h 148"/>
                <a:gd name="T104" fmla="*/ 170 w 170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0" h="148">
                  <a:moveTo>
                    <a:pt x="3" y="147"/>
                  </a:moveTo>
                  <a:lnTo>
                    <a:pt x="9" y="145"/>
                  </a:lnTo>
                  <a:lnTo>
                    <a:pt x="19" y="143"/>
                  </a:lnTo>
                  <a:lnTo>
                    <a:pt x="29" y="141"/>
                  </a:lnTo>
                  <a:lnTo>
                    <a:pt x="44" y="138"/>
                  </a:lnTo>
                  <a:lnTo>
                    <a:pt x="56" y="135"/>
                  </a:lnTo>
                  <a:lnTo>
                    <a:pt x="68" y="130"/>
                  </a:lnTo>
                  <a:lnTo>
                    <a:pt x="84" y="126"/>
                  </a:lnTo>
                  <a:lnTo>
                    <a:pt x="98" y="122"/>
                  </a:lnTo>
                  <a:lnTo>
                    <a:pt x="110" y="117"/>
                  </a:lnTo>
                  <a:lnTo>
                    <a:pt x="126" y="112"/>
                  </a:lnTo>
                  <a:lnTo>
                    <a:pt x="137" y="107"/>
                  </a:lnTo>
                  <a:lnTo>
                    <a:pt x="147" y="100"/>
                  </a:lnTo>
                  <a:lnTo>
                    <a:pt x="155" y="93"/>
                  </a:lnTo>
                  <a:lnTo>
                    <a:pt x="162" y="89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6" y="67"/>
                  </a:lnTo>
                  <a:lnTo>
                    <a:pt x="161" y="61"/>
                  </a:lnTo>
                  <a:lnTo>
                    <a:pt x="153" y="52"/>
                  </a:lnTo>
                  <a:lnTo>
                    <a:pt x="143" y="47"/>
                  </a:lnTo>
                  <a:lnTo>
                    <a:pt x="130" y="41"/>
                  </a:lnTo>
                  <a:lnTo>
                    <a:pt x="115" y="34"/>
                  </a:lnTo>
                  <a:lnTo>
                    <a:pt x="100" y="27"/>
                  </a:lnTo>
                  <a:lnTo>
                    <a:pt x="85" y="22"/>
                  </a:lnTo>
                  <a:lnTo>
                    <a:pt x="70" y="17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7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4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78" name="Freeform 15"/>
            <p:cNvSpPr>
              <a:spLocks/>
            </p:cNvSpPr>
            <p:nvPr/>
          </p:nvSpPr>
          <p:spPr bwMode="auto">
            <a:xfrm>
              <a:off x="4079" y="1951"/>
              <a:ext cx="176" cy="153"/>
            </a:xfrm>
            <a:custGeom>
              <a:avLst/>
              <a:gdLst>
                <a:gd name="T0" fmla="*/ 3 w 176"/>
                <a:gd name="T1" fmla="*/ 152 h 153"/>
                <a:gd name="T2" fmla="*/ 3 w 176"/>
                <a:gd name="T3" fmla="*/ 152 h 153"/>
                <a:gd name="T4" fmla="*/ 9 w 176"/>
                <a:gd name="T5" fmla="*/ 151 h 153"/>
                <a:gd name="T6" fmla="*/ 19 w 176"/>
                <a:gd name="T7" fmla="*/ 150 h 153"/>
                <a:gd name="T8" fmla="*/ 30 w 176"/>
                <a:gd name="T9" fmla="*/ 146 h 153"/>
                <a:gd name="T10" fmla="*/ 43 w 176"/>
                <a:gd name="T11" fmla="*/ 144 h 153"/>
                <a:gd name="T12" fmla="*/ 57 w 176"/>
                <a:gd name="T13" fmla="*/ 140 h 153"/>
                <a:gd name="T14" fmla="*/ 71 w 176"/>
                <a:gd name="T15" fmla="*/ 137 h 153"/>
                <a:gd name="T16" fmla="*/ 85 w 176"/>
                <a:gd name="T17" fmla="*/ 132 h 153"/>
                <a:gd name="T18" fmla="*/ 101 w 176"/>
                <a:gd name="T19" fmla="*/ 127 h 153"/>
                <a:gd name="T20" fmla="*/ 114 w 176"/>
                <a:gd name="T21" fmla="*/ 122 h 153"/>
                <a:gd name="T22" fmla="*/ 128 w 176"/>
                <a:gd name="T23" fmla="*/ 116 h 153"/>
                <a:gd name="T24" fmla="*/ 141 w 176"/>
                <a:gd name="T25" fmla="*/ 111 h 153"/>
                <a:gd name="T26" fmla="*/ 151 w 176"/>
                <a:gd name="T27" fmla="*/ 104 h 153"/>
                <a:gd name="T28" fmla="*/ 161 w 176"/>
                <a:gd name="T29" fmla="*/ 98 h 153"/>
                <a:gd name="T30" fmla="*/ 168 w 176"/>
                <a:gd name="T31" fmla="*/ 92 h 153"/>
                <a:gd name="T32" fmla="*/ 173 w 176"/>
                <a:gd name="T33" fmla="*/ 85 h 153"/>
                <a:gd name="T34" fmla="*/ 175 w 176"/>
                <a:gd name="T35" fmla="*/ 78 h 153"/>
                <a:gd name="T36" fmla="*/ 172 w 176"/>
                <a:gd name="T37" fmla="*/ 70 h 153"/>
                <a:gd name="T38" fmla="*/ 166 w 176"/>
                <a:gd name="T39" fmla="*/ 63 h 153"/>
                <a:gd name="T40" fmla="*/ 158 w 176"/>
                <a:gd name="T41" fmla="*/ 55 h 153"/>
                <a:gd name="T42" fmla="*/ 148 w 176"/>
                <a:gd name="T43" fmla="*/ 49 h 153"/>
                <a:gd name="T44" fmla="*/ 134 w 176"/>
                <a:gd name="T45" fmla="*/ 43 h 153"/>
                <a:gd name="T46" fmla="*/ 119 w 176"/>
                <a:gd name="T47" fmla="*/ 35 h 153"/>
                <a:gd name="T48" fmla="*/ 103 w 176"/>
                <a:gd name="T49" fmla="*/ 29 h 153"/>
                <a:gd name="T50" fmla="*/ 88 w 176"/>
                <a:gd name="T51" fmla="*/ 23 h 153"/>
                <a:gd name="T52" fmla="*/ 72 w 176"/>
                <a:gd name="T53" fmla="*/ 18 h 153"/>
                <a:gd name="T54" fmla="*/ 56 w 176"/>
                <a:gd name="T55" fmla="*/ 13 h 153"/>
                <a:gd name="T56" fmla="*/ 41 w 176"/>
                <a:gd name="T57" fmla="*/ 8 h 153"/>
                <a:gd name="T58" fmla="*/ 28 w 176"/>
                <a:gd name="T59" fmla="*/ 5 h 153"/>
                <a:gd name="T60" fmla="*/ 16 w 176"/>
                <a:gd name="T61" fmla="*/ 3 h 153"/>
                <a:gd name="T62" fmla="*/ 8 w 176"/>
                <a:gd name="T63" fmla="*/ 0 h 153"/>
                <a:gd name="T64" fmla="*/ 2 w 176"/>
                <a:gd name="T65" fmla="*/ 1 h 153"/>
                <a:gd name="T66" fmla="*/ 0 w 176"/>
                <a:gd name="T67" fmla="*/ 0 h 153"/>
                <a:gd name="T68" fmla="*/ 3 w 176"/>
                <a:gd name="T69" fmla="*/ 152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53"/>
                <a:gd name="T107" fmla="*/ 176 w 176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53">
                  <a:moveTo>
                    <a:pt x="3" y="152"/>
                  </a:moveTo>
                  <a:lnTo>
                    <a:pt x="3" y="152"/>
                  </a:lnTo>
                  <a:lnTo>
                    <a:pt x="9" y="151"/>
                  </a:lnTo>
                  <a:lnTo>
                    <a:pt x="19" y="150"/>
                  </a:lnTo>
                  <a:lnTo>
                    <a:pt x="30" y="146"/>
                  </a:lnTo>
                  <a:lnTo>
                    <a:pt x="43" y="144"/>
                  </a:lnTo>
                  <a:lnTo>
                    <a:pt x="57" y="140"/>
                  </a:lnTo>
                  <a:lnTo>
                    <a:pt x="71" y="137"/>
                  </a:lnTo>
                  <a:lnTo>
                    <a:pt x="85" y="132"/>
                  </a:lnTo>
                  <a:lnTo>
                    <a:pt x="101" y="127"/>
                  </a:lnTo>
                  <a:lnTo>
                    <a:pt x="114" y="122"/>
                  </a:lnTo>
                  <a:lnTo>
                    <a:pt x="128" y="116"/>
                  </a:lnTo>
                  <a:lnTo>
                    <a:pt x="141" y="111"/>
                  </a:lnTo>
                  <a:lnTo>
                    <a:pt x="151" y="104"/>
                  </a:lnTo>
                  <a:lnTo>
                    <a:pt x="161" y="98"/>
                  </a:lnTo>
                  <a:lnTo>
                    <a:pt x="168" y="92"/>
                  </a:lnTo>
                  <a:lnTo>
                    <a:pt x="173" y="85"/>
                  </a:lnTo>
                  <a:lnTo>
                    <a:pt x="175" y="78"/>
                  </a:lnTo>
                  <a:lnTo>
                    <a:pt x="172" y="70"/>
                  </a:lnTo>
                  <a:lnTo>
                    <a:pt x="166" y="63"/>
                  </a:lnTo>
                  <a:lnTo>
                    <a:pt x="158" y="55"/>
                  </a:lnTo>
                  <a:lnTo>
                    <a:pt x="148" y="49"/>
                  </a:lnTo>
                  <a:lnTo>
                    <a:pt x="134" y="43"/>
                  </a:lnTo>
                  <a:lnTo>
                    <a:pt x="119" y="35"/>
                  </a:lnTo>
                  <a:lnTo>
                    <a:pt x="103" y="29"/>
                  </a:lnTo>
                  <a:lnTo>
                    <a:pt x="88" y="23"/>
                  </a:lnTo>
                  <a:lnTo>
                    <a:pt x="72" y="18"/>
                  </a:lnTo>
                  <a:lnTo>
                    <a:pt x="56" y="13"/>
                  </a:lnTo>
                  <a:lnTo>
                    <a:pt x="41" y="8"/>
                  </a:lnTo>
                  <a:lnTo>
                    <a:pt x="28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1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79" name="Freeform 16"/>
            <p:cNvSpPr>
              <a:spLocks/>
            </p:cNvSpPr>
            <p:nvPr/>
          </p:nvSpPr>
          <p:spPr bwMode="auto">
            <a:xfrm>
              <a:off x="4086" y="1952"/>
              <a:ext cx="162" cy="76"/>
            </a:xfrm>
            <a:custGeom>
              <a:avLst/>
              <a:gdLst>
                <a:gd name="T0" fmla="*/ 161 w 162"/>
                <a:gd name="T1" fmla="*/ 75 h 76"/>
                <a:gd name="T2" fmla="*/ 159 w 162"/>
                <a:gd name="T3" fmla="*/ 69 h 76"/>
                <a:gd name="T4" fmla="*/ 154 w 162"/>
                <a:gd name="T5" fmla="*/ 61 h 76"/>
                <a:gd name="T6" fmla="*/ 147 w 162"/>
                <a:gd name="T7" fmla="*/ 54 h 76"/>
                <a:gd name="T8" fmla="*/ 136 w 162"/>
                <a:gd name="T9" fmla="*/ 47 h 76"/>
                <a:gd name="T10" fmla="*/ 126 w 162"/>
                <a:gd name="T11" fmla="*/ 42 h 76"/>
                <a:gd name="T12" fmla="*/ 111 w 162"/>
                <a:gd name="T13" fmla="*/ 35 h 76"/>
                <a:gd name="T14" fmla="*/ 97 w 162"/>
                <a:gd name="T15" fmla="*/ 30 h 76"/>
                <a:gd name="T16" fmla="*/ 82 w 162"/>
                <a:gd name="T17" fmla="*/ 24 h 76"/>
                <a:gd name="T18" fmla="*/ 67 w 162"/>
                <a:gd name="T19" fmla="*/ 20 h 76"/>
                <a:gd name="T20" fmla="*/ 52 w 162"/>
                <a:gd name="T21" fmla="*/ 14 h 76"/>
                <a:gd name="T22" fmla="*/ 37 w 162"/>
                <a:gd name="T23" fmla="*/ 10 h 76"/>
                <a:gd name="T24" fmla="*/ 26 w 162"/>
                <a:gd name="T25" fmla="*/ 7 h 76"/>
                <a:gd name="T26" fmla="*/ 15 w 162"/>
                <a:gd name="T27" fmla="*/ 5 h 76"/>
                <a:gd name="T28" fmla="*/ 7 w 162"/>
                <a:gd name="T29" fmla="*/ 2 h 76"/>
                <a:gd name="T30" fmla="*/ 1 w 162"/>
                <a:gd name="T31" fmla="*/ 1 h 76"/>
                <a:gd name="T32" fmla="*/ 0 w 162"/>
                <a:gd name="T33" fmla="*/ 0 h 76"/>
                <a:gd name="T34" fmla="*/ 3 w 162"/>
                <a:gd name="T35" fmla="*/ 75 h 76"/>
                <a:gd name="T36" fmla="*/ 161 w 162"/>
                <a:gd name="T37" fmla="*/ 75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76"/>
                <a:gd name="T59" fmla="*/ 162 w 16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76">
                  <a:moveTo>
                    <a:pt x="161" y="75"/>
                  </a:moveTo>
                  <a:lnTo>
                    <a:pt x="159" y="69"/>
                  </a:lnTo>
                  <a:lnTo>
                    <a:pt x="154" y="61"/>
                  </a:lnTo>
                  <a:lnTo>
                    <a:pt x="147" y="54"/>
                  </a:lnTo>
                  <a:lnTo>
                    <a:pt x="136" y="47"/>
                  </a:lnTo>
                  <a:lnTo>
                    <a:pt x="126" y="42"/>
                  </a:lnTo>
                  <a:lnTo>
                    <a:pt x="111" y="35"/>
                  </a:lnTo>
                  <a:lnTo>
                    <a:pt x="97" y="30"/>
                  </a:lnTo>
                  <a:lnTo>
                    <a:pt x="82" y="24"/>
                  </a:lnTo>
                  <a:lnTo>
                    <a:pt x="67" y="20"/>
                  </a:lnTo>
                  <a:lnTo>
                    <a:pt x="52" y="14"/>
                  </a:lnTo>
                  <a:lnTo>
                    <a:pt x="37" y="10"/>
                  </a:lnTo>
                  <a:lnTo>
                    <a:pt x="26" y="7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75"/>
                  </a:lnTo>
                  <a:lnTo>
                    <a:pt x="161" y="7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80" name="Freeform 17"/>
            <p:cNvSpPr>
              <a:spLocks/>
            </p:cNvSpPr>
            <p:nvPr/>
          </p:nvSpPr>
          <p:spPr bwMode="auto">
            <a:xfrm>
              <a:off x="4086" y="1953"/>
              <a:ext cx="168" cy="81"/>
            </a:xfrm>
            <a:custGeom>
              <a:avLst/>
              <a:gdLst>
                <a:gd name="T0" fmla="*/ 167 w 168"/>
                <a:gd name="T1" fmla="*/ 77 h 81"/>
                <a:gd name="T2" fmla="*/ 167 w 168"/>
                <a:gd name="T3" fmla="*/ 77 h 81"/>
                <a:gd name="T4" fmla="*/ 165 w 168"/>
                <a:gd name="T5" fmla="*/ 71 h 81"/>
                <a:gd name="T6" fmla="*/ 159 w 168"/>
                <a:gd name="T7" fmla="*/ 63 h 81"/>
                <a:gd name="T8" fmla="*/ 152 w 168"/>
                <a:gd name="T9" fmla="*/ 55 h 81"/>
                <a:gd name="T10" fmla="*/ 141 w 168"/>
                <a:gd name="T11" fmla="*/ 48 h 81"/>
                <a:gd name="T12" fmla="*/ 130 w 168"/>
                <a:gd name="T13" fmla="*/ 43 h 81"/>
                <a:gd name="T14" fmla="*/ 115 w 168"/>
                <a:gd name="T15" fmla="*/ 35 h 81"/>
                <a:gd name="T16" fmla="*/ 99 w 168"/>
                <a:gd name="T17" fmla="*/ 30 h 81"/>
                <a:gd name="T18" fmla="*/ 85 w 168"/>
                <a:gd name="T19" fmla="*/ 24 h 81"/>
                <a:gd name="T20" fmla="*/ 68 w 168"/>
                <a:gd name="T21" fmla="*/ 19 h 81"/>
                <a:gd name="T22" fmla="*/ 53 w 168"/>
                <a:gd name="T23" fmla="*/ 14 h 81"/>
                <a:gd name="T24" fmla="*/ 38 w 168"/>
                <a:gd name="T25" fmla="*/ 10 h 81"/>
                <a:gd name="T26" fmla="*/ 27 w 168"/>
                <a:gd name="T27" fmla="*/ 7 h 81"/>
                <a:gd name="T28" fmla="*/ 15 w 168"/>
                <a:gd name="T29" fmla="*/ 5 h 81"/>
                <a:gd name="T30" fmla="*/ 6 w 168"/>
                <a:gd name="T31" fmla="*/ 2 h 81"/>
                <a:gd name="T32" fmla="*/ 1 w 168"/>
                <a:gd name="T33" fmla="*/ 1 h 81"/>
                <a:gd name="T34" fmla="*/ 0 w 168"/>
                <a:gd name="T35" fmla="*/ 0 h 81"/>
                <a:gd name="T36" fmla="*/ 1 w 168"/>
                <a:gd name="T37" fmla="*/ 80 h 81"/>
                <a:gd name="T38" fmla="*/ 167 w 168"/>
                <a:gd name="T39" fmla="*/ 7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81"/>
                <a:gd name="T62" fmla="*/ 168 w 168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81">
                  <a:moveTo>
                    <a:pt x="167" y="77"/>
                  </a:moveTo>
                  <a:lnTo>
                    <a:pt x="167" y="77"/>
                  </a:lnTo>
                  <a:lnTo>
                    <a:pt x="165" y="71"/>
                  </a:lnTo>
                  <a:lnTo>
                    <a:pt x="159" y="63"/>
                  </a:lnTo>
                  <a:lnTo>
                    <a:pt x="152" y="55"/>
                  </a:lnTo>
                  <a:lnTo>
                    <a:pt x="141" y="48"/>
                  </a:lnTo>
                  <a:lnTo>
                    <a:pt x="130" y="43"/>
                  </a:lnTo>
                  <a:lnTo>
                    <a:pt x="115" y="35"/>
                  </a:lnTo>
                  <a:lnTo>
                    <a:pt x="99" y="30"/>
                  </a:lnTo>
                  <a:lnTo>
                    <a:pt x="85" y="24"/>
                  </a:lnTo>
                  <a:lnTo>
                    <a:pt x="68" y="19"/>
                  </a:lnTo>
                  <a:lnTo>
                    <a:pt x="53" y="14"/>
                  </a:lnTo>
                  <a:lnTo>
                    <a:pt x="38" y="10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80"/>
                  </a:lnTo>
                  <a:lnTo>
                    <a:pt x="167" y="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81" name="Freeform 18"/>
            <p:cNvSpPr>
              <a:spLocks/>
            </p:cNvSpPr>
            <p:nvPr/>
          </p:nvSpPr>
          <p:spPr bwMode="auto">
            <a:xfrm>
              <a:off x="4057" y="1946"/>
              <a:ext cx="198" cy="165"/>
            </a:xfrm>
            <a:custGeom>
              <a:avLst/>
              <a:gdLst>
                <a:gd name="T0" fmla="*/ 8 w 198"/>
                <a:gd name="T1" fmla="*/ 164 h 165"/>
                <a:gd name="T2" fmla="*/ 8 w 198"/>
                <a:gd name="T3" fmla="*/ 164 h 165"/>
                <a:gd name="T4" fmla="*/ 17 w 198"/>
                <a:gd name="T5" fmla="*/ 162 h 165"/>
                <a:gd name="T6" fmla="*/ 26 w 198"/>
                <a:gd name="T7" fmla="*/ 159 h 165"/>
                <a:gd name="T8" fmla="*/ 38 w 198"/>
                <a:gd name="T9" fmla="*/ 157 h 165"/>
                <a:gd name="T10" fmla="*/ 51 w 198"/>
                <a:gd name="T11" fmla="*/ 152 h 165"/>
                <a:gd name="T12" fmla="*/ 66 w 198"/>
                <a:gd name="T13" fmla="*/ 150 h 165"/>
                <a:gd name="T14" fmla="*/ 84 w 198"/>
                <a:gd name="T15" fmla="*/ 145 h 165"/>
                <a:gd name="T16" fmla="*/ 99 w 198"/>
                <a:gd name="T17" fmla="*/ 140 h 165"/>
                <a:gd name="T18" fmla="*/ 115 w 198"/>
                <a:gd name="T19" fmla="*/ 135 h 165"/>
                <a:gd name="T20" fmla="*/ 130 w 198"/>
                <a:gd name="T21" fmla="*/ 129 h 165"/>
                <a:gd name="T22" fmla="*/ 146 w 198"/>
                <a:gd name="T23" fmla="*/ 122 h 165"/>
                <a:gd name="T24" fmla="*/ 160 w 198"/>
                <a:gd name="T25" fmla="*/ 117 h 165"/>
                <a:gd name="T26" fmla="*/ 172 w 198"/>
                <a:gd name="T27" fmla="*/ 110 h 165"/>
                <a:gd name="T28" fmla="*/ 182 w 198"/>
                <a:gd name="T29" fmla="*/ 104 h 165"/>
                <a:gd name="T30" fmla="*/ 190 w 198"/>
                <a:gd name="T31" fmla="*/ 97 h 165"/>
                <a:gd name="T32" fmla="*/ 195 w 198"/>
                <a:gd name="T33" fmla="*/ 89 h 165"/>
                <a:gd name="T34" fmla="*/ 197 w 198"/>
                <a:gd name="T35" fmla="*/ 83 h 165"/>
                <a:gd name="T36" fmla="*/ 194 w 198"/>
                <a:gd name="T37" fmla="*/ 74 h 165"/>
                <a:gd name="T38" fmla="*/ 188 w 198"/>
                <a:gd name="T39" fmla="*/ 66 h 165"/>
                <a:gd name="T40" fmla="*/ 178 w 198"/>
                <a:gd name="T41" fmla="*/ 58 h 165"/>
                <a:gd name="T42" fmla="*/ 165 w 198"/>
                <a:gd name="T43" fmla="*/ 52 h 165"/>
                <a:gd name="T44" fmla="*/ 150 w 198"/>
                <a:gd name="T45" fmla="*/ 45 h 165"/>
                <a:gd name="T46" fmla="*/ 133 w 198"/>
                <a:gd name="T47" fmla="*/ 37 h 165"/>
                <a:gd name="T48" fmla="*/ 116 w 198"/>
                <a:gd name="T49" fmla="*/ 31 h 165"/>
                <a:gd name="T50" fmla="*/ 98 w 198"/>
                <a:gd name="T51" fmla="*/ 25 h 165"/>
                <a:gd name="T52" fmla="*/ 80 w 198"/>
                <a:gd name="T53" fmla="*/ 19 h 165"/>
                <a:gd name="T54" fmla="*/ 62 w 198"/>
                <a:gd name="T55" fmla="*/ 14 h 165"/>
                <a:gd name="T56" fmla="*/ 46 w 198"/>
                <a:gd name="T57" fmla="*/ 10 h 165"/>
                <a:gd name="T58" fmla="*/ 31 w 198"/>
                <a:gd name="T59" fmla="*/ 6 h 165"/>
                <a:gd name="T60" fmla="*/ 17 w 198"/>
                <a:gd name="T61" fmla="*/ 3 h 165"/>
                <a:gd name="T62" fmla="*/ 7 w 198"/>
                <a:gd name="T63" fmla="*/ 1 h 165"/>
                <a:gd name="T64" fmla="*/ 1 w 198"/>
                <a:gd name="T65" fmla="*/ 1 h 165"/>
                <a:gd name="T66" fmla="*/ 0 w 198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65"/>
                <a:gd name="T104" fmla="*/ 198 w 198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65">
                  <a:moveTo>
                    <a:pt x="8" y="164"/>
                  </a:moveTo>
                  <a:lnTo>
                    <a:pt x="8" y="164"/>
                  </a:lnTo>
                  <a:lnTo>
                    <a:pt x="17" y="162"/>
                  </a:lnTo>
                  <a:lnTo>
                    <a:pt x="26" y="159"/>
                  </a:lnTo>
                  <a:lnTo>
                    <a:pt x="38" y="157"/>
                  </a:lnTo>
                  <a:lnTo>
                    <a:pt x="51" y="152"/>
                  </a:lnTo>
                  <a:lnTo>
                    <a:pt x="66" y="150"/>
                  </a:lnTo>
                  <a:lnTo>
                    <a:pt x="84" y="145"/>
                  </a:lnTo>
                  <a:lnTo>
                    <a:pt x="99" y="140"/>
                  </a:lnTo>
                  <a:lnTo>
                    <a:pt x="115" y="135"/>
                  </a:lnTo>
                  <a:lnTo>
                    <a:pt x="130" y="129"/>
                  </a:lnTo>
                  <a:lnTo>
                    <a:pt x="146" y="122"/>
                  </a:lnTo>
                  <a:lnTo>
                    <a:pt x="160" y="117"/>
                  </a:lnTo>
                  <a:lnTo>
                    <a:pt x="172" y="110"/>
                  </a:lnTo>
                  <a:lnTo>
                    <a:pt x="182" y="104"/>
                  </a:lnTo>
                  <a:lnTo>
                    <a:pt x="190" y="97"/>
                  </a:lnTo>
                  <a:lnTo>
                    <a:pt x="195" y="89"/>
                  </a:lnTo>
                  <a:lnTo>
                    <a:pt x="197" y="83"/>
                  </a:lnTo>
                  <a:lnTo>
                    <a:pt x="194" y="74"/>
                  </a:lnTo>
                  <a:lnTo>
                    <a:pt x="188" y="66"/>
                  </a:lnTo>
                  <a:lnTo>
                    <a:pt x="178" y="58"/>
                  </a:lnTo>
                  <a:lnTo>
                    <a:pt x="165" y="52"/>
                  </a:lnTo>
                  <a:lnTo>
                    <a:pt x="150" y="45"/>
                  </a:lnTo>
                  <a:lnTo>
                    <a:pt x="133" y="37"/>
                  </a:lnTo>
                  <a:lnTo>
                    <a:pt x="116" y="31"/>
                  </a:lnTo>
                  <a:lnTo>
                    <a:pt x="98" y="25"/>
                  </a:lnTo>
                  <a:lnTo>
                    <a:pt x="80" y="19"/>
                  </a:lnTo>
                  <a:lnTo>
                    <a:pt x="62" y="14"/>
                  </a:lnTo>
                  <a:lnTo>
                    <a:pt x="46" y="10"/>
                  </a:lnTo>
                  <a:lnTo>
                    <a:pt x="31" y="6"/>
                  </a:lnTo>
                  <a:lnTo>
                    <a:pt x="17" y="3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82" name="Line 19"/>
            <p:cNvSpPr>
              <a:spLocks noChangeShapeType="1"/>
            </p:cNvSpPr>
            <p:nvPr/>
          </p:nvSpPr>
          <p:spPr bwMode="auto">
            <a:xfrm>
              <a:off x="4085" y="1957"/>
              <a:ext cx="3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/>
            </a:p>
          </p:txBody>
        </p:sp>
        <p:sp>
          <p:nvSpPr>
            <p:cNvPr id="23583" name="Line 20"/>
            <p:cNvSpPr>
              <a:spLocks noChangeShapeType="1"/>
            </p:cNvSpPr>
            <p:nvPr/>
          </p:nvSpPr>
          <p:spPr bwMode="auto">
            <a:xfrm flipH="1">
              <a:off x="1676" y="1544"/>
              <a:ext cx="10" cy="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/>
            </a:p>
          </p:txBody>
        </p:sp>
        <p:sp>
          <p:nvSpPr>
            <p:cNvPr id="23584" name="Freeform 21"/>
            <p:cNvSpPr>
              <a:spLocks/>
            </p:cNvSpPr>
            <p:nvPr/>
          </p:nvSpPr>
          <p:spPr bwMode="auto">
            <a:xfrm>
              <a:off x="1621" y="1541"/>
              <a:ext cx="60" cy="629"/>
            </a:xfrm>
            <a:custGeom>
              <a:avLst/>
              <a:gdLst>
                <a:gd name="T0" fmla="*/ 59 w 60"/>
                <a:gd name="T1" fmla="*/ 0 h 629"/>
                <a:gd name="T2" fmla="*/ 59 w 60"/>
                <a:gd name="T3" fmla="*/ 0 h 629"/>
                <a:gd name="T4" fmla="*/ 58 w 60"/>
                <a:gd name="T5" fmla="*/ 3 h 629"/>
                <a:gd name="T6" fmla="*/ 57 w 60"/>
                <a:gd name="T7" fmla="*/ 14 h 629"/>
                <a:gd name="T8" fmla="*/ 59 w 60"/>
                <a:gd name="T9" fmla="*/ 27 h 629"/>
                <a:gd name="T10" fmla="*/ 59 w 60"/>
                <a:gd name="T11" fmla="*/ 43 h 629"/>
                <a:gd name="T12" fmla="*/ 59 w 60"/>
                <a:gd name="T13" fmla="*/ 59 h 629"/>
                <a:gd name="T14" fmla="*/ 59 w 60"/>
                <a:gd name="T15" fmla="*/ 74 h 629"/>
                <a:gd name="T16" fmla="*/ 59 w 60"/>
                <a:gd name="T17" fmla="*/ 84 h 629"/>
                <a:gd name="T18" fmla="*/ 59 w 60"/>
                <a:gd name="T19" fmla="*/ 87 h 629"/>
                <a:gd name="T20" fmla="*/ 0 w 60"/>
                <a:gd name="T21" fmla="*/ 87 h 629"/>
                <a:gd name="T22" fmla="*/ 6 w 60"/>
                <a:gd name="T23" fmla="*/ 628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9"/>
                <a:gd name="T38" fmla="*/ 60 w 60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9">
                  <a:moveTo>
                    <a:pt x="59" y="0"/>
                  </a:moveTo>
                  <a:lnTo>
                    <a:pt x="59" y="0"/>
                  </a:lnTo>
                  <a:lnTo>
                    <a:pt x="58" y="3"/>
                  </a:lnTo>
                  <a:lnTo>
                    <a:pt x="57" y="14"/>
                  </a:lnTo>
                  <a:lnTo>
                    <a:pt x="59" y="27"/>
                  </a:lnTo>
                  <a:lnTo>
                    <a:pt x="59" y="43"/>
                  </a:lnTo>
                  <a:lnTo>
                    <a:pt x="59" y="59"/>
                  </a:lnTo>
                  <a:lnTo>
                    <a:pt x="59" y="74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0" y="87"/>
                  </a:lnTo>
                  <a:lnTo>
                    <a:pt x="6" y="6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85" name="Freeform 22"/>
            <p:cNvSpPr>
              <a:spLocks/>
            </p:cNvSpPr>
            <p:nvPr/>
          </p:nvSpPr>
          <p:spPr bwMode="auto">
            <a:xfrm>
              <a:off x="2775" y="1791"/>
              <a:ext cx="862" cy="158"/>
            </a:xfrm>
            <a:custGeom>
              <a:avLst/>
              <a:gdLst>
                <a:gd name="T0" fmla="*/ 861 w 862"/>
                <a:gd name="T1" fmla="*/ 109 h 158"/>
                <a:gd name="T2" fmla="*/ 845 w 862"/>
                <a:gd name="T3" fmla="*/ 151 h 158"/>
                <a:gd name="T4" fmla="*/ 693 w 862"/>
                <a:gd name="T5" fmla="*/ 157 h 158"/>
                <a:gd name="T6" fmla="*/ 51 w 862"/>
                <a:gd name="T7" fmla="*/ 62 h 158"/>
                <a:gd name="T8" fmla="*/ 49 w 862"/>
                <a:gd name="T9" fmla="*/ 59 h 158"/>
                <a:gd name="T10" fmla="*/ 44 w 862"/>
                <a:gd name="T11" fmla="*/ 52 h 158"/>
                <a:gd name="T12" fmla="*/ 35 w 862"/>
                <a:gd name="T13" fmla="*/ 43 h 158"/>
                <a:gd name="T14" fmla="*/ 25 w 862"/>
                <a:gd name="T15" fmla="*/ 31 h 158"/>
                <a:gd name="T16" fmla="*/ 15 w 862"/>
                <a:gd name="T17" fmla="*/ 20 h 158"/>
                <a:gd name="T18" fmla="*/ 7 w 862"/>
                <a:gd name="T19" fmla="*/ 10 h 158"/>
                <a:gd name="T20" fmla="*/ 2 w 862"/>
                <a:gd name="T21" fmla="*/ 3 h 158"/>
                <a:gd name="T22" fmla="*/ 0 w 862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2"/>
                <a:gd name="T37" fmla="*/ 0 h 158"/>
                <a:gd name="T38" fmla="*/ 862 w 862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2" h="158">
                  <a:moveTo>
                    <a:pt x="861" y="109"/>
                  </a:moveTo>
                  <a:lnTo>
                    <a:pt x="845" y="151"/>
                  </a:lnTo>
                  <a:lnTo>
                    <a:pt x="693" y="157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4" y="52"/>
                  </a:lnTo>
                  <a:lnTo>
                    <a:pt x="35" y="43"/>
                  </a:lnTo>
                  <a:lnTo>
                    <a:pt x="25" y="31"/>
                  </a:lnTo>
                  <a:lnTo>
                    <a:pt x="15" y="20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86" name="Freeform 23"/>
            <p:cNvSpPr>
              <a:spLocks/>
            </p:cNvSpPr>
            <p:nvPr/>
          </p:nvSpPr>
          <p:spPr bwMode="auto">
            <a:xfrm>
              <a:off x="2753" y="1799"/>
              <a:ext cx="896" cy="171"/>
            </a:xfrm>
            <a:custGeom>
              <a:avLst/>
              <a:gdLst>
                <a:gd name="T0" fmla="*/ 895 w 896"/>
                <a:gd name="T1" fmla="*/ 101 h 171"/>
                <a:gd name="T2" fmla="*/ 868 w 896"/>
                <a:gd name="T3" fmla="*/ 165 h 171"/>
                <a:gd name="T4" fmla="*/ 710 w 896"/>
                <a:gd name="T5" fmla="*/ 170 h 171"/>
                <a:gd name="T6" fmla="*/ 60 w 896"/>
                <a:gd name="T7" fmla="*/ 74 h 171"/>
                <a:gd name="T8" fmla="*/ 0 w 896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171"/>
                <a:gd name="T17" fmla="*/ 896 w 896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171">
                  <a:moveTo>
                    <a:pt x="895" y="101"/>
                  </a:moveTo>
                  <a:lnTo>
                    <a:pt x="868" y="165"/>
                  </a:lnTo>
                  <a:lnTo>
                    <a:pt x="710" y="170"/>
                  </a:lnTo>
                  <a:lnTo>
                    <a:pt x="60" y="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87" name="Freeform 24"/>
            <p:cNvSpPr>
              <a:spLocks/>
            </p:cNvSpPr>
            <p:nvPr/>
          </p:nvSpPr>
          <p:spPr bwMode="auto">
            <a:xfrm>
              <a:off x="1457" y="1682"/>
              <a:ext cx="58" cy="263"/>
            </a:xfrm>
            <a:custGeom>
              <a:avLst/>
              <a:gdLst>
                <a:gd name="T0" fmla="*/ 28 w 58"/>
                <a:gd name="T1" fmla="*/ 0 h 263"/>
                <a:gd name="T2" fmla="*/ 57 w 58"/>
                <a:gd name="T3" fmla="*/ 0 h 263"/>
                <a:gd name="T4" fmla="*/ 55 w 58"/>
                <a:gd name="T5" fmla="*/ 11 h 263"/>
                <a:gd name="T6" fmla="*/ 52 w 58"/>
                <a:gd name="T7" fmla="*/ 39 h 263"/>
                <a:gd name="T8" fmla="*/ 48 w 58"/>
                <a:gd name="T9" fmla="*/ 80 h 263"/>
                <a:gd name="T10" fmla="*/ 44 w 58"/>
                <a:gd name="T11" fmla="*/ 128 h 263"/>
                <a:gd name="T12" fmla="*/ 38 w 58"/>
                <a:gd name="T13" fmla="*/ 175 h 263"/>
                <a:gd name="T14" fmla="*/ 34 w 58"/>
                <a:gd name="T15" fmla="*/ 215 h 263"/>
                <a:gd name="T16" fmla="*/ 31 w 58"/>
                <a:gd name="T17" fmla="*/ 245 h 263"/>
                <a:gd name="T18" fmla="*/ 29 w 58"/>
                <a:gd name="T19" fmla="*/ 255 h 263"/>
                <a:gd name="T20" fmla="*/ 32 w 58"/>
                <a:gd name="T21" fmla="*/ 256 h 263"/>
                <a:gd name="T22" fmla="*/ 35 w 58"/>
                <a:gd name="T23" fmla="*/ 257 h 263"/>
                <a:gd name="T24" fmla="*/ 39 w 58"/>
                <a:gd name="T25" fmla="*/ 257 h 263"/>
                <a:gd name="T26" fmla="*/ 45 w 58"/>
                <a:gd name="T27" fmla="*/ 257 h 263"/>
                <a:gd name="T28" fmla="*/ 48 w 58"/>
                <a:gd name="T29" fmla="*/ 257 h 263"/>
                <a:gd name="T30" fmla="*/ 50 w 58"/>
                <a:gd name="T31" fmla="*/ 258 h 263"/>
                <a:gd name="T32" fmla="*/ 51 w 58"/>
                <a:gd name="T33" fmla="*/ 257 h 263"/>
                <a:gd name="T34" fmla="*/ 51 w 58"/>
                <a:gd name="T35" fmla="*/ 262 h 263"/>
                <a:gd name="T36" fmla="*/ 0 w 58"/>
                <a:gd name="T37" fmla="*/ 261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63"/>
                <a:gd name="T59" fmla="*/ 58 w 58"/>
                <a:gd name="T60" fmla="*/ 263 h 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63">
                  <a:moveTo>
                    <a:pt x="28" y="0"/>
                  </a:moveTo>
                  <a:lnTo>
                    <a:pt x="57" y="0"/>
                  </a:lnTo>
                  <a:lnTo>
                    <a:pt x="55" y="11"/>
                  </a:lnTo>
                  <a:lnTo>
                    <a:pt x="52" y="39"/>
                  </a:lnTo>
                  <a:lnTo>
                    <a:pt x="48" y="80"/>
                  </a:lnTo>
                  <a:lnTo>
                    <a:pt x="44" y="128"/>
                  </a:lnTo>
                  <a:lnTo>
                    <a:pt x="38" y="175"/>
                  </a:lnTo>
                  <a:lnTo>
                    <a:pt x="34" y="215"/>
                  </a:lnTo>
                  <a:lnTo>
                    <a:pt x="31" y="245"/>
                  </a:lnTo>
                  <a:lnTo>
                    <a:pt x="29" y="255"/>
                  </a:lnTo>
                  <a:lnTo>
                    <a:pt x="32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5" y="257"/>
                  </a:lnTo>
                  <a:lnTo>
                    <a:pt x="48" y="257"/>
                  </a:lnTo>
                  <a:lnTo>
                    <a:pt x="50" y="258"/>
                  </a:lnTo>
                  <a:lnTo>
                    <a:pt x="51" y="257"/>
                  </a:lnTo>
                  <a:lnTo>
                    <a:pt x="51" y="262"/>
                  </a:lnTo>
                  <a:lnTo>
                    <a:pt x="0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88" name="Freeform 25"/>
            <p:cNvSpPr>
              <a:spLocks/>
            </p:cNvSpPr>
            <p:nvPr/>
          </p:nvSpPr>
          <p:spPr bwMode="auto">
            <a:xfrm>
              <a:off x="3957" y="2038"/>
              <a:ext cx="67" cy="34"/>
            </a:xfrm>
            <a:custGeom>
              <a:avLst/>
              <a:gdLst>
                <a:gd name="T0" fmla="*/ 66 w 67"/>
                <a:gd name="T1" fmla="*/ 19 h 34"/>
                <a:gd name="T2" fmla="*/ 64 w 67"/>
                <a:gd name="T3" fmla="*/ 17 h 34"/>
                <a:gd name="T4" fmla="*/ 61 w 67"/>
                <a:gd name="T5" fmla="*/ 16 h 34"/>
                <a:gd name="T6" fmla="*/ 53 w 67"/>
                <a:gd name="T7" fmla="*/ 14 h 34"/>
                <a:gd name="T8" fmla="*/ 46 w 67"/>
                <a:gd name="T9" fmla="*/ 11 h 34"/>
                <a:gd name="T10" fmla="*/ 38 w 67"/>
                <a:gd name="T11" fmla="*/ 9 h 34"/>
                <a:gd name="T12" fmla="*/ 28 w 67"/>
                <a:gd name="T13" fmla="*/ 8 h 34"/>
                <a:gd name="T14" fmla="*/ 18 w 67"/>
                <a:gd name="T15" fmla="*/ 3 h 34"/>
                <a:gd name="T16" fmla="*/ 9 w 67"/>
                <a:gd name="T17" fmla="*/ 0 h 34"/>
                <a:gd name="T18" fmla="*/ 4 w 67"/>
                <a:gd name="T19" fmla="*/ 0 h 34"/>
                <a:gd name="T20" fmla="*/ 1 w 67"/>
                <a:gd name="T21" fmla="*/ 2 h 34"/>
                <a:gd name="T22" fmla="*/ 0 w 67"/>
                <a:gd name="T23" fmla="*/ 7 h 34"/>
                <a:gd name="T24" fmla="*/ 1 w 67"/>
                <a:gd name="T25" fmla="*/ 14 h 34"/>
                <a:gd name="T26" fmla="*/ 1 w 67"/>
                <a:gd name="T27" fmla="*/ 20 h 34"/>
                <a:gd name="T28" fmla="*/ 2 w 67"/>
                <a:gd name="T29" fmla="*/ 26 h 34"/>
                <a:gd name="T30" fmla="*/ 5 w 67"/>
                <a:gd name="T31" fmla="*/ 31 h 34"/>
                <a:gd name="T32" fmla="*/ 8 w 67"/>
                <a:gd name="T33" fmla="*/ 33 h 34"/>
                <a:gd name="T34" fmla="*/ 16 w 67"/>
                <a:gd name="T35" fmla="*/ 29 h 34"/>
                <a:gd name="T36" fmla="*/ 24 w 67"/>
                <a:gd name="T37" fmla="*/ 28 h 34"/>
                <a:gd name="T38" fmla="*/ 34 w 67"/>
                <a:gd name="T39" fmla="*/ 26 h 34"/>
                <a:gd name="T40" fmla="*/ 43 w 67"/>
                <a:gd name="T41" fmla="*/ 24 h 34"/>
                <a:gd name="T42" fmla="*/ 52 w 67"/>
                <a:gd name="T43" fmla="*/ 23 h 34"/>
                <a:gd name="T44" fmla="*/ 59 w 67"/>
                <a:gd name="T45" fmla="*/ 21 h 34"/>
                <a:gd name="T46" fmla="*/ 65 w 67"/>
                <a:gd name="T47" fmla="*/ 20 h 34"/>
                <a:gd name="T48" fmla="*/ 66 w 67"/>
                <a:gd name="T49" fmla="*/ 19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34"/>
                <a:gd name="T77" fmla="*/ 67 w 6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34">
                  <a:moveTo>
                    <a:pt x="66" y="19"/>
                  </a:moveTo>
                  <a:lnTo>
                    <a:pt x="64" y="17"/>
                  </a:lnTo>
                  <a:lnTo>
                    <a:pt x="61" y="16"/>
                  </a:lnTo>
                  <a:lnTo>
                    <a:pt x="53" y="14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18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24" y="28"/>
                  </a:lnTo>
                  <a:lnTo>
                    <a:pt x="34" y="26"/>
                  </a:lnTo>
                  <a:lnTo>
                    <a:pt x="43" y="24"/>
                  </a:lnTo>
                  <a:lnTo>
                    <a:pt x="52" y="23"/>
                  </a:lnTo>
                  <a:lnTo>
                    <a:pt x="59" y="21"/>
                  </a:lnTo>
                  <a:lnTo>
                    <a:pt x="65" y="20"/>
                  </a:lnTo>
                  <a:lnTo>
                    <a:pt x="66" y="1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89" name="Freeform 26"/>
            <p:cNvSpPr>
              <a:spLocks/>
            </p:cNvSpPr>
            <p:nvPr/>
          </p:nvSpPr>
          <p:spPr bwMode="auto">
            <a:xfrm>
              <a:off x="3956" y="2039"/>
              <a:ext cx="73" cy="39"/>
            </a:xfrm>
            <a:custGeom>
              <a:avLst/>
              <a:gdLst>
                <a:gd name="T0" fmla="*/ 72 w 73"/>
                <a:gd name="T1" fmla="*/ 20 h 39"/>
                <a:gd name="T2" fmla="*/ 72 w 73"/>
                <a:gd name="T3" fmla="*/ 20 h 39"/>
                <a:gd name="T4" fmla="*/ 71 w 73"/>
                <a:gd name="T5" fmla="*/ 18 h 39"/>
                <a:gd name="T6" fmla="*/ 67 w 73"/>
                <a:gd name="T7" fmla="*/ 16 h 39"/>
                <a:gd name="T8" fmla="*/ 58 w 73"/>
                <a:gd name="T9" fmla="*/ 15 h 39"/>
                <a:gd name="T10" fmla="*/ 51 w 73"/>
                <a:gd name="T11" fmla="*/ 13 h 39"/>
                <a:gd name="T12" fmla="*/ 41 w 73"/>
                <a:gd name="T13" fmla="*/ 10 h 39"/>
                <a:gd name="T14" fmla="*/ 31 w 73"/>
                <a:gd name="T15" fmla="*/ 8 h 39"/>
                <a:gd name="T16" fmla="*/ 19 w 73"/>
                <a:gd name="T17" fmla="*/ 4 h 39"/>
                <a:gd name="T18" fmla="*/ 9 w 73"/>
                <a:gd name="T19" fmla="*/ 0 h 39"/>
                <a:gd name="T20" fmla="*/ 5 w 73"/>
                <a:gd name="T21" fmla="*/ 0 h 39"/>
                <a:gd name="T22" fmla="*/ 2 w 73"/>
                <a:gd name="T23" fmla="*/ 3 h 39"/>
                <a:gd name="T24" fmla="*/ 0 w 73"/>
                <a:gd name="T25" fmla="*/ 9 h 39"/>
                <a:gd name="T26" fmla="*/ 0 w 73"/>
                <a:gd name="T27" fmla="*/ 16 h 39"/>
                <a:gd name="T28" fmla="*/ 0 w 73"/>
                <a:gd name="T29" fmla="*/ 24 h 39"/>
                <a:gd name="T30" fmla="*/ 2 w 73"/>
                <a:gd name="T31" fmla="*/ 31 h 39"/>
                <a:gd name="T32" fmla="*/ 5 w 73"/>
                <a:gd name="T33" fmla="*/ 35 h 39"/>
                <a:gd name="T34" fmla="*/ 9 w 73"/>
                <a:gd name="T35" fmla="*/ 38 h 39"/>
                <a:gd name="T36" fmla="*/ 17 w 73"/>
                <a:gd name="T37" fmla="*/ 34 h 39"/>
                <a:gd name="T38" fmla="*/ 27 w 73"/>
                <a:gd name="T39" fmla="*/ 32 h 39"/>
                <a:gd name="T40" fmla="*/ 36 w 73"/>
                <a:gd name="T41" fmla="*/ 28 h 39"/>
                <a:gd name="T42" fmla="*/ 47 w 73"/>
                <a:gd name="T43" fmla="*/ 26 h 39"/>
                <a:gd name="T44" fmla="*/ 57 w 73"/>
                <a:gd name="T45" fmla="*/ 26 h 39"/>
                <a:gd name="T46" fmla="*/ 64 w 73"/>
                <a:gd name="T47" fmla="*/ 23 h 39"/>
                <a:gd name="T48" fmla="*/ 70 w 73"/>
                <a:gd name="T49" fmla="*/ 22 h 39"/>
                <a:gd name="T50" fmla="*/ 72 w 73"/>
                <a:gd name="T51" fmla="*/ 2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9"/>
                <a:gd name="T80" fmla="*/ 73 w 73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9">
                  <a:moveTo>
                    <a:pt x="72" y="20"/>
                  </a:moveTo>
                  <a:lnTo>
                    <a:pt x="72" y="20"/>
                  </a:lnTo>
                  <a:lnTo>
                    <a:pt x="71" y="18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51" y="13"/>
                  </a:lnTo>
                  <a:lnTo>
                    <a:pt x="41" y="10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6" y="28"/>
                  </a:lnTo>
                  <a:lnTo>
                    <a:pt x="47" y="26"/>
                  </a:lnTo>
                  <a:lnTo>
                    <a:pt x="57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2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90" name="Freeform 27"/>
            <p:cNvSpPr>
              <a:spLocks/>
            </p:cNvSpPr>
            <p:nvPr/>
          </p:nvSpPr>
          <p:spPr bwMode="auto">
            <a:xfrm>
              <a:off x="2385" y="1798"/>
              <a:ext cx="116" cy="86"/>
            </a:xfrm>
            <a:custGeom>
              <a:avLst/>
              <a:gdLst>
                <a:gd name="T0" fmla="*/ 5 w 116"/>
                <a:gd name="T1" fmla="*/ 14 h 86"/>
                <a:gd name="T2" fmla="*/ 1 w 116"/>
                <a:gd name="T3" fmla="*/ 15 h 86"/>
                <a:gd name="T4" fmla="*/ 0 w 116"/>
                <a:gd name="T5" fmla="*/ 18 h 86"/>
                <a:gd name="T6" fmla="*/ 2 w 116"/>
                <a:gd name="T7" fmla="*/ 20 h 86"/>
                <a:gd name="T8" fmla="*/ 6 w 116"/>
                <a:gd name="T9" fmla="*/ 22 h 86"/>
                <a:gd name="T10" fmla="*/ 58 w 116"/>
                <a:gd name="T11" fmla="*/ 12 h 86"/>
                <a:gd name="T12" fmla="*/ 83 w 116"/>
                <a:gd name="T13" fmla="*/ 85 h 86"/>
                <a:gd name="T14" fmla="*/ 115 w 116"/>
                <a:gd name="T15" fmla="*/ 77 h 86"/>
                <a:gd name="T16" fmla="*/ 75 w 116"/>
                <a:gd name="T17" fmla="*/ 8 h 86"/>
                <a:gd name="T18" fmla="*/ 84 w 116"/>
                <a:gd name="T19" fmla="*/ 8 h 86"/>
                <a:gd name="T20" fmla="*/ 86 w 116"/>
                <a:gd name="T21" fmla="*/ 5 h 86"/>
                <a:gd name="T22" fmla="*/ 87 w 116"/>
                <a:gd name="T23" fmla="*/ 2 h 86"/>
                <a:gd name="T24" fmla="*/ 86 w 116"/>
                <a:gd name="T25" fmla="*/ 0 h 86"/>
                <a:gd name="T26" fmla="*/ 81 w 116"/>
                <a:gd name="T27" fmla="*/ 0 h 86"/>
                <a:gd name="T28" fmla="*/ 5 w 116"/>
                <a:gd name="T29" fmla="*/ 14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86"/>
                <a:gd name="T47" fmla="*/ 116 w 11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86">
                  <a:moveTo>
                    <a:pt x="5" y="14"/>
                  </a:move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8" y="12"/>
                  </a:lnTo>
                  <a:lnTo>
                    <a:pt x="83" y="85"/>
                  </a:lnTo>
                  <a:lnTo>
                    <a:pt x="115" y="77"/>
                  </a:lnTo>
                  <a:lnTo>
                    <a:pt x="75" y="8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5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91" name="Freeform 28"/>
            <p:cNvSpPr>
              <a:spLocks/>
            </p:cNvSpPr>
            <p:nvPr/>
          </p:nvSpPr>
          <p:spPr bwMode="auto">
            <a:xfrm>
              <a:off x="2383" y="1799"/>
              <a:ext cx="122" cy="93"/>
            </a:xfrm>
            <a:custGeom>
              <a:avLst/>
              <a:gdLst>
                <a:gd name="T0" fmla="*/ 6 w 122"/>
                <a:gd name="T1" fmla="*/ 15 h 93"/>
                <a:gd name="T2" fmla="*/ 6 w 122"/>
                <a:gd name="T3" fmla="*/ 15 h 93"/>
                <a:gd name="T4" fmla="*/ 2 w 122"/>
                <a:gd name="T5" fmla="*/ 17 h 93"/>
                <a:gd name="T6" fmla="*/ 0 w 122"/>
                <a:gd name="T7" fmla="*/ 21 h 93"/>
                <a:gd name="T8" fmla="*/ 3 w 122"/>
                <a:gd name="T9" fmla="*/ 23 h 93"/>
                <a:gd name="T10" fmla="*/ 7 w 122"/>
                <a:gd name="T11" fmla="*/ 25 h 93"/>
                <a:gd name="T12" fmla="*/ 62 w 122"/>
                <a:gd name="T13" fmla="*/ 14 h 93"/>
                <a:gd name="T14" fmla="*/ 87 w 122"/>
                <a:gd name="T15" fmla="*/ 92 h 93"/>
                <a:gd name="T16" fmla="*/ 121 w 122"/>
                <a:gd name="T17" fmla="*/ 83 h 93"/>
                <a:gd name="T18" fmla="*/ 80 w 122"/>
                <a:gd name="T19" fmla="*/ 9 h 93"/>
                <a:gd name="T20" fmla="*/ 89 w 122"/>
                <a:gd name="T21" fmla="*/ 8 h 93"/>
                <a:gd name="T22" fmla="*/ 90 w 122"/>
                <a:gd name="T23" fmla="*/ 5 h 93"/>
                <a:gd name="T24" fmla="*/ 92 w 122"/>
                <a:gd name="T25" fmla="*/ 2 h 93"/>
                <a:gd name="T26" fmla="*/ 90 w 122"/>
                <a:gd name="T27" fmla="*/ 0 h 93"/>
                <a:gd name="T28" fmla="*/ 86 w 122"/>
                <a:gd name="T29" fmla="*/ 0 h 93"/>
                <a:gd name="T30" fmla="*/ 6 w 122"/>
                <a:gd name="T31" fmla="*/ 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93"/>
                <a:gd name="T50" fmla="*/ 122 w 122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93">
                  <a:moveTo>
                    <a:pt x="6" y="15"/>
                  </a:moveTo>
                  <a:lnTo>
                    <a:pt x="6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62" y="14"/>
                  </a:lnTo>
                  <a:lnTo>
                    <a:pt x="87" y="92"/>
                  </a:lnTo>
                  <a:lnTo>
                    <a:pt x="121" y="83"/>
                  </a:lnTo>
                  <a:lnTo>
                    <a:pt x="80" y="9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6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92" name="Freeform 29"/>
            <p:cNvSpPr>
              <a:spLocks/>
            </p:cNvSpPr>
            <p:nvPr/>
          </p:nvSpPr>
          <p:spPr bwMode="auto">
            <a:xfrm>
              <a:off x="2631" y="1940"/>
              <a:ext cx="137" cy="164"/>
            </a:xfrm>
            <a:custGeom>
              <a:avLst/>
              <a:gdLst>
                <a:gd name="T0" fmla="*/ 111 w 137"/>
                <a:gd name="T1" fmla="*/ 0 h 164"/>
                <a:gd name="T2" fmla="*/ 23 w 137"/>
                <a:gd name="T3" fmla="*/ 10 h 164"/>
                <a:gd name="T4" fmla="*/ 13 w 137"/>
                <a:gd name="T5" fmla="*/ 12 h 164"/>
                <a:gd name="T6" fmla="*/ 6 w 137"/>
                <a:gd name="T7" fmla="*/ 18 h 164"/>
                <a:gd name="T8" fmla="*/ 2 w 137"/>
                <a:gd name="T9" fmla="*/ 27 h 164"/>
                <a:gd name="T10" fmla="*/ 0 w 137"/>
                <a:gd name="T11" fmla="*/ 38 h 164"/>
                <a:gd name="T12" fmla="*/ 1 w 137"/>
                <a:gd name="T13" fmla="*/ 138 h 164"/>
                <a:gd name="T14" fmla="*/ 3 w 137"/>
                <a:gd name="T15" fmla="*/ 145 h 164"/>
                <a:gd name="T16" fmla="*/ 4 w 137"/>
                <a:gd name="T17" fmla="*/ 150 h 164"/>
                <a:gd name="T18" fmla="*/ 7 w 137"/>
                <a:gd name="T19" fmla="*/ 153 h 164"/>
                <a:gd name="T20" fmla="*/ 9 w 137"/>
                <a:gd name="T21" fmla="*/ 158 h 164"/>
                <a:gd name="T22" fmla="*/ 13 w 137"/>
                <a:gd name="T23" fmla="*/ 160 h 164"/>
                <a:gd name="T24" fmla="*/ 17 w 137"/>
                <a:gd name="T25" fmla="*/ 161 h 164"/>
                <a:gd name="T26" fmla="*/ 21 w 137"/>
                <a:gd name="T27" fmla="*/ 163 h 164"/>
                <a:gd name="T28" fmla="*/ 25 w 137"/>
                <a:gd name="T29" fmla="*/ 163 h 164"/>
                <a:gd name="T30" fmla="*/ 115 w 137"/>
                <a:gd name="T31" fmla="*/ 154 h 164"/>
                <a:gd name="T32" fmla="*/ 123 w 137"/>
                <a:gd name="T33" fmla="*/ 152 h 164"/>
                <a:gd name="T34" fmla="*/ 131 w 137"/>
                <a:gd name="T35" fmla="*/ 145 h 164"/>
                <a:gd name="T36" fmla="*/ 134 w 137"/>
                <a:gd name="T37" fmla="*/ 135 h 164"/>
                <a:gd name="T38" fmla="*/ 136 w 137"/>
                <a:gd name="T39" fmla="*/ 125 h 164"/>
                <a:gd name="T40" fmla="*/ 133 w 137"/>
                <a:gd name="T41" fmla="*/ 24 h 164"/>
                <a:gd name="T42" fmla="*/ 133 w 137"/>
                <a:gd name="T43" fmla="*/ 19 h 164"/>
                <a:gd name="T44" fmla="*/ 133 w 137"/>
                <a:gd name="T45" fmla="*/ 14 h 164"/>
                <a:gd name="T46" fmla="*/ 130 w 137"/>
                <a:gd name="T47" fmla="*/ 9 h 164"/>
                <a:gd name="T48" fmla="*/ 127 w 137"/>
                <a:gd name="T49" fmla="*/ 5 h 164"/>
                <a:gd name="T50" fmla="*/ 123 w 137"/>
                <a:gd name="T51" fmla="*/ 3 h 164"/>
                <a:gd name="T52" fmla="*/ 120 w 137"/>
                <a:gd name="T53" fmla="*/ 1 h 164"/>
                <a:gd name="T54" fmla="*/ 116 w 137"/>
                <a:gd name="T55" fmla="*/ 1 h 164"/>
                <a:gd name="T56" fmla="*/ 111 w 137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164"/>
                <a:gd name="T89" fmla="*/ 137 w 137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164">
                  <a:moveTo>
                    <a:pt x="111" y="0"/>
                  </a:moveTo>
                  <a:lnTo>
                    <a:pt x="23" y="1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2" y="27"/>
                  </a:lnTo>
                  <a:lnTo>
                    <a:pt x="0" y="38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8"/>
                  </a:lnTo>
                  <a:lnTo>
                    <a:pt x="13" y="160"/>
                  </a:lnTo>
                  <a:lnTo>
                    <a:pt x="17" y="161"/>
                  </a:lnTo>
                  <a:lnTo>
                    <a:pt x="21" y="163"/>
                  </a:lnTo>
                  <a:lnTo>
                    <a:pt x="25" y="163"/>
                  </a:lnTo>
                  <a:lnTo>
                    <a:pt x="115" y="154"/>
                  </a:lnTo>
                  <a:lnTo>
                    <a:pt x="123" y="152"/>
                  </a:lnTo>
                  <a:lnTo>
                    <a:pt x="131" y="145"/>
                  </a:lnTo>
                  <a:lnTo>
                    <a:pt x="134" y="135"/>
                  </a:lnTo>
                  <a:lnTo>
                    <a:pt x="136" y="125"/>
                  </a:lnTo>
                  <a:lnTo>
                    <a:pt x="133" y="24"/>
                  </a:lnTo>
                  <a:lnTo>
                    <a:pt x="133" y="19"/>
                  </a:lnTo>
                  <a:lnTo>
                    <a:pt x="133" y="14"/>
                  </a:lnTo>
                  <a:lnTo>
                    <a:pt x="130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93" name="Freeform 30"/>
            <p:cNvSpPr>
              <a:spLocks/>
            </p:cNvSpPr>
            <p:nvPr/>
          </p:nvSpPr>
          <p:spPr bwMode="auto">
            <a:xfrm>
              <a:off x="2630" y="1941"/>
              <a:ext cx="143" cy="170"/>
            </a:xfrm>
            <a:custGeom>
              <a:avLst/>
              <a:gdLst>
                <a:gd name="T0" fmla="*/ 115 w 143"/>
                <a:gd name="T1" fmla="*/ 0 h 170"/>
                <a:gd name="T2" fmla="*/ 24 w 143"/>
                <a:gd name="T3" fmla="*/ 10 h 170"/>
                <a:gd name="T4" fmla="*/ 13 w 143"/>
                <a:gd name="T5" fmla="*/ 12 h 170"/>
                <a:gd name="T6" fmla="*/ 6 w 143"/>
                <a:gd name="T7" fmla="*/ 19 h 170"/>
                <a:gd name="T8" fmla="*/ 2 w 143"/>
                <a:gd name="T9" fmla="*/ 28 h 170"/>
                <a:gd name="T10" fmla="*/ 0 w 143"/>
                <a:gd name="T11" fmla="*/ 39 h 170"/>
                <a:gd name="T12" fmla="*/ 2 w 143"/>
                <a:gd name="T13" fmla="*/ 144 h 170"/>
                <a:gd name="T14" fmla="*/ 4 w 143"/>
                <a:gd name="T15" fmla="*/ 149 h 170"/>
                <a:gd name="T16" fmla="*/ 5 w 143"/>
                <a:gd name="T17" fmla="*/ 154 h 170"/>
                <a:gd name="T18" fmla="*/ 6 w 143"/>
                <a:gd name="T19" fmla="*/ 159 h 170"/>
                <a:gd name="T20" fmla="*/ 10 w 143"/>
                <a:gd name="T21" fmla="*/ 163 h 170"/>
                <a:gd name="T22" fmla="*/ 14 w 143"/>
                <a:gd name="T23" fmla="*/ 166 h 170"/>
                <a:gd name="T24" fmla="*/ 18 w 143"/>
                <a:gd name="T25" fmla="*/ 167 h 170"/>
                <a:gd name="T26" fmla="*/ 22 w 143"/>
                <a:gd name="T27" fmla="*/ 169 h 170"/>
                <a:gd name="T28" fmla="*/ 27 w 143"/>
                <a:gd name="T29" fmla="*/ 169 h 170"/>
                <a:gd name="T30" fmla="*/ 118 w 143"/>
                <a:gd name="T31" fmla="*/ 160 h 170"/>
                <a:gd name="T32" fmla="*/ 128 w 143"/>
                <a:gd name="T33" fmla="*/ 157 h 170"/>
                <a:gd name="T34" fmla="*/ 135 w 143"/>
                <a:gd name="T35" fmla="*/ 149 h 170"/>
                <a:gd name="T36" fmla="*/ 139 w 143"/>
                <a:gd name="T37" fmla="*/ 140 h 170"/>
                <a:gd name="T38" fmla="*/ 142 w 143"/>
                <a:gd name="T39" fmla="*/ 130 h 170"/>
                <a:gd name="T40" fmla="*/ 138 w 143"/>
                <a:gd name="T41" fmla="*/ 24 h 170"/>
                <a:gd name="T42" fmla="*/ 137 w 143"/>
                <a:gd name="T43" fmla="*/ 19 h 170"/>
                <a:gd name="T44" fmla="*/ 137 w 143"/>
                <a:gd name="T45" fmla="*/ 14 h 170"/>
                <a:gd name="T46" fmla="*/ 135 w 143"/>
                <a:gd name="T47" fmla="*/ 10 h 170"/>
                <a:gd name="T48" fmla="*/ 132 w 143"/>
                <a:gd name="T49" fmla="*/ 5 h 170"/>
                <a:gd name="T50" fmla="*/ 128 w 143"/>
                <a:gd name="T51" fmla="*/ 3 h 170"/>
                <a:gd name="T52" fmla="*/ 124 w 143"/>
                <a:gd name="T53" fmla="*/ 2 h 170"/>
                <a:gd name="T54" fmla="*/ 120 w 143"/>
                <a:gd name="T55" fmla="*/ 1 h 170"/>
                <a:gd name="T56" fmla="*/ 115 w 143"/>
                <a:gd name="T57" fmla="*/ 0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70"/>
                <a:gd name="T89" fmla="*/ 143 w 143"/>
                <a:gd name="T90" fmla="*/ 170 h 1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70">
                  <a:moveTo>
                    <a:pt x="115" y="0"/>
                  </a:moveTo>
                  <a:lnTo>
                    <a:pt x="24" y="1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2" y="144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4" y="166"/>
                  </a:lnTo>
                  <a:lnTo>
                    <a:pt x="18" y="167"/>
                  </a:lnTo>
                  <a:lnTo>
                    <a:pt x="22" y="169"/>
                  </a:lnTo>
                  <a:lnTo>
                    <a:pt x="27" y="169"/>
                  </a:lnTo>
                  <a:lnTo>
                    <a:pt x="118" y="160"/>
                  </a:lnTo>
                  <a:lnTo>
                    <a:pt x="128" y="157"/>
                  </a:lnTo>
                  <a:lnTo>
                    <a:pt x="135" y="149"/>
                  </a:lnTo>
                  <a:lnTo>
                    <a:pt x="139" y="140"/>
                  </a:lnTo>
                  <a:lnTo>
                    <a:pt x="142" y="130"/>
                  </a:lnTo>
                  <a:lnTo>
                    <a:pt x="138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5" y="10"/>
                  </a:lnTo>
                  <a:lnTo>
                    <a:pt x="132" y="5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94" name="Line 31"/>
            <p:cNvSpPr>
              <a:spLocks noChangeShapeType="1"/>
            </p:cNvSpPr>
            <p:nvPr/>
          </p:nvSpPr>
          <p:spPr bwMode="auto">
            <a:xfrm flipH="1" flipV="1">
              <a:off x="4149" y="1680"/>
              <a:ext cx="11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/>
            </a:p>
          </p:txBody>
        </p:sp>
        <p:sp>
          <p:nvSpPr>
            <p:cNvPr id="23595" name="Line 32"/>
            <p:cNvSpPr>
              <a:spLocks noChangeShapeType="1"/>
            </p:cNvSpPr>
            <p:nvPr/>
          </p:nvSpPr>
          <p:spPr bwMode="auto">
            <a:xfrm>
              <a:off x="4158" y="2088"/>
              <a:ext cx="2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/>
            </a:p>
          </p:txBody>
        </p:sp>
        <p:sp>
          <p:nvSpPr>
            <p:cNvPr id="23596" name="Freeform 33"/>
            <p:cNvSpPr>
              <a:spLocks/>
            </p:cNvSpPr>
            <p:nvPr/>
          </p:nvSpPr>
          <p:spPr bwMode="auto">
            <a:xfrm>
              <a:off x="1656" y="1988"/>
              <a:ext cx="600" cy="16"/>
            </a:xfrm>
            <a:custGeom>
              <a:avLst/>
              <a:gdLst>
                <a:gd name="T0" fmla="*/ 267 w 600"/>
                <a:gd name="T1" fmla="*/ 15 h 16"/>
                <a:gd name="T2" fmla="*/ 210 w 600"/>
                <a:gd name="T3" fmla="*/ 14 h 16"/>
                <a:gd name="T4" fmla="*/ 155 w 600"/>
                <a:gd name="T5" fmla="*/ 14 h 16"/>
                <a:gd name="T6" fmla="*/ 108 w 600"/>
                <a:gd name="T7" fmla="*/ 14 h 16"/>
                <a:gd name="T8" fmla="*/ 67 w 600"/>
                <a:gd name="T9" fmla="*/ 14 h 16"/>
                <a:gd name="T10" fmla="*/ 35 w 600"/>
                <a:gd name="T11" fmla="*/ 13 h 16"/>
                <a:gd name="T12" fmla="*/ 13 w 600"/>
                <a:gd name="T13" fmla="*/ 11 h 16"/>
                <a:gd name="T14" fmla="*/ 1 w 600"/>
                <a:gd name="T15" fmla="*/ 11 h 16"/>
                <a:gd name="T16" fmla="*/ 1 w 600"/>
                <a:gd name="T17" fmla="*/ 10 h 16"/>
                <a:gd name="T18" fmla="*/ 12 w 600"/>
                <a:gd name="T19" fmla="*/ 8 h 16"/>
                <a:gd name="T20" fmla="*/ 36 w 600"/>
                <a:gd name="T21" fmla="*/ 6 h 16"/>
                <a:gd name="T22" fmla="*/ 67 w 600"/>
                <a:gd name="T23" fmla="*/ 5 h 16"/>
                <a:gd name="T24" fmla="*/ 108 w 600"/>
                <a:gd name="T25" fmla="*/ 3 h 16"/>
                <a:gd name="T26" fmla="*/ 155 w 600"/>
                <a:gd name="T27" fmla="*/ 3 h 16"/>
                <a:gd name="T28" fmla="*/ 209 w 600"/>
                <a:gd name="T29" fmla="*/ 2 h 16"/>
                <a:gd name="T30" fmla="*/ 267 w 600"/>
                <a:gd name="T31" fmla="*/ 0 h 16"/>
                <a:gd name="T32" fmla="*/ 329 w 600"/>
                <a:gd name="T33" fmla="*/ 0 h 16"/>
                <a:gd name="T34" fmla="*/ 387 w 600"/>
                <a:gd name="T35" fmla="*/ 0 h 16"/>
                <a:gd name="T36" fmla="*/ 441 w 600"/>
                <a:gd name="T37" fmla="*/ 1 h 16"/>
                <a:gd name="T38" fmla="*/ 489 w 600"/>
                <a:gd name="T39" fmla="*/ 1 h 16"/>
                <a:gd name="T40" fmla="*/ 530 w 600"/>
                <a:gd name="T41" fmla="*/ 2 h 16"/>
                <a:gd name="T42" fmla="*/ 561 w 600"/>
                <a:gd name="T43" fmla="*/ 3 h 16"/>
                <a:gd name="T44" fmla="*/ 585 w 600"/>
                <a:gd name="T45" fmla="*/ 3 h 16"/>
                <a:gd name="T46" fmla="*/ 597 w 600"/>
                <a:gd name="T47" fmla="*/ 4 h 16"/>
                <a:gd name="T48" fmla="*/ 597 w 600"/>
                <a:gd name="T49" fmla="*/ 5 h 16"/>
                <a:gd name="T50" fmla="*/ 586 w 600"/>
                <a:gd name="T51" fmla="*/ 8 h 16"/>
                <a:gd name="T52" fmla="*/ 561 w 600"/>
                <a:gd name="T53" fmla="*/ 9 h 16"/>
                <a:gd name="T54" fmla="*/ 530 w 600"/>
                <a:gd name="T55" fmla="*/ 11 h 16"/>
                <a:gd name="T56" fmla="*/ 488 w 600"/>
                <a:gd name="T57" fmla="*/ 13 h 16"/>
                <a:gd name="T58" fmla="*/ 441 w 600"/>
                <a:gd name="T59" fmla="*/ 12 h 16"/>
                <a:gd name="T60" fmla="*/ 387 w 600"/>
                <a:gd name="T61" fmla="*/ 14 h 16"/>
                <a:gd name="T62" fmla="*/ 330 w 600"/>
                <a:gd name="T63" fmla="*/ 14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16"/>
                <a:gd name="T98" fmla="*/ 600 w 60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16">
                  <a:moveTo>
                    <a:pt x="299" y="14"/>
                  </a:moveTo>
                  <a:lnTo>
                    <a:pt x="267" y="15"/>
                  </a:lnTo>
                  <a:lnTo>
                    <a:pt x="239" y="15"/>
                  </a:lnTo>
                  <a:lnTo>
                    <a:pt x="210" y="14"/>
                  </a:lnTo>
                  <a:lnTo>
                    <a:pt x="181" y="15"/>
                  </a:lnTo>
                  <a:lnTo>
                    <a:pt x="155" y="14"/>
                  </a:lnTo>
                  <a:lnTo>
                    <a:pt x="132" y="15"/>
                  </a:lnTo>
                  <a:lnTo>
                    <a:pt x="108" y="14"/>
                  </a:lnTo>
                  <a:lnTo>
                    <a:pt x="87" y="14"/>
                  </a:lnTo>
                  <a:lnTo>
                    <a:pt x="67" y="14"/>
                  </a:lnTo>
                  <a:lnTo>
                    <a:pt x="50" y="12"/>
                  </a:lnTo>
                  <a:lnTo>
                    <a:pt x="35" y="13"/>
                  </a:lnTo>
                  <a:lnTo>
                    <a:pt x="22" y="12"/>
                  </a:lnTo>
                  <a:lnTo>
                    <a:pt x="13" y="11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8"/>
                  </a:lnTo>
                  <a:lnTo>
                    <a:pt x="12" y="8"/>
                  </a:lnTo>
                  <a:lnTo>
                    <a:pt x="23" y="6"/>
                  </a:lnTo>
                  <a:lnTo>
                    <a:pt x="36" y="6"/>
                  </a:lnTo>
                  <a:lnTo>
                    <a:pt x="50" y="6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08" y="3"/>
                  </a:lnTo>
                  <a:lnTo>
                    <a:pt x="131" y="2"/>
                  </a:lnTo>
                  <a:lnTo>
                    <a:pt x="155" y="3"/>
                  </a:lnTo>
                  <a:lnTo>
                    <a:pt x="182" y="2"/>
                  </a:lnTo>
                  <a:lnTo>
                    <a:pt x="209" y="2"/>
                  </a:lnTo>
                  <a:lnTo>
                    <a:pt x="238" y="1"/>
                  </a:lnTo>
                  <a:lnTo>
                    <a:pt x="267" y="0"/>
                  </a:lnTo>
                  <a:lnTo>
                    <a:pt x="298" y="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415" y="0"/>
                  </a:lnTo>
                  <a:lnTo>
                    <a:pt x="441" y="1"/>
                  </a:lnTo>
                  <a:lnTo>
                    <a:pt x="466" y="1"/>
                  </a:lnTo>
                  <a:lnTo>
                    <a:pt x="489" y="1"/>
                  </a:lnTo>
                  <a:lnTo>
                    <a:pt x="510" y="1"/>
                  </a:lnTo>
                  <a:lnTo>
                    <a:pt x="530" y="2"/>
                  </a:lnTo>
                  <a:lnTo>
                    <a:pt x="547" y="2"/>
                  </a:lnTo>
                  <a:lnTo>
                    <a:pt x="561" y="3"/>
                  </a:lnTo>
                  <a:lnTo>
                    <a:pt x="575" y="3"/>
                  </a:lnTo>
                  <a:lnTo>
                    <a:pt x="585" y="3"/>
                  </a:lnTo>
                  <a:lnTo>
                    <a:pt x="593" y="3"/>
                  </a:lnTo>
                  <a:lnTo>
                    <a:pt x="597" y="4"/>
                  </a:lnTo>
                  <a:lnTo>
                    <a:pt x="599" y="5"/>
                  </a:lnTo>
                  <a:lnTo>
                    <a:pt x="597" y="5"/>
                  </a:lnTo>
                  <a:lnTo>
                    <a:pt x="593" y="6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1" y="9"/>
                  </a:lnTo>
                  <a:lnTo>
                    <a:pt x="547" y="10"/>
                  </a:lnTo>
                  <a:lnTo>
                    <a:pt x="530" y="11"/>
                  </a:lnTo>
                  <a:lnTo>
                    <a:pt x="510" y="10"/>
                  </a:lnTo>
                  <a:lnTo>
                    <a:pt x="488" y="13"/>
                  </a:lnTo>
                  <a:lnTo>
                    <a:pt x="466" y="12"/>
                  </a:lnTo>
                  <a:lnTo>
                    <a:pt x="441" y="12"/>
                  </a:lnTo>
                  <a:lnTo>
                    <a:pt x="414" y="13"/>
                  </a:lnTo>
                  <a:lnTo>
                    <a:pt x="387" y="14"/>
                  </a:lnTo>
                  <a:lnTo>
                    <a:pt x="360" y="13"/>
                  </a:lnTo>
                  <a:lnTo>
                    <a:pt x="330" y="14"/>
                  </a:lnTo>
                  <a:lnTo>
                    <a:pt x="299" y="1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97" name="Freeform 34"/>
            <p:cNvSpPr>
              <a:spLocks/>
            </p:cNvSpPr>
            <p:nvPr/>
          </p:nvSpPr>
          <p:spPr bwMode="auto">
            <a:xfrm>
              <a:off x="1654" y="1990"/>
              <a:ext cx="608" cy="19"/>
            </a:xfrm>
            <a:custGeom>
              <a:avLst/>
              <a:gdLst>
                <a:gd name="T0" fmla="*/ 302 w 608"/>
                <a:gd name="T1" fmla="*/ 16 h 19"/>
                <a:gd name="T2" fmla="*/ 242 w 608"/>
                <a:gd name="T3" fmla="*/ 16 h 19"/>
                <a:gd name="T4" fmla="*/ 184 w 608"/>
                <a:gd name="T5" fmla="*/ 17 h 19"/>
                <a:gd name="T6" fmla="*/ 133 w 608"/>
                <a:gd name="T7" fmla="*/ 18 h 19"/>
                <a:gd name="T8" fmla="*/ 89 w 608"/>
                <a:gd name="T9" fmla="*/ 18 h 19"/>
                <a:gd name="T10" fmla="*/ 50 w 608"/>
                <a:gd name="T11" fmla="*/ 17 h 19"/>
                <a:gd name="T12" fmla="*/ 21 w 608"/>
                <a:gd name="T13" fmla="*/ 16 h 19"/>
                <a:gd name="T14" fmla="*/ 5 w 608"/>
                <a:gd name="T15" fmla="*/ 15 h 19"/>
                <a:gd name="T16" fmla="*/ 0 w 608"/>
                <a:gd name="T17" fmla="*/ 13 h 19"/>
                <a:gd name="T18" fmla="*/ 4 w 608"/>
                <a:gd name="T19" fmla="*/ 11 h 19"/>
                <a:gd name="T20" fmla="*/ 23 w 608"/>
                <a:gd name="T21" fmla="*/ 10 h 19"/>
                <a:gd name="T22" fmla="*/ 51 w 608"/>
                <a:gd name="T23" fmla="*/ 9 h 19"/>
                <a:gd name="T24" fmla="*/ 88 w 608"/>
                <a:gd name="T25" fmla="*/ 8 h 19"/>
                <a:gd name="T26" fmla="*/ 132 w 608"/>
                <a:gd name="T27" fmla="*/ 5 h 19"/>
                <a:gd name="T28" fmla="*/ 184 w 608"/>
                <a:gd name="T29" fmla="*/ 4 h 19"/>
                <a:gd name="T30" fmla="*/ 240 w 608"/>
                <a:gd name="T31" fmla="*/ 2 h 19"/>
                <a:gd name="T32" fmla="*/ 302 w 608"/>
                <a:gd name="T33" fmla="*/ 2 h 19"/>
                <a:gd name="T34" fmla="*/ 363 w 608"/>
                <a:gd name="T35" fmla="*/ 1 h 19"/>
                <a:gd name="T36" fmla="*/ 420 w 608"/>
                <a:gd name="T37" fmla="*/ 0 h 19"/>
                <a:gd name="T38" fmla="*/ 472 w 608"/>
                <a:gd name="T39" fmla="*/ 1 h 19"/>
                <a:gd name="T40" fmla="*/ 517 w 608"/>
                <a:gd name="T41" fmla="*/ 2 h 19"/>
                <a:gd name="T42" fmla="*/ 554 w 608"/>
                <a:gd name="T43" fmla="*/ 2 h 19"/>
                <a:gd name="T44" fmla="*/ 582 w 608"/>
                <a:gd name="T45" fmla="*/ 3 h 19"/>
                <a:gd name="T46" fmla="*/ 600 w 608"/>
                <a:gd name="T47" fmla="*/ 4 h 19"/>
                <a:gd name="T48" fmla="*/ 607 w 608"/>
                <a:gd name="T49" fmla="*/ 6 h 19"/>
                <a:gd name="T50" fmla="*/ 600 w 608"/>
                <a:gd name="T51" fmla="*/ 6 h 19"/>
                <a:gd name="T52" fmla="*/ 582 w 608"/>
                <a:gd name="T53" fmla="*/ 10 h 19"/>
                <a:gd name="T54" fmla="*/ 554 w 608"/>
                <a:gd name="T55" fmla="*/ 11 h 19"/>
                <a:gd name="T56" fmla="*/ 517 w 608"/>
                <a:gd name="T57" fmla="*/ 12 h 19"/>
                <a:gd name="T58" fmla="*/ 471 w 608"/>
                <a:gd name="T59" fmla="*/ 13 h 19"/>
                <a:gd name="T60" fmla="*/ 419 w 608"/>
                <a:gd name="T61" fmla="*/ 15 h 19"/>
                <a:gd name="T62" fmla="*/ 364 w 608"/>
                <a:gd name="T63" fmla="*/ 15 h 19"/>
                <a:gd name="T64" fmla="*/ 302 w 608"/>
                <a:gd name="T65" fmla="*/ 16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19"/>
                <a:gd name="T101" fmla="*/ 608 w 608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19">
                  <a:moveTo>
                    <a:pt x="302" y="16"/>
                  </a:moveTo>
                  <a:lnTo>
                    <a:pt x="302" y="16"/>
                  </a:lnTo>
                  <a:lnTo>
                    <a:pt x="270" y="17"/>
                  </a:lnTo>
                  <a:lnTo>
                    <a:pt x="242" y="16"/>
                  </a:lnTo>
                  <a:lnTo>
                    <a:pt x="213" y="17"/>
                  </a:lnTo>
                  <a:lnTo>
                    <a:pt x="184" y="17"/>
                  </a:lnTo>
                  <a:lnTo>
                    <a:pt x="158" y="18"/>
                  </a:lnTo>
                  <a:lnTo>
                    <a:pt x="133" y="18"/>
                  </a:lnTo>
                  <a:lnTo>
                    <a:pt x="110" y="16"/>
                  </a:lnTo>
                  <a:lnTo>
                    <a:pt x="89" y="18"/>
                  </a:lnTo>
                  <a:lnTo>
                    <a:pt x="68" y="17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2" y="12"/>
                  </a:lnTo>
                  <a:lnTo>
                    <a:pt x="23" y="10"/>
                  </a:lnTo>
                  <a:lnTo>
                    <a:pt x="36" y="9"/>
                  </a:lnTo>
                  <a:lnTo>
                    <a:pt x="51" y="9"/>
                  </a:lnTo>
                  <a:lnTo>
                    <a:pt x="68" y="8"/>
                  </a:lnTo>
                  <a:lnTo>
                    <a:pt x="88" y="8"/>
                  </a:lnTo>
                  <a:lnTo>
                    <a:pt x="109" y="6"/>
                  </a:lnTo>
                  <a:lnTo>
                    <a:pt x="132" y="5"/>
                  </a:lnTo>
                  <a:lnTo>
                    <a:pt x="157" y="5"/>
                  </a:lnTo>
                  <a:lnTo>
                    <a:pt x="184" y="4"/>
                  </a:lnTo>
                  <a:lnTo>
                    <a:pt x="212" y="4"/>
                  </a:lnTo>
                  <a:lnTo>
                    <a:pt x="240" y="2"/>
                  </a:lnTo>
                  <a:lnTo>
                    <a:pt x="271" y="2"/>
                  </a:lnTo>
                  <a:lnTo>
                    <a:pt x="302" y="2"/>
                  </a:lnTo>
                  <a:lnTo>
                    <a:pt x="333" y="1"/>
                  </a:lnTo>
                  <a:lnTo>
                    <a:pt x="363" y="1"/>
                  </a:lnTo>
                  <a:lnTo>
                    <a:pt x="391" y="1"/>
                  </a:lnTo>
                  <a:lnTo>
                    <a:pt x="420" y="0"/>
                  </a:lnTo>
                  <a:lnTo>
                    <a:pt x="446" y="2"/>
                  </a:lnTo>
                  <a:lnTo>
                    <a:pt x="472" y="1"/>
                  </a:lnTo>
                  <a:lnTo>
                    <a:pt x="495" y="2"/>
                  </a:lnTo>
                  <a:lnTo>
                    <a:pt x="517" y="2"/>
                  </a:lnTo>
                  <a:lnTo>
                    <a:pt x="537" y="2"/>
                  </a:lnTo>
                  <a:lnTo>
                    <a:pt x="554" y="2"/>
                  </a:lnTo>
                  <a:lnTo>
                    <a:pt x="569" y="3"/>
                  </a:lnTo>
                  <a:lnTo>
                    <a:pt x="582" y="3"/>
                  </a:lnTo>
                  <a:lnTo>
                    <a:pt x="593" y="3"/>
                  </a:lnTo>
                  <a:lnTo>
                    <a:pt x="600" y="4"/>
                  </a:lnTo>
                  <a:lnTo>
                    <a:pt x="605" y="5"/>
                  </a:lnTo>
                  <a:lnTo>
                    <a:pt x="607" y="6"/>
                  </a:lnTo>
                  <a:lnTo>
                    <a:pt x="605" y="6"/>
                  </a:lnTo>
                  <a:lnTo>
                    <a:pt x="600" y="6"/>
                  </a:lnTo>
                  <a:lnTo>
                    <a:pt x="593" y="8"/>
                  </a:lnTo>
                  <a:lnTo>
                    <a:pt x="582" y="10"/>
                  </a:lnTo>
                  <a:lnTo>
                    <a:pt x="569" y="9"/>
                  </a:lnTo>
                  <a:lnTo>
                    <a:pt x="554" y="11"/>
                  </a:lnTo>
                  <a:lnTo>
                    <a:pt x="536" y="10"/>
                  </a:lnTo>
                  <a:lnTo>
                    <a:pt x="517" y="12"/>
                  </a:lnTo>
                  <a:lnTo>
                    <a:pt x="494" y="12"/>
                  </a:lnTo>
                  <a:lnTo>
                    <a:pt x="471" y="13"/>
                  </a:lnTo>
                  <a:lnTo>
                    <a:pt x="446" y="13"/>
                  </a:lnTo>
                  <a:lnTo>
                    <a:pt x="419" y="15"/>
                  </a:lnTo>
                  <a:lnTo>
                    <a:pt x="392" y="15"/>
                  </a:lnTo>
                  <a:lnTo>
                    <a:pt x="364" y="15"/>
                  </a:lnTo>
                  <a:lnTo>
                    <a:pt x="334" y="16"/>
                  </a:lnTo>
                  <a:lnTo>
                    <a:pt x="30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98" name="Freeform 35"/>
            <p:cNvSpPr>
              <a:spLocks/>
            </p:cNvSpPr>
            <p:nvPr/>
          </p:nvSpPr>
          <p:spPr bwMode="auto">
            <a:xfrm>
              <a:off x="1725" y="1774"/>
              <a:ext cx="71" cy="12"/>
            </a:xfrm>
            <a:custGeom>
              <a:avLst/>
              <a:gdLst>
                <a:gd name="T0" fmla="*/ 36 w 71"/>
                <a:gd name="T1" fmla="*/ 10 h 12"/>
                <a:gd name="T2" fmla="*/ 28 w 71"/>
                <a:gd name="T3" fmla="*/ 11 h 12"/>
                <a:gd name="T4" fmla="*/ 21 w 71"/>
                <a:gd name="T5" fmla="*/ 8 h 12"/>
                <a:gd name="T6" fmla="*/ 16 w 71"/>
                <a:gd name="T7" fmla="*/ 9 h 12"/>
                <a:gd name="T8" fmla="*/ 11 w 71"/>
                <a:gd name="T9" fmla="*/ 7 h 12"/>
                <a:gd name="T10" fmla="*/ 5 w 71"/>
                <a:gd name="T11" fmla="*/ 6 h 12"/>
                <a:gd name="T12" fmla="*/ 3 w 71"/>
                <a:gd name="T13" fmla="*/ 6 h 12"/>
                <a:gd name="T14" fmla="*/ 1 w 71"/>
                <a:gd name="T15" fmla="*/ 6 h 12"/>
                <a:gd name="T16" fmla="*/ 0 w 71"/>
                <a:gd name="T17" fmla="*/ 4 h 12"/>
                <a:gd name="T18" fmla="*/ 2 w 71"/>
                <a:gd name="T19" fmla="*/ 3 h 12"/>
                <a:gd name="T20" fmla="*/ 3 w 71"/>
                <a:gd name="T21" fmla="*/ 4 h 12"/>
                <a:gd name="T22" fmla="*/ 7 w 71"/>
                <a:gd name="T23" fmla="*/ 3 h 12"/>
                <a:gd name="T24" fmla="*/ 10 w 71"/>
                <a:gd name="T25" fmla="*/ 2 h 12"/>
                <a:gd name="T26" fmla="*/ 16 w 71"/>
                <a:gd name="T27" fmla="*/ 2 h 12"/>
                <a:gd name="T28" fmla="*/ 22 w 71"/>
                <a:gd name="T29" fmla="*/ 0 h 12"/>
                <a:gd name="T30" fmla="*/ 28 w 71"/>
                <a:gd name="T31" fmla="*/ 0 h 12"/>
                <a:gd name="T32" fmla="*/ 35 w 71"/>
                <a:gd name="T33" fmla="*/ 0 h 12"/>
                <a:gd name="T34" fmla="*/ 42 w 71"/>
                <a:gd name="T35" fmla="*/ 1 h 12"/>
                <a:gd name="T36" fmla="*/ 49 w 71"/>
                <a:gd name="T37" fmla="*/ 2 h 12"/>
                <a:gd name="T38" fmla="*/ 56 w 71"/>
                <a:gd name="T39" fmla="*/ 3 h 12"/>
                <a:gd name="T40" fmla="*/ 60 w 71"/>
                <a:gd name="T41" fmla="*/ 4 h 12"/>
                <a:gd name="T42" fmla="*/ 65 w 71"/>
                <a:gd name="T43" fmla="*/ 5 h 12"/>
                <a:gd name="T44" fmla="*/ 67 w 71"/>
                <a:gd name="T45" fmla="*/ 5 h 12"/>
                <a:gd name="T46" fmla="*/ 69 w 71"/>
                <a:gd name="T47" fmla="*/ 6 h 12"/>
                <a:gd name="T48" fmla="*/ 70 w 71"/>
                <a:gd name="T49" fmla="*/ 7 h 12"/>
                <a:gd name="T50" fmla="*/ 69 w 71"/>
                <a:gd name="T51" fmla="*/ 7 h 12"/>
                <a:gd name="T52" fmla="*/ 67 w 71"/>
                <a:gd name="T53" fmla="*/ 8 h 12"/>
                <a:gd name="T54" fmla="*/ 64 w 71"/>
                <a:gd name="T55" fmla="*/ 10 h 12"/>
                <a:gd name="T56" fmla="*/ 59 w 71"/>
                <a:gd name="T57" fmla="*/ 9 h 12"/>
                <a:gd name="T58" fmla="*/ 55 w 71"/>
                <a:gd name="T59" fmla="*/ 9 h 12"/>
                <a:gd name="T60" fmla="*/ 49 w 71"/>
                <a:gd name="T61" fmla="*/ 8 h 12"/>
                <a:gd name="T62" fmla="*/ 42 w 71"/>
                <a:gd name="T63" fmla="*/ 10 h 12"/>
                <a:gd name="T64" fmla="*/ 36 w 71"/>
                <a:gd name="T65" fmla="*/ 1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2"/>
                <a:gd name="T101" fmla="*/ 71 w 7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2">
                  <a:moveTo>
                    <a:pt x="36" y="10"/>
                  </a:moveTo>
                  <a:lnTo>
                    <a:pt x="28" y="11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8"/>
                  </a:lnTo>
                  <a:lnTo>
                    <a:pt x="64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6" y="1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599" name="Freeform 36"/>
            <p:cNvSpPr>
              <a:spLocks/>
            </p:cNvSpPr>
            <p:nvPr/>
          </p:nvSpPr>
          <p:spPr bwMode="auto">
            <a:xfrm>
              <a:off x="1723" y="1777"/>
              <a:ext cx="78" cy="13"/>
            </a:xfrm>
            <a:custGeom>
              <a:avLst/>
              <a:gdLst>
                <a:gd name="T0" fmla="*/ 39 w 78"/>
                <a:gd name="T1" fmla="*/ 12 h 13"/>
                <a:gd name="T2" fmla="*/ 39 w 78"/>
                <a:gd name="T3" fmla="*/ 12 h 13"/>
                <a:gd name="T4" fmla="*/ 31 w 78"/>
                <a:gd name="T5" fmla="*/ 11 h 13"/>
                <a:gd name="T6" fmla="*/ 23 w 78"/>
                <a:gd name="T7" fmla="*/ 10 h 13"/>
                <a:gd name="T8" fmla="*/ 17 w 78"/>
                <a:gd name="T9" fmla="*/ 11 h 13"/>
                <a:gd name="T10" fmla="*/ 12 w 78"/>
                <a:gd name="T11" fmla="*/ 10 h 13"/>
                <a:gd name="T12" fmla="*/ 6 w 78"/>
                <a:gd name="T13" fmla="*/ 10 h 13"/>
                <a:gd name="T14" fmla="*/ 3 w 78"/>
                <a:gd name="T15" fmla="*/ 9 h 13"/>
                <a:gd name="T16" fmla="*/ 1 w 78"/>
                <a:gd name="T17" fmla="*/ 9 h 13"/>
                <a:gd name="T18" fmla="*/ 0 w 78"/>
                <a:gd name="T19" fmla="*/ 7 h 13"/>
                <a:gd name="T20" fmla="*/ 1 w 78"/>
                <a:gd name="T21" fmla="*/ 6 h 13"/>
                <a:gd name="T22" fmla="*/ 3 w 78"/>
                <a:gd name="T23" fmla="*/ 5 h 13"/>
                <a:gd name="T24" fmla="*/ 6 w 78"/>
                <a:gd name="T25" fmla="*/ 4 h 13"/>
                <a:gd name="T26" fmla="*/ 11 w 78"/>
                <a:gd name="T27" fmla="*/ 3 h 13"/>
                <a:gd name="T28" fmla="*/ 17 w 78"/>
                <a:gd name="T29" fmla="*/ 3 h 13"/>
                <a:gd name="T30" fmla="*/ 24 w 78"/>
                <a:gd name="T31" fmla="*/ 1 h 13"/>
                <a:gd name="T32" fmla="*/ 31 w 78"/>
                <a:gd name="T33" fmla="*/ 1 h 13"/>
                <a:gd name="T34" fmla="*/ 39 w 78"/>
                <a:gd name="T35" fmla="*/ 1 h 13"/>
                <a:gd name="T36" fmla="*/ 47 w 78"/>
                <a:gd name="T37" fmla="*/ 0 h 13"/>
                <a:gd name="T38" fmla="*/ 54 w 78"/>
                <a:gd name="T39" fmla="*/ 3 h 13"/>
                <a:gd name="T40" fmla="*/ 60 w 78"/>
                <a:gd name="T41" fmla="*/ 3 h 13"/>
                <a:gd name="T42" fmla="*/ 66 w 78"/>
                <a:gd name="T43" fmla="*/ 3 h 13"/>
                <a:gd name="T44" fmla="*/ 71 w 78"/>
                <a:gd name="T45" fmla="*/ 3 h 13"/>
                <a:gd name="T46" fmla="*/ 74 w 78"/>
                <a:gd name="T47" fmla="*/ 4 h 13"/>
                <a:gd name="T48" fmla="*/ 76 w 78"/>
                <a:gd name="T49" fmla="*/ 6 h 13"/>
                <a:gd name="T50" fmla="*/ 77 w 78"/>
                <a:gd name="T51" fmla="*/ 6 h 13"/>
                <a:gd name="T52" fmla="*/ 76 w 78"/>
                <a:gd name="T53" fmla="*/ 7 h 13"/>
                <a:gd name="T54" fmla="*/ 74 w 78"/>
                <a:gd name="T55" fmla="*/ 8 h 13"/>
                <a:gd name="T56" fmla="*/ 70 w 78"/>
                <a:gd name="T57" fmla="*/ 9 h 13"/>
                <a:gd name="T58" fmla="*/ 66 w 78"/>
                <a:gd name="T59" fmla="*/ 9 h 13"/>
                <a:gd name="T60" fmla="*/ 60 w 78"/>
                <a:gd name="T61" fmla="*/ 10 h 13"/>
                <a:gd name="T62" fmla="*/ 54 w 78"/>
                <a:gd name="T63" fmla="*/ 11 h 13"/>
                <a:gd name="T64" fmla="*/ 47 w 78"/>
                <a:gd name="T65" fmla="*/ 12 h 13"/>
                <a:gd name="T66" fmla="*/ 39 w 78"/>
                <a:gd name="T67" fmla="*/ 12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13"/>
                <a:gd name="T104" fmla="*/ 78 w 78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13">
                  <a:moveTo>
                    <a:pt x="39" y="12"/>
                  </a:moveTo>
                  <a:lnTo>
                    <a:pt x="39" y="12"/>
                  </a:lnTo>
                  <a:lnTo>
                    <a:pt x="31" y="11"/>
                  </a:lnTo>
                  <a:lnTo>
                    <a:pt x="23" y="10"/>
                  </a:lnTo>
                  <a:lnTo>
                    <a:pt x="17" y="11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0" y="9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4" y="11"/>
                  </a:lnTo>
                  <a:lnTo>
                    <a:pt x="47" y="12"/>
                  </a:lnTo>
                  <a:lnTo>
                    <a:pt x="39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00" name="Freeform 37"/>
            <p:cNvSpPr>
              <a:spLocks/>
            </p:cNvSpPr>
            <p:nvPr/>
          </p:nvSpPr>
          <p:spPr bwMode="auto">
            <a:xfrm>
              <a:off x="2680" y="2137"/>
              <a:ext cx="862" cy="102"/>
            </a:xfrm>
            <a:custGeom>
              <a:avLst/>
              <a:gdLst>
                <a:gd name="T0" fmla="*/ 729 w 862"/>
                <a:gd name="T1" fmla="*/ 1 h 102"/>
                <a:gd name="T2" fmla="*/ 723 w 862"/>
                <a:gd name="T3" fmla="*/ 2 h 102"/>
                <a:gd name="T4" fmla="*/ 710 w 862"/>
                <a:gd name="T5" fmla="*/ 1 h 102"/>
                <a:gd name="T6" fmla="*/ 692 w 862"/>
                <a:gd name="T7" fmla="*/ 2 h 102"/>
                <a:gd name="T8" fmla="*/ 670 w 862"/>
                <a:gd name="T9" fmla="*/ 0 h 102"/>
                <a:gd name="T10" fmla="*/ 640 w 862"/>
                <a:gd name="T11" fmla="*/ 1 h 102"/>
                <a:gd name="T12" fmla="*/ 603 w 862"/>
                <a:gd name="T13" fmla="*/ 2 h 102"/>
                <a:gd name="T14" fmla="*/ 563 w 862"/>
                <a:gd name="T15" fmla="*/ 5 h 102"/>
                <a:gd name="T16" fmla="*/ 516 w 862"/>
                <a:gd name="T17" fmla="*/ 9 h 102"/>
                <a:gd name="T18" fmla="*/ 464 w 862"/>
                <a:gd name="T19" fmla="*/ 15 h 102"/>
                <a:gd name="T20" fmla="*/ 406 w 862"/>
                <a:gd name="T21" fmla="*/ 21 h 102"/>
                <a:gd name="T22" fmla="*/ 345 w 862"/>
                <a:gd name="T23" fmla="*/ 29 h 102"/>
                <a:gd name="T24" fmla="*/ 277 w 862"/>
                <a:gd name="T25" fmla="*/ 40 h 102"/>
                <a:gd name="T26" fmla="*/ 204 w 862"/>
                <a:gd name="T27" fmla="*/ 55 h 102"/>
                <a:gd name="T28" fmla="*/ 126 w 862"/>
                <a:gd name="T29" fmla="*/ 69 h 102"/>
                <a:gd name="T30" fmla="*/ 44 w 862"/>
                <a:gd name="T31" fmla="*/ 87 h 102"/>
                <a:gd name="T32" fmla="*/ 2 w 862"/>
                <a:gd name="T33" fmla="*/ 98 h 102"/>
                <a:gd name="T34" fmla="*/ 9 w 862"/>
                <a:gd name="T35" fmla="*/ 99 h 102"/>
                <a:gd name="T36" fmla="*/ 24 w 862"/>
                <a:gd name="T37" fmla="*/ 98 h 102"/>
                <a:gd name="T38" fmla="*/ 44 w 862"/>
                <a:gd name="T39" fmla="*/ 97 h 102"/>
                <a:gd name="T40" fmla="*/ 70 w 862"/>
                <a:gd name="T41" fmla="*/ 97 h 102"/>
                <a:gd name="T42" fmla="*/ 104 w 862"/>
                <a:gd name="T43" fmla="*/ 98 h 102"/>
                <a:gd name="T44" fmla="*/ 144 w 862"/>
                <a:gd name="T45" fmla="*/ 97 h 102"/>
                <a:gd name="T46" fmla="*/ 188 w 862"/>
                <a:gd name="T47" fmla="*/ 96 h 102"/>
                <a:gd name="T48" fmla="*/ 237 w 862"/>
                <a:gd name="T49" fmla="*/ 94 h 102"/>
                <a:gd name="T50" fmla="*/ 290 w 862"/>
                <a:gd name="T51" fmla="*/ 94 h 102"/>
                <a:gd name="T52" fmla="*/ 350 w 862"/>
                <a:gd name="T53" fmla="*/ 95 h 102"/>
                <a:gd name="T54" fmla="*/ 411 w 862"/>
                <a:gd name="T55" fmla="*/ 93 h 102"/>
                <a:gd name="T56" fmla="*/ 476 w 862"/>
                <a:gd name="T57" fmla="*/ 94 h 102"/>
                <a:gd name="T58" fmla="*/ 547 w 862"/>
                <a:gd name="T59" fmla="*/ 95 h 102"/>
                <a:gd name="T60" fmla="*/ 618 w 862"/>
                <a:gd name="T61" fmla="*/ 96 h 102"/>
                <a:gd name="T62" fmla="*/ 693 w 862"/>
                <a:gd name="T63" fmla="*/ 99 h 102"/>
                <a:gd name="T64" fmla="*/ 737 w 862"/>
                <a:gd name="T65" fmla="*/ 100 h 102"/>
                <a:gd name="T66" fmla="*/ 754 w 862"/>
                <a:gd name="T67" fmla="*/ 99 h 102"/>
                <a:gd name="T68" fmla="*/ 775 w 862"/>
                <a:gd name="T69" fmla="*/ 100 h 102"/>
                <a:gd name="T70" fmla="*/ 796 w 862"/>
                <a:gd name="T71" fmla="*/ 96 h 102"/>
                <a:gd name="T72" fmla="*/ 817 w 862"/>
                <a:gd name="T73" fmla="*/ 92 h 102"/>
                <a:gd name="T74" fmla="*/ 837 w 862"/>
                <a:gd name="T75" fmla="*/ 85 h 102"/>
                <a:gd name="T76" fmla="*/ 852 w 862"/>
                <a:gd name="T77" fmla="*/ 77 h 102"/>
                <a:gd name="T78" fmla="*/ 858 w 862"/>
                <a:gd name="T79" fmla="*/ 66 h 102"/>
                <a:gd name="T80" fmla="*/ 860 w 862"/>
                <a:gd name="T81" fmla="*/ 56 h 102"/>
                <a:gd name="T82" fmla="*/ 861 w 862"/>
                <a:gd name="T83" fmla="*/ 49 h 102"/>
                <a:gd name="T84" fmla="*/ 856 w 862"/>
                <a:gd name="T85" fmla="*/ 42 h 102"/>
                <a:gd name="T86" fmla="*/ 844 w 862"/>
                <a:gd name="T87" fmla="*/ 33 h 102"/>
                <a:gd name="T88" fmla="*/ 826 w 862"/>
                <a:gd name="T89" fmla="*/ 23 h 102"/>
                <a:gd name="T90" fmla="*/ 805 w 862"/>
                <a:gd name="T91" fmla="*/ 14 h 102"/>
                <a:gd name="T92" fmla="*/ 778 w 862"/>
                <a:gd name="T93" fmla="*/ 8 h 102"/>
                <a:gd name="T94" fmla="*/ 747 w 862"/>
                <a:gd name="T95" fmla="*/ 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2"/>
                <a:gd name="T145" fmla="*/ 0 h 102"/>
                <a:gd name="T146" fmla="*/ 862 w 8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2" h="102">
                  <a:moveTo>
                    <a:pt x="729" y="1"/>
                  </a:moveTo>
                  <a:lnTo>
                    <a:pt x="729" y="1"/>
                  </a:lnTo>
                  <a:lnTo>
                    <a:pt x="726" y="1"/>
                  </a:lnTo>
                  <a:lnTo>
                    <a:pt x="723" y="2"/>
                  </a:lnTo>
                  <a:lnTo>
                    <a:pt x="717" y="0"/>
                  </a:lnTo>
                  <a:lnTo>
                    <a:pt x="710" y="1"/>
                  </a:lnTo>
                  <a:lnTo>
                    <a:pt x="702" y="2"/>
                  </a:lnTo>
                  <a:lnTo>
                    <a:pt x="692" y="2"/>
                  </a:lnTo>
                  <a:lnTo>
                    <a:pt x="681" y="0"/>
                  </a:lnTo>
                  <a:lnTo>
                    <a:pt x="670" y="0"/>
                  </a:lnTo>
                  <a:lnTo>
                    <a:pt x="656" y="1"/>
                  </a:lnTo>
                  <a:lnTo>
                    <a:pt x="640" y="1"/>
                  </a:lnTo>
                  <a:lnTo>
                    <a:pt x="622" y="2"/>
                  </a:lnTo>
                  <a:lnTo>
                    <a:pt x="603" y="2"/>
                  </a:lnTo>
                  <a:lnTo>
                    <a:pt x="584" y="4"/>
                  </a:lnTo>
                  <a:lnTo>
                    <a:pt x="563" y="5"/>
                  </a:lnTo>
                  <a:lnTo>
                    <a:pt x="540" y="7"/>
                  </a:lnTo>
                  <a:lnTo>
                    <a:pt x="516" y="9"/>
                  </a:lnTo>
                  <a:lnTo>
                    <a:pt x="491" y="11"/>
                  </a:lnTo>
                  <a:lnTo>
                    <a:pt x="464" y="15"/>
                  </a:lnTo>
                  <a:lnTo>
                    <a:pt x="435" y="17"/>
                  </a:lnTo>
                  <a:lnTo>
                    <a:pt x="406" y="21"/>
                  </a:lnTo>
                  <a:lnTo>
                    <a:pt x="377" y="24"/>
                  </a:lnTo>
                  <a:lnTo>
                    <a:pt x="345" y="29"/>
                  </a:lnTo>
                  <a:lnTo>
                    <a:pt x="311" y="34"/>
                  </a:lnTo>
                  <a:lnTo>
                    <a:pt x="277" y="40"/>
                  </a:lnTo>
                  <a:lnTo>
                    <a:pt x="241" y="47"/>
                  </a:lnTo>
                  <a:lnTo>
                    <a:pt x="204" y="55"/>
                  </a:lnTo>
                  <a:lnTo>
                    <a:pt x="165" y="61"/>
                  </a:lnTo>
                  <a:lnTo>
                    <a:pt x="126" y="69"/>
                  </a:lnTo>
                  <a:lnTo>
                    <a:pt x="85" y="77"/>
                  </a:lnTo>
                  <a:lnTo>
                    <a:pt x="44" y="87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9" y="99"/>
                  </a:lnTo>
                  <a:lnTo>
                    <a:pt x="15" y="98"/>
                  </a:lnTo>
                  <a:lnTo>
                    <a:pt x="24" y="98"/>
                  </a:lnTo>
                  <a:lnTo>
                    <a:pt x="33" y="99"/>
                  </a:lnTo>
                  <a:lnTo>
                    <a:pt x="44" y="97"/>
                  </a:lnTo>
                  <a:lnTo>
                    <a:pt x="57" y="98"/>
                  </a:lnTo>
                  <a:lnTo>
                    <a:pt x="70" y="97"/>
                  </a:lnTo>
                  <a:lnTo>
                    <a:pt x="86" y="97"/>
                  </a:lnTo>
                  <a:lnTo>
                    <a:pt x="104" y="98"/>
                  </a:lnTo>
                  <a:lnTo>
                    <a:pt x="123" y="96"/>
                  </a:lnTo>
                  <a:lnTo>
                    <a:pt x="144" y="97"/>
                  </a:lnTo>
                  <a:lnTo>
                    <a:pt x="165" y="95"/>
                  </a:lnTo>
                  <a:lnTo>
                    <a:pt x="188" y="96"/>
                  </a:lnTo>
                  <a:lnTo>
                    <a:pt x="212" y="94"/>
                  </a:lnTo>
                  <a:lnTo>
                    <a:pt x="237" y="94"/>
                  </a:lnTo>
                  <a:lnTo>
                    <a:pt x="263" y="95"/>
                  </a:lnTo>
                  <a:lnTo>
                    <a:pt x="290" y="94"/>
                  </a:lnTo>
                  <a:lnTo>
                    <a:pt x="319" y="94"/>
                  </a:lnTo>
                  <a:lnTo>
                    <a:pt x="350" y="95"/>
                  </a:lnTo>
                  <a:lnTo>
                    <a:pt x="379" y="93"/>
                  </a:lnTo>
                  <a:lnTo>
                    <a:pt x="411" y="93"/>
                  </a:lnTo>
                  <a:lnTo>
                    <a:pt x="443" y="95"/>
                  </a:lnTo>
                  <a:lnTo>
                    <a:pt x="476" y="94"/>
                  </a:lnTo>
                  <a:lnTo>
                    <a:pt x="511" y="94"/>
                  </a:lnTo>
                  <a:lnTo>
                    <a:pt x="547" y="95"/>
                  </a:lnTo>
                  <a:lnTo>
                    <a:pt x="583" y="96"/>
                  </a:lnTo>
                  <a:lnTo>
                    <a:pt x="618" y="96"/>
                  </a:lnTo>
                  <a:lnTo>
                    <a:pt x="655" y="97"/>
                  </a:lnTo>
                  <a:lnTo>
                    <a:pt x="693" y="99"/>
                  </a:lnTo>
                  <a:lnTo>
                    <a:pt x="732" y="101"/>
                  </a:lnTo>
                  <a:lnTo>
                    <a:pt x="737" y="100"/>
                  </a:lnTo>
                  <a:lnTo>
                    <a:pt x="744" y="100"/>
                  </a:lnTo>
                  <a:lnTo>
                    <a:pt x="754" y="99"/>
                  </a:lnTo>
                  <a:lnTo>
                    <a:pt x="763" y="100"/>
                  </a:lnTo>
                  <a:lnTo>
                    <a:pt x="775" y="100"/>
                  </a:lnTo>
                  <a:lnTo>
                    <a:pt x="784" y="98"/>
                  </a:lnTo>
                  <a:lnTo>
                    <a:pt x="796" y="96"/>
                  </a:lnTo>
                  <a:lnTo>
                    <a:pt x="807" y="95"/>
                  </a:lnTo>
                  <a:lnTo>
                    <a:pt x="817" y="92"/>
                  </a:lnTo>
                  <a:lnTo>
                    <a:pt x="828" y="89"/>
                  </a:lnTo>
                  <a:lnTo>
                    <a:pt x="837" y="85"/>
                  </a:lnTo>
                  <a:lnTo>
                    <a:pt x="845" y="81"/>
                  </a:lnTo>
                  <a:lnTo>
                    <a:pt x="852" y="77"/>
                  </a:lnTo>
                  <a:lnTo>
                    <a:pt x="856" y="70"/>
                  </a:lnTo>
                  <a:lnTo>
                    <a:pt x="858" y="66"/>
                  </a:lnTo>
                  <a:lnTo>
                    <a:pt x="857" y="58"/>
                  </a:lnTo>
                  <a:lnTo>
                    <a:pt x="860" y="56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59" y="46"/>
                  </a:lnTo>
                  <a:lnTo>
                    <a:pt x="856" y="42"/>
                  </a:lnTo>
                  <a:lnTo>
                    <a:pt x="851" y="37"/>
                  </a:lnTo>
                  <a:lnTo>
                    <a:pt x="844" y="33"/>
                  </a:lnTo>
                  <a:lnTo>
                    <a:pt x="836" y="29"/>
                  </a:lnTo>
                  <a:lnTo>
                    <a:pt x="826" y="23"/>
                  </a:lnTo>
                  <a:lnTo>
                    <a:pt x="817" y="18"/>
                  </a:lnTo>
                  <a:lnTo>
                    <a:pt x="805" y="14"/>
                  </a:lnTo>
                  <a:lnTo>
                    <a:pt x="793" y="10"/>
                  </a:lnTo>
                  <a:lnTo>
                    <a:pt x="778" y="8"/>
                  </a:lnTo>
                  <a:lnTo>
                    <a:pt x="763" y="5"/>
                  </a:lnTo>
                  <a:lnTo>
                    <a:pt x="747" y="3"/>
                  </a:lnTo>
                  <a:lnTo>
                    <a:pt x="729" y="1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01" name="Freeform 38"/>
            <p:cNvSpPr>
              <a:spLocks/>
            </p:cNvSpPr>
            <p:nvPr/>
          </p:nvSpPr>
          <p:spPr bwMode="auto">
            <a:xfrm>
              <a:off x="2678" y="2139"/>
              <a:ext cx="870" cy="104"/>
            </a:xfrm>
            <a:custGeom>
              <a:avLst/>
              <a:gdLst>
                <a:gd name="T0" fmla="*/ 736 w 870"/>
                <a:gd name="T1" fmla="*/ 1 h 104"/>
                <a:gd name="T2" fmla="*/ 729 w 870"/>
                <a:gd name="T3" fmla="*/ 2 h 104"/>
                <a:gd name="T4" fmla="*/ 716 w 870"/>
                <a:gd name="T5" fmla="*/ 1 h 104"/>
                <a:gd name="T6" fmla="*/ 699 w 870"/>
                <a:gd name="T7" fmla="*/ 1 h 104"/>
                <a:gd name="T8" fmla="*/ 675 w 870"/>
                <a:gd name="T9" fmla="*/ 0 h 104"/>
                <a:gd name="T10" fmla="*/ 645 w 870"/>
                <a:gd name="T11" fmla="*/ 1 h 104"/>
                <a:gd name="T12" fmla="*/ 609 w 870"/>
                <a:gd name="T13" fmla="*/ 3 h 104"/>
                <a:gd name="T14" fmla="*/ 568 w 870"/>
                <a:gd name="T15" fmla="*/ 5 h 104"/>
                <a:gd name="T16" fmla="*/ 520 w 870"/>
                <a:gd name="T17" fmla="*/ 10 h 104"/>
                <a:gd name="T18" fmla="*/ 468 w 870"/>
                <a:gd name="T19" fmla="*/ 16 h 104"/>
                <a:gd name="T20" fmla="*/ 411 w 870"/>
                <a:gd name="T21" fmla="*/ 22 h 104"/>
                <a:gd name="T22" fmla="*/ 347 w 870"/>
                <a:gd name="T23" fmla="*/ 31 h 104"/>
                <a:gd name="T24" fmla="*/ 279 w 870"/>
                <a:gd name="T25" fmla="*/ 42 h 104"/>
                <a:gd name="T26" fmla="*/ 206 w 870"/>
                <a:gd name="T27" fmla="*/ 56 h 104"/>
                <a:gd name="T28" fmla="*/ 128 w 870"/>
                <a:gd name="T29" fmla="*/ 72 h 104"/>
                <a:gd name="T30" fmla="*/ 44 w 870"/>
                <a:gd name="T31" fmla="*/ 91 h 104"/>
                <a:gd name="T32" fmla="*/ 2 w 870"/>
                <a:gd name="T33" fmla="*/ 102 h 104"/>
                <a:gd name="T34" fmla="*/ 9 w 870"/>
                <a:gd name="T35" fmla="*/ 102 h 104"/>
                <a:gd name="T36" fmla="*/ 24 w 870"/>
                <a:gd name="T37" fmla="*/ 102 h 104"/>
                <a:gd name="T38" fmla="*/ 44 w 870"/>
                <a:gd name="T39" fmla="*/ 101 h 104"/>
                <a:gd name="T40" fmla="*/ 71 w 870"/>
                <a:gd name="T41" fmla="*/ 101 h 104"/>
                <a:gd name="T42" fmla="*/ 106 w 870"/>
                <a:gd name="T43" fmla="*/ 101 h 104"/>
                <a:gd name="T44" fmla="*/ 145 w 870"/>
                <a:gd name="T45" fmla="*/ 99 h 104"/>
                <a:gd name="T46" fmla="*/ 189 w 870"/>
                <a:gd name="T47" fmla="*/ 99 h 104"/>
                <a:gd name="T48" fmla="*/ 240 w 870"/>
                <a:gd name="T49" fmla="*/ 98 h 104"/>
                <a:gd name="T50" fmla="*/ 293 w 870"/>
                <a:gd name="T51" fmla="*/ 97 h 104"/>
                <a:gd name="T52" fmla="*/ 351 w 870"/>
                <a:gd name="T53" fmla="*/ 97 h 104"/>
                <a:gd name="T54" fmla="*/ 415 w 870"/>
                <a:gd name="T55" fmla="*/ 96 h 104"/>
                <a:gd name="T56" fmla="*/ 480 w 870"/>
                <a:gd name="T57" fmla="*/ 96 h 104"/>
                <a:gd name="T58" fmla="*/ 550 w 870"/>
                <a:gd name="T59" fmla="*/ 97 h 104"/>
                <a:gd name="T60" fmla="*/ 623 w 870"/>
                <a:gd name="T61" fmla="*/ 98 h 104"/>
                <a:gd name="T62" fmla="*/ 699 w 870"/>
                <a:gd name="T63" fmla="*/ 101 h 104"/>
                <a:gd name="T64" fmla="*/ 742 w 870"/>
                <a:gd name="T65" fmla="*/ 102 h 104"/>
                <a:gd name="T66" fmla="*/ 759 w 870"/>
                <a:gd name="T67" fmla="*/ 101 h 104"/>
                <a:gd name="T68" fmla="*/ 780 w 870"/>
                <a:gd name="T69" fmla="*/ 101 h 104"/>
                <a:gd name="T70" fmla="*/ 803 w 870"/>
                <a:gd name="T71" fmla="*/ 97 h 104"/>
                <a:gd name="T72" fmla="*/ 825 w 870"/>
                <a:gd name="T73" fmla="*/ 93 h 104"/>
                <a:gd name="T74" fmla="*/ 844 w 870"/>
                <a:gd name="T75" fmla="*/ 86 h 104"/>
                <a:gd name="T76" fmla="*/ 859 w 870"/>
                <a:gd name="T77" fmla="*/ 78 h 104"/>
                <a:gd name="T78" fmla="*/ 865 w 870"/>
                <a:gd name="T79" fmla="*/ 67 h 104"/>
                <a:gd name="T80" fmla="*/ 868 w 870"/>
                <a:gd name="T81" fmla="*/ 57 h 104"/>
                <a:gd name="T82" fmla="*/ 869 w 870"/>
                <a:gd name="T83" fmla="*/ 50 h 104"/>
                <a:gd name="T84" fmla="*/ 864 w 870"/>
                <a:gd name="T85" fmla="*/ 42 h 104"/>
                <a:gd name="T86" fmla="*/ 852 w 870"/>
                <a:gd name="T87" fmla="*/ 33 h 104"/>
                <a:gd name="T88" fmla="*/ 833 w 870"/>
                <a:gd name="T89" fmla="*/ 23 h 104"/>
                <a:gd name="T90" fmla="*/ 812 w 870"/>
                <a:gd name="T91" fmla="*/ 15 h 104"/>
                <a:gd name="T92" fmla="*/ 784 w 870"/>
                <a:gd name="T93" fmla="*/ 8 h 104"/>
                <a:gd name="T94" fmla="*/ 754 w 870"/>
                <a:gd name="T95" fmla="*/ 4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0"/>
                <a:gd name="T145" fmla="*/ 0 h 104"/>
                <a:gd name="T146" fmla="*/ 870 w 870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0" h="104">
                  <a:moveTo>
                    <a:pt x="736" y="1"/>
                  </a:moveTo>
                  <a:lnTo>
                    <a:pt x="736" y="1"/>
                  </a:lnTo>
                  <a:lnTo>
                    <a:pt x="732" y="1"/>
                  </a:lnTo>
                  <a:lnTo>
                    <a:pt x="729" y="2"/>
                  </a:lnTo>
                  <a:lnTo>
                    <a:pt x="724" y="1"/>
                  </a:lnTo>
                  <a:lnTo>
                    <a:pt x="716" y="1"/>
                  </a:lnTo>
                  <a:lnTo>
                    <a:pt x="709" y="1"/>
                  </a:lnTo>
                  <a:lnTo>
                    <a:pt x="699" y="1"/>
                  </a:lnTo>
                  <a:lnTo>
                    <a:pt x="688" y="1"/>
                  </a:lnTo>
                  <a:lnTo>
                    <a:pt x="675" y="0"/>
                  </a:lnTo>
                  <a:lnTo>
                    <a:pt x="660" y="1"/>
                  </a:lnTo>
                  <a:lnTo>
                    <a:pt x="645" y="1"/>
                  </a:lnTo>
                  <a:lnTo>
                    <a:pt x="627" y="3"/>
                  </a:lnTo>
                  <a:lnTo>
                    <a:pt x="609" y="3"/>
                  </a:lnTo>
                  <a:lnTo>
                    <a:pt x="589" y="5"/>
                  </a:lnTo>
                  <a:lnTo>
                    <a:pt x="568" y="5"/>
                  </a:lnTo>
                  <a:lnTo>
                    <a:pt x="544" y="7"/>
                  </a:lnTo>
                  <a:lnTo>
                    <a:pt x="520" y="10"/>
                  </a:lnTo>
                  <a:lnTo>
                    <a:pt x="495" y="12"/>
                  </a:lnTo>
                  <a:lnTo>
                    <a:pt x="468" y="16"/>
                  </a:lnTo>
                  <a:lnTo>
                    <a:pt x="440" y="18"/>
                  </a:lnTo>
                  <a:lnTo>
                    <a:pt x="411" y="22"/>
                  </a:lnTo>
                  <a:lnTo>
                    <a:pt x="380" y="26"/>
                  </a:lnTo>
                  <a:lnTo>
                    <a:pt x="347" y="31"/>
                  </a:lnTo>
                  <a:lnTo>
                    <a:pt x="314" y="36"/>
                  </a:lnTo>
                  <a:lnTo>
                    <a:pt x="279" y="42"/>
                  </a:lnTo>
                  <a:lnTo>
                    <a:pt x="243" y="50"/>
                  </a:lnTo>
                  <a:lnTo>
                    <a:pt x="206" y="56"/>
                  </a:lnTo>
                  <a:lnTo>
                    <a:pt x="167" y="64"/>
                  </a:lnTo>
                  <a:lnTo>
                    <a:pt x="128" y="72"/>
                  </a:lnTo>
                  <a:lnTo>
                    <a:pt x="85" y="80"/>
                  </a:lnTo>
                  <a:lnTo>
                    <a:pt x="44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9" y="102"/>
                  </a:lnTo>
                  <a:lnTo>
                    <a:pt x="15" y="101"/>
                  </a:lnTo>
                  <a:lnTo>
                    <a:pt x="24" y="102"/>
                  </a:lnTo>
                  <a:lnTo>
                    <a:pt x="33" y="103"/>
                  </a:lnTo>
                  <a:lnTo>
                    <a:pt x="44" y="101"/>
                  </a:lnTo>
                  <a:lnTo>
                    <a:pt x="57" y="100"/>
                  </a:lnTo>
                  <a:lnTo>
                    <a:pt x="71" y="101"/>
                  </a:lnTo>
                  <a:lnTo>
                    <a:pt x="88" y="100"/>
                  </a:lnTo>
                  <a:lnTo>
                    <a:pt x="106" y="101"/>
                  </a:lnTo>
                  <a:lnTo>
                    <a:pt x="124" y="100"/>
                  </a:lnTo>
                  <a:lnTo>
                    <a:pt x="145" y="99"/>
                  </a:lnTo>
                  <a:lnTo>
                    <a:pt x="166" y="99"/>
                  </a:lnTo>
                  <a:lnTo>
                    <a:pt x="189" y="99"/>
                  </a:lnTo>
                  <a:lnTo>
                    <a:pt x="213" y="98"/>
                  </a:lnTo>
                  <a:lnTo>
                    <a:pt x="240" y="98"/>
                  </a:lnTo>
                  <a:lnTo>
                    <a:pt x="265" y="97"/>
                  </a:lnTo>
                  <a:lnTo>
                    <a:pt x="293" y="97"/>
                  </a:lnTo>
                  <a:lnTo>
                    <a:pt x="322" y="97"/>
                  </a:lnTo>
                  <a:lnTo>
                    <a:pt x="351" y="97"/>
                  </a:lnTo>
                  <a:lnTo>
                    <a:pt x="383" y="96"/>
                  </a:lnTo>
                  <a:lnTo>
                    <a:pt x="415" y="96"/>
                  </a:lnTo>
                  <a:lnTo>
                    <a:pt x="447" y="96"/>
                  </a:lnTo>
                  <a:lnTo>
                    <a:pt x="480" y="96"/>
                  </a:lnTo>
                  <a:lnTo>
                    <a:pt x="515" y="97"/>
                  </a:lnTo>
                  <a:lnTo>
                    <a:pt x="550" y="97"/>
                  </a:lnTo>
                  <a:lnTo>
                    <a:pt x="586" y="98"/>
                  </a:lnTo>
                  <a:lnTo>
                    <a:pt x="623" y="98"/>
                  </a:lnTo>
                  <a:lnTo>
                    <a:pt x="660" y="99"/>
                  </a:lnTo>
                  <a:lnTo>
                    <a:pt x="699" y="101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50" y="102"/>
                  </a:lnTo>
                  <a:lnTo>
                    <a:pt x="759" y="101"/>
                  </a:lnTo>
                  <a:lnTo>
                    <a:pt x="769" y="100"/>
                  </a:lnTo>
                  <a:lnTo>
                    <a:pt x="780" y="101"/>
                  </a:lnTo>
                  <a:lnTo>
                    <a:pt x="792" y="99"/>
                  </a:lnTo>
                  <a:lnTo>
                    <a:pt x="803" y="97"/>
                  </a:lnTo>
                  <a:lnTo>
                    <a:pt x="815" y="96"/>
                  </a:lnTo>
                  <a:lnTo>
                    <a:pt x="825" y="93"/>
                  </a:lnTo>
                  <a:lnTo>
                    <a:pt x="835" y="91"/>
                  </a:lnTo>
                  <a:lnTo>
                    <a:pt x="844" y="86"/>
                  </a:lnTo>
                  <a:lnTo>
                    <a:pt x="852" y="81"/>
                  </a:lnTo>
                  <a:lnTo>
                    <a:pt x="859" y="78"/>
                  </a:lnTo>
                  <a:lnTo>
                    <a:pt x="863" y="71"/>
                  </a:lnTo>
                  <a:lnTo>
                    <a:pt x="865" y="67"/>
                  </a:lnTo>
                  <a:lnTo>
                    <a:pt x="865" y="59"/>
                  </a:lnTo>
                  <a:lnTo>
                    <a:pt x="868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7" y="47"/>
                  </a:lnTo>
                  <a:lnTo>
                    <a:pt x="864" y="42"/>
                  </a:lnTo>
                  <a:lnTo>
                    <a:pt x="858" y="37"/>
                  </a:lnTo>
                  <a:lnTo>
                    <a:pt x="852" y="33"/>
                  </a:lnTo>
                  <a:lnTo>
                    <a:pt x="843" y="29"/>
                  </a:lnTo>
                  <a:lnTo>
                    <a:pt x="833" y="23"/>
                  </a:lnTo>
                  <a:lnTo>
                    <a:pt x="824" y="18"/>
                  </a:lnTo>
                  <a:lnTo>
                    <a:pt x="812" y="15"/>
                  </a:lnTo>
                  <a:lnTo>
                    <a:pt x="799" y="10"/>
                  </a:lnTo>
                  <a:lnTo>
                    <a:pt x="784" y="8"/>
                  </a:lnTo>
                  <a:lnTo>
                    <a:pt x="769" y="5"/>
                  </a:lnTo>
                  <a:lnTo>
                    <a:pt x="754" y="4"/>
                  </a:lnTo>
                  <a:lnTo>
                    <a:pt x="736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02" name="Freeform 39"/>
            <p:cNvSpPr>
              <a:spLocks/>
            </p:cNvSpPr>
            <p:nvPr/>
          </p:nvSpPr>
          <p:spPr bwMode="auto">
            <a:xfrm>
              <a:off x="2940" y="2144"/>
              <a:ext cx="524" cy="62"/>
            </a:xfrm>
            <a:custGeom>
              <a:avLst/>
              <a:gdLst>
                <a:gd name="T0" fmla="*/ 443 w 524"/>
                <a:gd name="T1" fmla="*/ 1 h 62"/>
                <a:gd name="T2" fmla="*/ 440 w 524"/>
                <a:gd name="T3" fmla="*/ 2 h 62"/>
                <a:gd name="T4" fmla="*/ 432 w 524"/>
                <a:gd name="T5" fmla="*/ 2 h 62"/>
                <a:gd name="T6" fmla="*/ 421 w 524"/>
                <a:gd name="T7" fmla="*/ 1 h 62"/>
                <a:gd name="T8" fmla="*/ 408 w 524"/>
                <a:gd name="T9" fmla="*/ 1 h 62"/>
                <a:gd name="T10" fmla="*/ 389 w 524"/>
                <a:gd name="T11" fmla="*/ 1 h 62"/>
                <a:gd name="T12" fmla="*/ 367 w 524"/>
                <a:gd name="T13" fmla="*/ 2 h 62"/>
                <a:gd name="T14" fmla="*/ 343 w 524"/>
                <a:gd name="T15" fmla="*/ 3 h 62"/>
                <a:gd name="T16" fmla="*/ 315 w 524"/>
                <a:gd name="T17" fmla="*/ 5 h 62"/>
                <a:gd name="T18" fmla="*/ 283 w 524"/>
                <a:gd name="T19" fmla="*/ 8 h 62"/>
                <a:gd name="T20" fmla="*/ 247 w 524"/>
                <a:gd name="T21" fmla="*/ 12 h 62"/>
                <a:gd name="T22" fmla="*/ 210 w 524"/>
                <a:gd name="T23" fmla="*/ 18 h 62"/>
                <a:gd name="T24" fmla="*/ 170 w 524"/>
                <a:gd name="T25" fmla="*/ 24 h 62"/>
                <a:gd name="T26" fmla="*/ 125 w 524"/>
                <a:gd name="T27" fmla="*/ 32 h 62"/>
                <a:gd name="T28" fmla="*/ 78 w 524"/>
                <a:gd name="T29" fmla="*/ 41 h 62"/>
                <a:gd name="T30" fmla="*/ 27 w 524"/>
                <a:gd name="T31" fmla="*/ 52 h 62"/>
                <a:gd name="T32" fmla="*/ 1 w 524"/>
                <a:gd name="T33" fmla="*/ 59 h 62"/>
                <a:gd name="T34" fmla="*/ 6 w 524"/>
                <a:gd name="T35" fmla="*/ 59 h 62"/>
                <a:gd name="T36" fmla="*/ 14 w 524"/>
                <a:gd name="T37" fmla="*/ 58 h 62"/>
                <a:gd name="T38" fmla="*/ 28 w 524"/>
                <a:gd name="T39" fmla="*/ 60 h 62"/>
                <a:gd name="T40" fmla="*/ 44 w 524"/>
                <a:gd name="T41" fmla="*/ 58 h 62"/>
                <a:gd name="T42" fmla="*/ 65 w 524"/>
                <a:gd name="T43" fmla="*/ 59 h 62"/>
                <a:gd name="T44" fmla="*/ 88 w 524"/>
                <a:gd name="T45" fmla="*/ 58 h 62"/>
                <a:gd name="T46" fmla="*/ 114 w 524"/>
                <a:gd name="T47" fmla="*/ 58 h 62"/>
                <a:gd name="T48" fmla="*/ 145 w 524"/>
                <a:gd name="T49" fmla="*/ 58 h 62"/>
                <a:gd name="T50" fmla="*/ 177 w 524"/>
                <a:gd name="T51" fmla="*/ 57 h 62"/>
                <a:gd name="T52" fmla="*/ 213 w 524"/>
                <a:gd name="T53" fmla="*/ 56 h 62"/>
                <a:gd name="T54" fmla="*/ 251 w 524"/>
                <a:gd name="T55" fmla="*/ 57 h 62"/>
                <a:gd name="T56" fmla="*/ 291 w 524"/>
                <a:gd name="T57" fmla="*/ 58 h 62"/>
                <a:gd name="T58" fmla="*/ 333 w 524"/>
                <a:gd name="T59" fmla="*/ 58 h 62"/>
                <a:gd name="T60" fmla="*/ 376 w 524"/>
                <a:gd name="T61" fmla="*/ 60 h 62"/>
                <a:gd name="T62" fmla="*/ 422 w 524"/>
                <a:gd name="T63" fmla="*/ 60 h 62"/>
                <a:gd name="T64" fmla="*/ 453 w 524"/>
                <a:gd name="T65" fmla="*/ 60 h 62"/>
                <a:gd name="T66" fmla="*/ 477 w 524"/>
                <a:gd name="T67" fmla="*/ 60 h 62"/>
                <a:gd name="T68" fmla="*/ 503 w 524"/>
                <a:gd name="T69" fmla="*/ 54 h 62"/>
                <a:gd name="T70" fmla="*/ 520 w 524"/>
                <a:gd name="T71" fmla="*/ 43 h 62"/>
                <a:gd name="T72" fmla="*/ 523 w 524"/>
                <a:gd name="T73" fmla="*/ 33 h 62"/>
                <a:gd name="T74" fmla="*/ 517 w 524"/>
                <a:gd name="T75" fmla="*/ 24 h 62"/>
                <a:gd name="T76" fmla="*/ 496 w 524"/>
                <a:gd name="T77" fmla="*/ 12 h 62"/>
                <a:gd name="T78" fmla="*/ 464 w 524"/>
                <a:gd name="T79" fmla="*/ 4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4"/>
                <a:gd name="T121" fmla="*/ 0 h 62"/>
                <a:gd name="T122" fmla="*/ 524 w 52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4" h="62">
                  <a:moveTo>
                    <a:pt x="444" y="1"/>
                  </a:moveTo>
                  <a:lnTo>
                    <a:pt x="443" y="1"/>
                  </a:lnTo>
                  <a:lnTo>
                    <a:pt x="442" y="1"/>
                  </a:lnTo>
                  <a:lnTo>
                    <a:pt x="440" y="2"/>
                  </a:lnTo>
                  <a:lnTo>
                    <a:pt x="436" y="2"/>
                  </a:lnTo>
                  <a:lnTo>
                    <a:pt x="432" y="2"/>
                  </a:lnTo>
                  <a:lnTo>
                    <a:pt x="427" y="1"/>
                  </a:lnTo>
                  <a:lnTo>
                    <a:pt x="421" y="1"/>
                  </a:lnTo>
                  <a:lnTo>
                    <a:pt x="414" y="0"/>
                  </a:lnTo>
                  <a:lnTo>
                    <a:pt x="408" y="1"/>
                  </a:lnTo>
                  <a:lnTo>
                    <a:pt x="399" y="0"/>
                  </a:lnTo>
                  <a:lnTo>
                    <a:pt x="389" y="1"/>
                  </a:lnTo>
                  <a:lnTo>
                    <a:pt x="379" y="3"/>
                  </a:lnTo>
                  <a:lnTo>
                    <a:pt x="367" y="2"/>
                  </a:lnTo>
                  <a:lnTo>
                    <a:pt x="356" y="2"/>
                  </a:lnTo>
                  <a:lnTo>
                    <a:pt x="343" y="3"/>
                  </a:lnTo>
                  <a:lnTo>
                    <a:pt x="328" y="5"/>
                  </a:lnTo>
                  <a:lnTo>
                    <a:pt x="315" y="5"/>
                  </a:lnTo>
                  <a:lnTo>
                    <a:pt x="299" y="7"/>
                  </a:lnTo>
                  <a:lnTo>
                    <a:pt x="283" y="8"/>
                  </a:lnTo>
                  <a:lnTo>
                    <a:pt x="265" y="11"/>
                  </a:lnTo>
                  <a:lnTo>
                    <a:pt x="247" y="12"/>
                  </a:lnTo>
                  <a:lnTo>
                    <a:pt x="230" y="15"/>
                  </a:lnTo>
                  <a:lnTo>
                    <a:pt x="210" y="18"/>
                  </a:lnTo>
                  <a:lnTo>
                    <a:pt x="190" y="21"/>
                  </a:lnTo>
                  <a:lnTo>
                    <a:pt x="170" y="24"/>
                  </a:lnTo>
                  <a:lnTo>
                    <a:pt x="147" y="27"/>
                  </a:lnTo>
                  <a:lnTo>
                    <a:pt x="125" y="32"/>
                  </a:lnTo>
                  <a:lnTo>
                    <a:pt x="101" y="37"/>
                  </a:lnTo>
                  <a:lnTo>
                    <a:pt x="78" y="41"/>
                  </a:lnTo>
                  <a:lnTo>
                    <a:pt x="53" y="46"/>
                  </a:lnTo>
                  <a:lnTo>
                    <a:pt x="27" y="52"/>
                  </a:lnTo>
                  <a:lnTo>
                    <a:pt x="0" y="59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8" y="60"/>
                  </a:lnTo>
                  <a:lnTo>
                    <a:pt x="36" y="58"/>
                  </a:lnTo>
                  <a:lnTo>
                    <a:pt x="44" y="58"/>
                  </a:lnTo>
                  <a:lnTo>
                    <a:pt x="53" y="58"/>
                  </a:lnTo>
                  <a:lnTo>
                    <a:pt x="65" y="59"/>
                  </a:lnTo>
                  <a:lnTo>
                    <a:pt x="75" y="58"/>
                  </a:lnTo>
                  <a:lnTo>
                    <a:pt x="88" y="58"/>
                  </a:lnTo>
                  <a:lnTo>
                    <a:pt x="102" y="57"/>
                  </a:lnTo>
                  <a:lnTo>
                    <a:pt x="114" y="58"/>
                  </a:lnTo>
                  <a:lnTo>
                    <a:pt x="130" y="57"/>
                  </a:lnTo>
                  <a:lnTo>
                    <a:pt x="145" y="58"/>
                  </a:lnTo>
                  <a:lnTo>
                    <a:pt x="160" y="58"/>
                  </a:lnTo>
                  <a:lnTo>
                    <a:pt x="177" y="57"/>
                  </a:lnTo>
                  <a:lnTo>
                    <a:pt x="194" y="56"/>
                  </a:lnTo>
                  <a:lnTo>
                    <a:pt x="213" y="56"/>
                  </a:lnTo>
                  <a:lnTo>
                    <a:pt x="232" y="57"/>
                  </a:lnTo>
                  <a:lnTo>
                    <a:pt x="251" y="57"/>
                  </a:lnTo>
                  <a:lnTo>
                    <a:pt x="271" y="56"/>
                  </a:lnTo>
                  <a:lnTo>
                    <a:pt x="291" y="58"/>
                  </a:lnTo>
                  <a:lnTo>
                    <a:pt x="312" y="56"/>
                  </a:lnTo>
                  <a:lnTo>
                    <a:pt x="333" y="58"/>
                  </a:lnTo>
                  <a:lnTo>
                    <a:pt x="354" y="58"/>
                  </a:lnTo>
                  <a:lnTo>
                    <a:pt x="376" y="60"/>
                  </a:lnTo>
                  <a:lnTo>
                    <a:pt x="398" y="59"/>
                  </a:lnTo>
                  <a:lnTo>
                    <a:pt x="422" y="60"/>
                  </a:lnTo>
                  <a:lnTo>
                    <a:pt x="445" y="61"/>
                  </a:lnTo>
                  <a:lnTo>
                    <a:pt x="453" y="60"/>
                  </a:lnTo>
                  <a:lnTo>
                    <a:pt x="464" y="61"/>
                  </a:lnTo>
                  <a:lnTo>
                    <a:pt x="477" y="60"/>
                  </a:lnTo>
                  <a:lnTo>
                    <a:pt x="491" y="57"/>
                  </a:lnTo>
                  <a:lnTo>
                    <a:pt x="503" y="54"/>
                  </a:lnTo>
                  <a:lnTo>
                    <a:pt x="514" y="48"/>
                  </a:lnTo>
                  <a:lnTo>
                    <a:pt x="520" y="43"/>
                  </a:lnTo>
                  <a:lnTo>
                    <a:pt x="521" y="36"/>
                  </a:lnTo>
                  <a:lnTo>
                    <a:pt x="523" y="33"/>
                  </a:lnTo>
                  <a:lnTo>
                    <a:pt x="522" y="29"/>
                  </a:lnTo>
                  <a:lnTo>
                    <a:pt x="517" y="24"/>
                  </a:lnTo>
                  <a:lnTo>
                    <a:pt x="507" y="17"/>
                  </a:lnTo>
                  <a:lnTo>
                    <a:pt x="496" y="12"/>
                  </a:lnTo>
                  <a:lnTo>
                    <a:pt x="481" y="7"/>
                  </a:lnTo>
                  <a:lnTo>
                    <a:pt x="464" y="4"/>
                  </a:lnTo>
                  <a:lnTo>
                    <a:pt x="444" y="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03" name="Freeform 40"/>
            <p:cNvSpPr>
              <a:spLocks/>
            </p:cNvSpPr>
            <p:nvPr/>
          </p:nvSpPr>
          <p:spPr bwMode="auto">
            <a:xfrm>
              <a:off x="2938" y="2146"/>
              <a:ext cx="531" cy="64"/>
            </a:xfrm>
            <a:custGeom>
              <a:avLst/>
              <a:gdLst>
                <a:gd name="T0" fmla="*/ 450 w 531"/>
                <a:gd name="T1" fmla="*/ 1 h 64"/>
                <a:gd name="T2" fmla="*/ 449 w 531"/>
                <a:gd name="T3" fmla="*/ 1 h 64"/>
                <a:gd name="T4" fmla="*/ 443 w 531"/>
                <a:gd name="T5" fmla="*/ 1 h 64"/>
                <a:gd name="T6" fmla="*/ 433 w 531"/>
                <a:gd name="T7" fmla="*/ 0 h 64"/>
                <a:gd name="T8" fmla="*/ 421 w 531"/>
                <a:gd name="T9" fmla="*/ 1 h 64"/>
                <a:gd name="T10" fmla="*/ 405 w 531"/>
                <a:gd name="T11" fmla="*/ 1 h 64"/>
                <a:gd name="T12" fmla="*/ 384 w 531"/>
                <a:gd name="T13" fmla="*/ 3 h 64"/>
                <a:gd name="T14" fmla="*/ 360 w 531"/>
                <a:gd name="T15" fmla="*/ 2 h 64"/>
                <a:gd name="T16" fmla="*/ 333 w 531"/>
                <a:gd name="T17" fmla="*/ 5 h 64"/>
                <a:gd name="T18" fmla="*/ 302 w 531"/>
                <a:gd name="T19" fmla="*/ 8 h 64"/>
                <a:gd name="T20" fmla="*/ 269 w 531"/>
                <a:gd name="T21" fmla="*/ 12 h 64"/>
                <a:gd name="T22" fmla="*/ 233 w 531"/>
                <a:gd name="T23" fmla="*/ 17 h 64"/>
                <a:gd name="T24" fmla="*/ 193 w 531"/>
                <a:gd name="T25" fmla="*/ 22 h 64"/>
                <a:gd name="T26" fmla="*/ 150 w 531"/>
                <a:gd name="T27" fmla="*/ 30 h 64"/>
                <a:gd name="T28" fmla="*/ 103 w 531"/>
                <a:gd name="T29" fmla="*/ 38 h 64"/>
                <a:gd name="T30" fmla="*/ 53 w 531"/>
                <a:gd name="T31" fmla="*/ 49 h 64"/>
                <a:gd name="T32" fmla="*/ 0 w 531"/>
                <a:gd name="T33" fmla="*/ 62 h 64"/>
                <a:gd name="T34" fmla="*/ 4 w 531"/>
                <a:gd name="T35" fmla="*/ 63 h 64"/>
                <a:gd name="T36" fmla="*/ 10 w 531"/>
                <a:gd name="T37" fmla="*/ 63 h 64"/>
                <a:gd name="T38" fmla="*/ 21 w 531"/>
                <a:gd name="T39" fmla="*/ 62 h 64"/>
                <a:gd name="T40" fmla="*/ 36 w 531"/>
                <a:gd name="T41" fmla="*/ 62 h 64"/>
                <a:gd name="T42" fmla="*/ 55 w 531"/>
                <a:gd name="T43" fmla="*/ 61 h 64"/>
                <a:gd name="T44" fmla="*/ 77 w 531"/>
                <a:gd name="T45" fmla="*/ 61 h 64"/>
                <a:gd name="T46" fmla="*/ 103 w 531"/>
                <a:gd name="T47" fmla="*/ 60 h 64"/>
                <a:gd name="T48" fmla="*/ 131 w 531"/>
                <a:gd name="T49" fmla="*/ 60 h 64"/>
                <a:gd name="T50" fmla="*/ 163 w 531"/>
                <a:gd name="T51" fmla="*/ 60 h 64"/>
                <a:gd name="T52" fmla="*/ 197 w 531"/>
                <a:gd name="T53" fmla="*/ 58 h 64"/>
                <a:gd name="T54" fmla="*/ 235 w 531"/>
                <a:gd name="T55" fmla="*/ 59 h 64"/>
                <a:gd name="T56" fmla="*/ 274 w 531"/>
                <a:gd name="T57" fmla="*/ 58 h 64"/>
                <a:gd name="T58" fmla="*/ 316 w 531"/>
                <a:gd name="T59" fmla="*/ 60 h 64"/>
                <a:gd name="T60" fmla="*/ 358 w 531"/>
                <a:gd name="T61" fmla="*/ 60 h 64"/>
                <a:gd name="T62" fmla="*/ 403 w 531"/>
                <a:gd name="T63" fmla="*/ 62 h 64"/>
                <a:gd name="T64" fmla="*/ 450 w 531"/>
                <a:gd name="T65" fmla="*/ 63 h 64"/>
                <a:gd name="T66" fmla="*/ 471 w 531"/>
                <a:gd name="T67" fmla="*/ 62 h 64"/>
                <a:gd name="T68" fmla="*/ 497 w 531"/>
                <a:gd name="T69" fmla="*/ 58 h 64"/>
                <a:gd name="T70" fmla="*/ 521 w 531"/>
                <a:gd name="T71" fmla="*/ 51 h 64"/>
                <a:gd name="T72" fmla="*/ 528 w 531"/>
                <a:gd name="T73" fmla="*/ 36 h 64"/>
                <a:gd name="T74" fmla="*/ 529 w 531"/>
                <a:gd name="T75" fmla="*/ 29 h 64"/>
                <a:gd name="T76" fmla="*/ 514 w 531"/>
                <a:gd name="T77" fmla="*/ 17 h 64"/>
                <a:gd name="T78" fmla="*/ 488 w 531"/>
                <a:gd name="T79" fmla="*/ 6 h 64"/>
                <a:gd name="T80" fmla="*/ 450 w 531"/>
                <a:gd name="T81" fmla="*/ 1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1"/>
                <a:gd name="T124" fmla="*/ 0 h 64"/>
                <a:gd name="T125" fmla="*/ 531 w 531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1" h="64">
                  <a:moveTo>
                    <a:pt x="450" y="1"/>
                  </a:moveTo>
                  <a:lnTo>
                    <a:pt x="450" y="1"/>
                  </a:lnTo>
                  <a:lnTo>
                    <a:pt x="449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1"/>
                  </a:lnTo>
                  <a:lnTo>
                    <a:pt x="439" y="2"/>
                  </a:lnTo>
                  <a:lnTo>
                    <a:pt x="433" y="0"/>
                  </a:lnTo>
                  <a:lnTo>
                    <a:pt x="428" y="0"/>
                  </a:lnTo>
                  <a:lnTo>
                    <a:pt x="421" y="1"/>
                  </a:lnTo>
                  <a:lnTo>
                    <a:pt x="414" y="2"/>
                  </a:lnTo>
                  <a:lnTo>
                    <a:pt x="405" y="1"/>
                  </a:lnTo>
                  <a:lnTo>
                    <a:pt x="395" y="1"/>
                  </a:lnTo>
                  <a:lnTo>
                    <a:pt x="384" y="3"/>
                  </a:lnTo>
                  <a:lnTo>
                    <a:pt x="373" y="2"/>
                  </a:lnTo>
                  <a:lnTo>
                    <a:pt x="360" y="2"/>
                  </a:lnTo>
                  <a:lnTo>
                    <a:pt x="347" y="5"/>
                  </a:lnTo>
                  <a:lnTo>
                    <a:pt x="333" y="5"/>
                  </a:lnTo>
                  <a:lnTo>
                    <a:pt x="319" y="7"/>
                  </a:lnTo>
                  <a:lnTo>
                    <a:pt x="302" y="8"/>
                  </a:lnTo>
                  <a:lnTo>
                    <a:pt x="287" y="9"/>
                  </a:lnTo>
                  <a:lnTo>
                    <a:pt x="269" y="12"/>
                  </a:lnTo>
                  <a:lnTo>
                    <a:pt x="251" y="13"/>
                  </a:lnTo>
                  <a:lnTo>
                    <a:pt x="233" y="17"/>
                  </a:lnTo>
                  <a:lnTo>
                    <a:pt x="213" y="20"/>
                  </a:lnTo>
                  <a:lnTo>
                    <a:pt x="193" y="22"/>
                  </a:lnTo>
                  <a:lnTo>
                    <a:pt x="171" y="27"/>
                  </a:lnTo>
                  <a:lnTo>
                    <a:pt x="150" y="30"/>
                  </a:lnTo>
                  <a:lnTo>
                    <a:pt x="126" y="34"/>
                  </a:lnTo>
                  <a:lnTo>
                    <a:pt x="103" y="38"/>
                  </a:lnTo>
                  <a:lnTo>
                    <a:pt x="79" y="45"/>
                  </a:lnTo>
                  <a:lnTo>
                    <a:pt x="53" y="49"/>
                  </a:lnTo>
                  <a:lnTo>
                    <a:pt x="27" y="56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55" y="61"/>
                  </a:lnTo>
                  <a:lnTo>
                    <a:pt x="66" y="62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3" y="60"/>
                  </a:lnTo>
                  <a:lnTo>
                    <a:pt x="116" y="60"/>
                  </a:lnTo>
                  <a:lnTo>
                    <a:pt x="131" y="60"/>
                  </a:lnTo>
                  <a:lnTo>
                    <a:pt x="147" y="60"/>
                  </a:lnTo>
                  <a:lnTo>
                    <a:pt x="163" y="60"/>
                  </a:lnTo>
                  <a:lnTo>
                    <a:pt x="179" y="59"/>
                  </a:lnTo>
                  <a:lnTo>
                    <a:pt x="197" y="58"/>
                  </a:lnTo>
                  <a:lnTo>
                    <a:pt x="215" y="59"/>
                  </a:lnTo>
                  <a:lnTo>
                    <a:pt x="235" y="59"/>
                  </a:lnTo>
                  <a:lnTo>
                    <a:pt x="254" y="59"/>
                  </a:lnTo>
                  <a:lnTo>
                    <a:pt x="274" y="58"/>
                  </a:lnTo>
                  <a:lnTo>
                    <a:pt x="294" y="60"/>
                  </a:lnTo>
                  <a:lnTo>
                    <a:pt x="316" y="60"/>
                  </a:lnTo>
                  <a:lnTo>
                    <a:pt x="336" y="60"/>
                  </a:lnTo>
                  <a:lnTo>
                    <a:pt x="358" y="60"/>
                  </a:lnTo>
                  <a:lnTo>
                    <a:pt x="382" y="60"/>
                  </a:lnTo>
                  <a:lnTo>
                    <a:pt x="403" y="62"/>
                  </a:lnTo>
                  <a:lnTo>
                    <a:pt x="427" y="61"/>
                  </a:lnTo>
                  <a:lnTo>
                    <a:pt x="450" y="63"/>
                  </a:lnTo>
                  <a:lnTo>
                    <a:pt x="459" y="62"/>
                  </a:lnTo>
                  <a:lnTo>
                    <a:pt x="471" y="62"/>
                  </a:lnTo>
                  <a:lnTo>
                    <a:pt x="484" y="61"/>
                  </a:lnTo>
                  <a:lnTo>
                    <a:pt x="497" y="58"/>
                  </a:lnTo>
                  <a:lnTo>
                    <a:pt x="511" y="55"/>
                  </a:lnTo>
                  <a:lnTo>
                    <a:pt x="521" y="51"/>
                  </a:lnTo>
                  <a:lnTo>
                    <a:pt x="527" y="45"/>
                  </a:lnTo>
                  <a:lnTo>
                    <a:pt x="528" y="36"/>
                  </a:lnTo>
                  <a:lnTo>
                    <a:pt x="530" y="33"/>
                  </a:lnTo>
                  <a:lnTo>
                    <a:pt x="529" y="29"/>
                  </a:lnTo>
                  <a:lnTo>
                    <a:pt x="525" y="24"/>
                  </a:lnTo>
                  <a:lnTo>
                    <a:pt x="514" y="17"/>
                  </a:lnTo>
                  <a:lnTo>
                    <a:pt x="503" y="12"/>
                  </a:lnTo>
                  <a:lnTo>
                    <a:pt x="488" y="6"/>
                  </a:lnTo>
                  <a:lnTo>
                    <a:pt x="470" y="3"/>
                  </a:lnTo>
                  <a:lnTo>
                    <a:pt x="45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04" name="Freeform 41"/>
            <p:cNvSpPr>
              <a:spLocks/>
            </p:cNvSpPr>
            <p:nvPr/>
          </p:nvSpPr>
          <p:spPr bwMode="auto">
            <a:xfrm>
              <a:off x="1621" y="1980"/>
              <a:ext cx="317" cy="34"/>
            </a:xfrm>
            <a:custGeom>
              <a:avLst/>
              <a:gdLst>
                <a:gd name="T0" fmla="*/ 268 w 317"/>
                <a:gd name="T1" fmla="*/ 4 h 34"/>
                <a:gd name="T2" fmla="*/ 265 w 317"/>
                <a:gd name="T3" fmla="*/ 5 h 34"/>
                <a:gd name="T4" fmla="*/ 262 w 317"/>
                <a:gd name="T5" fmla="*/ 2 h 34"/>
                <a:gd name="T6" fmla="*/ 257 w 317"/>
                <a:gd name="T7" fmla="*/ 0 h 34"/>
                <a:gd name="T8" fmla="*/ 249 w 317"/>
                <a:gd name="T9" fmla="*/ 1 h 34"/>
                <a:gd name="T10" fmla="*/ 240 w 317"/>
                <a:gd name="T11" fmla="*/ 1 h 34"/>
                <a:gd name="T12" fmla="*/ 228 w 317"/>
                <a:gd name="T13" fmla="*/ 1 h 34"/>
                <a:gd name="T14" fmla="*/ 213 w 317"/>
                <a:gd name="T15" fmla="*/ 1 h 34"/>
                <a:gd name="T16" fmla="*/ 197 w 317"/>
                <a:gd name="T17" fmla="*/ 0 h 34"/>
                <a:gd name="T18" fmla="*/ 179 w 317"/>
                <a:gd name="T19" fmla="*/ 2 h 34"/>
                <a:gd name="T20" fmla="*/ 157 w 317"/>
                <a:gd name="T21" fmla="*/ 2 h 34"/>
                <a:gd name="T22" fmla="*/ 136 w 317"/>
                <a:gd name="T23" fmla="*/ 4 h 34"/>
                <a:gd name="T24" fmla="*/ 112 w 317"/>
                <a:gd name="T25" fmla="*/ 6 h 34"/>
                <a:gd name="T26" fmla="*/ 86 w 317"/>
                <a:gd name="T27" fmla="*/ 7 h 34"/>
                <a:gd name="T28" fmla="*/ 59 w 317"/>
                <a:gd name="T29" fmla="*/ 11 h 34"/>
                <a:gd name="T30" fmla="*/ 30 w 317"/>
                <a:gd name="T31" fmla="*/ 16 h 34"/>
                <a:gd name="T32" fmla="*/ 0 w 317"/>
                <a:gd name="T33" fmla="*/ 21 h 34"/>
                <a:gd name="T34" fmla="*/ 1 w 317"/>
                <a:gd name="T35" fmla="*/ 22 h 34"/>
                <a:gd name="T36" fmla="*/ 4 w 317"/>
                <a:gd name="T37" fmla="*/ 22 h 34"/>
                <a:gd name="T38" fmla="*/ 11 w 317"/>
                <a:gd name="T39" fmla="*/ 25 h 34"/>
                <a:gd name="T40" fmla="*/ 20 w 317"/>
                <a:gd name="T41" fmla="*/ 25 h 34"/>
                <a:gd name="T42" fmla="*/ 31 w 317"/>
                <a:gd name="T43" fmla="*/ 25 h 34"/>
                <a:gd name="T44" fmla="*/ 43 w 317"/>
                <a:gd name="T45" fmla="*/ 27 h 34"/>
                <a:gd name="T46" fmla="*/ 59 w 317"/>
                <a:gd name="T47" fmla="*/ 28 h 34"/>
                <a:gd name="T48" fmla="*/ 76 w 317"/>
                <a:gd name="T49" fmla="*/ 29 h 34"/>
                <a:gd name="T50" fmla="*/ 95 w 317"/>
                <a:gd name="T51" fmla="*/ 30 h 34"/>
                <a:gd name="T52" fmla="*/ 116 w 317"/>
                <a:gd name="T53" fmla="*/ 31 h 34"/>
                <a:gd name="T54" fmla="*/ 137 w 317"/>
                <a:gd name="T55" fmla="*/ 32 h 34"/>
                <a:gd name="T56" fmla="*/ 161 w 317"/>
                <a:gd name="T57" fmla="*/ 32 h 34"/>
                <a:gd name="T58" fmla="*/ 185 w 317"/>
                <a:gd name="T59" fmla="*/ 33 h 34"/>
                <a:gd name="T60" fmla="*/ 212 w 317"/>
                <a:gd name="T61" fmla="*/ 33 h 34"/>
                <a:gd name="T62" fmla="*/ 239 w 317"/>
                <a:gd name="T63" fmla="*/ 32 h 34"/>
                <a:gd name="T64" fmla="*/ 268 w 317"/>
                <a:gd name="T65" fmla="*/ 31 h 34"/>
                <a:gd name="T66" fmla="*/ 273 w 317"/>
                <a:gd name="T67" fmla="*/ 31 h 34"/>
                <a:gd name="T68" fmla="*/ 280 w 317"/>
                <a:gd name="T69" fmla="*/ 31 h 34"/>
                <a:gd name="T70" fmla="*/ 287 w 317"/>
                <a:gd name="T71" fmla="*/ 31 h 34"/>
                <a:gd name="T72" fmla="*/ 296 w 317"/>
                <a:gd name="T73" fmla="*/ 29 h 34"/>
                <a:gd name="T74" fmla="*/ 303 w 317"/>
                <a:gd name="T75" fmla="*/ 27 h 34"/>
                <a:gd name="T76" fmla="*/ 310 w 317"/>
                <a:gd name="T77" fmla="*/ 24 h 34"/>
                <a:gd name="T78" fmla="*/ 313 w 317"/>
                <a:gd name="T79" fmla="*/ 22 h 34"/>
                <a:gd name="T80" fmla="*/ 314 w 317"/>
                <a:gd name="T81" fmla="*/ 17 h 34"/>
                <a:gd name="T82" fmla="*/ 316 w 317"/>
                <a:gd name="T83" fmla="*/ 15 h 34"/>
                <a:gd name="T84" fmla="*/ 314 w 317"/>
                <a:gd name="T85" fmla="*/ 12 h 34"/>
                <a:gd name="T86" fmla="*/ 311 w 317"/>
                <a:gd name="T87" fmla="*/ 11 h 34"/>
                <a:gd name="T88" fmla="*/ 306 w 317"/>
                <a:gd name="T89" fmla="*/ 9 h 34"/>
                <a:gd name="T90" fmla="*/ 298 w 317"/>
                <a:gd name="T91" fmla="*/ 7 h 34"/>
                <a:gd name="T92" fmla="*/ 290 w 317"/>
                <a:gd name="T93" fmla="*/ 6 h 34"/>
                <a:gd name="T94" fmla="*/ 279 w 317"/>
                <a:gd name="T95" fmla="*/ 5 h 34"/>
                <a:gd name="T96" fmla="*/ 268 w 317"/>
                <a:gd name="T97" fmla="*/ 4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4"/>
                <a:gd name="T149" fmla="*/ 317 w 317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4">
                  <a:moveTo>
                    <a:pt x="268" y="4"/>
                  </a:moveTo>
                  <a:lnTo>
                    <a:pt x="265" y="5"/>
                  </a:lnTo>
                  <a:lnTo>
                    <a:pt x="262" y="2"/>
                  </a:lnTo>
                  <a:lnTo>
                    <a:pt x="257" y="0"/>
                  </a:lnTo>
                  <a:lnTo>
                    <a:pt x="249" y="1"/>
                  </a:lnTo>
                  <a:lnTo>
                    <a:pt x="240" y="1"/>
                  </a:lnTo>
                  <a:lnTo>
                    <a:pt x="228" y="1"/>
                  </a:lnTo>
                  <a:lnTo>
                    <a:pt x="213" y="1"/>
                  </a:lnTo>
                  <a:lnTo>
                    <a:pt x="197" y="0"/>
                  </a:lnTo>
                  <a:lnTo>
                    <a:pt x="179" y="2"/>
                  </a:lnTo>
                  <a:lnTo>
                    <a:pt x="157" y="2"/>
                  </a:lnTo>
                  <a:lnTo>
                    <a:pt x="136" y="4"/>
                  </a:lnTo>
                  <a:lnTo>
                    <a:pt x="112" y="6"/>
                  </a:lnTo>
                  <a:lnTo>
                    <a:pt x="86" y="7"/>
                  </a:lnTo>
                  <a:lnTo>
                    <a:pt x="59" y="11"/>
                  </a:lnTo>
                  <a:lnTo>
                    <a:pt x="30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11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3" y="27"/>
                  </a:lnTo>
                  <a:lnTo>
                    <a:pt x="59" y="28"/>
                  </a:lnTo>
                  <a:lnTo>
                    <a:pt x="76" y="29"/>
                  </a:lnTo>
                  <a:lnTo>
                    <a:pt x="95" y="30"/>
                  </a:lnTo>
                  <a:lnTo>
                    <a:pt x="116" y="31"/>
                  </a:lnTo>
                  <a:lnTo>
                    <a:pt x="137" y="32"/>
                  </a:lnTo>
                  <a:lnTo>
                    <a:pt x="161" y="32"/>
                  </a:lnTo>
                  <a:lnTo>
                    <a:pt x="185" y="33"/>
                  </a:lnTo>
                  <a:lnTo>
                    <a:pt x="212" y="33"/>
                  </a:lnTo>
                  <a:lnTo>
                    <a:pt x="239" y="32"/>
                  </a:lnTo>
                  <a:lnTo>
                    <a:pt x="268" y="31"/>
                  </a:lnTo>
                  <a:lnTo>
                    <a:pt x="273" y="31"/>
                  </a:lnTo>
                  <a:lnTo>
                    <a:pt x="280" y="31"/>
                  </a:lnTo>
                  <a:lnTo>
                    <a:pt x="287" y="31"/>
                  </a:lnTo>
                  <a:lnTo>
                    <a:pt x="296" y="29"/>
                  </a:lnTo>
                  <a:lnTo>
                    <a:pt x="303" y="27"/>
                  </a:lnTo>
                  <a:lnTo>
                    <a:pt x="310" y="24"/>
                  </a:lnTo>
                  <a:lnTo>
                    <a:pt x="313" y="22"/>
                  </a:lnTo>
                  <a:lnTo>
                    <a:pt x="314" y="17"/>
                  </a:lnTo>
                  <a:lnTo>
                    <a:pt x="316" y="15"/>
                  </a:lnTo>
                  <a:lnTo>
                    <a:pt x="314" y="12"/>
                  </a:lnTo>
                  <a:lnTo>
                    <a:pt x="311" y="11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0" y="6"/>
                  </a:lnTo>
                  <a:lnTo>
                    <a:pt x="279" y="5"/>
                  </a:lnTo>
                  <a:lnTo>
                    <a:pt x="268" y="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05" name="Freeform 42"/>
            <p:cNvSpPr>
              <a:spLocks/>
            </p:cNvSpPr>
            <p:nvPr/>
          </p:nvSpPr>
          <p:spPr bwMode="auto">
            <a:xfrm>
              <a:off x="1618" y="1983"/>
              <a:ext cx="326" cy="35"/>
            </a:xfrm>
            <a:custGeom>
              <a:avLst/>
              <a:gdLst>
                <a:gd name="T0" fmla="*/ 275 w 326"/>
                <a:gd name="T1" fmla="*/ 3 h 35"/>
                <a:gd name="T2" fmla="*/ 275 w 326"/>
                <a:gd name="T3" fmla="*/ 3 h 35"/>
                <a:gd name="T4" fmla="*/ 273 w 326"/>
                <a:gd name="T5" fmla="*/ 3 h 35"/>
                <a:gd name="T6" fmla="*/ 269 w 326"/>
                <a:gd name="T7" fmla="*/ 2 h 35"/>
                <a:gd name="T8" fmla="*/ 264 w 326"/>
                <a:gd name="T9" fmla="*/ 0 h 35"/>
                <a:gd name="T10" fmla="*/ 256 w 326"/>
                <a:gd name="T11" fmla="*/ 1 h 35"/>
                <a:gd name="T12" fmla="*/ 246 w 326"/>
                <a:gd name="T13" fmla="*/ 0 h 35"/>
                <a:gd name="T14" fmla="*/ 233 w 326"/>
                <a:gd name="T15" fmla="*/ 1 h 35"/>
                <a:gd name="T16" fmla="*/ 219 w 326"/>
                <a:gd name="T17" fmla="*/ 0 h 35"/>
                <a:gd name="T18" fmla="*/ 202 w 326"/>
                <a:gd name="T19" fmla="*/ 1 h 35"/>
                <a:gd name="T20" fmla="*/ 184 w 326"/>
                <a:gd name="T21" fmla="*/ 2 h 35"/>
                <a:gd name="T22" fmla="*/ 163 w 326"/>
                <a:gd name="T23" fmla="*/ 2 h 35"/>
                <a:gd name="T24" fmla="*/ 140 w 326"/>
                <a:gd name="T25" fmla="*/ 4 h 35"/>
                <a:gd name="T26" fmla="*/ 116 w 326"/>
                <a:gd name="T27" fmla="*/ 7 h 35"/>
                <a:gd name="T28" fmla="*/ 90 w 326"/>
                <a:gd name="T29" fmla="*/ 9 h 35"/>
                <a:gd name="T30" fmla="*/ 61 w 326"/>
                <a:gd name="T31" fmla="*/ 14 h 35"/>
                <a:gd name="T32" fmla="*/ 32 w 326"/>
                <a:gd name="T33" fmla="*/ 18 h 35"/>
                <a:gd name="T34" fmla="*/ 0 w 326"/>
                <a:gd name="T35" fmla="*/ 24 h 35"/>
                <a:gd name="T36" fmla="*/ 1 w 326"/>
                <a:gd name="T37" fmla="*/ 25 h 35"/>
                <a:gd name="T38" fmla="*/ 4 w 326"/>
                <a:gd name="T39" fmla="*/ 24 h 35"/>
                <a:gd name="T40" fmla="*/ 12 w 326"/>
                <a:gd name="T41" fmla="*/ 27 h 35"/>
                <a:gd name="T42" fmla="*/ 21 w 326"/>
                <a:gd name="T43" fmla="*/ 27 h 35"/>
                <a:gd name="T44" fmla="*/ 33 w 326"/>
                <a:gd name="T45" fmla="*/ 28 h 35"/>
                <a:gd name="T46" fmla="*/ 45 w 326"/>
                <a:gd name="T47" fmla="*/ 29 h 35"/>
                <a:gd name="T48" fmla="*/ 61 w 326"/>
                <a:gd name="T49" fmla="*/ 30 h 35"/>
                <a:gd name="T50" fmla="*/ 79 w 326"/>
                <a:gd name="T51" fmla="*/ 31 h 35"/>
                <a:gd name="T52" fmla="*/ 98 w 326"/>
                <a:gd name="T53" fmla="*/ 33 h 35"/>
                <a:gd name="T54" fmla="*/ 120 w 326"/>
                <a:gd name="T55" fmla="*/ 31 h 35"/>
                <a:gd name="T56" fmla="*/ 141 w 326"/>
                <a:gd name="T57" fmla="*/ 34 h 35"/>
                <a:gd name="T58" fmla="*/ 165 w 326"/>
                <a:gd name="T59" fmla="*/ 33 h 35"/>
                <a:gd name="T60" fmla="*/ 191 w 326"/>
                <a:gd name="T61" fmla="*/ 34 h 35"/>
                <a:gd name="T62" fmla="*/ 218 w 326"/>
                <a:gd name="T63" fmla="*/ 34 h 35"/>
                <a:gd name="T64" fmla="*/ 246 w 326"/>
                <a:gd name="T65" fmla="*/ 32 h 35"/>
                <a:gd name="T66" fmla="*/ 274 w 326"/>
                <a:gd name="T67" fmla="*/ 31 h 35"/>
                <a:gd name="T68" fmla="*/ 279 w 326"/>
                <a:gd name="T69" fmla="*/ 32 h 35"/>
                <a:gd name="T70" fmla="*/ 285 w 326"/>
                <a:gd name="T71" fmla="*/ 31 h 35"/>
                <a:gd name="T72" fmla="*/ 296 w 326"/>
                <a:gd name="T73" fmla="*/ 31 h 35"/>
                <a:gd name="T74" fmla="*/ 304 w 326"/>
                <a:gd name="T75" fmla="*/ 29 h 35"/>
                <a:gd name="T76" fmla="*/ 312 w 326"/>
                <a:gd name="T77" fmla="*/ 27 h 35"/>
                <a:gd name="T78" fmla="*/ 318 w 326"/>
                <a:gd name="T79" fmla="*/ 24 h 35"/>
                <a:gd name="T80" fmla="*/ 322 w 326"/>
                <a:gd name="T81" fmla="*/ 21 h 35"/>
                <a:gd name="T82" fmla="*/ 323 w 326"/>
                <a:gd name="T83" fmla="*/ 16 h 35"/>
                <a:gd name="T84" fmla="*/ 325 w 326"/>
                <a:gd name="T85" fmla="*/ 15 h 35"/>
                <a:gd name="T86" fmla="*/ 323 w 326"/>
                <a:gd name="T87" fmla="*/ 11 h 35"/>
                <a:gd name="T88" fmla="*/ 320 w 326"/>
                <a:gd name="T89" fmla="*/ 10 h 35"/>
                <a:gd name="T90" fmla="*/ 314 w 326"/>
                <a:gd name="T91" fmla="*/ 8 h 35"/>
                <a:gd name="T92" fmla="*/ 307 w 326"/>
                <a:gd name="T93" fmla="*/ 7 h 35"/>
                <a:gd name="T94" fmla="*/ 297 w 326"/>
                <a:gd name="T95" fmla="*/ 5 h 35"/>
                <a:gd name="T96" fmla="*/ 287 w 326"/>
                <a:gd name="T97" fmla="*/ 4 h 35"/>
                <a:gd name="T98" fmla="*/ 275 w 326"/>
                <a:gd name="T99" fmla="*/ 3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35"/>
                <a:gd name="T152" fmla="*/ 326 w 326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35">
                  <a:moveTo>
                    <a:pt x="275" y="3"/>
                  </a:moveTo>
                  <a:lnTo>
                    <a:pt x="275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4" y="0"/>
                  </a:lnTo>
                  <a:lnTo>
                    <a:pt x="256" y="1"/>
                  </a:lnTo>
                  <a:lnTo>
                    <a:pt x="246" y="0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02" y="1"/>
                  </a:lnTo>
                  <a:lnTo>
                    <a:pt x="184" y="2"/>
                  </a:lnTo>
                  <a:lnTo>
                    <a:pt x="163" y="2"/>
                  </a:lnTo>
                  <a:lnTo>
                    <a:pt x="140" y="4"/>
                  </a:lnTo>
                  <a:lnTo>
                    <a:pt x="116" y="7"/>
                  </a:lnTo>
                  <a:lnTo>
                    <a:pt x="90" y="9"/>
                  </a:lnTo>
                  <a:lnTo>
                    <a:pt x="61" y="14"/>
                  </a:lnTo>
                  <a:lnTo>
                    <a:pt x="32" y="18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33" y="28"/>
                  </a:lnTo>
                  <a:lnTo>
                    <a:pt x="45" y="29"/>
                  </a:lnTo>
                  <a:lnTo>
                    <a:pt x="61" y="30"/>
                  </a:lnTo>
                  <a:lnTo>
                    <a:pt x="79" y="31"/>
                  </a:lnTo>
                  <a:lnTo>
                    <a:pt x="98" y="33"/>
                  </a:lnTo>
                  <a:lnTo>
                    <a:pt x="120" y="31"/>
                  </a:lnTo>
                  <a:lnTo>
                    <a:pt x="141" y="34"/>
                  </a:lnTo>
                  <a:lnTo>
                    <a:pt x="165" y="33"/>
                  </a:lnTo>
                  <a:lnTo>
                    <a:pt x="191" y="34"/>
                  </a:lnTo>
                  <a:lnTo>
                    <a:pt x="218" y="34"/>
                  </a:lnTo>
                  <a:lnTo>
                    <a:pt x="246" y="32"/>
                  </a:lnTo>
                  <a:lnTo>
                    <a:pt x="274" y="31"/>
                  </a:lnTo>
                  <a:lnTo>
                    <a:pt x="279" y="32"/>
                  </a:lnTo>
                  <a:lnTo>
                    <a:pt x="285" y="31"/>
                  </a:lnTo>
                  <a:lnTo>
                    <a:pt x="296" y="31"/>
                  </a:lnTo>
                  <a:lnTo>
                    <a:pt x="304" y="29"/>
                  </a:lnTo>
                  <a:lnTo>
                    <a:pt x="312" y="27"/>
                  </a:lnTo>
                  <a:lnTo>
                    <a:pt x="318" y="24"/>
                  </a:lnTo>
                  <a:lnTo>
                    <a:pt x="322" y="21"/>
                  </a:lnTo>
                  <a:lnTo>
                    <a:pt x="323" y="16"/>
                  </a:lnTo>
                  <a:lnTo>
                    <a:pt x="325" y="15"/>
                  </a:lnTo>
                  <a:lnTo>
                    <a:pt x="323" y="11"/>
                  </a:lnTo>
                  <a:lnTo>
                    <a:pt x="320" y="10"/>
                  </a:lnTo>
                  <a:lnTo>
                    <a:pt x="314" y="8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7" y="4"/>
                  </a:lnTo>
                  <a:lnTo>
                    <a:pt x="27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06" name="Freeform 43"/>
            <p:cNvSpPr>
              <a:spLocks/>
            </p:cNvSpPr>
            <p:nvPr/>
          </p:nvSpPr>
          <p:spPr bwMode="auto">
            <a:xfrm>
              <a:off x="3176" y="1760"/>
              <a:ext cx="93" cy="152"/>
            </a:xfrm>
            <a:custGeom>
              <a:avLst/>
              <a:gdLst>
                <a:gd name="T0" fmla="*/ 92 w 93"/>
                <a:gd name="T1" fmla="*/ 151 h 152"/>
                <a:gd name="T2" fmla="*/ 71 w 93"/>
                <a:gd name="T3" fmla="*/ 148 h 152"/>
                <a:gd name="T4" fmla="*/ 0 w 93"/>
                <a:gd name="T5" fmla="*/ 0 h 152"/>
                <a:gd name="T6" fmla="*/ 22 w 93"/>
                <a:gd name="T7" fmla="*/ 3 h 152"/>
                <a:gd name="T8" fmla="*/ 92 w 93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2"/>
                <a:gd name="T17" fmla="*/ 93 w 9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2">
                  <a:moveTo>
                    <a:pt x="92" y="151"/>
                  </a:moveTo>
                  <a:lnTo>
                    <a:pt x="71" y="148"/>
                  </a:lnTo>
                  <a:lnTo>
                    <a:pt x="0" y="0"/>
                  </a:lnTo>
                  <a:lnTo>
                    <a:pt x="22" y="3"/>
                  </a:lnTo>
                  <a:lnTo>
                    <a:pt x="92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07" name="Freeform 44"/>
            <p:cNvSpPr>
              <a:spLocks/>
            </p:cNvSpPr>
            <p:nvPr/>
          </p:nvSpPr>
          <p:spPr bwMode="auto">
            <a:xfrm>
              <a:off x="3176" y="1760"/>
              <a:ext cx="95" cy="159"/>
            </a:xfrm>
            <a:custGeom>
              <a:avLst/>
              <a:gdLst>
                <a:gd name="T0" fmla="*/ 94 w 95"/>
                <a:gd name="T1" fmla="*/ 158 h 159"/>
                <a:gd name="T2" fmla="*/ 73 w 95"/>
                <a:gd name="T3" fmla="*/ 155 h 159"/>
                <a:gd name="T4" fmla="*/ 0 w 95"/>
                <a:gd name="T5" fmla="*/ 0 h 159"/>
                <a:gd name="T6" fmla="*/ 23 w 95"/>
                <a:gd name="T7" fmla="*/ 3 h 159"/>
                <a:gd name="T8" fmla="*/ 94 w 95"/>
                <a:gd name="T9" fmla="*/ 15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4" y="158"/>
                  </a:moveTo>
                  <a:lnTo>
                    <a:pt x="73" y="155"/>
                  </a:lnTo>
                  <a:lnTo>
                    <a:pt x="0" y="0"/>
                  </a:lnTo>
                  <a:lnTo>
                    <a:pt x="23" y="3"/>
                  </a:lnTo>
                  <a:lnTo>
                    <a:pt x="94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08" name="Freeform 45"/>
            <p:cNvSpPr>
              <a:spLocks/>
            </p:cNvSpPr>
            <p:nvPr/>
          </p:nvSpPr>
          <p:spPr bwMode="auto">
            <a:xfrm>
              <a:off x="3179" y="1759"/>
              <a:ext cx="86" cy="152"/>
            </a:xfrm>
            <a:custGeom>
              <a:avLst/>
              <a:gdLst>
                <a:gd name="T0" fmla="*/ 85 w 86"/>
                <a:gd name="T1" fmla="*/ 151 h 152"/>
                <a:gd name="T2" fmla="*/ 71 w 86"/>
                <a:gd name="T3" fmla="*/ 149 h 152"/>
                <a:gd name="T4" fmla="*/ 0 w 86"/>
                <a:gd name="T5" fmla="*/ 0 h 152"/>
                <a:gd name="T6" fmla="*/ 15 w 86"/>
                <a:gd name="T7" fmla="*/ 3 h 152"/>
                <a:gd name="T8" fmla="*/ 85 w 86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2"/>
                <a:gd name="T17" fmla="*/ 86 w 86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2">
                  <a:moveTo>
                    <a:pt x="85" y="151"/>
                  </a:moveTo>
                  <a:lnTo>
                    <a:pt x="71" y="149"/>
                  </a:lnTo>
                  <a:lnTo>
                    <a:pt x="0" y="0"/>
                  </a:lnTo>
                  <a:lnTo>
                    <a:pt x="15" y="3"/>
                  </a:lnTo>
                  <a:lnTo>
                    <a:pt x="85" y="1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09" name="Freeform 46"/>
            <p:cNvSpPr>
              <a:spLocks/>
            </p:cNvSpPr>
            <p:nvPr/>
          </p:nvSpPr>
          <p:spPr bwMode="auto">
            <a:xfrm>
              <a:off x="3179" y="1759"/>
              <a:ext cx="87" cy="160"/>
            </a:xfrm>
            <a:custGeom>
              <a:avLst/>
              <a:gdLst>
                <a:gd name="T0" fmla="*/ 86 w 87"/>
                <a:gd name="T1" fmla="*/ 159 h 160"/>
                <a:gd name="T2" fmla="*/ 73 w 87"/>
                <a:gd name="T3" fmla="*/ 156 h 160"/>
                <a:gd name="T4" fmla="*/ 0 w 87"/>
                <a:gd name="T5" fmla="*/ 0 h 160"/>
                <a:gd name="T6" fmla="*/ 16 w 87"/>
                <a:gd name="T7" fmla="*/ 3 h 160"/>
                <a:gd name="T8" fmla="*/ 86 w 87"/>
                <a:gd name="T9" fmla="*/ 15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60"/>
                <a:gd name="T17" fmla="*/ 87 w 8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60">
                  <a:moveTo>
                    <a:pt x="86" y="159"/>
                  </a:moveTo>
                  <a:lnTo>
                    <a:pt x="73" y="15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86" y="1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10" name="Freeform 47"/>
            <p:cNvSpPr>
              <a:spLocks/>
            </p:cNvSpPr>
            <p:nvPr/>
          </p:nvSpPr>
          <p:spPr bwMode="auto">
            <a:xfrm>
              <a:off x="2691" y="2184"/>
              <a:ext cx="850" cy="55"/>
            </a:xfrm>
            <a:custGeom>
              <a:avLst/>
              <a:gdLst>
                <a:gd name="T0" fmla="*/ 849 w 850"/>
                <a:gd name="T1" fmla="*/ 13 h 55"/>
                <a:gd name="T2" fmla="*/ 849 w 850"/>
                <a:gd name="T3" fmla="*/ 13 h 55"/>
                <a:gd name="T4" fmla="*/ 844 w 850"/>
                <a:gd name="T5" fmla="*/ 13 h 55"/>
                <a:gd name="T6" fmla="*/ 836 w 850"/>
                <a:gd name="T7" fmla="*/ 12 h 55"/>
                <a:gd name="T8" fmla="*/ 823 w 850"/>
                <a:gd name="T9" fmla="*/ 11 h 55"/>
                <a:gd name="T10" fmla="*/ 809 w 850"/>
                <a:gd name="T11" fmla="*/ 7 h 55"/>
                <a:gd name="T12" fmla="*/ 795 w 850"/>
                <a:gd name="T13" fmla="*/ 4 h 55"/>
                <a:gd name="T14" fmla="*/ 784 w 850"/>
                <a:gd name="T15" fmla="*/ 1 h 55"/>
                <a:gd name="T16" fmla="*/ 776 w 850"/>
                <a:gd name="T17" fmla="*/ 1 h 55"/>
                <a:gd name="T18" fmla="*/ 773 w 850"/>
                <a:gd name="T19" fmla="*/ 0 h 55"/>
                <a:gd name="T20" fmla="*/ 771 w 850"/>
                <a:gd name="T21" fmla="*/ 0 h 55"/>
                <a:gd name="T22" fmla="*/ 769 w 850"/>
                <a:gd name="T23" fmla="*/ 1 h 55"/>
                <a:gd name="T24" fmla="*/ 761 w 850"/>
                <a:gd name="T25" fmla="*/ 0 h 55"/>
                <a:gd name="T26" fmla="*/ 752 w 850"/>
                <a:gd name="T27" fmla="*/ 1 h 55"/>
                <a:gd name="T28" fmla="*/ 740 w 850"/>
                <a:gd name="T29" fmla="*/ 1 h 55"/>
                <a:gd name="T30" fmla="*/ 726 w 850"/>
                <a:gd name="T31" fmla="*/ 2 h 55"/>
                <a:gd name="T32" fmla="*/ 710 w 850"/>
                <a:gd name="T33" fmla="*/ 3 h 55"/>
                <a:gd name="T34" fmla="*/ 693 w 850"/>
                <a:gd name="T35" fmla="*/ 4 h 55"/>
                <a:gd name="T36" fmla="*/ 673 w 850"/>
                <a:gd name="T37" fmla="*/ 4 h 55"/>
                <a:gd name="T38" fmla="*/ 653 w 850"/>
                <a:gd name="T39" fmla="*/ 5 h 55"/>
                <a:gd name="T40" fmla="*/ 630 w 850"/>
                <a:gd name="T41" fmla="*/ 5 h 55"/>
                <a:gd name="T42" fmla="*/ 608 w 850"/>
                <a:gd name="T43" fmla="*/ 7 h 55"/>
                <a:gd name="T44" fmla="*/ 585 w 850"/>
                <a:gd name="T45" fmla="*/ 7 h 55"/>
                <a:gd name="T46" fmla="*/ 560 w 850"/>
                <a:gd name="T47" fmla="*/ 9 h 55"/>
                <a:gd name="T48" fmla="*/ 536 w 850"/>
                <a:gd name="T49" fmla="*/ 11 h 55"/>
                <a:gd name="T50" fmla="*/ 512 w 850"/>
                <a:gd name="T51" fmla="*/ 11 h 55"/>
                <a:gd name="T52" fmla="*/ 487 w 850"/>
                <a:gd name="T53" fmla="*/ 12 h 55"/>
                <a:gd name="T54" fmla="*/ 463 w 850"/>
                <a:gd name="T55" fmla="*/ 13 h 55"/>
                <a:gd name="T56" fmla="*/ 438 w 850"/>
                <a:gd name="T57" fmla="*/ 15 h 55"/>
                <a:gd name="T58" fmla="*/ 414 w 850"/>
                <a:gd name="T59" fmla="*/ 15 h 55"/>
                <a:gd name="T60" fmla="*/ 390 w 850"/>
                <a:gd name="T61" fmla="*/ 15 h 55"/>
                <a:gd name="T62" fmla="*/ 369 w 850"/>
                <a:gd name="T63" fmla="*/ 19 h 55"/>
                <a:gd name="T64" fmla="*/ 348 w 850"/>
                <a:gd name="T65" fmla="*/ 18 h 55"/>
                <a:gd name="T66" fmla="*/ 329 w 850"/>
                <a:gd name="T67" fmla="*/ 19 h 55"/>
                <a:gd name="T68" fmla="*/ 312 w 850"/>
                <a:gd name="T69" fmla="*/ 21 h 55"/>
                <a:gd name="T70" fmla="*/ 295 w 850"/>
                <a:gd name="T71" fmla="*/ 22 h 55"/>
                <a:gd name="T72" fmla="*/ 280 w 850"/>
                <a:gd name="T73" fmla="*/ 23 h 55"/>
                <a:gd name="T74" fmla="*/ 268 w 850"/>
                <a:gd name="T75" fmla="*/ 23 h 55"/>
                <a:gd name="T76" fmla="*/ 259 w 850"/>
                <a:gd name="T77" fmla="*/ 23 h 55"/>
                <a:gd name="T78" fmla="*/ 252 w 850"/>
                <a:gd name="T79" fmla="*/ 24 h 55"/>
                <a:gd name="T80" fmla="*/ 247 w 850"/>
                <a:gd name="T81" fmla="*/ 24 h 55"/>
                <a:gd name="T82" fmla="*/ 246 w 850"/>
                <a:gd name="T83" fmla="*/ 25 h 55"/>
                <a:gd name="T84" fmla="*/ 243 w 850"/>
                <a:gd name="T85" fmla="*/ 26 h 55"/>
                <a:gd name="T86" fmla="*/ 236 w 850"/>
                <a:gd name="T87" fmla="*/ 27 h 55"/>
                <a:gd name="T88" fmla="*/ 223 w 850"/>
                <a:gd name="T89" fmla="*/ 29 h 55"/>
                <a:gd name="T90" fmla="*/ 207 w 850"/>
                <a:gd name="T91" fmla="*/ 31 h 55"/>
                <a:gd name="T92" fmla="*/ 189 w 850"/>
                <a:gd name="T93" fmla="*/ 33 h 55"/>
                <a:gd name="T94" fmla="*/ 167 w 850"/>
                <a:gd name="T95" fmla="*/ 36 h 55"/>
                <a:gd name="T96" fmla="*/ 146 w 850"/>
                <a:gd name="T97" fmla="*/ 39 h 55"/>
                <a:gd name="T98" fmla="*/ 123 w 850"/>
                <a:gd name="T99" fmla="*/ 41 h 55"/>
                <a:gd name="T100" fmla="*/ 101 w 850"/>
                <a:gd name="T101" fmla="*/ 42 h 55"/>
                <a:gd name="T102" fmla="*/ 78 w 850"/>
                <a:gd name="T103" fmla="*/ 46 h 55"/>
                <a:gd name="T104" fmla="*/ 57 w 850"/>
                <a:gd name="T105" fmla="*/ 48 h 55"/>
                <a:gd name="T106" fmla="*/ 39 w 850"/>
                <a:gd name="T107" fmla="*/ 50 h 55"/>
                <a:gd name="T108" fmla="*/ 23 w 850"/>
                <a:gd name="T109" fmla="*/ 51 h 55"/>
                <a:gd name="T110" fmla="*/ 11 w 850"/>
                <a:gd name="T111" fmla="*/ 53 h 55"/>
                <a:gd name="T112" fmla="*/ 3 w 850"/>
                <a:gd name="T113" fmla="*/ 54 h 55"/>
                <a:gd name="T114" fmla="*/ 0 w 850"/>
                <a:gd name="T115" fmla="*/ 5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5"/>
                <a:gd name="T176" fmla="*/ 850 w 850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5">
                  <a:moveTo>
                    <a:pt x="849" y="13"/>
                  </a:moveTo>
                  <a:lnTo>
                    <a:pt x="849" y="13"/>
                  </a:lnTo>
                  <a:lnTo>
                    <a:pt x="844" y="13"/>
                  </a:lnTo>
                  <a:lnTo>
                    <a:pt x="836" y="12"/>
                  </a:lnTo>
                  <a:lnTo>
                    <a:pt x="823" y="11"/>
                  </a:lnTo>
                  <a:lnTo>
                    <a:pt x="809" y="7"/>
                  </a:lnTo>
                  <a:lnTo>
                    <a:pt x="795" y="4"/>
                  </a:lnTo>
                  <a:lnTo>
                    <a:pt x="784" y="1"/>
                  </a:lnTo>
                  <a:lnTo>
                    <a:pt x="776" y="1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69" y="1"/>
                  </a:lnTo>
                  <a:lnTo>
                    <a:pt x="761" y="0"/>
                  </a:lnTo>
                  <a:lnTo>
                    <a:pt x="752" y="1"/>
                  </a:lnTo>
                  <a:lnTo>
                    <a:pt x="740" y="1"/>
                  </a:lnTo>
                  <a:lnTo>
                    <a:pt x="726" y="2"/>
                  </a:lnTo>
                  <a:lnTo>
                    <a:pt x="710" y="3"/>
                  </a:lnTo>
                  <a:lnTo>
                    <a:pt x="693" y="4"/>
                  </a:lnTo>
                  <a:lnTo>
                    <a:pt x="673" y="4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8" y="7"/>
                  </a:lnTo>
                  <a:lnTo>
                    <a:pt x="585" y="7"/>
                  </a:lnTo>
                  <a:lnTo>
                    <a:pt x="560" y="9"/>
                  </a:lnTo>
                  <a:lnTo>
                    <a:pt x="536" y="11"/>
                  </a:lnTo>
                  <a:lnTo>
                    <a:pt x="512" y="11"/>
                  </a:lnTo>
                  <a:lnTo>
                    <a:pt x="487" y="12"/>
                  </a:lnTo>
                  <a:lnTo>
                    <a:pt x="463" y="13"/>
                  </a:lnTo>
                  <a:lnTo>
                    <a:pt x="438" y="15"/>
                  </a:lnTo>
                  <a:lnTo>
                    <a:pt x="414" y="15"/>
                  </a:lnTo>
                  <a:lnTo>
                    <a:pt x="390" y="15"/>
                  </a:lnTo>
                  <a:lnTo>
                    <a:pt x="369" y="19"/>
                  </a:lnTo>
                  <a:lnTo>
                    <a:pt x="348" y="18"/>
                  </a:lnTo>
                  <a:lnTo>
                    <a:pt x="329" y="19"/>
                  </a:lnTo>
                  <a:lnTo>
                    <a:pt x="312" y="21"/>
                  </a:lnTo>
                  <a:lnTo>
                    <a:pt x="295" y="22"/>
                  </a:lnTo>
                  <a:lnTo>
                    <a:pt x="280" y="23"/>
                  </a:lnTo>
                  <a:lnTo>
                    <a:pt x="268" y="23"/>
                  </a:lnTo>
                  <a:lnTo>
                    <a:pt x="259" y="23"/>
                  </a:lnTo>
                  <a:lnTo>
                    <a:pt x="252" y="24"/>
                  </a:lnTo>
                  <a:lnTo>
                    <a:pt x="247" y="24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6" y="27"/>
                  </a:lnTo>
                  <a:lnTo>
                    <a:pt x="223" y="29"/>
                  </a:lnTo>
                  <a:lnTo>
                    <a:pt x="207" y="31"/>
                  </a:lnTo>
                  <a:lnTo>
                    <a:pt x="189" y="33"/>
                  </a:lnTo>
                  <a:lnTo>
                    <a:pt x="167" y="36"/>
                  </a:lnTo>
                  <a:lnTo>
                    <a:pt x="146" y="39"/>
                  </a:lnTo>
                  <a:lnTo>
                    <a:pt x="123" y="41"/>
                  </a:lnTo>
                  <a:lnTo>
                    <a:pt x="101" y="42"/>
                  </a:lnTo>
                  <a:lnTo>
                    <a:pt x="78" y="46"/>
                  </a:lnTo>
                  <a:lnTo>
                    <a:pt x="57" y="48"/>
                  </a:lnTo>
                  <a:lnTo>
                    <a:pt x="39" y="50"/>
                  </a:lnTo>
                  <a:lnTo>
                    <a:pt x="23" y="51"/>
                  </a:lnTo>
                  <a:lnTo>
                    <a:pt x="11" y="53"/>
                  </a:lnTo>
                  <a:lnTo>
                    <a:pt x="3" y="54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11" name="Line 48"/>
            <p:cNvSpPr>
              <a:spLocks noChangeShapeType="1"/>
            </p:cNvSpPr>
            <p:nvPr/>
          </p:nvSpPr>
          <p:spPr bwMode="auto">
            <a:xfrm>
              <a:off x="2484" y="1887"/>
              <a:ext cx="0" cy="0"/>
            </a:xfrm>
            <a:prstGeom prst="line">
              <a:avLst/>
            </a:prstGeom>
            <a:noFill/>
            <a:ln w="12700">
              <a:solidFill>
                <a:srgbClr val="99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 b="1"/>
            </a:p>
          </p:txBody>
        </p:sp>
        <p:sp>
          <p:nvSpPr>
            <p:cNvPr id="23612" name="Freeform 49"/>
            <p:cNvSpPr>
              <a:spLocks/>
            </p:cNvSpPr>
            <p:nvPr/>
          </p:nvSpPr>
          <p:spPr bwMode="auto">
            <a:xfrm>
              <a:off x="2354" y="1885"/>
              <a:ext cx="131" cy="348"/>
            </a:xfrm>
            <a:custGeom>
              <a:avLst/>
              <a:gdLst>
                <a:gd name="T0" fmla="*/ 126 w 131"/>
                <a:gd name="T1" fmla="*/ 0 h 348"/>
                <a:gd name="T2" fmla="*/ 0 w 131"/>
                <a:gd name="T3" fmla="*/ 33 h 348"/>
                <a:gd name="T4" fmla="*/ 4 w 131"/>
                <a:gd name="T5" fmla="*/ 347 h 348"/>
                <a:gd name="T6" fmla="*/ 130 w 131"/>
                <a:gd name="T7" fmla="*/ 347 h 348"/>
                <a:gd name="T8" fmla="*/ 127 w 131"/>
                <a:gd name="T9" fmla="*/ 1 h 348"/>
                <a:gd name="T10" fmla="*/ 126 w 131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348"/>
                <a:gd name="T20" fmla="*/ 131 w 131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348">
                  <a:moveTo>
                    <a:pt x="126" y="0"/>
                  </a:moveTo>
                  <a:lnTo>
                    <a:pt x="0" y="33"/>
                  </a:lnTo>
                  <a:lnTo>
                    <a:pt x="4" y="347"/>
                  </a:lnTo>
                  <a:lnTo>
                    <a:pt x="130" y="347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13" name="Freeform 50"/>
            <p:cNvSpPr>
              <a:spLocks/>
            </p:cNvSpPr>
            <p:nvPr/>
          </p:nvSpPr>
          <p:spPr bwMode="auto">
            <a:xfrm>
              <a:off x="2353" y="1886"/>
              <a:ext cx="135" cy="354"/>
            </a:xfrm>
            <a:custGeom>
              <a:avLst/>
              <a:gdLst>
                <a:gd name="T0" fmla="*/ 130 w 135"/>
                <a:gd name="T1" fmla="*/ 0 h 354"/>
                <a:gd name="T2" fmla="*/ 0 w 135"/>
                <a:gd name="T3" fmla="*/ 33 h 354"/>
                <a:gd name="T4" fmla="*/ 6 w 135"/>
                <a:gd name="T5" fmla="*/ 353 h 354"/>
                <a:gd name="T6" fmla="*/ 134 w 135"/>
                <a:gd name="T7" fmla="*/ 353 h 354"/>
                <a:gd name="T8" fmla="*/ 131 w 135"/>
                <a:gd name="T9" fmla="*/ 1 h 354"/>
                <a:gd name="T10" fmla="*/ 130 w 135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354"/>
                <a:gd name="T20" fmla="*/ 135 w 135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354">
                  <a:moveTo>
                    <a:pt x="130" y="0"/>
                  </a:moveTo>
                  <a:lnTo>
                    <a:pt x="0" y="33"/>
                  </a:lnTo>
                  <a:lnTo>
                    <a:pt x="6" y="353"/>
                  </a:lnTo>
                  <a:lnTo>
                    <a:pt x="134" y="353"/>
                  </a:lnTo>
                  <a:lnTo>
                    <a:pt x="131" y="1"/>
                  </a:lnTo>
                  <a:lnTo>
                    <a:pt x="1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14" name="Freeform 51"/>
            <p:cNvSpPr>
              <a:spLocks/>
            </p:cNvSpPr>
            <p:nvPr/>
          </p:nvSpPr>
          <p:spPr bwMode="auto">
            <a:xfrm>
              <a:off x="2469" y="1887"/>
              <a:ext cx="18" cy="345"/>
            </a:xfrm>
            <a:custGeom>
              <a:avLst/>
              <a:gdLst>
                <a:gd name="T0" fmla="*/ 15 w 18"/>
                <a:gd name="T1" fmla="*/ 0 h 345"/>
                <a:gd name="T2" fmla="*/ 0 w 18"/>
                <a:gd name="T3" fmla="*/ 4 h 345"/>
                <a:gd name="T4" fmla="*/ 3 w 18"/>
                <a:gd name="T5" fmla="*/ 344 h 345"/>
                <a:gd name="T6" fmla="*/ 17 w 18"/>
                <a:gd name="T7" fmla="*/ 343 h 345"/>
                <a:gd name="T8" fmla="*/ 15 w 18"/>
                <a:gd name="T9" fmla="*/ 0 h 345"/>
                <a:gd name="T10" fmla="*/ 15 w 18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45"/>
                <a:gd name="T20" fmla="*/ 18 w 18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45">
                  <a:moveTo>
                    <a:pt x="15" y="0"/>
                  </a:moveTo>
                  <a:lnTo>
                    <a:pt x="0" y="4"/>
                  </a:lnTo>
                  <a:lnTo>
                    <a:pt x="3" y="344"/>
                  </a:lnTo>
                  <a:lnTo>
                    <a:pt x="17" y="343"/>
                  </a:lnTo>
                  <a:lnTo>
                    <a:pt x="15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15" name="Freeform 52"/>
            <p:cNvSpPr>
              <a:spLocks/>
            </p:cNvSpPr>
            <p:nvPr/>
          </p:nvSpPr>
          <p:spPr bwMode="auto">
            <a:xfrm>
              <a:off x="2469" y="1887"/>
              <a:ext cx="21" cy="353"/>
            </a:xfrm>
            <a:custGeom>
              <a:avLst/>
              <a:gdLst>
                <a:gd name="T0" fmla="*/ 16 w 21"/>
                <a:gd name="T1" fmla="*/ 0 h 353"/>
                <a:gd name="T2" fmla="*/ 0 w 21"/>
                <a:gd name="T3" fmla="*/ 4 h 353"/>
                <a:gd name="T4" fmla="*/ 4 w 21"/>
                <a:gd name="T5" fmla="*/ 352 h 353"/>
                <a:gd name="T6" fmla="*/ 20 w 21"/>
                <a:gd name="T7" fmla="*/ 352 h 353"/>
                <a:gd name="T8" fmla="*/ 15 w 21"/>
                <a:gd name="T9" fmla="*/ 0 h 353"/>
                <a:gd name="T10" fmla="*/ 16 w 21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53"/>
                <a:gd name="T20" fmla="*/ 21 w 21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53">
                  <a:moveTo>
                    <a:pt x="16" y="0"/>
                  </a:moveTo>
                  <a:lnTo>
                    <a:pt x="0" y="4"/>
                  </a:lnTo>
                  <a:lnTo>
                    <a:pt x="4" y="352"/>
                  </a:lnTo>
                  <a:lnTo>
                    <a:pt x="20" y="35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16" name="Freeform 53"/>
            <p:cNvSpPr>
              <a:spLocks/>
            </p:cNvSpPr>
            <p:nvPr/>
          </p:nvSpPr>
          <p:spPr bwMode="auto">
            <a:xfrm>
              <a:off x="2354" y="1914"/>
              <a:ext cx="17" cy="320"/>
            </a:xfrm>
            <a:custGeom>
              <a:avLst/>
              <a:gdLst>
                <a:gd name="T0" fmla="*/ 16 w 17"/>
                <a:gd name="T1" fmla="*/ 0 h 320"/>
                <a:gd name="T2" fmla="*/ 0 w 17"/>
                <a:gd name="T3" fmla="*/ 5 h 320"/>
                <a:gd name="T4" fmla="*/ 2 w 17"/>
                <a:gd name="T5" fmla="*/ 319 h 320"/>
                <a:gd name="T6" fmla="*/ 15 w 17"/>
                <a:gd name="T7" fmla="*/ 319 h 320"/>
                <a:gd name="T8" fmla="*/ 16 w 1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0"/>
                <a:gd name="T17" fmla="*/ 17 w 1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0">
                  <a:moveTo>
                    <a:pt x="16" y="0"/>
                  </a:moveTo>
                  <a:lnTo>
                    <a:pt x="0" y="5"/>
                  </a:lnTo>
                  <a:lnTo>
                    <a:pt x="2" y="319"/>
                  </a:lnTo>
                  <a:lnTo>
                    <a:pt x="15" y="319"/>
                  </a:lnTo>
                  <a:lnTo>
                    <a:pt x="16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17" name="Freeform 54"/>
            <p:cNvSpPr>
              <a:spLocks/>
            </p:cNvSpPr>
            <p:nvPr/>
          </p:nvSpPr>
          <p:spPr bwMode="auto">
            <a:xfrm>
              <a:off x="2354" y="1914"/>
              <a:ext cx="20" cy="327"/>
            </a:xfrm>
            <a:custGeom>
              <a:avLst/>
              <a:gdLst>
                <a:gd name="T0" fmla="*/ 16 w 20"/>
                <a:gd name="T1" fmla="*/ 0 h 327"/>
                <a:gd name="T2" fmla="*/ 0 w 20"/>
                <a:gd name="T3" fmla="*/ 5 h 327"/>
                <a:gd name="T4" fmla="*/ 5 w 20"/>
                <a:gd name="T5" fmla="*/ 326 h 327"/>
                <a:gd name="T6" fmla="*/ 19 w 20"/>
                <a:gd name="T7" fmla="*/ 326 h 327"/>
                <a:gd name="T8" fmla="*/ 16 w 20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7"/>
                <a:gd name="T17" fmla="*/ 20 w 20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7">
                  <a:moveTo>
                    <a:pt x="16" y="0"/>
                  </a:moveTo>
                  <a:lnTo>
                    <a:pt x="0" y="5"/>
                  </a:lnTo>
                  <a:lnTo>
                    <a:pt x="5" y="326"/>
                  </a:lnTo>
                  <a:lnTo>
                    <a:pt x="19" y="32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18" name="Freeform 55"/>
            <p:cNvSpPr>
              <a:spLocks/>
            </p:cNvSpPr>
            <p:nvPr/>
          </p:nvSpPr>
          <p:spPr bwMode="auto">
            <a:xfrm>
              <a:off x="2341" y="1986"/>
              <a:ext cx="160" cy="168"/>
            </a:xfrm>
            <a:custGeom>
              <a:avLst/>
              <a:gdLst>
                <a:gd name="T0" fmla="*/ 81 w 160"/>
                <a:gd name="T1" fmla="*/ 166 h 168"/>
                <a:gd name="T2" fmla="*/ 73 w 160"/>
                <a:gd name="T3" fmla="*/ 167 h 168"/>
                <a:gd name="T4" fmla="*/ 64 w 160"/>
                <a:gd name="T5" fmla="*/ 166 h 168"/>
                <a:gd name="T6" fmla="*/ 58 w 160"/>
                <a:gd name="T7" fmla="*/ 165 h 168"/>
                <a:gd name="T8" fmla="*/ 50 w 160"/>
                <a:gd name="T9" fmla="*/ 161 h 168"/>
                <a:gd name="T10" fmla="*/ 43 w 160"/>
                <a:gd name="T11" fmla="*/ 158 h 168"/>
                <a:gd name="T12" fmla="*/ 37 w 160"/>
                <a:gd name="T13" fmla="*/ 154 h 168"/>
                <a:gd name="T14" fmla="*/ 31 w 160"/>
                <a:gd name="T15" fmla="*/ 149 h 168"/>
                <a:gd name="T16" fmla="*/ 24 w 160"/>
                <a:gd name="T17" fmla="*/ 143 h 168"/>
                <a:gd name="T18" fmla="*/ 18 w 160"/>
                <a:gd name="T19" fmla="*/ 137 h 168"/>
                <a:gd name="T20" fmla="*/ 15 w 160"/>
                <a:gd name="T21" fmla="*/ 132 h 168"/>
                <a:gd name="T22" fmla="*/ 11 w 160"/>
                <a:gd name="T23" fmla="*/ 126 h 168"/>
                <a:gd name="T24" fmla="*/ 7 w 160"/>
                <a:gd name="T25" fmla="*/ 117 h 168"/>
                <a:gd name="T26" fmla="*/ 4 w 160"/>
                <a:gd name="T27" fmla="*/ 111 h 168"/>
                <a:gd name="T28" fmla="*/ 0 w 160"/>
                <a:gd name="T29" fmla="*/ 102 h 168"/>
                <a:gd name="T30" fmla="*/ 1 w 160"/>
                <a:gd name="T31" fmla="*/ 94 h 168"/>
                <a:gd name="T32" fmla="*/ 0 w 160"/>
                <a:gd name="T33" fmla="*/ 86 h 168"/>
                <a:gd name="T34" fmla="*/ 2 w 160"/>
                <a:gd name="T35" fmla="*/ 68 h 168"/>
                <a:gd name="T36" fmla="*/ 6 w 160"/>
                <a:gd name="T37" fmla="*/ 53 h 168"/>
                <a:gd name="T38" fmla="*/ 13 w 160"/>
                <a:gd name="T39" fmla="*/ 38 h 168"/>
                <a:gd name="T40" fmla="*/ 23 w 160"/>
                <a:gd name="T41" fmla="*/ 26 h 168"/>
                <a:gd name="T42" fmla="*/ 34 w 160"/>
                <a:gd name="T43" fmla="*/ 16 h 168"/>
                <a:gd name="T44" fmla="*/ 48 w 160"/>
                <a:gd name="T45" fmla="*/ 6 h 168"/>
                <a:gd name="T46" fmla="*/ 63 w 160"/>
                <a:gd name="T47" fmla="*/ 2 h 168"/>
                <a:gd name="T48" fmla="*/ 78 w 160"/>
                <a:gd name="T49" fmla="*/ 0 h 168"/>
                <a:gd name="T50" fmla="*/ 88 w 160"/>
                <a:gd name="T51" fmla="*/ 0 h 168"/>
                <a:gd name="T52" fmla="*/ 95 w 160"/>
                <a:gd name="T53" fmla="*/ 2 h 168"/>
                <a:gd name="T54" fmla="*/ 103 w 160"/>
                <a:gd name="T55" fmla="*/ 3 h 168"/>
                <a:gd name="T56" fmla="*/ 110 w 160"/>
                <a:gd name="T57" fmla="*/ 6 h 168"/>
                <a:gd name="T58" fmla="*/ 117 w 160"/>
                <a:gd name="T59" fmla="*/ 10 h 168"/>
                <a:gd name="T60" fmla="*/ 123 w 160"/>
                <a:gd name="T61" fmla="*/ 15 h 168"/>
                <a:gd name="T62" fmla="*/ 129 w 160"/>
                <a:gd name="T63" fmla="*/ 19 h 168"/>
                <a:gd name="T64" fmla="*/ 135 w 160"/>
                <a:gd name="T65" fmla="*/ 23 h 168"/>
                <a:gd name="T66" fmla="*/ 141 w 160"/>
                <a:gd name="T67" fmla="*/ 30 h 168"/>
                <a:gd name="T68" fmla="*/ 145 w 160"/>
                <a:gd name="T69" fmla="*/ 37 h 168"/>
                <a:gd name="T70" fmla="*/ 150 w 160"/>
                <a:gd name="T71" fmla="*/ 44 h 168"/>
                <a:gd name="T72" fmla="*/ 153 w 160"/>
                <a:gd name="T73" fmla="*/ 50 h 168"/>
                <a:gd name="T74" fmla="*/ 156 w 160"/>
                <a:gd name="T75" fmla="*/ 59 h 168"/>
                <a:gd name="T76" fmla="*/ 158 w 160"/>
                <a:gd name="T77" fmla="*/ 67 h 168"/>
                <a:gd name="T78" fmla="*/ 159 w 160"/>
                <a:gd name="T79" fmla="*/ 74 h 168"/>
                <a:gd name="T80" fmla="*/ 158 w 160"/>
                <a:gd name="T81" fmla="*/ 83 h 168"/>
                <a:gd name="T82" fmla="*/ 159 w 160"/>
                <a:gd name="T83" fmla="*/ 100 h 168"/>
                <a:gd name="T84" fmla="*/ 152 w 160"/>
                <a:gd name="T85" fmla="*/ 116 h 168"/>
                <a:gd name="T86" fmla="*/ 147 w 160"/>
                <a:gd name="T87" fmla="*/ 130 h 168"/>
                <a:gd name="T88" fmla="*/ 137 w 160"/>
                <a:gd name="T89" fmla="*/ 142 h 168"/>
                <a:gd name="T90" fmla="*/ 125 w 160"/>
                <a:gd name="T91" fmla="*/ 152 h 168"/>
                <a:gd name="T92" fmla="*/ 113 w 160"/>
                <a:gd name="T93" fmla="*/ 161 h 168"/>
                <a:gd name="T94" fmla="*/ 97 w 160"/>
                <a:gd name="T95" fmla="*/ 165 h 168"/>
                <a:gd name="T96" fmla="*/ 81 w 160"/>
                <a:gd name="T97" fmla="*/ 166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81" y="166"/>
                  </a:moveTo>
                  <a:lnTo>
                    <a:pt x="73" y="167"/>
                  </a:lnTo>
                  <a:lnTo>
                    <a:pt x="64" y="166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3" y="158"/>
                  </a:lnTo>
                  <a:lnTo>
                    <a:pt x="37" y="154"/>
                  </a:lnTo>
                  <a:lnTo>
                    <a:pt x="31" y="149"/>
                  </a:lnTo>
                  <a:lnTo>
                    <a:pt x="24" y="143"/>
                  </a:lnTo>
                  <a:lnTo>
                    <a:pt x="18" y="137"/>
                  </a:lnTo>
                  <a:lnTo>
                    <a:pt x="15" y="132"/>
                  </a:lnTo>
                  <a:lnTo>
                    <a:pt x="11" y="126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3" y="26"/>
                  </a:lnTo>
                  <a:lnTo>
                    <a:pt x="34" y="16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41" y="30"/>
                  </a:lnTo>
                  <a:lnTo>
                    <a:pt x="145" y="37"/>
                  </a:lnTo>
                  <a:lnTo>
                    <a:pt x="150" y="44"/>
                  </a:lnTo>
                  <a:lnTo>
                    <a:pt x="153" y="50"/>
                  </a:lnTo>
                  <a:lnTo>
                    <a:pt x="156" y="59"/>
                  </a:lnTo>
                  <a:lnTo>
                    <a:pt x="158" y="67"/>
                  </a:lnTo>
                  <a:lnTo>
                    <a:pt x="159" y="74"/>
                  </a:lnTo>
                  <a:lnTo>
                    <a:pt x="158" y="83"/>
                  </a:lnTo>
                  <a:lnTo>
                    <a:pt x="159" y="100"/>
                  </a:lnTo>
                  <a:lnTo>
                    <a:pt x="152" y="116"/>
                  </a:lnTo>
                  <a:lnTo>
                    <a:pt x="147" y="130"/>
                  </a:lnTo>
                  <a:lnTo>
                    <a:pt x="137" y="142"/>
                  </a:lnTo>
                  <a:lnTo>
                    <a:pt x="125" y="152"/>
                  </a:lnTo>
                  <a:lnTo>
                    <a:pt x="113" y="161"/>
                  </a:lnTo>
                  <a:lnTo>
                    <a:pt x="97" y="165"/>
                  </a:lnTo>
                  <a:lnTo>
                    <a:pt x="81" y="166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19" name="Freeform 56"/>
            <p:cNvSpPr>
              <a:spLocks/>
            </p:cNvSpPr>
            <p:nvPr/>
          </p:nvSpPr>
          <p:spPr bwMode="auto">
            <a:xfrm>
              <a:off x="2340" y="1987"/>
              <a:ext cx="166" cy="175"/>
            </a:xfrm>
            <a:custGeom>
              <a:avLst/>
              <a:gdLst>
                <a:gd name="T0" fmla="*/ 84 w 166"/>
                <a:gd name="T1" fmla="*/ 174 h 175"/>
                <a:gd name="T2" fmla="*/ 84 w 166"/>
                <a:gd name="T3" fmla="*/ 174 h 175"/>
                <a:gd name="T4" fmla="*/ 76 w 166"/>
                <a:gd name="T5" fmla="*/ 173 h 175"/>
                <a:gd name="T6" fmla="*/ 67 w 166"/>
                <a:gd name="T7" fmla="*/ 172 h 175"/>
                <a:gd name="T8" fmla="*/ 59 w 166"/>
                <a:gd name="T9" fmla="*/ 170 h 175"/>
                <a:gd name="T10" fmla="*/ 52 w 166"/>
                <a:gd name="T11" fmla="*/ 166 h 175"/>
                <a:gd name="T12" fmla="*/ 44 w 166"/>
                <a:gd name="T13" fmla="*/ 163 h 175"/>
                <a:gd name="T14" fmla="*/ 37 w 166"/>
                <a:gd name="T15" fmla="*/ 159 h 175"/>
                <a:gd name="T16" fmla="*/ 31 w 166"/>
                <a:gd name="T17" fmla="*/ 155 h 175"/>
                <a:gd name="T18" fmla="*/ 25 w 166"/>
                <a:gd name="T19" fmla="*/ 149 h 175"/>
                <a:gd name="T20" fmla="*/ 19 w 166"/>
                <a:gd name="T21" fmla="*/ 142 h 175"/>
                <a:gd name="T22" fmla="*/ 15 w 166"/>
                <a:gd name="T23" fmla="*/ 136 h 175"/>
                <a:gd name="T24" fmla="*/ 10 w 166"/>
                <a:gd name="T25" fmla="*/ 130 h 175"/>
                <a:gd name="T26" fmla="*/ 7 w 166"/>
                <a:gd name="T27" fmla="*/ 122 h 175"/>
                <a:gd name="T28" fmla="*/ 4 w 166"/>
                <a:gd name="T29" fmla="*/ 114 h 175"/>
                <a:gd name="T30" fmla="*/ 1 w 166"/>
                <a:gd name="T31" fmla="*/ 106 h 175"/>
                <a:gd name="T32" fmla="*/ 0 w 166"/>
                <a:gd name="T33" fmla="*/ 95 h 175"/>
                <a:gd name="T34" fmla="*/ 0 w 166"/>
                <a:gd name="T35" fmla="*/ 88 h 175"/>
                <a:gd name="T36" fmla="*/ 2 w 166"/>
                <a:gd name="T37" fmla="*/ 71 h 175"/>
                <a:gd name="T38" fmla="*/ 5 w 166"/>
                <a:gd name="T39" fmla="*/ 55 h 175"/>
                <a:gd name="T40" fmla="*/ 13 w 166"/>
                <a:gd name="T41" fmla="*/ 39 h 175"/>
                <a:gd name="T42" fmla="*/ 23 w 166"/>
                <a:gd name="T43" fmla="*/ 27 h 175"/>
                <a:gd name="T44" fmla="*/ 35 w 166"/>
                <a:gd name="T45" fmla="*/ 16 h 175"/>
                <a:gd name="T46" fmla="*/ 50 w 166"/>
                <a:gd name="T47" fmla="*/ 7 h 175"/>
                <a:gd name="T48" fmla="*/ 65 w 166"/>
                <a:gd name="T49" fmla="*/ 2 h 175"/>
                <a:gd name="T50" fmla="*/ 81 w 166"/>
                <a:gd name="T51" fmla="*/ 0 h 175"/>
                <a:gd name="T52" fmla="*/ 91 w 166"/>
                <a:gd name="T53" fmla="*/ 1 h 175"/>
                <a:gd name="T54" fmla="*/ 98 w 166"/>
                <a:gd name="T55" fmla="*/ 1 h 175"/>
                <a:gd name="T56" fmla="*/ 107 w 166"/>
                <a:gd name="T57" fmla="*/ 3 h 175"/>
                <a:gd name="T58" fmla="*/ 114 w 166"/>
                <a:gd name="T59" fmla="*/ 6 h 175"/>
                <a:gd name="T60" fmla="*/ 121 w 166"/>
                <a:gd name="T61" fmla="*/ 11 h 175"/>
                <a:gd name="T62" fmla="*/ 128 w 166"/>
                <a:gd name="T63" fmla="*/ 15 h 175"/>
                <a:gd name="T64" fmla="*/ 134 w 166"/>
                <a:gd name="T65" fmla="*/ 19 h 175"/>
                <a:gd name="T66" fmla="*/ 140 w 166"/>
                <a:gd name="T67" fmla="*/ 24 h 175"/>
                <a:gd name="T68" fmla="*/ 146 w 166"/>
                <a:gd name="T69" fmla="*/ 31 h 175"/>
                <a:gd name="T70" fmla="*/ 150 w 166"/>
                <a:gd name="T71" fmla="*/ 39 h 175"/>
                <a:gd name="T72" fmla="*/ 155 w 166"/>
                <a:gd name="T73" fmla="*/ 46 h 175"/>
                <a:gd name="T74" fmla="*/ 159 w 166"/>
                <a:gd name="T75" fmla="*/ 52 h 175"/>
                <a:gd name="T76" fmla="*/ 160 w 166"/>
                <a:gd name="T77" fmla="*/ 61 h 175"/>
                <a:gd name="T78" fmla="*/ 163 w 166"/>
                <a:gd name="T79" fmla="*/ 68 h 175"/>
                <a:gd name="T80" fmla="*/ 164 w 166"/>
                <a:gd name="T81" fmla="*/ 77 h 175"/>
                <a:gd name="T82" fmla="*/ 165 w 166"/>
                <a:gd name="T83" fmla="*/ 86 h 175"/>
                <a:gd name="T84" fmla="*/ 164 w 166"/>
                <a:gd name="T85" fmla="*/ 104 h 175"/>
                <a:gd name="T86" fmla="*/ 158 w 166"/>
                <a:gd name="T87" fmla="*/ 120 h 175"/>
                <a:gd name="T88" fmla="*/ 151 w 166"/>
                <a:gd name="T89" fmla="*/ 135 h 175"/>
                <a:gd name="T90" fmla="*/ 142 w 166"/>
                <a:gd name="T91" fmla="*/ 148 h 175"/>
                <a:gd name="T92" fmla="*/ 130 w 166"/>
                <a:gd name="T93" fmla="*/ 158 h 175"/>
                <a:gd name="T94" fmla="*/ 115 w 166"/>
                <a:gd name="T95" fmla="*/ 167 h 175"/>
                <a:gd name="T96" fmla="*/ 101 w 166"/>
                <a:gd name="T97" fmla="*/ 171 h 175"/>
                <a:gd name="T98" fmla="*/ 84 w 166"/>
                <a:gd name="T99" fmla="*/ 17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75"/>
                <a:gd name="T152" fmla="*/ 166 w 166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75">
                  <a:moveTo>
                    <a:pt x="84" y="174"/>
                  </a:moveTo>
                  <a:lnTo>
                    <a:pt x="84" y="174"/>
                  </a:lnTo>
                  <a:lnTo>
                    <a:pt x="76" y="173"/>
                  </a:lnTo>
                  <a:lnTo>
                    <a:pt x="67" y="172"/>
                  </a:lnTo>
                  <a:lnTo>
                    <a:pt x="59" y="170"/>
                  </a:lnTo>
                  <a:lnTo>
                    <a:pt x="52" y="166"/>
                  </a:lnTo>
                  <a:lnTo>
                    <a:pt x="44" y="163"/>
                  </a:lnTo>
                  <a:lnTo>
                    <a:pt x="37" y="159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0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1" y="10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5" y="55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6"/>
                  </a:lnTo>
                  <a:lnTo>
                    <a:pt x="50" y="7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1" y="1"/>
                  </a:lnTo>
                  <a:lnTo>
                    <a:pt x="98" y="1"/>
                  </a:lnTo>
                  <a:lnTo>
                    <a:pt x="107" y="3"/>
                  </a:lnTo>
                  <a:lnTo>
                    <a:pt x="114" y="6"/>
                  </a:lnTo>
                  <a:lnTo>
                    <a:pt x="121" y="11"/>
                  </a:lnTo>
                  <a:lnTo>
                    <a:pt x="128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6" y="31"/>
                  </a:lnTo>
                  <a:lnTo>
                    <a:pt x="150" y="39"/>
                  </a:lnTo>
                  <a:lnTo>
                    <a:pt x="155" y="46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3" y="68"/>
                  </a:lnTo>
                  <a:lnTo>
                    <a:pt x="164" y="77"/>
                  </a:lnTo>
                  <a:lnTo>
                    <a:pt x="165" y="86"/>
                  </a:lnTo>
                  <a:lnTo>
                    <a:pt x="164" y="104"/>
                  </a:lnTo>
                  <a:lnTo>
                    <a:pt x="158" y="120"/>
                  </a:lnTo>
                  <a:lnTo>
                    <a:pt x="151" y="135"/>
                  </a:lnTo>
                  <a:lnTo>
                    <a:pt x="142" y="148"/>
                  </a:lnTo>
                  <a:lnTo>
                    <a:pt x="130" y="158"/>
                  </a:lnTo>
                  <a:lnTo>
                    <a:pt x="115" y="167"/>
                  </a:lnTo>
                  <a:lnTo>
                    <a:pt x="101" y="171"/>
                  </a:lnTo>
                  <a:lnTo>
                    <a:pt x="84" y="1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20" name="Freeform 57"/>
            <p:cNvSpPr>
              <a:spLocks/>
            </p:cNvSpPr>
            <p:nvPr/>
          </p:nvSpPr>
          <p:spPr bwMode="auto">
            <a:xfrm>
              <a:off x="2371" y="2022"/>
              <a:ext cx="100" cy="98"/>
            </a:xfrm>
            <a:custGeom>
              <a:avLst/>
              <a:gdLst>
                <a:gd name="T0" fmla="*/ 50 w 100"/>
                <a:gd name="T1" fmla="*/ 97 h 98"/>
                <a:gd name="T2" fmla="*/ 40 w 100"/>
                <a:gd name="T3" fmla="*/ 97 h 98"/>
                <a:gd name="T4" fmla="*/ 32 w 100"/>
                <a:gd name="T5" fmla="*/ 94 h 98"/>
                <a:gd name="T6" fmla="*/ 24 w 100"/>
                <a:gd name="T7" fmla="*/ 89 h 98"/>
                <a:gd name="T8" fmla="*/ 15 w 100"/>
                <a:gd name="T9" fmla="*/ 83 h 98"/>
                <a:gd name="T10" fmla="*/ 10 w 100"/>
                <a:gd name="T11" fmla="*/ 76 h 98"/>
                <a:gd name="T12" fmla="*/ 4 w 100"/>
                <a:gd name="T13" fmla="*/ 67 h 98"/>
                <a:gd name="T14" fmla="*/ 2 w 100"/>
                <a:gd name="T15" fmla="*/ 58 h 98"/>
                <a:gd name="T16" fmla="*/ 0 w 100"/>
                <a:gd name="T17" fmla="*/ 50 h 98"/>
                <a:gd name="T18" fmla="*/ 1 w 100"/>
                <a:gd name="T19" fmla="*/ 38 h 98"/>
                <a:gd name="T20" fmla="*/ 4 w 100"/>
                <a:gd name="T21" fmla="*/ 29 h 98"/>
                <a:gd name="T22" fmla="*/ 8 w 100"/>
                <a:gd name="T23" fmla="*/ 22 h 98"/>
                <a:gd name="T24" fmla="*/ 14 w 100"/>
                <a:gd name="T25" fmla="*/ 14 h 98"/>
                <a:gd name="T26" fmla="*/ 22 w 100"/>
                <a:gd name="T27" fmla="*/ 8 h 98"/>
                <a:gd name="T28" fmla="*/ 30 w 100"/>
                <a:gd name="T29" fmla="*/ 3 h 98"/>
                <a:gd name="T30" fmla="*/ 40 w 100"/>
                <a:gd name="T31" fmla="*/ 0 h 98"/>
                <a:gd name="T32" fmla="*/ 48 w 100"/>
                <a:gd name="T33" fmla="*/ 0 h 98"/>
                <a:gd name="T34" fmla="*/ 59 w 100"/>
                <a:gd name="T35" fmla="*/ 1 h 98"/>
                <a:gd name="T36" fmla="*/ 69 w 100"/>
                <a:gd name="T37" fmla="*/ 2 h 98"/>
                <a:gd name="T38" fmla="*/ 76 w 100"/>
                <a:gd name="T39" fmla="*/ 7 h 98"/>
                <a:gd name="T40" fmla="*/ 83 w 100"/>
                <a:gd name="T41" fmla="*/ 14 h 98"/>
                <a:gd name="T42" fmla="*/ 90 w 100"/>
                <a:gd name="T43" fmla="*/ 19 h 98"/>
                <a:gd name="T44" fmla="*/ 95 w 100"/>
                <a:gd name="T45" fmla="*/ 29 h 98"/>
                <a:gd name="T46" fmla="*/ 98 w 100"/>
                <a:gd name="T47" fmla="*/ 37 h 98"/>
                <a:gd name="T48" fmla="*/ 99 w 100"/>
                <a:gd name="T49" fmla="*/ 46 h 98"/>
                <a:gd name="T50" fmla="*/ 98 w 100"/>
                <a:gd name="T51" fmla="*/ 58 h 98"/>
                <a:gd name="T52" fmla="*/ 96 w 100"/>
                <a:gd name="T53" fmla="*/ 66 h 98"/>
                <a:gd name="T54" fmla="*/ 91 w 100"/>
                <a:gd name="T55" fmla="*/ 74 h 98"/>
                <a:gd name="T56" fmla="*/ 85 w 100"/>
                <a:gd name="T57" fmla="*/ 83 h 98"/>
                <a:gd name="T58" fmla="*/ 79 w 100"/>
                <a:gd name="T59" fmla="*/ 87 h 98"/>
                <a:gd name="T60" fmla="*/ 70 w 100"/>
                <a:gd name="T61" fmla="*/ 93 h 98"/>
                <a:gd name="T62" fmla="*/ 60 w 100"/>
                <a:gd name="T63" fmla="*/ 97 h 98"/>
                <a:gd name="T64" fmla="*/ 50 w 100"/>
                <a:gd name="T65" fmla="*/ 9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8"/>
                <a:gd name="T101" fmla="*/ 100 w 10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8">
                  <a:moveTo>
                    <a:pt x="50" y="97"/>
                  </a:moveTo>
                  <a:lnTo>
                    <a:pt x="40" y="97"/>
                  </a:lnTo>
                  <a:lnTo>
                    <a:pt x="32" y="94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6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3" y="14"/>
                  </a:lnTo>
                  <a:lnTo>
                    <a:pt x="90" y="19"/>
                  </a:lnTo>
                  <a:lnTo>
                    <a:pt x="95" y="29"/>
                  </a:lnTo>
                  <a:lnTo>
                    <a:pt x="98" y="37"/>
                  </a:lnTo>
                  <a:lnTo>
                    <a:pt x="99" y="46"/>
                  </a:lnTo>
                  <a:lnTo>
                    <a:pt x="98" y="58"/>
                  </a:lnTo>
                  <a:lnTo>
                    <a:pt x="96" y="66"/>
                  </a:lnTo>
                  <a:lnTo>
                    <a:pt x="91" y="74"/>
                  </a:lnTo>
                  <a:lnTo>
                    <a:pt x="85" y="83"/>
                  </a:lnTo>
                  <a:lnTo>
                    <a:pt x="79" y="87"/>
                  </a:lnTo>
                  <a:lnTo>
                    <a:pt x="70" y="93"/>
                  </a:lnTo>
                  <a:lnTo>
                    <a:pt x="60" y="97"/>
                  </a:lnTo>
                  <a:lnTo>
                    <a:pt x="50" y="9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21" name="Freeform 58"/>
            <p:cNvSpPr>
              <a:spLocks/>
            </p:cNvSpPr>
            <p:nvPr/>
          </p:nvSpPr>
          <p:spPr bwMode="auto">
            <a:xfrm>
              <a:off x="2402" y="2051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17 w 42"/>
                <a:gd name="T3" fmla="*/ 1 h 42"/>
                <a:gd name="T4" fmla="*/ 12 w 42"/>
                <a:gd name="T5" fmla="*/ 3 h 42"/>
                <a:gd name="T6" fmla="*/ 8 w 42"/>
                <a:gd name="T7" fmla="*/ 4 h 42"/>
                <a:gd name="T8" fmla="*/ 6 w 42"/>
                <a:gd name="T9" fmla="*/ 7 h 42"/>
                <a:gd name="T10" fmla="*/ 3 w 42"/>
                <a:gd name="T11" fmla="*/ 10 h 42"/>
                <a:gd name="T12" fmla="*/ 0 w 42"/>
                <a:gd name="T13" fmla="*/ 14 h 42"/>
                <a:gd name="T14" fmla="*/ 0 w 42"/>
                <a:gd name="T15" fmla="*/ 17 h 42"/>
                <a:gd name="T16" fmla="*/ 0 w 42"/>
                <a:gd name="T17" fmla="*/ 22 h 42"/>
                <a:gd name="T18" fmla="*/ 0 w 42"/>
                <a:gd name="T19" fmla="*/ 25 h 42"/>
                <a:gd name="T20" fmla="*/ 2 w 42"/>
                <a:gd name="T21" fmla="*/ 29 h 42"/>
                <a:gd name="T22" fmla="*/ 5 w 42"/>
                <a:gd name="T23" fmla="*/ 33 h 42"/>
                <a:gd name="T24" fmla="*/ 7 w 42"/>
                <a:gd name="T25" fmla="*/ 35 h 42"/>
                <a:gd name="T26" fmla="*/ 9 w 42"/>
                <a:gd name="T27" fmla="*/ 38 h 42"/>
                <a:gd name="T28" fmla="*/ 14 w 42"/>
                <a:gd name="T29" fmla="*/ 40 h 42"/>
                <a:gd name="T30" fmla="*/ 17 w 42"/>
                <a:gd name="T31" fmla="*/ 40 h 42"/>
                <a:gd name="T32" fmla="*/ 22 w 42"/>
                <a:gd name="T33" fmla="*/ 41 h 42"/>
                <a:gd name="T34" fmla="*/ 29 w 42"/>
                <a:gd name="T35" fmla="*/ 40 h 42"/>
                <a:gd name="T36" fmla="*/ 36 w 42"/>
                <a:gd name="T37" fmla="*/ 35 h 42"/>
                <a:gd name="T38" fmla="*/ 39 w 42"/>
                <a:gd name="T39" fmla="*/ 29 h 42"/>
                <a:gd name="T40" fmla="*/ 41 w 42"/>
                <a:gd name="T41" fmla="*/ 21 h 42"/>
                <a:gd name="T42" fmla="*/ 40 w 42"/>
                <a:gd name="T43" fmla="*/ 17 h 42"/>
                <a:gd name="T44" fmla="*/ 39 w 42"/>
                <a:gd name="T45" fmla="*/ 13 h 42"/>
                <a:gd name="T46" fmla="*/ 37 w 42"/>
                <a:gd name="T47" fmla="*/ 10 h 42"/>
                <a:gd name="T48" fmla="*/ 36 w 42"/>
                <a:gd name="T49" fmla="*/ 7 h 42"/>
                <a:gd name="T50" fmla="*/ 31 w 42"/>
                <a:gd name="T51" fmla="*/ 4 h 42"/>
                <a:gd name="T52" fmla="*/ 28 w 42"/>
                <a:gd name="T53" fmla="*/ 3 h 42"/>
                <a:gd name="T54" fmla="*/ 24 w 42"/>
                <a:gd name="T55" fmla="*/ 1 h 42"/>
                <a:gd name="T56" fmla="*/ 21 w 42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42"/>
                <a:gd name="T89" fmla="*/ 42 w 4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42">
                  <a:moveTo>
                    <a:pt x="21" y="0"/>
                  </a:moveTo>
                  <a:lnTo>
                    <a:pt x="17" y="1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2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22" name="Freeform 59"/>
            <p:cNvSpPr>
              <a:spLocks/>
            </p:cNvSpPr>
            <p:nvPr/>
          </p:nvSpPr>
          <p:spPr bwMode="auto">
            <a:xfrm>
              <a:off x="1728" y="1808"/>
              <a:ext cx="43" cy="155"/>
            </a:xfrm>
            <a:custGeom>
              <a:avLst/>
              <a:gdLst>
                <a:gd name="T0" fmla="*/ 41 w 43"/>
                <a:gd name="T1" fmla="*/ 0 h 155"/>
                <a:gd name="T2" fmla="*/ 0 w 43"/>
                <a:gd name="T3" fmla="*/ 0 h 155"/>
                <a:gd name="T4" fmla="*/ 0 w 43"/>
                <a:gd name="T5" fmla="*/ 154 h 155"/>
                <a:gd name="T6" fmla="*/ 42 w 43"/>
                <a:gd name="T7" fmla="*/ 154 h 155"/>
                <a:gd name="T8" fmla="*/ 41 w 43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5"/>
                <a:gd name="T17" fmla="*/ 43 w 43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5">
                  <a:moveTo>
                    <a:pt x="41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23" name="Freeform 60"/>
            <p:cNvSpPr>
              <a:spLocks/>
            </p:cNvSpPr>
            <p:nvPr/>
          </p:nvSpPr>
          <p:spPr bwMode="auto">
            <a:xfrm>
              <a:off x="1683" y="1809"/>
              <a:ext cx="43" cy="154"/>
            </a:xfrm>
            <a:custGeom>
              <a:avLst/>
              <a:gdLst>
                <a:gd name="T0" fmla="*/ 41 w 43"/>
                <a:gd name="T1" fmla="*/ 0 h 154"/>
                <a:gd name="T2" fmla="*/ 0 w 43"/>
                <a:gd name="T3" fmla="*/ 0 h 154"/>
                <a:gd name="T4" fmla="*/ 1 w 43"/>
                <a:gd name="T5" fmla="*/ 152 h 154"/>
                <a:gd name="T6" fmla="*/ 42 w 43"/>
                <a:gd name="T7" fmla="*/ 153 h 154"/>
                <a:gd name="T8" fmla="*/ 41 w 4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54"/>
                <a:gd name="T17" fmla="*/ 43 w 4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54">
                  <a:moveTo>
                    <a:pt x="41" y="0"/>
                  </a:moveTo>
                  <a:lnTo>
                    <a:pt x="0" y="0"/>
                  </a:lnTo>
                  <a:lnTo>
                    <a:pt x="1" y="152"/>
                  </a:lnTo>
                  <a:lnTo>
                    <a:pt x="42" y="153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  <p:sp>
          <p:nvSpPr>
            <p:cNvPr id="23624" name="Freeform 61"/>
            <p:cNvSpPr>
              <a:spLocks/>
            </p:cNvSpPr>
            <p:nvPr/>
          </p:nvSpPr>
          <p:spPr bwMode="auto">
            <a:xfrm>
              <a:off x="1644" y="1805"/>
              <a:ext cx="42" cy="156"/>
            </a:xfrm>
            <a:custGeom>
              <a:avLst/>
              <a:gdLst>
                <a:gd name="T0" fmla="*/ 41 w 42"/>
                <a:gd name="T1" fmla="*/ 0 h 156"/>
                <a:gd name="T2" fmla="*/ 1 w 42"/>
                <a:gd name="T3" fmla="*/ 1 h 156"/>
                <a:gd name="T4" fmla="*/ 0 w 42"/>
                <a:gd name="T5" fmla="*/ 155 h 156"/>
                <a:gd name="T6" fmla="*/ 41 w 42"/>
                <a:gd name="T7" fmla="*/ 154 h 156"/>
                <a:gd name="T8" fmla="*/ 41 w 4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6"/>
                <a:gd name="T17" fmla="*/ 42 w 4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6">
                  <a:moveTo>
                    <a:pt x="41" y="0"/>
                  </a:moveTo>
                  <a:lnTo>
                    <a:pt x="1" y="1"/>
                  </a:lnTo>
                  <a:lnTo>
                    <a:pt x="0" y="155"/>
                  </a:lnTo>
                  <a:lnTo>
                    <a:pt x="41" y="154"/>
                  </a:lnTo>
                  <a:lnTo>
                    <a:pt x="41" y="0"/>
                  </a:lnTo>
                </a:path>
              </a:pathLst>
            </a:custGeom>
            <a:solidFill>
              <a:srgbClr val="0000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800" b="1"/>
            </a:p>
          </p:txBody>
        </p:sp>
      </p:grpSp>
      <p:sp>
        <p:nvSpPr>
          <p:cNvPr id="327743" name="AutoShape 63"/>
          <p:cNvSpPr>
            <a:spLocks noChangeArrowheads="1"/>
          </p:cNvSpPr>
          <p:nvPr/>
        </p:nvSpPr>
        <p:spPr bwMode="auto">
          <a:xfrm>
            <a:off x="4932363" y="4365625"/>
            <a:ext cx="215900" cy="1150938"/>
          </a:xfrm>
          <a:prstGeom prst="downArrow">
            <a:avLst>
              <a:gd name="adj1" fmla="val 50000"/>
              <a:gd name="adj2" fmla="val 1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/>
          </a:p>
        </p:txBody>
      </p:sp>
      <p:sp>
        <p:nvSpPr>
          <p:cNvPr id="327744" name="AutoShape 64"/>
          <p:cNvSpPr>
            <a:spLocks noChangeArrowheads="1"/>
          </p:cNvSpPr>
          <p:nvPr/>
        </p:nvSpPr>
        <p:spPr bwMode="auto">
          <a:xfrm rot="-5400000">
            <a:off x="7271767" y="3465537"/>
            <a:ext cx="215900" cy="1150938"/>
          </a:xfrm>
          <a:prstGeom prst="downArrow">
            <a:avLst>
              <a:gd name="adj1" fmla="val 50000"/>
              <a:gd name="adj2" fmla="val 1332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/>
          </a:p>
        </p:txBody>
      </p:sp>
      <p:sp>
        <p:nvSpPr>
          <p:cNvPr id="327745" name="AutoShape 65"/>
          <p:cNvSpPr>
            <a:spLocks noChangeArrowheads="1"/>
          </p:cNvSpPr>
          <p:nvPr/>
        </p:nvSpPr>
        <p:spPr bwMode="auto">
          <a:xfrm rot="5400000">
            <a:off x="1510507" y="3537744"/>
            <a:ext cx="215900" cy="1150937"/>
          </a:xfrm>
          <a:prstGeom prst="downArrow">
            <a:avLst>
              <a:gd name="adj1" fmla="val 50000"/>
              <a:gd name="adj2" fmla="val 13327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/>
          </a:p>
        </p:txBody>
      </p:sp>
      <p:sp>
        <p:nvSpPr>
          <p:cNvPr id="327746" name="AutoShape 66"/>
          <p:cNvSpPr>
            <a:spLocks noChangeArrowheads="1"/>
          </p:cNvSpPr>
          <p:nvPr/>
        </p:nvSpPr>
        <p:spPr bwMode="auto">
          <a:xfrm flipV="1">
            <a:off x="4932363" y="2349500"/>
            <a:ext cx="215900" cy="1150938"/>
          </a:xfrm>
          <a:prstGeom prst="downArrow">
            <a:avLst>
              <a:gd name="adj1" fmla="val 50000"/>
              <a:gd name="adj2" fmla="val 13327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 sz="2800" b="1"/>
          </a:p>
        </p:txBody>
      </p:sp>
      <p:sp>
        <p:nvSpPr>
          <p:cNvPr id="327747" name="Text Box 67"/>
          <p:cNvSpPr txBox="1">
            <a:spLocks noChangeArrowheads="1"/>
          </p:cNvSpPr>
          <p:nvPr/>
        </p:nvSpPr>
        <p:spPr bwMode="auto">
          <a:xfrm>
            <a:off x="7812360" y="3789363"/>
            <a:ext cx="21619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Thrust</a:t>
            </a:r>
          </a:p>
        </p:txBody>
      </p:sp>
      <p:sp>
        <p:nvSpPr>
          <p:cNvPr id="327748" name="Text Box 68"/>
          <p:cNvSpPr txBox="1">
            <a:spLocks noChangeArrowheads="1"/>
          </p:cNvSpPr>
          <p:nvPr/>
        </p:nvSpPr>
        <p:spPr bwMode="auto">
          <a:xfrm>
            <a:off x="4283968" y="5589240"/>
            <a:ext cx="14390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</a:t>
            </a:r>
          </a:p>
        </p:txBody>
      </p:sp>
      <p:sp>
        <p:nvSpPr>
          <p:cNvPr id="327749" name="Text Box 69"/>
          <p:cNvSpPr txBox="1">
            <a:spLocks noChangeArrowheads="1"/>
          </p:cNvSpPr>
          <p:nvPr/>
        </p:nvSpPr>
        <p:spPr bwMode="auto">
          <a:xfrm>
            <a:off x="4644008" y="1772816"/>
            <a:ext cx="1943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Lift</a:t>
            </a:r>
          </a:p>
        </p:txBody>
      </p:sp>
      <p:sp>
        <p:nvSpPr>
          <p:cNvPr id="327750" name="Text Box 70"/>
          <p:cNvSpPr txBox="1">
            <a:spLocks noChangeArrowheads="1"/>
          </p:cNvSpPr>
          <p:nvPr/>
        </p:nvSpPr>
        <p:spPr bwMode="auto">
          <a:xfrm>
            <a:off x="0" y="3861048"/>
            <a:ext cx="1008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</a:t>
            </a:r>
          </a:p>
        </p:txBody>
      </p:sp>
      <p:sp>
        <p:nvSpPr>
          <p:cNvPr id="327751" name="Text Box 71"/>
          <p:cNvSpPr txBox="1">
            <a:spLocks noChangeArrowheads="1"/>
          </p:cNvSpPr>
          <p:nvPr/>
        </p:nvSpPr>
        <p:spPr bwMode="auto">
          <a:xfrm>
            <a:off x="0" y="8367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FFFF00"/>
                </a:solidFill>
              </a:rPr>
              <a:t>Are these forces in </a:t>
            </a:r>
            <a:r>
              <a:rPr lang="en-GB" sz="2400" b="1" dirty="0" smtClean="0">
                <a:solidFill>
                  <a:srgbClr val="FFFF00"/>
                </a:solidFill>
              </a:rPr>
              <a:t>balance </a:t>
            </a:r>
            <a:r>
              <a:rPr lang="en-GB" sz="2400" b="1" dirty="0">
                <a:solidFill>
                  <a:srgbClr val="FFFF00"/>
                </a:solidFill>
              </a:rPr>
              <a:t>for </a:t>
            </a:r>
            <a:r>
              <a:rPr lang="en-GB" sz="2400" b="1" dirty="0" smtClean="0">
                <a:solidFill>
                  <a:srgbClr val="FFFF00"/>
                </a:solidFill>
              </a:rPr>
              <a:t>straight and level </a:t>
            </a:r>
            <a:r>
              <a:rPr lang="en-GB" sz="2400" b="1" dirty="0">
                <a:solidFill>
                  <a:srgbClr val="FFFF00"/>
                </a:solidFill>
              </a:rPr>
              <a:t>f</a:t>
            </a:r>
            <a:r>
              <a:rPr lang="en-GB" sz="2400" b="1" dirty="0" smtClean="0">
                <a:solidFill>
                  <a:srgbClr val="FFFF00"/>
                </a:solidFill>
              </a:rPr>
              <a:t>light</a:t>
            </a:r>
            <a:r>
              <a:rPr lang="en-GB" sz="24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3565" name="Text Box 75"/>
          <p:cNvSpPr txBox="1">
            <a:spLocks noChangeArrowheads="1"/>
          </p:cNvSpPr>
          <p:nvPr/>
        </p:nvSpPr>
        <p:spPr bwMode="auto">
          <a:xfrm>
            <a:off x="611188" y="6524625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327758" name="Text Box 78"/>
          <p:cNvSpPr txBox="1">
            <a:spLocks noChangeArrowheads="1"/>
          </p:cNvSpPr>
          <p:nvPr/>
        </p:nvSpPr>
        <p:spPr bwMode="auto">
          <a:xfrm>
            <a:off x="684213" y="1341438"/>
            <a:ext cx="7775575" cy="4572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What are the Forces acting on a Powered Aircraft?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7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2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2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2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2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2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3" grpId="0" animBg="1"/>
      <p:bldP spid="327744" grpId="0" animBg="1"/>
      <p:bldP spid="327745" grpId="0" animBg="1"/>
      <p:bldP spid="327746" grpId="0" animBg="1"/>
      <p:bldP spid="327747" grpId="0"/>
      <p:bldP spid="327748" grpId="0"/>
      <p:bldP spid="327749" grpId="0"/>
      <p:bldP spid="327750" grpId="0"/>
    </p:bld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739ABC"/>
      </a:dk2>
      <a:lt2>
        <a:srgbClr val="FFFFFF"/>
      </a:lt2>
      <a:accent1>
        <a:srgbClr val="002F5F"/>
      </a:accent1>
      <a:accent2>
        <a:srgbClr val="E98300"/>
      </a:accent2>
      <a:accent3>
        <a:srgbClr val="BCCADA"/>
      </a:accent3>
      <a:accent4>
        <a:srgbClr val="DADADA"/>
      </a:accent4>
      <a:accent5>
        <a:srgbClr val="AAADB6"/>
      </a:accent5>
      <a:accent6>
        <a:srgbClr val="D37600"/>
      </a:accent6>
      <a:hlink>
        <a:srgbClr val="FECB00"/>
      </a:hlink>
      <a:folHlink>
        <a:srgbClr val="0073CF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739ABC"/>
        </a:dk2>
        <a:lt2>
          <a:srgbClr val="FFFFFF"/>
        </a:lt2>
        <a:accent1>
          <a:srgbClr val="002F5F"/>
        </a:accent1>
        <a:accent2>
          <a:srgbClr val="E98300"/>
        </a:accent2>
        <a:accent3>
          <a:srgbClr val="BCCADA"/>
        </a:accent3>
        <a:accent4>
          <a:srgbClr val="DADADA"/>
        </a:accent4>
        <a:accent5>
          <a:srgbClr val="AAADB6"/>
        </a:accent5>
        <a:accent6>
          <a:srgbClr val="D37600"/>
        </a:accent6>
        <a:hlink>
          <a:srgbClr val="FECB00"/>
        </a:hlink>
        <a:folHlink>
          <a:srgbClr val="0073C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667</Words>
  <Application>Microsoft Office PowerPoint</Application>
  <PresentationFormat>On-screen Show (4:3)</PresentationFormat>
  <Paragraphs>163</Paragraphs>
  <Slides>31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2_Custom Design</vt:lpstr>
      <vt:lpstr>CorelDRAW</vt:lpstr>
      <vt:lpstr>Slide 1</vt:lpstr>
      <vt:lpstr>Slide 2</vt:lpstr>
      <vt:lpstr>Slide 3</vt:lpstr>
      <vt:lpstr>Slide 4</vt:lpstr>
      <vt:lpstr>Slide 5</vt:lpstr>
      <vt:lpstr>Slide 6</vt:lpstr>
      <vt:lpstr>Gliding</vt:lpstr>
      <vt:lpstr>Gliding</vt:lpstr>
      <vt:lpstr>Slide 9</vt:lpstr>
      <vt:lpstr>Slide 10</vt:lpstr>
      <vt:lpstr>Slide 11</vt:lpstr>
      <vt:lpstr>Slide 12</vt:lpstr>
      <vt:lpstr>Gliding speed</vt:lpstr>
      <vt:lpstr>Gliding speed</vt:lpstr>
      <vt:lpstr>Slide 15</vt:lpstr>
      <vt:lpstr>Slide 16</vt:lpstr>
      <vt:lpstr>Slide 17</vt:lpstr>
      <vt:lpstr>Slide 18</vt:lpstr>
      <vt:lpstr>Lift/Drag ratio</vt:lpstr>
      <vt:lpstr>Slide 20</vt:lpstr>
      <vt:lpstr>The effect of wind</vt:lpstr>
      <vt:lpstr>Slide 22</vt:lpstr>
      <vt:lpstr>The effect of the airbrake</vt:lpstr>
      <vt:lpstr>Slide 24</vt:lpstr>
      <vt:lpstr>Airbrakes</vt:lpstr>
      <vt:lpstr>Slide 26</vt:lpstr>
      <vt:lpstr>Slide 27</vt:lpstr>
      <vt:lpstr>Slide 28</vt:lpstr>
      <vt:lpstr>Slide 29</vt:lpstr>
      <vt:lpstr>Slide 30</vt:lpstr>
      <vt:lpstr>Slide 31</vt:lpstr>
    </vt:vector>
  </TitlesOfParts>
  <Company>Ministry of Defence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MonkD504</dc:creator>
  <cp:lastModifiedBy>aharrowell</cp:lastModifiedBy>
  <cp:revision>40</cp:revision>
  <dcterms:created xsi:type="dcterms:W3CDTF">2011-07-15T10:12:05Z</dcterms:created>
  <dcterms:modified xsi:type="dcterms:W3CDTF">2014-04-29T07:29:57Z</dcterms:modified>
</cp:coreProperties>
</file>